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15.png" ContentType="image/png"/>
  <Override PartName="/ppt/media/image13.jpeg" ContentType="image/jpeg"/>
  <Override PartName="/ppt/media/image11.jpeg" ContentType="image/jpe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wmf" ContentType="image/x-wmf"/>
  <Override PartName="/ppt/media/image4.png" ContentType="image/png"/>
  <Override PartName="/ppt/media/image12.jpeg" ContentType="image/jpeg"/>
  <Override PartName="/ppt/media/image1.wmf" ContentType="image/x-wmf"/>
  <Override PartName="/ppt/media/image3.png" ContentType="image/png"/>
  <Override PartName="/ppt/media/image14.jpeg" ContentType="image/jpe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693400" cy="7561262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099032721227235"/>
          <c:y val="0.0394842868654311"/>
          <c:w val="0.860084636892617"/>
          <c:h val="0.8116035455278"/>
        </c:manualLayout>
      </c:layout>
      <c:scatterChart>
        <c:scatterStyle val="line"/>
        <c:varyColors val="0"/>
        <c:ser>
          <c:idx val="0"/>
          <c:order val="0"/>
          <c:spPr>
            <a:solidFill>
              <a:srgbClr val="5999ac"/>
            </a:solidFill>
            <a:ln w="28440">
              <a:solidFill>
                <a:srgbClr val="5999ac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trendline>
            <c:spPr>
              <a:ln w="9360">
                <a:solidFill>
                  <a:srgbClr val="3a3a39"/>
                </a:solidFill>
                <a:round/>
              </a:ln>
            </c:spPr>
            <c:trendlineType val="log"/>
            <c:forward val="0"/>
            <c:backward val="0"/>
            <c:dispRSqr val="0"/>
            <c:dispEq val="0"/>
          </c:trendline>
          <c:trendline>
            <c:spPr>
              <a:ln w="9360">
                <a:solidFill>
                  <a:srgbClr val="3a3a39"/>
                </a:solidFill>
                <a:round/>
              </a:ln>
            </c:spPr>
            <c:trendlineType val="linear"/>
            <c:forward val="0"/>
            <c:backward val="0"/>
            <c:dispRSqr val="0"/>
            <c:dispEq val="1"/>
          </c:trendline>
          <c:xVal>
            <c:numRef>
              <c:f>1</c:f>
              <c:numCache>
                <c:formatCode>General</c:formatCode>
                <c:ptCount val="9802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6.09999999999999</c:v>
                </c:pt>
                <c:pt idx="62">
                  <c:v>6.19999999999999</c:v>
                </c:pt>
                <c:pt idx="63">
                  <c:v>6.29999999999999</c:v>
                </c:pt>
                <c:pt idx="64">
                  <c:v>6.39999999999999</c:v>
                </c:pt>
                <c:pt idx="65">
                  <c:v>6.49999999999999</c:v>
                </c:pt>
                <c:pt idx="66">
                  <c:v>6.59999999999999</c:v>
                </c:pt>
                <c:pt idx="67">
                  <c:v>6.69999999999999</c:v>
                </c:pt>
                <c:pt idx="68">
                  <c:v>6.79999999999999</c:v>
                </c:pt>
                <c:pt idx="69">
                  <c:v>6.89999999999999</c:v>
                </c:pt>
                <c:pt idx="70">
                  <c:v>6.99999999999999</c:v>
                </c:pt>
                <c:pt idx="71">
                  <c:v>7.09999999999999</c:v>
                </c:pt>
                <c:pt idx="72">
                  <c:v>7.19999999999999</c:v>
                </c:pt>
                <c:pt idx="73">
                  <c:v>7.29999999999999</c:v>
                </c:pt>
                <c:pt idx="74">
                  <c:v>7.39999999999999</c:v>
                </c:pt>
                <c:pt idx="75">
                  <c:v>7.49999999999999</c:v>
                </c:pt>
                <c:pt idx="76">
                  <c:v>7.59999999999999</c:v>
                </c:pt>
                <c:pt idx="77">
                  <c:v>7.69999999999999</c:v>
                </c:pt>
                <c:pt idx="78">
                  <c:v>7.79999999999999</c:v>
                </c:pt>
                <c:pt idx="79">
                  <c:v>7.89999999999999</c:v>
                </c:pt>
                <c:pt idx="80">
                  <c:v>7.99999999999999</c:v>
                </c:pt>
                <c:pt idx="81">
                  <c:v>8.09999999999999</c:v>
                </c:pt>
                <c:pt idx="82">
                  <c:v>8.19999999999999</c:v>
                </c:pt>
                <c:pt idx="83">
                  <c:v>8.29999999999999</c:v>
                </c:pt>
                <c:pt idx="84">
                  <c:v>8.39999999999999</c:v>
                </c:pt>
                <c:pt idx="85">
                  <c:v>8.49999999999999</c:v>
                </c:pt>
                <c:pt idx="86">
                  <c:v>8.59999999999999</c:v>
                </c:pt>
                <c:pt idx="87">
                  <c:v>8.69999999999999</c:v>
                </c:pt>
                <c:pt idx="88">
                  <c:v>8.79999999999999</c:v>
                </c:pt>
                <c:pt idx="89">
                  <c:v>8.89999999999998</c:v>
                </c:pt>
                <c:pt idx="90">
                  <c:v>8.99999999999998</c:v>
                </c:pt>
                <c:pt idx="91">
                  <c:v>9.09999999999998</c:v>
                </c:pt>
                <c:pt idx="92">
                  <c:v>9.19999999999998</c:v>
                </c:pt>
                <c:pt idx="93">
                  <c:v>9.29999999999998</c:v>
                </c:pt>
                <c:pt idx="94">
                  <c:v>9.39999999999998</c:v>
                </c:pt>
                <c:pt idx="95">
                  <c:v>9.49999999999998</c:v>
                </c:pt>
                <c:pt idx="96">
                  <c:v>9.59999999999998</c:v>
                </c:pt>
                <c:pt idx="97">
                  <c:v>9.69999999999998</c:v>
                </c:pt>
                <c:pt idx="98">
                  <c:v>9.79999999999998</c:v>
                </c:pt>
                <c:pt idx="99">
                  <c:v>9.89999999999998</c:v>
                </c:pt>
                <c:pt idx="100">
                  <c:v>9.99999999999998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  <c:pt idx="200">
                  <c:v>20</c:v>
                </c:pt>
                <c:pt idx="201">
                  <c:v>20.1</c:v>
                </c:pt>
                <c:pt idx="202">
                  <c:v>20.2</c:v>
                </c:pt>
                <c:pt idx="203">
                  <c:v>20.3</c:v>
                </c:pt>
                <c:pt idx="204">
                  <c:v>20.4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22.6000000000001</c:v>
                </c:pt>
                <c:pt idx="227">
                  <c:v>22.7000000000001</c:v>
                </c:pt>
                <c:pt idx="228">
                  <c:v>22.8000000000001</c:v>
                </c:pt>
                <c:pt idx="229">
                  <c:v>22.9000000000001</c:v>
                </c:pt>
                <c:pt idx="230">
                  <c:v>23.0000000000001</c:v>
                </c:pt>
                <c:pt idx="231">
                  <c:v>23.1000000000001</c:v>
                </c:pt>
                <c:pt idx="232">
                  <c:v>23.2000000000001</c:v>
                </c:pt>
                <c:pt idx="233">
                  <c:v>23.3000000000001</c:v>
                </c:pt>
                <c:pt idx="234">
                  <c:v>23.4000000000001</c:v>
                </c:pt>
                <c:pt idx="235">
                  <c:v>23.5000000000001</c:v>
                </c:pt>
                <c:pt idx="236">
                  <c:v>23.6000000000001</c:v>
                </c:pt>
                <c:pt idx="237">
                  <c:v>23.7000000000001</c:v>
                </c:pt>
                <c:pt idx="238">
                  <c:v>23.8000000000001</c:v>
                </c:pt>
                <c:pt idx="239">
                  <c:v>23.9000000000001</c:v>
                </c:pt>
                <c:pt idx="240">
                  <c:v>24.0000000000001</c:v>
                </c:pt>
                <c:pt idx="241">
                  <c:v>24.1000000000001</c:v>
                </c:pt>
                <c:pt idx="242">
                  <c:v>24.2000000000001</c:v>
                </c:pt>
                <c:pt idx="243">
                  <c:v>24.3000000000001</c:v>
                </c:pt>
                <c:pt idx="244">
                  <c:v>24.4000000000001</c:v>
                </c:pt>
                <c:pt idx="245">
                  <c:v>24.5000000000001</c:v>
                </c:pt>
                <c:pt idx="246">
                  <c:v>24.6000000000001</c:v>
                </c:pt>
                <c:pt idx="247">
                  <c:v>24.7000000000001</c:v>
                </c:pt>
                <c:pt idx="248">
                  <c:v>24.8000000000001</c:v>
                </c:pt>
                <c:pt idx="249">
                  <c:v>24.9000000000001</c:v>
                </c:pt>
                <c:pt idx="250">
                  <c:v>25.0000000000001</c:v>
                </c:pt>
                <c:pt idx="251">
                  <c:v>25.1000000000001</c:v>
                </c:pt>
                <c:pt idx="252">
                  <c:v>25.2000000000001</c:v>
                </c:pt>
                <c:pt idx="253">
                  <c:v>25.3000000000001</c:v>
                </c:pt>
                <c:pt idx="254">
                  <c:v>25.4000000000001</c:v>
                </c:pt>
                <c:pt idx="255">
                  <c:v>25.5000000000001</c:v>
                </c:pt>
                <c:pt idx="256">
                  <c:v>25.6000000000001</c:v>
                </c:pt>
                <c:pt idx="257">
                  <c:v>25.7000000000001</c:v>
                </c:pt>
                <c:pt idx="258">
                  <c:v>25.8000000000001</c:v>
                </c:pt>
                <c:pt idx="259">
                  <c:v>25.9000000000001</c:v>
                </c:pt>
                <c:pt idx="260">
                  <c:v>26.0000000000001</c:v>
                </c:pt>
                <c:pt idx="261">
                  <c:v>26.1000000000001</c:v>
                </c:pt>
                <c:pt idx="262">
                  <c:v>26.2000000000001</c:v>
                </c:pt>
                <c:pt idx="263">
                  <c:v>26.3000000000001</c:v>
                </c:pt>
                <c:pt idx="264">
                  <c:v>26.4000000000001</c:v>
                </c:pt>
                <c:pt idx="265">
                  <c:v>26.5000000000001</c:v>
                </c:pt>
                <c:pt idx="266">
                  <c:v>26.6000000000001</c:v>
                </c:pt>
                <c:pt idx="267">
                  <c:v>26.7000000000001</c:v>
                </c:pt>
                <c:pt idx="268">
                  <c:v>26.8000000000001</c:v>
                </c:pt>
                <c:pt idx="269">
                  <c:v>26.9000000000001</c:v>
                </c:pt>
                <c:pt idx="270">
                  <c:v>27.0000000000001</c:v>
                </c:pt>
                <c:pt idx="271">
                  <c:v>27.1000000000001</c:v>
                </c:pt>
                <c:pt idx="272">
                  <c:v>27.2000000000001</c:v>
                </c:pt>
                <c:pt idx="273">
                  <c:v>27.3000000000001</c:v>
                </c:pt>
                <c:pt idx="274">
                  <c:v>27.4000000000001</c:v>
                </c:pt>
                <c:pt idx="275">
                  <c:v>27.5000000000001</c:v>
                </c:pt>
                <c:pt idx="276">
                  <c:v>27.6000000000001</c:v>
                </c:pt>
                <c:pt idx="277">
                  <c:v>27.7000000000001</c:v>
                </c:pt>
                <c:pt idx="278">
                  <c:v>27.8000000000001</c:v>
                </c:pt>
                <c:pt idx="279">
                  <c:v>27.9000000000001</c:v>
                </c:pt>
                <c:pt idx="280">
                  <c:v>28.0000000000001</c:v>
                </c:pt>
                <c:pt idx="281">
                  <c:v>28.1000000000001</c:v>
                </c:pt>
                <c:pt idx="282">
                  <c:v>28.2000000000001</c:v>
                </c:pt>
                <c:pt idx="283">
                  <c:v>28.3000000000001</c:v>
                </c:pt>
                <c:pt idx="284">
                  <c:v>28.4000000000001</c:v>
                </c:pt>
                <c:pt idx="285">
                  <c:v>28.5000000000001</c:v>
                </c:pt>
                <c:pt idx="286">
                  <c:v>28.6000000000001</c:v>
                </c:pt>
                <c:pt idx="287">
                  <c:v>28.7000000000001</c:v>
                </c:pt>
                <c:pt idx="288">
                  <c:v>28.8000000000001</c:v>
                </c:pt>
                <c:pt idx="289">
                  <c:v>28.9000000000001</c:v>
                </c:pt>
                <c:pt idx="290">
                  <c:v>29.0000000000001</c:v>
                </c:pt>
                <c:pt idx="291">
                  <c:v>29.1000000000001</c:v>
                </c:pt>
                <c:pt idx="292">
                  <c:v>29.2000000000001</c:v>
                </c:pt>
                <c:pt idx="293">
                  <c:v>29.3000000000001</c:v>
                </c:pt>
                <c:pt idx="294">
                  <c:v>29.4000000000001</c:v>
                </c:pt>
                <c:pt idx="295">
                  <c:v>29.5000000000001</c:v>
                </c:pt>
                <c:pt idx="296">
                  <c:v>29.6000000000002</c:v>
                </c:pt>
                <c:pt idx="297">
                  <c:v>29.7000000000002</c:v>
                </c:pt>
                <c:pt idx="298">
                  <c:v>29.8000000000002</c:v>
                </c:pt>
                <c:pt idx="299">
                  <c:v>29.9000000000002</c:v>
                </c:pt>
                <c:pt idx="300">
                  <c:v>30.0000000000002</c:v>
                </c:pt>
                <c:pt idx="301">
                  <c:v>30.1000000000002</c:v>
                </c:pt>
                <c:pt idx="302">
                  <c:v>30.2000000000002</c:v>
                </c:pt>
                <c:pt idx="303">
                  <c:v>30.3000000000002</c:v>
                </c:pt>
                <c:pt idx="304">
                  <c:v>30.4000000000002</c:v>
                </c:pt>
                <c:pt idx="305">
                  <c:v>30.5000000000002</c:v>
                </c:pt>
                <c:pt idx="306">
                  <c:v>30.6000000000002</c:v>
                </c:pt>
                <c:pt idx="307">
                  <c:v>30.7000000000002</c:v>
                </c:pt>
                <c:pt idx="308">
                  <c:v>30.8000000000002</c:v>
                </c:pt>
                <c:pt idx="309">
                  <c:v>30.9000000000002</c:v>
                </c:pt>
                <c:pt idx="310">
                  <c:v>31.0000000000002</c:v>
                </c:pt>
                <c:pt idx="311">
                  <c:v>31.1000000000002</c:v>
                </c:pt>
                <c:pt idx="312">
                  <c:v>31.2000000000002</c:v>
                </c:pt>
                <c:pt idx="313">
                  <c:v>31.3000000000002</c:v>
                </c:pt>
                <c:pt idx="314">
                  <c:v>31.4000000000002</c:v>
                </c:pt>
                <c:pt idx="315">
                  <c:v>31.5000000000002</c:v>
                </c:pt>
                <c:pt idx="316">
                  <c:v>31.6000000000002</c:v>
                </c:pt>
                <c:pt idx="317">
                  <c:v>31.7000000000002</c:v>
                </c:pt>
                <c:pt idx="318">
                  <c:v>31.8000000000002</c:v>
                </c:pt>
                <c:pt idx="319">
                  <c:v>31.9000000000002</c:v>
                </c:pt>
                <c:pt idx="320">
                  <c:v>32.0000000000002</c:v>
                </c:pt>
                <c:pt idx="321">
                  <c:v>32.1000000000002</c:v>
                </c:pt>
                <c:pt idx="322">
                  <c:v>32.2000000000002</c:v>
                </c:pt>
                <c:pt idx="323">
                  <c:v>32.3000000000002</c:v>
                </c:pt>
                <c:pt idx="324">
                  <c:v>32.4000000000002</c:v>
                </c:pt>
                <c:pt idx="325">
                  <c:v>32.5000000000002</c:v>
                </c:pt>
                <c:pt idx="326">
                  <c:v>32.6000000000002</c:v>
                </c:pt>
                <c:pt idx="327">
                  <c:v>32.7000000000002</c:v>
                </c:pt>
                <c:pt idx="328">
                  <c:v>32.8000000000002</c:v>
                </c:pt>
                <c:pt idx="329">
                  <c:v>32.9000000000002</c:v>
                </c:pt>
                <c:pt idx="330">
                  <c:v>33.0000000000002</c:v>
                </c:pt>
                <c:pt idx="331">
                  <c:v>33.1000000000002</c:v>
                </c:pt>
                <c:pt idx="332">
                  <c:v>33.2000000000002</c:v>
                </c:pt>
                <c:pt idx="333">
                  <c:v>33.3000000000002</c:v>
                </c:pt>
                <c:pt idx="334">
                  <c:v>33.4000000000002</c:v>
                </c:pt>
                <c:pt idx="335">
                  <c:v>33.5000000000002</c:v>
                </c:pt>
                <c:pt idx="336">
                  <c:v>33.6000000000002</c:v>
                </c:pt>
                <c:pt idx="337">
                  <c:v>33.7000000000002</c:v>
                </c:pt>
                <c:pt idx="338">
                  <c:v>33.8000000000002</c:v>
                </c:pt>
                <c:pt idx="339">
                  <c:v>33.9000000000002</c:v>
                </c:pt>
                <c:pt idx="340">
                  <c:v>34.0000000000002</c:v>
                </c:pt>
                <c:pt idx="341">
                  <c:v>34.1000000000002</c:v>
                </c:pt>
                <c:pt idx="342">
                  <c:v>34.2000000000002</c:v>
                </c:pt>
                <c:pt idx="343">
                  <c:v>34.3000000000002</c:v>
                </c:pt>
                <c:pt idx="344">
                  <c:v>34.4000000000002</c:v>
                </c:pt>
                <c:pt idx="345">
                  <c:v>34.5000000000002</c:v>
                </c:pt>
                <c:pt idx="346">
                  <c:v>34.6000000000002</c:v>
                </c:pt>
                <c:pt idx="347">
                  <c:v>34.7000000000002</c:v>
                </c:pt>
                <c:pt idx="348">
                  <c:v>34.8000000000002</c:v>
                </c:pt>
                <c:pt idx="349">
                  <c:v>34.9000000000002</c:v>
                </c:pt>
                <c:pt idx="350">
                  <c:v>35.0000000000002</c:v>
                </c:pt>
                <c:pt idx="351">
                  <c:v>35.1000000000002</c:v>
                </c:pt>
                <c:pt idx="352">
                  <c:v>35.2000000000002</c:v>
                </c:pt>
                <c:pt idx="353">
                  <c:v>35.3000000000002</c:v>
                </c:pt>
                <c:pt idx="354">
                  <c:v>35.4000000000002</c:v>
                </c:pt>
                <c:pt idx="355">
                  <c:v>35.5000000000002</c:v>
                </c:pt>
                <c:pt idx="356">
                  <c:v>35.6000000000002</c:v>
                </c:pt>
                <c:pt idx="357">
                  <c:v>35.7000000000002</c:v>
                </c:pt>
                <c:pt idx="358">
                  <c:v>35.8000000000002</c:v>
                </c:pt>
                <c:pt idx="359">
                  <c:v>35.9000000000002</c:v>
                </c:pt>
                <c:pt idx="360">
                  <c:v>36.0000000000002</c:v>
                </c:pt>
                <c:pt idx="361">
                  <c:v>36.1000000000002</c:v>
                </c:pt>
                <c:pt idx="362">
                  <c:v>36.2000000000002</c:v>
                </c:pt>
                <c:pt idx="363">
                  <c:v>36.3000000000002</c:v>
                </c:pt>
                <c:pt idx="364">
                  <c:v>36.4000000000002</c:v>
                </c:pt>
                <c:pt idx="365">
                  <c:v>36.5000000000002</c:v>
                </c:pt>
                <c:pt idx="366">
                  <c:v>36.6000000000002</c:v>
                </c:pt>
                <c:pt idx="367">
                  <c:v>36.7000000000003</c:v>
                </c:pt>
                <c:pt idx="368">
                  <c:v>36.8000000000003</c:v>
                </c:pt>
                <c:pt idx="369">
                  <c:v>36.9000000000003</c:v>
                </c:pt>
                <c:pt idx="370">
                  <c:v>37.0000000000003</c:v>
                </c:pt>
                <c:pt idx="371">
                  <c:v>37.1000000000003</c:v>
                </c:pt>
                <c:pt idx="372">
                  <c:v>37.2000000000003</c:v>
                </c:pt>
                <c:pt idx="373">
                  <c:v>37.3000000000003</c:v>
                </c:pt>
                <c:pt idx="374">
                  <c:v>37.4000000000003</c:v>
                </c:pt>
                <c:pt idx="375">
                  <c:v>37.5000000000003</c:v>
                </c:pt>
                <c:pt idx="376">
                  <c:v>37.6000000000003</c:v>
                </c:pt>
                <c:pt idx="377">
                  <c:v>37.7000000000003</c:v>
                </c:pt>
                <c:pt idx="378">
                  <c:v>37.8000000000003</c:v>
                </c:pt>
                <c:pt idx="379">
                  <c:v>37.9000000000003</c:v>
                </c:pt>
                <c:pt idx="380">
                  <c:v>38.0000000000003</c:v>
                </c:pt>
                <c:pt idx="381">
                  <c:v>38.1000000000003</c:v>
                </c:pt>
                <c:pt idx="382">
                  <c:v>38.2000000000003</c:v>
                </c:pt>
                <c:pt idx="383">
                  <c:v>38.3000000000003</c:v>
                </c:pt>
                <c:pt idx="384">
                  <c:v>38.4000000000003</c:v>
                </c:pt>
                <c:pt idx="385">
                  <c:v>38.5000000000003</c:v>
                </c:pt>
                <c:pt idx="386">
                  <c:v>38.6000000000003</c:v>
                </c:pt>
                <c:pt idx="387">
                  <c:v>38.7000000000003</c:v>
                </c:pt>
                <c:pt idx="388">
                  <c:v>38.8000000000003</c:v>
                </c:pt>
                <c:pt idx="389">
                  <c:v>38.9000000000003</c:v>
                </c:pt>
                <c:pt idx="390">
                  <c:v>39.0000000000003</c:v>
                </c:pt>
                <c:pt idx="391">
                  <c:v>39.1000000000003</c:v>
                </c:pt>
                <c:pt idx="392">
                  <c:v>39.2000000000003</c:v>
                </c:pt>
                <c:pt idx="393">
                  <c:v>39.3000000000003</c:v>
                </c:pt>
                <c:pt idx="394">
                  <c:v>39.4000000000003</c:v>
                </c:pt>
                <c:pt idx="395">
                  <c:v>39.5000000000003</c:v>
                </c:pt>
                <c:pt idx="396">
                  <c:v>39.6000000000003</c:v>
                </c:pt>
                <c:pt idx="397">
                  <c:v>39.7000000000003</c:v>
                </c:pt>
                <c:pt idx="398">
                  <c:v>39.8000000000003</c:v>
                </c:pt>
                <c:pt idx="399">
                  <c:v>39.9000000000003</c:v>
                </c:pt>
                <c:pt idx="400">
                  <c:v>40.0000000000003</c:v>
                </c:pt>
                <c:pt idx="401">
                  <c:v>40.1000000000003</c:v>
                </c:pt>
                <c:pt idx="402">
                  <c:v>40.2000000000003</c:v>
                </c:pt>
                <c:pt idx="403">
                  <c:v>40.3000000000003</c:v>
                </c:pt>
                <c:pt idx="404">
                  <c:v>40.4000000000003</c:v>
                </c:pt>
                <c:pt idx="405">
                  <c:v>40.5000000000003</c:v>
                </c:pt>
                <c:pt idx="406">
                  <c:v>40.6000000000003</c:v>
                </c:pt>
                <c:pt idx="407">
                  <c:v>40.7000000000003</c:v>
                </c:pt>
                <c:pt idx="408">
                  <c:v>40.8000000000003</c:v>
                </c:pt>
                <c:pt idx="409">
                  <c:v>40.9000000000003</c:v>
                </c:pt>
                <c:pt idx="410">
                  <c:v>41.0000000000003</c:v>
                </c:pt>
                <c:pt idx="411">
                  <c:v>41.1000000000003</c:v>
                </c:pt>
                <c:pt idx="412">
                  <c:v>41.2000000000003</c:v>
                </c:pt>
                <c:pt idx="413">
                  <c:v>41.3000000000003</c:v>
                </c:pt>
                <c:pt idx="414">
                  <c:v>41.4000000000003</c:v>
                </c:pt>
                <c:pt idx="415">
                  <c:v>41.5000000000003</c:v>
                </c:pt>
                <c:pt idx="416">
                  <c:v>41.6000000000003</c:v>
                </c:pt>
                <c:pt idx="417">
                  <c:v>41.7000000000003</c:v>
                </c:pt>
                <c:pt idx="418">
                  <c:v>41.8000000000003</c:v>
                </c:pt>
                <c:pt idx="419">
                  <c:v>41.9000000000003</c:v>
                </c:pt>
                <c:pt idx="420">
                  <c:v>42.0000000000003</c:v>
                </c:pt>
                <c:pt idx="421">
                  <c:v>42.1000000000003</c:v>
                </c:pt>
                <c:pt idx="422">
                  <c:v>42.2000000000003</c:v>
                </c:pt>
                <c:pt idx="423">
                  <c:v>42.3000000000003</c:v>
                </c:pt>
                <c:pt idx="424">
                  <c:v>42.4000000000003</c:v>
                </c:pt>
                <c:pt idx="425">
                  <c:v>42.5000000000003</c:v>
                </c:pt>
                <c:pt idx="426">
                  <c:v>42.6000000000003</c:v>
                </c:pt>
                <c:pt idx="427">
                  <c:v>42.7000000000003</c:v>
                </c:pt>
                <c:pt idx="428">
                  <c:v>42.8000000000003</c:v>
                </c:pt>
                <c:pt idx="429">
                  <c:v>42.9000000000003</c:v>
                </c:pt>
                <c:pt idx="430">
                  <c:v>43.0000000000003</c:v>
                </c:pt>
                <c:pt idx="431">
                  <c:v>43.1000000000003</c:v>
                </c:pt>
                <c:pt idx="432">
                  <c:v>43.2000000000003</c:v>
                </c:pt>
                <c:pt idx="433">
                  <c:v>43.3000000000004</c:v>
                </c:pt>
                <c:pt idx="434">
                  <c:v>43.4000000000003</c:v>
                </c:pt>
                <c:pt idx="435">
                  <c:v>43.5000000000004</c:v>
                </c:pt>
                <c:pt idx="436">
                  <c:v>43.6000000000004</c:v>
                </c:pt>
                <c:pt idx="437">
                  <c:v>43.7000000000004</c:v>
                </c:pt>
                <c:pt idx="438">
                  <c:v>43.8000000000004</c:v>
                </c:pt>
                <c:pt idx="439">
                  <c:v>43.9000000000004</c:v>
                </c:pt>
                <c:pt idx="440">
                  <c:v>44.0000000000004</c:v>
                </c:pt>
                <c:pt idx="441">
                  <c:v>44.1000000000004</c:v>
                </c:pt>
                <c:pt idx="442">
                  <c:v>44.2000000000004</c:v>
                </c:pt>
                <c:pt idx="443">
                  <c:v>44.3000000000004</c:v>
                </c:pt>
                <c:pt idx="444">
                  <c:v>44.4000000000004</c:v>
                </c:pt>
                <c:pt idx="445">
                  <c:v>44.5000000000004</c:v>
                </c:pt>
                <c:pt idx="446">
                  <c:v>44.6000000000004</c:v>
                </c:pt>
                <c:pt idx="447">
                  <c:v>44.7000000000004</c:v>
                </c:pt>
                <c:pt idx="448">
                  <c:v>44.8000000000004</c:v>
                </c:pt>
                <c:pt idx="449">
                  <c:v>44.9000000000004</c:v>
                </c:pt>
                <c:pt idx="450">
                  <c:v>45.0000000000004</c:v>
                </c:pt>
                <c:pt idx="451">
                  <c:v>45.1000000000004</c:v>
                </c:pt>
                <c:pt idx="452">
                  <c:v>45.2000000000004</c:v>
                </c:pt>
                <c:pt idx="453">
                  <c:v>45.3000000000004</c:v>
                </c:pt>
                <c:pt idx="454">
                  <c:v>45.4000000000004</c:v>
                </c:pt>
                <c:pt idx="455">
                  <c:v>45.5000000000004</c:v>
                </c:pt>
                <c:pt idx="456">
                  <c:v>45.6000000000004</c:v>
                </c:pt>
                <c:pt idx="457">
                  <c:v>45.7000000000004</c:v>
                </c:pt>
                <c:pt idx="458">
                  <c:v>45.8000000000004</c:v>
                </c:pt>
                <c:pt idx="459">
                  <c:v>45.9000000000004</c:v>
                </c:pt>
                <c:pt idx="460">
                  <c:v>46.0000000000004</c:v>
                </c:pt>
                <c:pt idx="461">
                  <c:v>46.1000000000004</c:v>
                </c:pt>
                <c:pt idx="462">
                  <c:v>46.2000000000004</c:v>
                </c:pt>
                <c:pt idx="463">
                  <c:v>46.3000000000004</c:v>
                </c:pt>
                <c:pt idx="464">
                  <c:v>46.4000000000004</c:v>
                </c:pt>
                <c:pt idx="465">
                  <c:v>46.5000000000004</c:v>
                </c:pt>
                <c:pt idx="466">
                  <c:v>46.6000000000004</c:v>
                </c:pt>
                <c:pt idx="467">
                  <c:v>46.7000000000004</c:v>
                </c:pt>
                <c:pt idx="468">
                  <c:v>46.8000000000004</c:v>
                </c:pt>
                <c:pt idx="469">
                  <c:v>46.9000000000004</c:v>
                </c:pt>
                <c:pt idx="470">
                  <c:v>47.0000000000004</c:v>
                </c:pt>
                <c:pt idx="471">
                  <c:v>47.1000000000004</c:v>
                </c:pt>
                <c:pt idx="472">
                  <c:v>47.2000000000004</c:v>
                </c:pt>
                <c:pt idx="473">
                  <c:v>47.3000000000004</c:v>
                </c:pt>
                <c:pt idx="474">
                  <c:v>47.4000000000004</c:v>
                </c:pt>
                <c:pt idx="475">
                  <c:v>47.5000000000004</c:v>
                </c:pt>
                <c:pt idx="476">
                  <c:v>47.6000000000004</c:v>
                </c:pt>
                <c:pt idx="477">
                  <c:v>47.7000000000004</c:v>
                </c:pt>
                <c:pt idx="478">
                  <c:v>47.8000000000004</c:v>
                </c:pt>
                <c:pt idx="479">
                  <c:v>47.9000000000004</c:v>
                </c:pt>
                <c:pt idx="480">
                  <c:v>48.0000000000004</c:v>
                </c:pt>
                <c:pt idx="481">
                  <c:v>48.1000000000004</c:v>
                </c:pt>
                <c:pt idx="482">
                  <c:v>48.2000000000004</c:v>
                </c:pt>
                <c:pt idx="483">
                  <c:v>48.3000000000004</c:v>
                </c:pt>
                <c:pt idx="484">
                  <c:v>48.4000000000004</c:v>
                </c:pt>
                <c:pt idx="485">
                  <c:v>48.5000000000004</c:v>
                </c:pt>
                <c:pt idx="486">
                  <c:v>48.6000000000004</c:v>
                </c:pt>
                <c:pt idx="487">
                  <c:v>48.7000000000004</c:v>
                </c:pt>
                <c:pt idx="488">
                  <c:v>48.8000000000004</c:v>
                </c:pt>
                <c:pt idx="489">
                  <c:v>48.9000000000004</c:v>
                </c:pt>
                <c:pt idx="490">
                  <c:v>49.0000000000004</c:v>
                </c:pt>
                <c:pt idx="491">
                  <c:v>49.1000000000004</c:v>
                </c:pt>
                <c:pt idx="492">
                  <c:v>49.2000000000004</c:v>
                </c:pt>
                <c:pt idx="493">
                  <c:v>49.3000000000004</c:v>
                </c:pt>
                <c:pt idx="494">
                  <c:v>49.4000000000004</c:v>
                </c:pt>
                <c:pt idx="495">
                  <c:v>49.5000000000004</c:v>
                </c:pt>
                <c:pt idx="496">
                  <c:v>49.6000000000004</c:v>
                </c:pt>
                <c:pt idx="497">
                  <c:v>49.7000000000004</c:v>
                </c:pt>
                <c:pt idx="498">
                  <c:v>49.8000000000004</c:v>
                </c:pt>
                <c:pt idx="499">
                  <c:v>49.9000000000004</c:v>
                </c:pt>
                <c:pt idx="500">
                  <c:v>50.0000000000004</c:v>
                </c:pt>
                <c:pt idx="501">
                  <c:v>50.1000000000004</c:v>
                </c:pt>
                <c:pt idx="502">
                  <c:v>50.2000000000004</c:v>
                </c:pt>
                <c:pt idx="503">
                  <c:v>50.3000000000004</c:v>
                </c:pt>
                <c:pt idx="504">
                  <c:v>50.4000000000004</c:v>
                </c:pt>
                <c:pt idx="505">
                  <c:v>50.5000000000005</c:v>
                </c:pt>
                <c:pt idx="506">
                  <c:v>50.6000000000005</c:v>
                </c:pt>
                <c:pt idx="507">
                  <c:v>50.7000000000005</c:v>
                </c:pt>
                <c:pt idx="508">
                  <c:v>50.8000000000005</c:v>
                </c:pt>
                <c:pt idx="509">
                  <c:v>50.9000000000005</c:v>
                </c:pt>
                <c:pt idx="510">
                  <c:v>51.0000000000005</c:v>
                </c:pt>
                <c:pt idx="511">
                  <c:v>51.1000000000005</c:v>
                </c:pt>
                <c:pt idx="512">
                  <c:v>51.2000000000005</c:v>
                </c:pt>
                <c:pt idx="513">
                  <c:v>51.3000000000005</c:v>
                </c:pt>
                <c:pt idx="514">
                  <c:v>51.4000000000005</c:v>
                </c:pt>
                <c:pt idx="515">
                  <c:v>51.5000000000005</c:v>
                </c:pt>
                <c:pt idx="516">
                  <c:v>51.6000000000005</c:v>
                </c:pt>
                <c:pt idx="517">
                  <c:v>51.7000000000005</c:v>
                </c:pt>
                <c:pt idx="518">
                  <c:v>51.8000000000005</c:v>
                </c:pt>
                <c:pt idx="519">
                  <c:v>51.9000000000005</c:v>
                </c:pt>
                <c:pt idx="520">
                  <c:v>52.0000000000005</c:v>
                </c:pt>
                <c:pt idx="521">
                  <c:v>52.1000000000005</c:v>
                </c:pt>
                <c:pt idx="522">
                  <c:v>52.2000000000005</c:v>
                </c:pt>
                <c:pt idx="523">
                  <c:v>52.3000000000005</c:v>
                </c:pt>
                <c:pt idx="524">
                  <c:v>52.4000000000005</c:v>
                </c:pt>
                <c:pt idx="525">
                  <c:v>52.5000000000005</c:v>
                </c:pt>
                <c:pt idx="526">
                  <c:v>52.6000000000005</c:v>
                </c:pt>
                <c:pt idx="527">
                  <c:v>52.7000000000005</c:v>
                </c:pt>
                <c:pt idx="528">
                  <c:v>52.8000000000005</c:v>
                </c:pt>
                <c:pt idx="529">
                  <c:v>52.9000000000005</c:v>
                </c:pt>
                <c:pt idx="530">
                  <c:v>53.0000000000005</c:v>
                </c:pt>
                <c:pt idx="531">
                  <c:v>53.1000000000005</c:v>
                </c:pt>
                <c:pt idx="532">
                  <c:v>53.2000000000005</c:v>
                </c:pt>
                <c:pt idx="533">
                  <c:v>53.3000000000005</c:v>
                </c:pt>
                <c:pt idx="534">
                  <c:v>53.4000000000005</c:v>
                </c:pt>
                <c:pt idx="535">
                  <c:v>53.5000000000005</c:v>
                </c:pt>
                <c:pt idx="536">
                  <c:v>53.6000000000005</c:v>
                </c:pt>
                <c:pt idx="537">
                  <c:v>53.7000000000005</c:v>
                </c:pt>
                <c:pt idx="538">
                  <c:v>53.8000000000005</c:v>
                </c:pt>
                <c:pt idx="539">
                  <c:v>53.9000000000005</c:v>
                </c:pt>
                <c:pt idx="540">
                  <c:v>54.0000000000005</c:v>
                </c:pt>
                <c:pt idx="541">
                  <c:v>54.1000000000005</c:v>
                </c:pt>
                <c:pt idx="542">
                  <c:v>54.2000000000005</c:v>
                </c:pt>
                <c:pt idx="543">
                  <c:v>54.3000000000005</c:v>
                </c:pt>
                <c:pt idx="544">
                  <c:v>54.4000000000005</c:v>
                </c:pt>
                <c:pt idx="545">
                  <c:v>54.5000000000005</c:v>
                </c:pt>
                <c:pt idx="546">
                  <c:v>54.6000000000005</c:v>
                </c:pt>
                <c:pt idx="547">
                  <c:v>54.7000000000005</c:v>
                </c:pt>
                <c:pt idx="548">
                  <c:v>54.8000000000005</c:v>
                </c:pt>
                <c:pt idx="549">
                  <c:v>54.9000000000005</c:v>
                </c:pt>
                <c:pt idx="550">
                  <c:v>55.0000000000005</c:v>
                </c:pt>
                <c:pt idx="551">
                  <c:v>55.1000000000005</c:v>
                </c:pt>
                <c:pt idx="552">
                  <c:v>55.2000000000005</c:v>
                </c:pt>
                <c:pt idx="553">
                  <c:v>55.3000000000005</c:v>
                </c:pt>
                <c:pt idx="554">
                  <c:v>55.4000000000005</c:v>
                </c:pt>
                <c:pt idx="555">
                  <c:v>55.5000000000005</c:v>
                </c:pt>
                <c:pt idx="556">
                  <c:v>55.6000000000005</c:v>
                </c:pt>
                <c:pt idx="557">
                  <c:v>55.7000000000005</c:v>
                </c:pt>
                <c:pt idx="558">
                  <c:v>55.8000000000005</c:v>
                </c:pt>
                <c:pt idx="559">
                  <c:v>55.9000000000005</c:v>
                </c:pt>
                <c:pt idx="560">
                  <c:v>56.0000000000005</c:v>
                </c:pt>
                <c:pt idx="561">
                  <c:v>56.1000000000005</c:v>
                </c:pt>
                <c:pt idx="562">
                  <c:v>56.2000000000005</c:v>
                </c:pt>
                <c:pt idx="563">
                  <c:v>56.3000000000005</c:v>
                </c:pt>
                <c:pt idx="564">
                  <c:v>56.4000000000005</c:v>
                </c:pt>
                <c:pt idx="565">
                  <c:v>56.5000000000005</c:v>
                </c:pt>
                <c:pt idx="566">
                  <c:v>56.6000000000005</c:v>
                </c:pt>
                <c:pt idx="567">
                  <c:v>56.7000000000005</c:v>
                </c:pt>
                <c:pt idx="568">
                  <c:v>56.8000000000005</c:v>
                </c:pt>
                <c:pt idx="569">
                  <c:v>56.9000000000005</c:v>
                </c:pt>
                <c:pt idx="570">
                  <c:v>57.0000000000005</c:v>
                </c:pt>
                <c:pt idx="571">
                  <c:v>57.1000000000005</c:v>
                </c:pt>
                <c:pt idx="572">
                  <c:v>57.2000000000005</c:v>
                </c:pt>
                <c:pt idx="573">
                  <c:v>57.3000000000005</c:v>
                </c:pt>
                <c:pt idx="574">
                  <c:v>57.4000000000005</c:v>
                </c:pt>
                <c:pt idx="575">
                  <c:v>57.5000000000006</c:v>
                </c:pt>
                <c:pt idx="576">
                  <c:v>57.6000000000006</c:v>
                </c:pt>
                <c:pt idx="577">
                  <c:v>57.7000000000005</c:v>
                </c:pt>
                <c:pt idx="578">
                  <c:v>57.8000000000006</c:v>
                </c:pt>
                <c:pt idx="579">
                  <c:v>57.9000000000006</c:v>
                </c:pt>
                <c:pt idx="580">
                  <c:v>58.0000000000006</c:v>
                </c:pt>
                <c:pt idx="581">
                  <c:v>58.1000000000006</c:v>
                </c:pt>
                <c:pt idx="582">
                  <c:v>58.2000000000006</c:v>
                </c:pt>
                <c:pt idx="583">
                  <c:v>58.3000000000006</c:v>
                </c:pt>
                <c:pt idx="584">
                  <c:v>58.4000000000006</c:v>
                </c:pt>
                <c:pt idx="585">
                  <c:v>58.5000000000006</c:v>
                </c:pt>
                <c:pt idx="586">
                  <c:v>58.6000000000006</c:v>
                </c:pt>
                <c:pt idx="587">
                  <c:v>58.7000000000006</c:v>
                </c:pt>
                <c:pt idx="588">
                  <c:v>58.8000000000006</c:v>
                </c:pt>
                <c:pt idx="589">
                  <c:v>58.9000000000006</c:v>
                </c:pt>
                <c:pt idx="590">
                  <c:v>59.0000000000006</c:v>
                </c:pt>
                <c:pt idx="591">
                  <c:v>59.1000000000006</c:v>
                </c:pt>
                <c:pt idx="592">
                  <c:v>59.2000000000006</c:v>
                </c:pt>
                <c:pt idx="593">
                  <c:v>59.3000000000006</c:v>
                </c:pt>
                <c:pt idx="594">
                  <c:v>59.4000000000006</c:v>
                </c:pt>
                <c:pt idx="595">
                  <c:v>59.5000000000006</c:v>
                </c:pt>
                <c:pt idx="596">
                  <c:v>59.6000000000006</c:v>
                </c:pt>
                <c:pt idx="597">
                  <c:v>59.7000000000006</c:v>
                </c:pt>
                <c:pt idx="598">
                  <c:v>59.8000000000006</c:v>
                </c:pt>
                <c:pt idx="599">
                  <c:v>59.9000000000006</c:v>
                </c:pt>
                <c:pt idx="600">
                  <c:v>60.0000000000006</c:v>
                </c:pt>
                <c:pt idx="601">
                  <c:v>60.1000000000006</c:v>
                </c:pt>
                <c:pt idx="602">
                  <c:v>60.2000000000006</c:v>
                </c:pt>
                <c:pt idx="603">
                  <c:v>60.3000000000006</c:v>
                </c:pt>
                <c:pt idx="604">
                  <c:v>60.4000000000006</c:v>
                </c:pt>
                <c:pt idx="605">
                  <c:v>60.5000000000006</c:v>
                </c:pt>
                <c:pt idx="606">
                  <c:v>60.6000000000006</c:v>
                </c:pt>
                <c:pt idx="607">
                  <c:v>60.7000000000006</c:v>
                </c:pt>
                <c:pt idx="608">
                  <c:v>60.8000000000006</c:v>
                </c:pt>
                <c:pt idx="609">
                  <c:v>60.9000000000006</c:v>
                </c:pt>
                <c:pt idx="610">
                  <c:v>61.0000000000006</c:v>
                </c:pt>
                <c:pt idx="611">
                  <c:v>61.1000000000006</c:v>
                </c:pt>
                <c:pt idx="612">
                  <c:v>61.2000000000006</c:v>
                </c:pt>
                <c:pt idx="613">
                  <c:v>61.3000000000006</c:v>
                </c:pt>
                <c:pt idx="614">
                  <c:v>61.4000000000006</c:v>
                </c:pt>
                <c:pt idx="615">
                  <c:v>61.5000000000006</c:v>
                </c:pt>
                <c:pt idx="616">
                  <c:v>61.6000000000006</c:v>
                </c:pt>
                <c:pt idx="617">
                  <c:v>61.7000000000006</c:v>
                </c:pt>
                <c:pt idx="618">
                  <c:v>61.8000000000006</c:v>
                </c:pt>
                <c:pt idx="619">
                  <c:v>61.9000000000006</c:v>
                </c:pt>
                <c:pt idx="620">
                  <c:v>62.0000000000006</c:v>
                </c:pt>
                <c:pt idx="621">
                  <c:v>62.1000000000006</c:v>
                </c:pt>
                <c:pt idx="622">
                  <c:v>62.2000000000006</c:v>
                </c:pt>
                <c:pt idx="623">
                  <c:v>62.3000000000006</c:v>
                </c:pt>
                <c:pt idx="624">
                  <c:v>62.4000000000006</c:v>
                </c:pt>
                <c:pt idx="625">
                  <c:v>62.5000000000006</c:v>
                </c:pt>
                <c:pt idx="626">
                  <c:v>62.6000000000006</c:v>
                </c:pt>
                <c:pt idx="627">
                  <c:v>62.7000000000006</c:v>
                </c:pt>
                <c:pt idx="628">
                  <c:v>62.8000000000006</c:v>
                </c:pt>
                <c:pt idx="629">
                  <c:v>62.9000000000006</c:v>
                </c:pt>
                <c:pt idx="630">
                  <c:v>63.0000000000006</c:v>
                </c:pt>
                <c:pt idx="631">
                  <c:v>63.1000000000006</c:v>
                </c:pt>
                <c:pt idx="632">
                  <c:v>63.2000000000006</c:v>
                </c:pt>
                <c:pt idx="633">
                  <c:v>63.3000000000006</c:v>
                </c:pt>
                <c:pt idx="634">
                  <c:v>63.4000000000006</c:v>
                </c:pt>
                <c:pt idx="635">
                  <c:v>63.5000000000006</c:v>
                </c:pt>
                <c:pt idx="636">
                  <c:v>63.6000000000006</c:v>
                </c:pt>
                <c:pt idx="637">
                  <c:v>63.7000000000006</c:v>
                </c:pt>
                <c:pt idx="638">
                  <c:v>63.8000000000006</c:v>
                </c:pt>
                <c:pt idx="639">
                  <c:v>63.9000000000006</c:v>
                </c:pt>
                <c:pt idx="640">
                  <c:v>64.0000000000006</c:v>
                </c:pt>
                <c:pt idx="641">
                  <c:v>64.1000000000006</c:v>
                </c:pt>
                <c:pt idx="642">
                  <c:v>64.2000000000006</c:v>
                </c:pt>
                <c:pt idx="643">
                  <c:v>64.3000000000006</c:v>
                </c:pt>
                <c:pt idx="644">
                  <c:v>64.4000000000006</c:v>
                </c:pt>
                <c:pt idx="645">
                  <c:v>64.5000000000006</c:v>
                </c:pt>
                <c:pt idx="646">
                  <c:v>64.6000000000006</c:v>
                </c:pt>
                <c:pt idx="647">
                  <c:v>64.7000000000006</c:v>
                </c:pt>
                <c:pt idx="648">
                  <c:v>64.8000000000006</c:v>
                </c:pt>
                <c:pt idx="649">
                  <c:v>64.9000000000006</c:v>
                </c:pt>
                <c:pt idx="650">
                  <c:v>65.0000000000006</c:v>
                </c:pt>
                <c:pt idx="651">
                  <c:v>65.1000000000006</c:v>
                </c:pt>
                <c:pt idx="652">
                  <c:v>65.2000000000006</c:v>
                </c:pt>
                <c:pt idx="653">
                  <c:v>65.3000000000006</c:v>
                </c:pt>
                <c:pt idx="654">
                  <c:v>65.4000000000006</c:v>
                </c:pt>
                <c:pt idx="655">
                  <c:v>65.5000000000006</c:v>
                </c:pt>
                <c:pt idx="656">
                  <c:v>65.6000000000006</c:v>
                </c:pt>
                <c:pt idx="657">
                  <c:v>65.7000000000005</c:v>
                </c:pt>
                <c:pt idx="658">
                  <c:v>65.8000000000005</c:v>
                </c:pt>
                <c:pt idx="659">
                  <c:v>65.9000000000005</c:v>
                </c:pt>
                <c:pt idx="660">
                  <c:v>66.0000000000005</c:v>
                </c:pt>
                <c:pt idx="661">
                  <c:v>66.1000000000005</c:v>
                </c:pt>
                <c:pt idx="662">
                  <c:v>66.2000000000005</c:v>
                </c:pt>
                <c:pt idx="663">
                  <c:v>66.3000000000005</c:v>
                </c:pt>
                <c:pt idx="664">
                  <c:v>66.4000000000005</c:v>
                </c:pt>
                <c:pt idx="665">
                  <c:v>66.5000000000005</c:v>
                </c:pt>
                <c:pt idx="666">
                  <c:v>66.6000000000005</c:v>
                </c:pt>
                <c:pt idx="667">
                  <c:v>66.7000000000005</c:v>
                </c:pt>
                <c:pt idx="668">
                  <c:v>66.8000000000005</c:v>
                </c:pt>
                <c:pt idx="669">
                  <c:v>66.9000000000005</c:v>
                </c:pt>
                <c:pt idx="670">
                  <c:v>67.0000000000005</c:v>
                </c:pt>
                <c:pt idx="671">
                  <c:v>67.1000000000005</c:v>
                </c:pt>
                <c:pt idx="672">
                  <c:v>67.2000000000005</c:v>
                </c:pt>
                <c:pt idx="673">
                  <c:v>67.3000000000005</c:v>
                </c:pt>
                <c:pt idx="674">
                  <c:v>67.4000000000004</c:v>
                </c:pt>
                <c:pt idx="675">
                  <c:v>67.5000000000004</c:v>
                </c:pt>
                <c:pt idx="676">
                  <c:v>67.6000000000004</c:v>
                </c:pt>
                <c:pt idx="677">
                  <c:v>67.7000000000004</c:v>
                </c:pt>
                <c:pt idx="678">
                  <c:v>67.8000000000004</c:v>
                </c:pt>
                <c:pt idx="679">
                  <c:v>67.9000000000004</c:v>
                </c:pt>
                <c:pt idx="680">
                  <c:v>68.0000000000004</c:v>
                </c:pt>
                <c:pt idx="681">
                  <c:v>68.1000000000004</c:v>
                </c:pt>
                <c:pt idx="682">
                  <c:v>68.2000000000004</c:v>
                </c:pt>
                <c:pt idx="683">
                  <c:v>68.3000000000004</c:v>
                </c:pt>
                <c:pt idx="684">
                  <c:v>68.4000000000004</c:v>
                </c:pt>
                <c:pt idx="685">
                  <c:v>68.5000000000004</c:v>
                </c:pt>
                <c:pt idx="686">
                  <c:v>68.6000000000004</c:v>
                </c:pt>
                <c:pt idx="687">
                  <c:v>68.7000000000004</c:v>
                </c:pt>
                <c:pt idx="688">
                  <c:v>68.8000000000004</c:v>
                </c:pt>
                <c:pt idx="689">
                  <c:v>68.9000000000004</c:v>
                </c:pt>
                <c:pt idx="690">
                  <c:v>69.0000000000004</c:v>
                </c:pt>
                <c:pt idx="691">
                  <c:v>69.1000000000004</c:v>
                </c:pt>
                <c:pt idx="692">
                  <c:v>69.2000000000003</c:v>
                </c:pt>
                <c:pt idx="693">
                  <c:v>69.3000000000003</c:v>
                </c:pt>
                <c:pt idx="694">
                  <c:v>69.4000000000003</c:v>
                </c:pt>
                <c:pt idx="695">
                  <c:v>69.5000000000003</c:v>
                </c:pt>
                <c:pt idx="696">
                  <c:v>69.6000000000003</c:v>
                </c:pt>
                <c:pt idx="697">
                  <c:v>69.7000000000003</c:v>
                </c:pt>
                <c:pt idx="698">
                  <c:v>69.8000000000003</c:v>
                </c:pt>
                <c:pt idx="699">
                  <c:v>69.9000000000003</c:v>
                </c:pt>
                <c:pt idx="700">
                  <c:v>70.0000000000003</c:v>
                </c:pt>
                <c:pt idx="701">
                  <c:v>70.1000000000003</c:v>
                </c:pt>
                <c:pt idx="702">
                  <c:v>70.2000000000003</c:v>
                </c:pt>
                <c:pt idx="703">
                  <c:v>70.3000000000003</c:v>
                </c:pt>
                <c:pt idx="704">
                  <c:v>70.4000000000003</c:v>
                </c:pt>
                <c:pt idx="705">
                  <c:v>70.5000000000003</c:v>
                </c:pt>
                <c:pt idx="706">
                  <c:v>70.6000000000003</c:v>
                </c:pt>
                <c:pt idx="707">
                  <c:v>70.7000000000003</c:v>
                </c:pt>
                <c:pt idx="708">
                  <c:v>70.8000000000003</c:v>
                </c:pt>
                <c:pt idx="709">
                  <c:v>70.9000000000003</c:v>
                </c:pt>
                <c:pt idx="710">
                  <c:v>71.0000000000002</c:v>
                </c:pt>
                <c:pt idx="711">
                  <c:v>71.1000000000002</c:v>
                </c:pt>
                <c:pt idx="712">
                  <c:v>71.2000000000002</c:v>
                </c:pt>
                <c:pt idx="713">
                  <c:v>71.3000000000002</c:v>
                </c:pt>
                <c:pt idx="714">
                  <c:v>71.4000000000002</c:v>
                </c:pt>
                <c:pt idx="715">
                  <c:v>71.5000000000002</c:v>
                </c:pt>
                <c:pt idx="716">
                  <c:v>71.6000000000002</c:v>
                </c:pt>
                <c:pt idx="717">
                  <c:v>71.7000000000002</c:v>
                </c:pt>
                <c:pt idx="718">
                  <c:v>71.8000000000002</c:v>
                </c:pt>
                <c:pt idx="719">
                  <c:v>71.9000000000002</c:v>
                </c:pt>
                <c:pt idx="720">
                  <c:v>72.0000000000002</c:v>
                </c:pt>
                <c:pt idx="721">
                  <c:v>72.1000000000002</c:v>
                </c:pt>
                <c:pt idx="722">
                  <c:v>72.2000000000002</c:v>
                </c:pt>
                <c:pt idx="723">
                  <c:v>72.3000000000002</c:v>
                </c:pt>
                <c:pt idx="724">
                  <c:v>72.4000000000002</c:v>
                </c:pt>
                <c:pt idx="725">
                  <c:v>72.5000000000002</c:v>
                </c:pt>
                <c:pt idx="726">
                  <c:v>72.6000000000002</c:v>
                </c:pt>
                <c:pt idx="727">
                  <c:v>72.7000000000002</c:v>
                </c:pt>
                <c:pt idx="728">
                  <c:v>72.8000000000001</c:v>
                </c:pt>
                <c:pt idx="729">
                  <c:v>72.9000000000001</c:v>
                </c:pt>
                <c:pt idx="730">
                  <c:v>73.0000000000001</c:v>
                </c:pt>
                <c:pt idx="731">
                  <c:v>73.1000000000001</c:v>
                </c:pt>
                <c:pt idx="732">
                  <c:v>73.2000000000001</c:v>
                </c:pt>
                <c:pt idx="733">
                  <c:v>73.3000000000001</c:v>
                </c:pt>
                <c:pt idx="734">
                  <c:v>73.4000000000001</c:v>
                </c:pt>
                <c:pt idx="735">
                  <c:v>73.5000000000001</c:v>
                </c:pt>
                <c:pt idx="736">
                  <c:v>73.6000000000001</c:v>
                </c:pt>
                <c:pt idx="737">
                  <c:v>73.7000000000001</c:v>
                </c:pt>
                <c:pt idx="738">
                  <c:v>73.8000000000001</c:v>
                </c:pt>
                <c:pt idx="739">
                  <c:v>73.9000000000001</c:v>
                </c:pt>
                <c:pt idx="740">
                  <c:v>74.0000000000001</c:v>
                </c:pt>
                <c:pt idx="741">
                  <c:v>74.1000000000001</c:v>
                </c:pt>
                <c:pt idx="742">
                  <c:v>74.2000000000001</c:v>
                </c:pt>
                <c:pt idx="743">
                  <c:v>74.3000000000001</c:v>
                </c:pt>
                <c:pt idx="744">
                  <c:v>74.4000000000001</c:v>
                </c:pt>
                <c:pt idx="745">
                  <c:v>74.5</c:v>
                </c:pt>
                <c:pt idx="746">
                  <c:v>74.6</c:v>
                </c:pt>
                <c:pt idx="747">
                  <c:v>74.7</c:v>
                </c:pt>
                <c:pt idx="748">
                  <c:v>74.8</c:v>
                </c:pt>
                <c:pt idx="749">
                  <c:v>74.9</c:v>
                </c:pt>
                <c:pt idx="750">
                  <c:v>75</c:v>
                </c:pt>
                <c:pt idx="751">
                  <c:v>75.1</c:v>
                </c:pt>
                <c:pt idx="752">
                  <c:v>75.2</c:v>
                </c:pt>
                <c:pt idx="753">
                  <c:v>75.3</c:v>
                </c:pt>
                <c:pt idx="754">
                  <c:v>75.4</c:v>
                </c:pt>
                <c:pt idx="755">
                  <c:v>75.5</c:v>
                </c:pt>
                <c:pt idx="756">
                  <c:v>75.6</c:v>
                </c:pt>
                <c:pt idx="757">
                  <c:v>75.7</c:v>
                </c:pt>
                <c:pt idx="758">
                  <c:v>75.8</c:v>
                </c:pt>
                <c:pt idx="759">
                  <c:v>75.9</c:v>
                </c:pt>
                <c:pt idx="760">
                  <c:v>76</c:v>
                </c:pt>
                <c:pt idx="761">
                  <c:v>76.1</c:v>
                </c:pt>
                <c:pt idx="762">
                  <c:v>76.2</c:v>
                </c:pt>
                <c:pt idx="763">
                  <c:v>76.2999999999999</c:v>
                </c:pt>
                <c:pt idx="764">
                  <c:v>76.3999999999999</c:v>
                </c:pt>
                <c:pt idx="765">
                  <c:v>76.4999999999999</c:v>
                </c:pt>
                <c:pt idx="766">
                  <c:v>76.5999999999999</c:v>
                </c:pt>
                <c:pt idx="767">
                  <c:v>76.6999999999999</c:v>
                </c:pt>
                <c:pt idx="768">
                  <c:v>76.7999999999999</c:v>
                </c:pt>
                <c:pt idx="769">
                  <c:v>76.8999999999999</c:v>
                </c:pt>
                <c:pt idx="770">
                  <c:v>76.9999999999999</c:v>
                </c:pt>
                <c:pt idx="771">
                  <c:v>77.0999999999999</c:v>
                </c:pt>
                <c:pt idx="772">
                  <c:v>77.1999999999999</c:v>
                </c:pt>
                <c:pt idx="773">
                  <c:v>77.2999999999999</c:v>
                </c:pt>
                <c:pt idx="774">
                  <c:v>77.3999999999999</c:v>
                </c:pt>
                <c:pt idx="775">
                  <c:v>77.4999999999999</c:v>
                </c:pt>
                <c:pt idx="776">
                  <c:v>77.5999999999999</c:v>
                </c:pt>
                <c:pt idx="777">
                  <c:v>77.6999999999999</c:v>
                </c:pt>
                <c:pt idx="778">
                  <c:v>77.7999999999999</c:v>
                </c:pt>
                <c:pt idx="779">
                  <c:v>77.8999999999999</c:v>
                </c:pt>
                <c:pt idx="780">
                  <c:v>77.9999999999999</c:v>
                </c:pt>
                <c:pt idx="781">
                  <c:v>78.0999999999998</c:v>
                </c:pt>
                <c:pt idx="782">
                  <c:v>78.1999999999998</c:v>
                </c:pt>
                <c:pt idx="783">
                  <c:v>78.2999999999998</c:v>
                </c:pt>
                <c:pt idx="784">
                  <c:v>78.3999999999998</c:v>
                </c:pt>
                <c:pt idx="785">
                  <c:v>78.4999999999998</c:v>
                </c:pt>
                <c:pt idx="786">
                  <c:v>78.5999999999998</c:v>
                </c:pt>
                <c:pt idx="787">
                  <c:v>78.6999999999998</c:v>
                </c:pt>
                <c:pt idx="788">
                  <c:v>78.7999999999998</c:v>
                </c:pt>
                <c:pt idx="789">
                  <c:v>78.8999999999998</c:v>
                </c:pt>
                <c:pt idx="790">
                  <c:v>78.9999999999998</c:v>
                </c:pt>
                <c:pt idx="791">
                  <c:v>79.0999999999998</c:v>
                </c:pt>
                <c:pt idx="792">
                  <c:v>79.1999999999998</c:v>
                </c:pt>
                <c:pt idx="793">
                  <c:v>79.2999999999998</c:v>
                </c:pt>
                <c:pt idx="794">
                  <c:v>79.3999999999998</c:v>
                </c:pt>
                <c:pt idx="795">
                  <c:v>79.4999999999998</c:v>
                </c:pt>
                <c:pt idx="796">
                  <c:v>79.5999999999998</c:v>
                </c:pt>
                <c:pt idx="797">
                  <c:v>79.6999999999998</c:v>
                </c:pt>
                <c:pt idx="798">
                  <c:v>79.7999999999997</c:v>
                </c:pt>
                <c:pt idx="799">
                  <c:v>79.8999999999997</c:v>
                </c:pt>
                <c:pt idx="800">
                  <c:v>79.9999999999997</c:v>
                </c:pt>
                <c:pt idx="801">
                  <c:v>80.0999999999997</c:v>
                </c:pt>
                <c:pt idx="802">
                  <c:v>80.1999999999997</c:v>
                </c:pt>
                <c:pt idx="803">
                  <c:v>80.2999999999997</c:v>
                </c:pt>
                <c:pt idx="804">
                  <c:v>80.3999999999997</c:v>
                </c:pt>
                <c:pt idx="805">
                  <c:v>80.4999999999997</c:v>
                </c:pt>
                <c:pt idx="806">
                  <c:v>80.5999999999997</c:v>
                </c:pt>
                <c:pt idx="807">
                  <c:v>80.6999999999997</c:v>
                </c:pt>
                <c:pt idx="808">
                  <c:v>80.7999999999997</c:v>
                </c:pt>
                <c:pt idx="809">
                  <c:v>80.8999999999997</c:v>
                </c:pt>
                <c:pt idx="810">
                  <c:v>80.9999999999997</c:v>
                </c:pt>
                <c:pt idx="811">
                  <c:v>81.0999999999997</c:v>
                </c:pt>
                <c:pt idx="812">
                  <c:v>81.1999999999997</c:v>
                </c:pt>
                <c:pt idx="813">
                  <c:v>81.2999999999997</c:v>
                </c:pt>
                <c:pt idx="814">
                  <c:v>81.3999999999997</c:v>
                </c:pt>
                <c:pt idx="815">
                  <c:v>81.4999999999997</c:v>
                </c:pt>
                <c:pt idx="816">
                  <c:v>81.5999999999996</c:v>
                </c:pt>
                <c:pt idx="817">
                  <c:v>81.6999999999996</c:v>
                </c:pt>
                <c:pt idx="818">
                  <c:v>81.7999999999996</c:v>
                </c:pt>
                <c:pt idx="819">
                  <c:v>81.8999999999996</c:v>
                </c:pt>
                <c:pt idx="820">
                  <c:v>81.9999999999996</c:v>
                </c:pt>
                <c:pt idx="821">
                  <c:v>82.0999999999996</c:v>
                </c:pt>
                <c:pt idx="822">
                  <c:v>82.1999999999996</c:v>
                </c:pt>
                <c:pt idx="823">
                  <c:v>82.2999999999996</c:v>
                </c:pt>
                <c:pt idx="824">
                  <c:v>82.3999999999996</c:v>
                </c:pt>
                <c:pt idx="825">
                  <c:v>82.4999999999996</c:v>
                </c:pt>
                <c:pt idx="826">
                  <c:v>82.5999999999996</c:v>
                </c:pt>
                <c:pt idx="827">
                  <c:v>82.6999999999996</c:v>
                </c:pt>
                <c:pt idx="828">
                  <c:v>82.7999999999996</c:v>
                </c:pt>
                <c:pt idx="829">
                  <c:v>82.8999999999996</c:v>
                </c:pt>
                <c:pt idx="830">
                  <c:v>82.9999999999996</c:v>
                </c:pt>
                <c:pt idx="831">
                  <c:v>83.0999999999996</c:v>
                </c:pt>
                <c:pt idx="832">
                  <c:v>83.1999999999995</c:v>
                </c:pt>
                <c:pt idx="833">
                  <c:v>83.2999999999995</c:v>
                </c:pt>
                <c:pt idx="834">
                  <c:v>83.3999999999995</c:v>
                </c:pt>
                <c:pt idx="835">
                  <c:v>83.4999999999995</c:v>
                </c:pt>
                <c:pt idx="836">
                  <c:v>83.5999999999995</c:v>
                </c:pt>
                <c:pt idx="837">
                  <c:v>83.6999999999995</c:v>
                </c:pt>
                <c:pt idx="838">
                  <c:v>83.7999999999995</c:v>
                </c:pt>
                <c:pt idx="839">
                  <c:v>83.8999999999995</c:v>
                </c:pt>
                <c:pt idx="840">
                  <c:v>83.9999999999995</c:v>
                </c:pt>
                <c:pt idx="841">
                  <c:v>84.0999999999995</c:v>
                </c:pt>
                <c:pt idx="842">
                  <c:v>84.1999999999995</c:v>
                </c:pt>
                <c:pt idx="843">
                  <c:v>84.2999999999995</c:v>
                </c:pt>
                <c:pt idx="844">
                  <c:v>84.3999999999995</c:v>
                </c:pt>
                <c:pt idx="845">
                  <c:v>84.4999999999995</c:v>
                </c:pt>
                <c:pt idx="846">
                  <c:v>84.5999999999995</c:v>
                </c:pt>
                <c:pt idx="847">
                  <c:v>84.6999999999995</c:v>
                </c:pt>
                <c:pt idx="848">
                  <c:v>84.7999999999995</c:v>
                </c:pt>
                <c:pt idx="849">
                  <c:v>84.8999999999995</c:v>
                </c:pt>
                <c:pt idx="850">
                  <c:v>84.9999999999995</c:v>
                </c:pt>
                <c:pt idx="851">
                  <c:v>85.0999999999995</c:v>
                </c:pt>
                <c:pt idx="852">
                  <c:v>85.1999999999994</c:v>
                </c:pt>
                <c:pt idx="853">
                  <c:v>85.2999999999994</c:v>
                </c:pt>
                <c:pt idx="854">
                  <c:v>85.3999999999994</c:v>
                </c:pt>
                <c:pt idx="855">
                  <c:v>85.4999999999994</c:v>
                </c:pt>
                <c:pt idx="856">
                  <c:v>85.5999999999994</c:v>
                </c:pt>
                <c:pt idx="857">
                  <c:v>85.6999999999994</c:v>
                </c:pt>
                <c:pt idx="858">
                  <c:v>85.7999999999994</c:v>
                </c:pt>
                <c:pt idx="859">
                  <c:v>85.8999999999994</c:v>
                </c:pt>
                <c:pt idx="860">
                  <c:v>85.9999999999994</c:v>
                </c:pt>
                <c:pt idx="861">
                  <c:v>86.0999999999994</c:v>
                </c:pt>
                <c:pt idx="862">
                  <c:v>86.1999999999994</c:v>
                </c:pt>
                <c:pt idx="863">
                  <c:v>86.2999999999994</c:v>
                </c:pt>
                <c:pt idx="864">
                  <c:v>86.3999999999994</c:v>
                </c:pt>
                <c:pt idx="865">
                  <c:v>86.4999999999994</c:v>
                </c:pt>
                <c:pt idx="866">
                  <c:v>86.5999999999994</c:v>
                </c:pt>
                <c:pt idx="867">
                  <c:v>86.6999999999993</c:v>
                </c:pt>
                <c:pt idx="868">
                  <c:v>86.7999999999993</c:v>
                </c:pt>
                <c:pt idx="869">
                  <c:v>86.8999999999993</c:v>
                </c:pt>
                <c:pt idx="870">
                  <c:v>86.9999999999993</c:v>
                </c:pt>
                <c:pt idx="871">
                  <c:v>87.0999999999993</c:v>
                </c:pt>
                <c:pt idx="872">
                  <c:v>87.1999999999993</c:v>
                </c:pt>
                <c:pt idx="873">
                  <c:v>87.2999999999993</c:v>
                </c:pt>
                <c:pt idx="874">
                  <c:v>87.3999999999993</c:v>
                </c:pt>
                <c:pt idx="875">
                  <c:v>87.4999999999993</c:v>
                </c:pt>
                <c:pt idx="876">
                  <c:v>87.5999999999993</c:v>
                </c:pt>
                <c:pt idx="877">
                  <c:v>87.6999999999993</c:v>
                </c:pt>
                <c:pt idx="878">
                  <c:v>87.7999999999993</c:v>
                </c:pt>
                <c:pt idx="879">
                  <c:v>87.8999999999993</c:v>
                </c:pt>
                <c:pt idx="880">
                  <c:v>87.9999999999993</c:v>
                </c:pt>
                <c:pt idx="881">
                  <c:v>88.0999999999993</c:v>
                </c:pt>
                <c:pt idx="882">
                  <c:v>88.1999999999993</c:v>
                </c:pt>
                <c:pt idx="883">
                  <c:v>88.2999999999993</c:v>
                </c:pt>
                <c:pt idx="884">
                  <c:v>88.3999999999993</c:v>
                </c:pt>
                <c:pt idx="885">
                  <c:v>88.4999999999993</c:v>
                </c:pt>
                <c:pt idx="886">
                  <c:v>88.5999999999993</c:v>
                </c:pt>
                <c:pt idx="887">
                  <c:v>88.6999999999992</c:v>
                </c:pt>
                <c:pt idx="888">
                  <c:v>88.7999999999992</c:v>
                </c:pt>
                <c:pt idx="889">
                  <c:v>88.8999999999992</c:v>
                </c:pt>
                <c:pt idx="890">
                  <c:v>88.9999999999992</c:v>
                </c:pt>
                <c:pt idx="891">
                  <c:v>89.0999999999992</c:v>
                </c:pt>
                <c:pt idx="892">
                  <c:v>89.1999999999992</c:v>
                </c:pt>
                <c:pt idx="893">
                  <c:v>89.2999999999992</c:v>
                </c:pt>
                <c:pt idx="894">
                  <c:v>89.3999999999992</c:v>
                </c:pt>
                <c:pt idx="895">
                  <c:v>89.4999999999992</c:v>
                </c:pt>
                <c:pt idx="896">
                  <c:v>89.5999999999992</c:v>
                </c:pt>
                <c:pt idx="897">
                  <c:v>89.6999999999992</c:v>
                </c:pt>
                <c:pt idx="898">
                  <c:v>89.7999999999992</c:v>
                </c:pt>
                <c:pt idx="899">
                  <c:v>89.8999999999992</c:v>
                </c:pt>
                <c:pt idx="900">
                  <c:v>89.9999999999992</c:v>
                </c:pt>
                <c:pt idx="901">
                  <c:v>90.0999999999992</c:v>
                </c:pt>
                <c:pt idx="902">
                  <c:v>90.1999999999991</c:v>
                </c:pt>
                <c:pt idx="903">
                  <c:v>90.2999999999991</c:v>
                </c:pt>
                <c:pt idx="904">
                  <c:v>90.3999999999991</c:v>
                </c:pt>
                <c:pt idx="905">
                  <c:v>90.4999999999991</c:v>
                </c:pt>
                <c:pt idx="906">
                  <c:v>90.5999999999991</c:v>
                </c:pt>
                <c:pt idx="907">
                  <c:v>90.6999999999991</c:v>
                </c:pt>
                <c:pt idx="908">
                  <c:v>90.7999999999991</c:v>
                </c:pt>
                <c:pt idx="909">
                  <c:v>90.8999999999991</c:v>
                </c:pt>
                <c:pt idx="910">
                  <c:v>90.9999999999991</c:v>
                </c:pt>
                <c:pt idx="911">
                  <c:v>91.0999999999991</c:v>
                </c:pt>
                <c:pt idx="912">
                  <c:v>91.1999999999991</c:v>
                </c:pt>
                <c:pt idx="913">
                  <c:v>91.2999999999991</c:v>
                </c:pt>
                <c:pt idx="914">
                  <c:v>91.3999999999991</c:v>
                </c:pt>
                <c:pt idx="915">
                  <c:v>91.4999999999991</c:v>
                </c:pt>
                <c:pt idx="916">
                  <c:v>91.5999999999991</c:v>
                </c:pt>
                <c:pt idx="917">
                  <c:v>91.6999999999991</c:v>
                </c:pt>
                <c:pt idx="918">
                  <c:v>91.7999999999991</c:v>
                </c:pt>
                <c:pt idx="919">
                  <c:v>91.8999999999991</c:v>
                </c:pt>
                <c:pt idx="920">
                  <c:v>91.9999999999991</c:v>
                </c:pt>
                <c:pt idx="921">
                  <c:v>92.0999999999991</c:v>
                </c:pt>
                <c:pt idx="922">
                  <c:v>92.199999999999</c:v>
                </c:pt>
                <c:pt idx="923">
                  <c:v>92.299999999999</c:v>
                </c:pt>
                <c:pt idx="924">
                  <c:v>92.399999999999</c:v>
                </c:pt>
                <c:pt idx="925">
                  <c:v>92.499999999999</c:v>
                </c:pt>
                <c:pt idx="926">
                  <c:v>92.599999999999</c:v>
                </c:pt>
                <c:pt idx="927">
                  <c:v>92.699999999999</c:v>
                </c:pt>
                <c:pt idx="928">
                  <c:v>92.799999999999</c:v>
                </c:pt>
                <c:pt idx="929">
                  <c:v>92.899999999999</c:v>
                </c:pt>
                <c:pt idx="930">
                  <c:v>92.999999999999</c:v>
                </c:pt>
                <c:pt idx="931">
                  <c:v>93.099999999999</c:v>
                </c:pt>
                <c:pt idx="932">
                  <c:v>93.199999999999</c:v>
                </c:pt>
                <c:pt idx="933">
                  <c:v>93.299999999999</c:v>
                </c:pt>
                <c:pt idx="934">
                  <c:v>93.399999999999</c:v>
                </c:pt>
                <c:pt idx="935">
                  <c:v>93.499999999999</c:v>
                </c:pt>
                <c:pt idx="936">
                  <c:v>93.599999999999</c:v>
                </c:pt>
                <c:pt idx="937">
                  <c:v>93.6999999999989</c:v>
                </c:pt>
                <c:pt idx="938">
                  <c:v>93.7999999999989</c:v>
                </c:pt>
                <c:pt idx="939">
                  <c:v>93.8999999999989</c:v>
                </c:pt>
                <c:pt idx="940">
                  <c:v>93.9999999999989</c:v>
                </c:pt>
                <c:pt idx="941">
                  <c:v>94.0999999999989</c:v>
                </c:pt>
                <c:pt idx="942">
                  <c:v>94.1999999999989</c:v>
                </c:pt>
                <c:pt idx="943">
                  <c:v>94.2999999999989</c:v>
                </c:pt>
                <c:pt idx="944">
                  <c:v>94.3999999999989</c:v>
                </c:pt>
                <c:pt idx="945">
                  <c:v>94.4999999999989</c:v>
                </c:pt>
                <c:pt idx="946">
                  <c:v>94.5999999999989</c:v>
                </c:pt>
                <c:pt idx="947">
                  <c:v>94.6999999999989</c:v>
                </c:pt>
                <c:pt idx="948">
                  <c:v>94.7999999999989</c:v>
                </c:pt>
                <c:pt idx="949">
                  <c:v>94.8999999999989</c:v>
                </c:pt>
                <c:pt idx="950">
                  <c:v>94.9999999999989</c:v>
                </c:pt>
                <c:pt idx="951">
                  <c:v>95.0999999999989</c:v>
                </c:pt>
                <c:pt idx="952">
                  <c:v>95.1999999999989</c:v>
                </c:pt>
                <c:pt idx="953">
                  <c:v>95.2999999999989</c:v>
                </c:pt>
                <c:pt idx="954">
                  <c:v>95.3999999999989</c:v>
                </c:pt>
                <c:pt idx="955">
                  <c:v>95.4999999999989</c:v>
                </c:pt>
                <c:pt idx="956">
                  <c:v>95.5999999999989</c:v>
                </c:pt>
                <c:pt idx="957">
                  <c:v>95.6999999999988</c:v>
                </c:pt>
                <c:pt idx="958">
                  <c:v>95.7999999999988</c:v>
                </c:pt>
                <c:pt idx="959">
                  <c:v>95.8999999999988</c:v>
                </c:pt>
                <c:pt idx="960">
                  <c:v>95.9999999999988</c:v>
                </c:pt>
                <c:pt idx="961">
                  <c:v>96.0999999999988</c:v>
                </c:pt>
                <c:pt idx="962">
                  <c:v>96.1999999999988</c:v>
                </c:pt>
                <c:pt idx="963">
                  <c:v>96.2999999999988</c:v>
                </c:pt>
                <c:pt idx="964">
                  <c:v>96.3999999999988</c:v>
                </c:pt>
                <c:pt idx="965">
                  <c:v>96.4999999999988</c:v>
                </c:pt>
                <c:pt idx="966">
                  <c:v>96.5999999999988</c:v>
                </c:pt>
                <c:pt idx="967">
                  <c:v>96.6999999999988</c:v>
                </c:pt>
                <c:pt idx="968">
                  <c:v>96.7999999999988</c:v>
                </c:pt>
                <c:pt idx="969">
                  <c:v>96.8999999999988</c:v>
                </c:pt>
                <c:pt idx="970">
                  <c:v>96.9999999999988</c:v>
                </c:pt>
                <c:pt idx="971">
                  <c:v>97.0999999999988</c:v>
                </c:pt>
                <c:pt idx="972">
                  <c:v>97.1999999999987</c:v>
                </c:pt>
                <c:pt idx="973">
                  <c:v>97.2999999999987</c:v>
                </c:pt>
                <c:pt idx="974">
                  <c:v>97.3999999999987</c:v>
                </c:pt>
                <c:pt idx="975">
                  <c:v>97.4999999999987</c:v>
                </c:pt>
                <c:pt idx="976">
                  <c:v>97.5999999999987</c:v>
                </c:pt>
                <c:pt idx="977">
                  <c:v>97.6999999999987</c:v>
                </c:pt>
                <c:pt idx="978">
                  <c:v>97.7999999999987</c:v>
                </c:pt>
                <c:pt idx="979">
                  <c:v>97.8999999999987</c:v>
                </c:pt>
                <c:pt idx="980">
                  <c:v>97.9999999999987</c:v>
                </c:pt>
                <c:pt idx="981">
                  <c:v>98.0999999999987</c:v>
                </c:pt>
                <c:pt idx="982">
                  <c:v>98.1999999999987</c:v>
                </c:pt>
                <c:pt idx="983">
                  <c:v>98.2999999999987</c:v>
                </c:pt>
                <c:pt idx="984">
                  <c:v>98.3999999999987</c:v>
                </c:pt>
                <c:pt idx="985">
                  <c:v>98.4999999999987</c:v>
                </c:pt>
                <c:pt idx="986">
                  <c:v>98.5999999999987</c:v>
                </c:pt>
                <c:pt idx="987">
                  <c:v>98.6999999999987</c:v>
                </c:pt>
                <c:pt idx="988">
                  <c:v>98.7999999999987</c:v>
                </c:pt>
                <c:pt idx="989">
                  <c:v>98.8999999999987</c:v>
                </c:pt>
                <c:pt idx="990">
                  <c:v>98.9999999999987</c:v>
                </c:pt>
                <c:pt idx="991">
                  <c:v>99.0999999999987</c:v>
                </c:pt>
                <c:pt idx="992">
                  <c:v>99.1999999999986</c:v>
                </c:pt>
                <c:pt idx="993">
                  <c:v>99.2999999999986</c:v>
                </c:pt>
                <c:pt idx="994">
                  <c:v>99.3999999999986</c:v>
                </c:pt>
                <c:pt idx="995">
                  <c:v>99.4999999999986</c:v>
                </c:pt>
                <c:pt idx="996">
                  <c:v>99.5999999999986</c:v>
                </c:pt>
                <c:pt idx="997">
                  <c:v>99.6999999999986</c:v>
                </c:pt>
                <c:pt idx="998">
                  <c:v>99.7999999999986</c:v>
                </c:pt>
                <c:pt idx="999">
                  <c:v>99.8999999999986</c:v>
                </c:pt>
                <c:pt idx="1000">
                  <c:v>99.9999999999986</c:v>
                </c:pt>
                <c:pt idx="1001">
                  <c:v>100.099999999999</c:v>
                </c:pt>
                <c:pt idx="1002">
                  <c:v>100.199999999999</c:v>
                </c:pt>
                <c:pt idx="1003">
                  <c:v>100.299999999999</c:v>
                </c:pt>
                <c:pt idx="1004">
                  <c:v>100.399999999999</c:v>
                </c:pt>
                <c:pt idx="1005">
                  <c:v>100.499999999999</c:v>
                </c:pt>
                <c:pt idx="1006">
                  <c:v>100.599999999999</c:v>
                </c:pt>
                <c:pt idx="1007">
                  <c:v>100.699999999999</c:v>
                </c:pt>
                <c:pt idx="1008">
                  <c:v>100.799999999999</c:v>
                </c:pt>
                <c:pt idx="1009">
                  <c:v>100.899999999999</c:v>
                </c:pt>
                <c:pt idx="1010">
                  <c:v>100.999999999999</c:v>
                </c:pt>
                <c:pt idx="1011">
                  <c:v>101.099999999999</c:v>
                </c:pt>
                <c:pt idx="1012">
                  <c:v>101.199999999999</c:v>
                </c:pt>
                <c:pt idx="1013">
                  <c:v>101.299999999999</c:v>
                </c:pt>
                <c:pt idx="1014">
                  <c:v>101.399999999999</c:v>
                </c:pt>
                <c:pt idx="1015">
                  <c:v>101.499999999999</c:v>
                </c:pt>
                <c:pt idx="1016">
                  <c:v>101.599999999999</c:v>
                </c:pt>
                <c:pt idx="1017">
                  <c:v>101.699999999999</c:v>
                </c:pt>
                <c:pt idx="1018">
                  <c:v>101.799999999999</c:v>
                </c:pt>
                <c:pt idx="1019">
                  <c:v>101.899999999998</c:v>
                </c:pt>
                <c:pt idx="1020">
                  <c:v>101.999999999998</c:v>
                </c:pt>
                <c:pt idx="1021">
                  <c:v>102.099999999998</c:v>
                </c:pt>
                <c:pt idx="1022">
                  <c:v>102.199999999998</c:v>
                </c:pt>
                <c:pt idx="1023">
                  <c:v>102.299999999998</c:v>
                </c:pt>
                <c:pt idx="1024">
                  <c:v>102.399999999998</c:v>
                </c:pt>
                <c:pt idx="1025">
                  <c:v>102.499999999998</c:v>
                </c:pt>
                <c:pt idx="1026">
                  <c:v>102.599999999998</c:v>
                </c:pt>
                <c:pt idx="1027">
                  <c:v>102.699999999998</c:v>
                </c:pt>
                <c:pt idx="1028">
                  <c:v>102.799999999998</c:v>
                </c:pt>
                <c:pt idx="1029">
                  <c:v>102.899999999998</c:v>
                </c:pt>
                <c:pt idx="1030">
                  <c:v>102.999999999998</c:v>
                </c:pt>
                <c:pt idx="1031">
                  <c:v>103.099999999998</c:v>
                </c:pt>
                <c:pt idx="1032">
                  <c:v>103.199999999998</c:v>
                </c:pt>
                <c:pt idx="1033">
                  <c:v>103.299999999998</c:v>
                </c:pt>
                <c:pt idx="1034">
                  <c:v>103.399999999998</c:v>
                </c:pt>
                <c:pt idx="1035">
                  <c:v>103.499999999998</c:v>
                </c:pt>
                <c:pt idx="1036">
                  <c:v>103.599999999998</c:v>
                </c:pt>
                <c:pt idx="1037">
                  <c:v>103.699999999998</c:v>
                </c:pt>
                <c:pt idx="1038">
                  <c:v>103.799999999998</c:v>
                </c:pt>
                <c:pt idx="1039">
                  <c:v>103.899999999998</c:v>
                </c:pt>
                <c:pt idx="1040">
                  <c:v>103.999999999998</c:v>
                </c:pt>
                <c:pt idx="1041">
                  <c:v>104.099999999998</c:v>
                </c:pt>
                <c:pt idx="1042">
                  <c:v>104.199999999998</c:v>
                </c:pt>
                <c:pt idx="1043">
                  <c:v>104.299999999998</c:v>
                </c:pt>
                <c:pt idx="1044">
                  <c:v>104.399999999998</c:v>
                </c:pt>
                <c:pt idx="1045">
                  <c:v>104.499999999998</c:v>
                </c:pt>
                <c:pt idx="1046">
                  <c:v>104.599999999998</c:v>
                </c:pt>
                <c:pt idx="1047">
                  <c:v>104.699999999998</c:v>
                </c:pt>
                <c:pt idx="1048">
                  <c:v>104.799999999998</c:v>
                </c:pt>
                <c:pt idx="1049">
                  <c:v>104.899999999998</c:v>
                </c:pt>
                <c:pt idx="1050">
                  <c:v>104.999999999998</c:v>
                </c:pt>
                <c:pt idx="1051">
                  <c:v>105.099999999998</c:v>
                </c:pt>
                <c:pt idx="1052">
                  <c:v>105.199999999998</c:v>
                </c:pt>
                <c:pt idx="1053">
                  <c:v>105.299999999998</c:v>
                </c:pt>
                <c:pt idx="1054">
                  <c:v>105.399999999998</c:v>
                </c:pt>
                <c:pt idx="1055">
                  <c:v>105.499999999998</c:v>
                </c:pt>
                <c:pt idx="1056">
                  <c:v>105.599999999998</c:v>
                </c:pt>
                <c:pt idx="1057">
                  <c:v>105.699999999998</c:v>
                </c:pt>
                <c:pt idx="1058">
                  <c:v>105.799999999998</c:v>
                </c:pt>
                <c:pt idx="1059">
                  <c:v>105.899999999998</c:v>
                </c:pt>
                <c:pt idx="1060">
                  <c:v>105.999999999998</c:v>
                </c:pt>
                <c:pt idx="1061">
                  <c:v>106.099999999998</c:v>
                </c:pt>
                <c:pt idx="1062">
                  <c:v>106.199999999998</c:v>
                </c:pt>
                <c:pt idx="1063">
                  <c:v>106.299999999998</c:v>
                </c:pt>
                <c:pt idx="1064">
                  <c:v>106.399999999998</c:v>
                </c:pt>
                <c:pt idx="1065">
                  <c:v>106.499999999998</c:v>
                </c:pt>
                <c:pt idx="1066">
                  <c:v>106.599999999998</c:v>
                </c:pt>
                <c:pt idx="1067">
                  <c:v>106.699999999998</c:v>
                </c:pt>
                <c:pt idx="1068">
                  <c:v>106.799999999998</c:v>
                </c:pt>
                <c:pt idx="1069">
                  <c:v>106.899999999998</c:v>
                </c:pt>
                <c:pt idx="1070">
                  <c:v>106.999999999998</c:v>
                </c:pt>
                <c:pt idx="1071">
                  <c:v>107.099999999998</c:v>
                </c:pt>
                <c:pt idx="1072">
                  <c:v>107.199999999998</c:v>
                </c:pt>
                <c:pt idx="1073">
                  <c:v>107.299999999998</c:v>
                </c:pt>
                <c:pt idx="1074">
                  <c:v>107.399999999998</c:v>
                </c:pt>
                <c:pt idx="1075">
                  <c:v>107.499999999998</c:v>
                </c:pt>
                <c:pt idx="1076">
                  <c:v>107.599999999998</c:v>
                </c:pt>
                <c:pt idx="1077">
                  <c:v>107.699999999998</c:v>
                </c:pt>
                <c:pt idx="1078">
                  <c:v>107.799999999998</c:v>
                </c:pt>
                <c:pt idx="1079">
                  <c:v>107.899999999998</c:v>
                </c:pt>
                <c:pt idx="1080">
                  <c:v>107.999999999998</c:v>
                </c:pt>
                <c:pt idx="1081">
                  <c:v>108.099999999998</c:v>
                </c:pt>
                <c:pt idx="1082">
                  <c:v>108.199999999998</c:v>
                </c:pt>
                <c:pt idx="1083">
                  <c:v>108.299999999998</c:v>
                </c:pt>
                <c:pt idx="1084">
                  <c:v>108.399999999998</c:v>
                </c:pt>
                <c:pt idx="1085">
                  <c:v>108.499999999998</c:v>
                </c:pt>
                <c:pt idx="1086">
                  <c:v>108.599999999998</c:v>
                </c:pt>
                <c:pt idx="1087">
                  <c:v>108.699999999998</c:v>
                </c:pt>
                <c:pt idx="1088">
                  <c:v>108.799999999998</c:v>
                </c:pt>
                <c:pt idx="1089">
                  <c:v>108.899999999998</c:v>
                </c:pt>
                <c:pt idx="1090">
                  <c:v>108.999999999998</c:v>
                </c:pt>
                <c:pt idx="1091">
                  <c:v>109.099999999998</c:v>
                </c:pt>
                <c:pt idx="1092">
                  <c:v>109.199999999998</c:v>
                </c:pt>
                <c:pt idx="1093">
                  <c:v>109.299999999998</c:v>
                </c:pt>
                <c:pt idx="1094">
                  <c:v>109.399999999998</c:v>
                </c:pt>
                <c:pt idx="1095">
                  <c:v>109.499999999998</c:v>
                </c:pt>
                <c:pt idx="1096">
                  <c:v>109.599999999998</c:v>
                </c:pt>
                <c:pt idx="1097">
                  <c:v>109.699999999998</c:v>
                </c:pt>
                <c:pt idx="1098">
                  <c:v>109.799999999998</c:v>
                </c:pt>
                <c:pt idx="1099">
                  <c:v>109.899999999998</c:v>
                </c:pt>
                <c:pt idx="1100">
                  <c:v>109.999999999998</c:v>
                </c:pt>
                <c:pt idx="1101">
                  <c:v>110.099999999998</c:v>
                </c:pt>
                <c:pt idx="1102">
                  <c:v>110.199999999998</c:v>
                </c:pt>
                <c:pt idx="1103">
                  <c:v>110.299999999998</c:v>
                </c:pt>
                <c:pt idx="1104">
                  <c:v>110.399999999998</c:v>
                </c:pt>
                <c:pt idx="1105">
                  <c:v>110.499999999998</c:v>
                </c:pt>
                <c:pt idx="1106">
                  <c:v>110.599999999998</c:v>
                </c:pt>
                <c:pt idx="1107">
                  <c:v>110.699999999998</c:v>
                </c:pt>
                <c:pt idx="1108">
                  <c:v>110.799999999998</c:v>
                </c:pt>
                <c:pt idx="1109">
                  <c:v>110.899999999998</c:v>
                </c:pt>
                <c:pt idx="1110">
                  <c:v>110.999999999998</c:v>
                </c:pt>
                <c:pt idx="1111">
                  <c:v>111.099999999998</c:v>
                </c:pt>
                <c:pt idx="1112">
                  <c:v>111.199999999998</c:v>
                </c:pt>
                <c:pt idx="1113">
                  <c:v>111.299999999998</c:v>
                </c:pt>
                <c:pt idx="1114">
                  <c:v>111.399999999998</c:v>
                </c:pt>
                <c:pt idx="1115">
                  <c:v>111.499999999998</c:v>
                </c:pt>
                <c:pt idx="1116">
                  <c:v>111.599999999998</c:v>
                </c:pt>
                <c:pt idx="1117">
                  <c:v>111.699999999998</c:v>
                </c:pt>
                <c:pt idx="1118">
                  <c:v>111.799999999998</c:v>
                </c:pt>
                <c:pt idx="1119">
                  <c:v>111.899999999998</c:v>
                </c:pt>
                <c:pt idx="1120">
                  <c:v>111.999999999998</c:v>
                </c:pt>
                <c:pt idx="1121">
                  <c:v>112.099999999998</c:v>
                </c:pt>
                <c:pt idx="1122">
                  <c:v>112.199999999998</c:v>
                </c:pt>
                <c:pt idx="1123">
                  <c:v>112.299999999998</c:v>
                </c:pt>
                <c:pt idx="1124">
                  <c:v>112.399999999998</c:v>
                </c:pt>
                <c:pt idx="1125">
                  <c:v>112.499999999998</c:v>
                </c:pt>
                <c:pt idx="1126">
                  <c:v>112.599999999998</c:v>
                </c:pt>
                <c:pt idx="1127">
                  <c:v>112.699999999998</c:v>
                </c:pt>
                <c:pt idx="1128">
                  <c:v>112.799999999998</c:v>
                </c:pt>
                <c:pt idx="1129">
                  <c:v>112.899999999998</c:v>
                </c:pt>
                <c:pt idx="1130">
                  <c:v>112.999999999998</c:v>
                </c:pt>
                <c:pt idx="1131">
                  <c:v>113.099999999998</c:v>
                </c:pt>
                <c:pt idx="1132">
                  <c:v>113.199999999998</c:v>
                </c:pt>
                <c:pt idx="1133">
                  <c:v>113.299999999998</c:v>
                </c:pt>
                <c:pt idx="1134">
                  <c:v>113.399999999998</c:v>
                </c:pt>
                <c:pt idx="1135">
                  <c:v>113.499999999998</c:v>
                </c:pt>
                <c:pt idx="1136">
                  <c:v>113.599999999998</c:v>
                </c:pt>
                <c:pt idx="1137">
                  <c:v>113.699999999998</c:v>
                </c:pt>
                <c:pt idx="1138">
                  <c:v>113.799999999998</c:v>
                </c:pt>
                <c:pt idx="1139">
                  <c:v>113.899999999998</c:v>
                </c:pt>
                <c:pt idx="1140">
                  <c:v>113.999999999998</c:v>
                </c:pt>
                <c:pt idx="1141">
                  <c:v>114.099999999998</c:v>
                </c:pt>
                <c:pt idx="1142">
                  <c:v>114.199999999998</c:v>
                </c:pt>
                <c:pt idx="1143">
                  <c:v>114.299999999998</c:v>
                </c:pt>
                <c:pt idx="1144">
                  <c:v>114.399999999998</c:v>
                </c:pt>
                <c:pt idx="1145">
                  <c:v>114.499999999998</c:v>
                </c:pt>
                <c:pt idx="1146">
                  <c:v>114.599999999998</c:v>
                </c:pt>
                <c:pt idx="1147">
                  <c:v>114.699999999998</c:v>
                </c:pt>
                <c:pt idx="1148">
                  <c:v>114.799999999998</c:v>
                </c:pt>
                <c:pt idx="1149">
                  <c:v>114.899999999998</c:v>
                </c:pt>
                <c:pt idx="1150">
                  <c:v>114.999999999998</c:v>
                </c:pt>
                <c:pt idx="1151">
                  <c:v>115.099999999998</c:v>
                </c:pt>
                <c:pt idx="1152">
                  <c:v>115.199999999998</c:v>
                </c:pt>
                <c:pt idx="1153">
                  <c:v>115.299999999998</c:v>
                </c:pt>
                <c:pt idx="1154">
                  <c:v>115.399999999998</c:v>
                </c:pt>
                <c:pt idx="1155">
                  <c:v>115.499999999998</c:v>
                </c:pt>
                <c:pt idx="1156">
                  <c:v>115.599999999998</c:v>
                </c:pt>
                <c:pt idx="1157">
                  <c:v>115.699999999998</c:v>
                </c:pt>
                <c:pt idx="1158">
                  <c:v>115.799999999998</c:v>
                </c:pt>
                <c:pt idx="1159">
                  <c:v>115.899999999998</c:v>
                </c:pt>
                <c:pt idx="1160">
                  <c:v>115.999999999998</c:v>
                </c:pt>
                <c:pt idx="1161">
                  <c:v>116.099999999998</c:v>
                </c:pt>
                <c:pt idx="1162">
                  <c:v>116.199999999998</c:v>
                </c:pt>
                <c:pt idx="1163">
                  <c:v>116.299999999998</c:v>
                </c:pt>
                <c:pt idx="1164">
                  <c:v>116.399999999998</c:v>
                </c:pt>
                <c:pt idx="1165">
                  <c:v>116.499999999998</c:v>
                </c:pt>
                <c:pt idx="1166">
                  <c:v>116.599999999998</c:v>
                </c:pt>
                <c:pt idx="1167">
                  <c:v>116.699999999998</c:v>
                </c:pt>
                <c:pt idx="1168">
                  <c:v>116.799999999998</c:v>
                </c:pt>
                <c:pt idx="1169">
                  <c:v>116.899999999998</c:v>
                </c:pt>
                <c:pt idx="1170">
                  <c:v>116.999999999998</c:v>
                </c:pt>
                <c:pt idx="1171">
                  <c:v>117.099999999998</c:v>
                </c:pt>
                <c:pt idx="1172">
                  <c:v>117.199999999998</c:v>
                </c:pt>
                <c:pt idx="1173">
                  <c:v>117.299999999998</c:v>
                </c:pt>
                <c:pt idx="1174">
                  <c:v>117.399999999998</c:v>
                </c:pt>
                <c:pt idx="1175">
                  <c:v>117.499999999998</c:v>
                </c:pt>
                <c:pt idx="1176">
                  <c:v>117.599999999998</c:v>
                </c:pt>
                <c:pt idx="1177">
                  <c:v>117.699999999998</c:v>
                </c:pt>
                <c:pt idx="1178">
                  <c:v>117.799999999998</c:v>
                </c:pt>
                <c:pt idx="1179">
                  <c:v>117.899999999998</c:v>
                </c:pt>
                <c:pt idx="1180">
                  <c:v>117.999999999998</c:v>
                </c:pt>
                <c:pt idx="1181">
                  <c:v>118.099999999998</c:v>
                </c:pt>
                <c:pt idx="1182">
                  <c:v>118.199999999998</c:v>
                </c:pt>
                <c:pt idx="1183">
                  <c:v>118.299999999998</c:v>
                </c:pt>
                <c:pt idx="1184">
                  <c:v>118.399999999998</c:v>
                </c:pt>
                <c:pt idx="1185">
                  <c:v>118.499999999998</c:v>
                </c:pt>
                <c:pt idx="1186">
                  <c:v>118.599999999998</c:v>
                </c:pt>
                <c:pt idx="1187">
                  <c:v>118.699999999998</c:v>
                </c:pt>
                <c:pt idx="1188">
                  <c:v>118.799999999998</c:v>
                </c:pt>
                <c:pt idx="1189">
                  <c:v>118.899999999998</c:v>
                </c:pt>
                <c:pt idx="1190">
                  <c:v>118.999999999998</c:v>
                </c:pt>
                <c:pt idx="1191">
                  <c:v>119.099999999998</c:v>
                </c:pt>
                <c:pt idx="1192">
                  <c:v>119.199999999998</c:v>
                </c:pt>
                <c:pt idx="1193">
                  <c:v>119.299999999998</c:v>
                </c:pt>
                <c:pt idx="1194">
                  <c:v>119.399999999997</c:v>
                </c:pt>
                <c:pt idx="1195">
                  <c:v>119.499999999997</c:v>
                </c:pt>
                <c:pt idx="1196">
                  <c:v>119.599999999997</c:v>
                </c:pt>
                <c:pt idx="1197">
                  <c:v>119.699999999997</c:v>
                </c:pt>
                <c:pt idx="1198">
                  <c:v>119.799999999997</c:v>
                </c:pt>
                <c:pt idx="1199">
                  <c:v>119.899999999997</c:v>
                </c:pt>
                <c:pt idx="1200">
                  <c:v>119.999999999997</c:v>
                </c:pt>
                <c:pt idx="1201">
                  <c:v>120.099999999997</c:v>
                </c:pt>
                <c:pt idx="1202">
                  <c:v>120.199999999997</c:v>
                </c:pt>
                <c:pt idx="1203">
                  <c:v>120.299999999997</c:v>
                </c:pt>
                <c:pt idx="1204">
                  <c:v>120.399999999997</c:v>
                </c:pt>
                <c:pt idx="1205">
                  <c:v>120.499999999997</c:v>
                </c:pt>
                <c:pt idx="1206">
                  <c:v>120.599999999997</c:v>
                </c:pt>
                <c:pt idx="1207">
                  <c:v>120.699999999997</c:v>
                </c:pt>
                <c:pt idx="1208">
                  <c:v>120.799999999997</c:v>
                </c:pt>
                <c:pt idx="1209">
                  <c:v>120.899999999997</c:v>
                </c:pt>
                <c:pt idx="1210">
                  <c:v>120.999999999997</c:v>
                </c:pt>
                <c:pt idx="1211">
                  <c:v>121.099999999997</c:v>
                </c:pt>
                <c:pt idx="1212">
                  <c:v>121.199999999997</c:v>
                </c:pt>
                <c:pt idx="1213">
                  <c:v>121.299999999997</c:v>
                </c:pt>
                <c:pt idx="1214">
                  <c:v>121.399999999997</c:v>
                </c:pt>
                <c:pt idx="1215">
                  <c:v>121.499999999997</c:v>
                </c:pt>
                <c:pt idx="1216">
                  <c:v>121.599999999997</c:v>
                </c:pt>
                <c:pt idx="1217">
                  <c:v>121.699999999997</c:v>
                </c:pt>
                <c:pt idx="1218">
                  <c:v>121.799999999997</c:v>
                </c:pt>
                <c:pt idx="1219">
                  <c:v>121.899999999997</c:v>
                </c:pt>
                <c:pt idx="1220">
                  <c:v>121.999999999997</c:v>
                </c:pt>
                <c:pt idx="1221">
                  <c:v>122.099999999997</c:v>
                </c:pt>
                <c:pt idx="1222">
                  <c:v>122.199999999997</c:v>
                </c:pt>
                <c:pt idx="1223">
                  <c:v>122.299999999997</c:v>
                </c:pt>
                <c:pt idx="1224">
                  <c:v>122.399999999997</c:v>
                </c:pt>
                <c:pt idx="1225">
                  <c:v>122.499999999997</c:v>
                </c:pt>
                <c:pt idx="1226">
                  <c:v>122.599999999997</c:v>
                </c:pt>
                <c:pt idx="1227">
                  <c:v>122.699999999997</c:v>
                </c:pt>
                <c:pt idx="1228">
                  <c:v>122.799999999997</c:v>
                </c:pt>
                <c:pt idx="1229">
                  <c:v>122.899999999997</c:v>
                </c:pt>
                <c:pt idx="1230">
                  <c:v>122.999999999997</c:v>
                </c:pt>
                <c:pt idx="1231">
                  <c:v>123.099999999997</c:v>
                </c:pt>
                <c:pt idx="1232">
                  <c:v>123.199999999997</c:v>
                </c:pt>
                <c:pt idx="1233">
                  <c:v>123.299999999997</c:v>
                </c:pt>
                <c:pt idx="1234">
                  <c:v>123.399999999997</c:v>
                </c:pt>
                <c:pt idx="1235">
                  <c:v>123.499999999997</c:v>
                </c:pt>
                <c:pt idx="1236">
                  <c:v>123.599999999997</c:v>
                </c:pt>
                <c:pt idx="1237">
                  <c:v>123.699999999997</c:v>
                </c:pt>
                <c:pt idx="1238">
                  <c:v>123.799999999997</c:v>
                </c:pt>
                <c:pt idx="1239">
                  <c:v>123.899999999997</c:v>
                </c:pt>
                <c:pt idx="1240">
                  <c:v>123.999999999997</c:v>
                </c:pt>
                <c:pt idx="1241">
                  <c:v>124.099999999997</c:v>
                </c:pt>
                <c:pt idx="1242">
                  <c:v>124.199999999997</c:v>
                </c:pt>
                <c:pt idx="1243">
                  <c:v>124.299999999997</c:v>
                </c:pt>
                <c:pt idx="1244">
                  <c:v>124.399999999997</c:v>
                </c:pt>
                <c:pt idx="1245">
                  <c:v>124.499999999997</c:v>
                </c:pt>
                <c:pt idx="1246">
                  <c:v>124.599999999997</c:v>
                </c:pt>
                <c:pt idx="1247">
                  <c:v>124.699999999997</c:v>
                </c:pt>
                <c:pt idx="1248">
                  <c:v>124.799999999997</c:v>
                </c:pt>
                <c:pt idx="1249">
                  <c:v>124.899999999997</c:v>
                </c:pt>
                <c:pt idx="1250">
                  <c:v>124.999999999997</c:v>
                </c:pt>
                <c:pt idx="1251">
                  <c:v>125.099999999997</c:v>
                </c:pt>
                <c:pt idx="1252">
                  <c:v>125.199999999997</c:v>
                </c:pt>
                <c:pt idx="1253">
                  <c:v>125.299999999997</c:v>
                </c:pt>
                <c:pt idx="1254">
                  <c:v>125.399999999997</c:v>
                </c:pt>
                <c:pt idx="1255">
                  <c:v>125.499999999997</c:v>
                </c:pt>
                <c:pt idx="1256">
                  <c:v>125.599999999997</c:v>
                </c:pt>
                <c:pt idx="1257">
                  <c:v>125.699999999997</c:v>
                </c:pt>
                <c:pt idx="1258">
                  <c:v>125.799999999997</c:v>
                </c:pt>
                <c:pt idx="1259">
                  <c:v>125.899999999997</c:v>
                </c:pt>
                <c:pt idx="1260">
                  <c:v>125.999999999997</c:v>
                </c:pt>
                <c:pt idx="1261">
                  <c:v>126.099999999997</c:v>
                </c:pt>
                <c:pt idx="1262">
                  <c:v>126.199999999997</c:v>
                </c:pt>
                <c:pt idx="1263">
                  <c:v>126.299999999997</c:v>
                </c:pt>
                <c:pt idx="1264">
                  <c:v>126.399999999997</c:v>
                </c:pt>
                <c:pt idx="1265">
                  <c:v>126.499999999997</c:v>
                </c:pt>
                <c:pt idx="1266">
                  <c:v>126.599999999997</c:v>
                </c:pt>
                <c:pt idx="1267">
                  <c:v>126.699999999997</c:v>
                </c:pt>
                <c:pt idx="1268">
                  <c:v>126.799999999997</c:v>
                </c:pt>
                <c:pt idx="1269">
                  <c:v>126.899999999997</c:v>
                </c:pt>
                <c:pt idx="1270">
                  <c:v>126.999999999997</c:v>
                </c:pt>
                <c:pt idx="1271">
                  <c:v>127.099999999997</c:v>
                </c:pt>
                <c:pt idx="1272">
                  <c:v>127.199999999997</c:v>
                </c:pt>
                <c:pt idx="1273">
                  <c:v>127.299999999997</c:v>
                </c:pt>
                <c:pt idx="1274">
                  <c:v>127.399999999997</c:v>
                </c:pt>
                <c:pt idx="1275">
                  <c:v>127.499999999997</c:v>
                </c:pt>
                <c:pt idx="1276">
                  <c:v>127.599999999997</c:v>
                </c:pt>
                <c:pt idx="1277">
                  <c:v>127.699999999997</c:v>
                </c:pt>
                <c:pt idx="1278">
                  <c:v>127.799999999997</c:v>
                </c:pt>
                <c:pt idx="1279">
                  <c:v>127.899999999997</c:v>
                </c:pt>
                <c:pt idx="1280">
                  <c:v>127.999999999997</c:v>
                </c:pt>
                <c:pt idx="1281">
                  <c:v>128.099999999997</c:v>
                </c:pt>
                <c:pt idx="1282">
                  <c:v>128.199999999997</c:v>
                </c:pt>
                <c:pt idx="1283">
                  <c:v>128.299999999997</c:v>
                </c:pt>
                <c:pt idx="1284">
                  <c:v>128.399999999997</c:v>
                </c:pt>
                <c:pt idx="1285">
                  <c:v>128.499999999997</c:v>
                </c:pt>
                <c:pt idx="1286">
                  <c:v>128.599999999997</c:v>
                </c:pt>
                <c:pt idx="1287">
                  <c:v>128.699999999997</c:v>
                </c:pt>
                <c:pt idx="1288">
                  <c:v>128.799999999997</c:v>
                </c:pt>
                <c:pt idx="1289">
                  <c:v>128.899999999997</c:v>
                </c:pt>
                <c:pt idx="1290">
                  <c:v>128.999999999997</c:v>
                </c:pt>
                <c:pt idx="1291">
                  <c:v>129.099999999997</c:v>
                </c:pt>
                <c:pt idx="1292">
                  <c:v>129.199999999997</c:v>
                </c:pt>
                <c:pt idx="1293">
                  <c:v>129.299999999997</c:v>
                </c:pt>
                <c:pt idx="1294">
                  <c:v>129.399999999997</c:v>
                </c:pt>
                <c:pt idx="1295">
                  <c:v>129.499999999997</c:v>
                </c:pt>
                <c:pt idx="1296">
                  <c:v>129.599999999997</c:v>
                </c:pt>
                <c:pt idx="1297">
                  <c:v>129.699999999997</c:v>
                </c:pt>
                <c:pt idx="1298">
                  <c:v>129.799999999997</c:v>
                </c:pt>
                <c:pt idx="1299">
                  <c:v>129.899999999997</c:v>
                </c:pt>
                <c:pt idx="1300">
                  <c:v>129.999999999997</c:v>
                </c:pt>
                <c:pt idx="1301">
                  <c:v>130.099999999997</c:v>
                </c:pt>
                <c:pt idx="1302">
                  <c:v>130.199999999997</c:v>
                </c:pt>
                <c:pt idx="1303">
                  <c:v>130.299999999997</c:v>
                </c:pt>
                <c:pt idx="1304">
                  <c:v>130.399999999997</c:v>
                </c:pt>
                <c:pt idx="1305">
                  <c:v>130.499999999997</c:v>
                </c:pt>
                <c:pt idx="1306">
                  <c:v>130.599999999997</c:v>
                </c:pt>
                <c:pt idx="1307">
                  <c:v>130.699999999997</c:v>
                </c:pt>
                <c:pt idx="1308">
                  <c:v>130.799999999997</c:v>
                </c:pt>
                <c:pt idx="1309">
                  <c:v>130.899999999997</c:v>
                </c:pt>
                <c:pt idx="1310">
                  <c:v>130.999999999997</c:v>
                </c:pt>
                <c:pt idx="1311">
                  <c:v>131.099999999997</c:v>
                </c:pt>
                <c:pt idx="1312">
                  <c:v>131.199999999997</c:v>
                </c:pt>
                <c:pt idx="1313">
                  <c:v>131.299999999997</c:v>
                </c:pt>
                <c:pt idx="1314">
                  <c:v>131.399999999997</c:v>
                </c:pt>
                <c:pt idx="1315">
                  <c:v>131.499999999997</c:v>
                </c:pt>
                <c:pt idx="1316">
                  <c:v>131.599999999997</c:v>
                </c:pt>
                <c:pt idx="1317">
                  <c:v>131.699999999997</c:v>
                </c:pt>
                <c:pt idx="1318">
                  <c:v>131.799999999997</c:v>
                </c:pt>
                <c:pt idx="1319">
                  <c:v>131.899999999997</c:v>
                </c:pt>
                <c:pt idx="1320">
                  <c:v>131.999999999997</c:v>
                </c:pt>
                <c:pt idx="1321">
                  <c:v>132.099999999997</c:v>
                </c:pt>
                <c:pt idx="1322">
                  <c:v>132.199999999997</c:v>
                </c:pt>
                <c:pt idx="1323">
                  <c:v>132.299999999997</c:v>
                </c:pt>
                <c:pt idx="1324">
                  <c:v>132.399999999997</c:v>
                </c:pt>
                <c:pt idx="1325">
                  <c:v>132.499999999997</c:v>
                </c:pt>
                <c:pt idx="1326">
                  <c:v>132.599999999997</c:v>
                </c:pt>
                <c:pt idx="1327">
                  <c:v>132.699999999997</c:v>
                </c:pt>
                <c:pt idx="1328">
                  <c:v>132.799999999997</c:v>
                </c:pt>
                <c:pt idx="1329">
                  <c:v>132.899999999997</c:v>
                </c:pt>
                <c:pt idx="1330">
                  <c:v>132.999999999997</c:v>
                </c:pt>
                <c:pt idx="1331">
                  <c:v>133.099999999997</c:v>
                </c:pt>
                <c:pt idx="1332">
                  <c:v>133.199999999997</c:v>
                </c:pt>
                <c:pt idx="1333">
                  <c:v>133.299999999997</c:v>
                </c:pt>
                <c:pt idx="1334">
                  <c:v>133.399999999997</c:v>
                </c:pt>
                <c:pt idx="1335">
                  <c:v>133.499999999997</c:v>
                </c:pt>
                <c:pt idx="1336">
                  <c:v>133.599999999997</c:v>
                </c:pt>
                <c:pt idx="1337">
                  <c:v>133.699999999997</c:v>
                </c:pt>
                <c:pt idx="1338">
                  <c:v>133.799999999997</c:v>
                </c:pt>
                <c:pt idx="1339">
                  <c:v>133.899999999997</c:v>
                </c:pt>
                <c:pt idx="1340">
                  <c:v>133.999999999997</c:v>
                </c:pt>
                <c:pt idx="1341">
                  <c:v>134.099999999997</c:v>
                </c:pt>
                <c:pt idx="1342">
                  <c:v>134.199999999997</c:v>
                </c:pt>
                <c:pt idx="1343">
                  <c:v>134.299999999997</c:v>
                </c:pt>
                <c:pt idx="1344">
                  <c:v>134.399999999997</c:v>
                </c:pt>
                <c:pt idx="1345">
                  <c:v>134.499999999997</c:v>
                </c:pt>
                <c:pt idx="1346">
                  <c:v>134.599999999997</c:v>
                </c:pt>
                <c:pt idx="1347">
                  <c:v>134.699999999997</c:v>
                </c:pt>
                <c:pt idx="1348">
                  <c:v>134.799999999997</c:v>
                </c:pt>
                <c:pt idx="1349">
                  <c:v>134.899999999997</c:v>
                </c:pt>
                <c:pt idx="1350">
                  <c:v>134.999999999997</c:v>
                </c:pt>
                <c:pt idx="1351">
                  <c:v>135.099999999997</c:v>
                </c:pt>
                <c:pt idx="1352">
                  <c:v>135.199999999997</c:v>
                </c:pt>
                <c:pt idx="1353">
                  <c:v>135.299999999997</c:v>
                </c:pt>
                <c:pt idx="1354">
                  <c:v>135.399999999997</c:v>
                </c:pt>
                <c:pt idx="1355">
                  <c:v>135.499999999997</c:v>
                </c:pt>
                <c:pt idx="1356">
                  <c:v>135.599999999997</c:v>
                </c:pt>
                <c:pt idx="1357">
                  <c:v>135.699999999997</c:v>
                </c:pt>
                <c:pt idx="1358">
                  <c:v>135.799999999997</c:v>
                </c:pt>
                <c:pt idx="1359">
                  <c:v>135.899999999997</c:v>
                </c:pt>
                <c:pt idx="1360">
                  <c:v>135.999999999997</c:v>
                </c:pt>
                <c:pt idx="1361">
                  <c:v>136.099999999997</c:v>
                </c:pt>
                <c:pt idx="1362">
                  <c:v>136.199999999997</c:v>
                </c:pt>
                <c:pt idx="1363">
                  <c:v>136.299999999997</c:v>
                </c:pt>
                <c:pt idx="1364">
                  <c:v>136.399999999997</c:v>
                </c:pt>
                <c:pt idx="1365">
                  <c:v>136.499999999997</c:v>
                </c:pt>
                <c:pt idx="1366">
                  <c:v>136.599999999997</c:v>
                </c:pt>
                <c:pt idx="1367">
                  <c:v>136.699999999997</c:v>
                </c:pt>
                <c:pt idx="1368">
                  <c:v>136.799999999997</c:v>
                </c:pt>
                <c:pt idx="1369">
                  <c:v>136.899999999997</c:v>
                </c:pt>
                <c:pt idx="1370">
                  <c:v>136.999999999997</c:v>
                </c:pt>
                <c:pt idx="1371">
                  <c:v>137.099999999997</c:v>
                </c:pt>
                <c:pt idx="1372">
                  <c:v>137.199999999997</c:v>
                </c:pt>
                <c:pt idx="1373">
                  <c:v>137.299999999997</c:v>
                </c:pt>
                <c:pt idx="1374">
                  <c:v>137.399999999996</c:v>
                </c:pt>
                <c:pt idx="1375">
                  <c:v>137.499999999996</c:v>
                </c:pt>
                <c:pt idx="1376">
                  <c:v>137.599999999996</c:v>
                </c:pt>
                <c:pt idx="1377">
                  <c:v>137.699999999996</c:v>
                </c:pt>
                <c:pt idx="1378">
                  <c:v>137.799999999996</c:v>
                </c:pt>
                <c:pt idx="1379">
                  <c:v>137.899999999996</c:v>
                </c:pt>
                <c:pt idx="1380">
                  <c:v>137.999999999996</c:v>
                </c:pt>
                <c:pt idx="1381">
                  <c:v>138.099999999996</c:v>
                </c:pt>
                <c:pt idx="1382">
                  <c:v>138.199999999996</c:v>
                </c:pt>
                <c:pt idx="1383">
                  <c:v>138.299999999996</c:v>
                </c:pt>
                <c:pt idx="1384">
                  <c:v>138.399999999996</c:v>
                </c:pt>
                <c:pt idx="1385">
                  <c:v>138.499999999996</c:v>
                </c:pt>
                <c:pt idx="1386">
                  <c:v>138.599999999996</c:v>
                </c:pt>
                <c:pt idx="1387">
                  <c:v>138.699999999996</c:v>
                </c:pt>
                <c:pt idx="1388">
                  <c:v>138.799999999996</c:v>
                </c:pt>
                <c:pt idx="1389">
                  <c:v>138.899999999996</c:v>
                </c:pt>
                <c:pt idx="1390">
                  <c:v>138.999999999996</c:v>
                </c:pt>
                <c:pt idx="1391">
                  <c:v>139.099999999996</c:v>
                </c:pt>
                <c:pt idx="1392">
                  <c:v>139.199999999996</c:v>
                </c:pt>
                <c:pt idx="1393">
                  <c:v>139.299999999996</c:v>
                </c:pt>
                <c:pt idx="1394">
                  <c:v>139.399999999996</c:v>
                </c:pt>
                <c:pt idx="1395">
                  <c:v>139.499999999996</c:v>
                </c:pt>
                <c:pt idx="1396">
                  <c:v>139.599999999996</c:v>
                </c:pt>
                <c:pt idx="1397">
                  <c:v>139.699999999996</c:v>
                </c:pt>
                <c:pt idx="1398">
                  <c:v>139.799999999996</c:v>
                </c:pt>
                <c:pt idx="1399">
                  <c:v>139.899999999996</c:v>
                </c:pt>
                <c:pt idx="1400">
                  <c:v>139.999999999996</c:v>
                </c:pt>
                <c:pt idx="1401">
                  <c:v>140.099999999996</c:v>
                </c:pt>
                <c:pt idx="1402">
                  <c:v>140.199999999996</c:v>
                </c:pt>
                <c:pt idx="1403">
                  <c:v>140.299999999996</c:v>
                </c:pt>
                <c:pt idx="1404">
                  <c:v>140.399999999996</c:v>
                </c:pt>
                <c:pt idx="1405">
                  <c:v>140.499999999996</c:v>
                </c:pt>
                <c:pt idx="1406">
                  <c:v>140.599999999996</c:v>
                </c:pt>
                <c:pt idx="1407">
                  <c:v>140.699999999996</c:v>
                </c:pt>
                <c:pt idx="1408">
                  <c:v>140.799999999996</c:v>
                </c:pt>
                <c:pt idx="1409">
                  <c:v>140.899999999996</c:v>
                </c:pt>
                <c:pt idx="1410">
                  <c:v>140.999999999996</c:v>
                </c:pt>
                <c:pt idx="1411">
                  <c:v>141.099999999996</c:v>
                </c:pt>
                <c:pt idx="1412">
                  <c:v>141.199999999996</c:v>
                </c:pt>
                <c:pt idx="1413">
                  <c:v>141.299999999996</c:v>
                </c:pt>
                <c:pt idx="1414">
                  <c:v>141.399999999996</c:v>
                </c:pt>
                <c:pt idx="1415">
                  <c:v>141.499999999996</c:v>
                </c:pt>
                <c:pt idx="1416">
                  <c:v>141.599999999996</c:v>
                </c:pt>
                <c:pt idx="1417">
                  <c:v>141.699999999996</c:v>
                </c:pt>
                <c:pt idx="1418">
                  <c:v>141.799999999996</c:v>
                </c:pt>
                <c:pt idx="1419">
                  <c:v>141.899999999996</c:v>
                </c:pt>
                <c:pt idx="1420">
                  <c:v>141.999999999996</c:v>
                </c:pt>
                <c:pt idx="1421">
                  <c:v>142.099999999996</c:v>
                </c:pt>
                <c:pt idx="1422">
                  <c:v>142.199999999996</c:v>
                </c:pt>
                <c:pt idx="1423">
                  <c:v>142.299999999996</c:v>
                </c:pt>
                <c:pt idx="1424">
                  <c:v>142.399999999996</c:v>
                </c:pt>
                <c:pt idx="1425">
                  <c:v>142.499999999996</c:v>
                </c:pt>
                <c:pt idx="1426">
                  <c:v>142.599999999996</c:v>
                </c:pt>
                <c:pt idx="1427">
                  <c:v>142.699999999996</c:v>
                </c:pt>
                <c:pt idx="1428">
                  <c:v>142.799999999996</c:v>
                </c:pt>
                <c:pt idx="1429">
                  <c:v>142.899999999996</c:v>
                </c:pt>
                <c:pt idx="1430">
                  <c:v>142.999999999996</c:v>
                </c:pt>
                <c:pt idx="1431">
                  <c:v>143.099999999996</c:v>
                </c:pt>
                <c:pt idx="1432">
                  <c:v>143.199999999996</c:v>
                </c:pt>
                <c:pt idx="1433">
                  <c:v>143.299999999996</c:v>
                </c:pt>
                <c:pt idx="1434">
                  <c:v>143.399999999996</c:v>
                </c:pt>
                <c:pt idx="1435">
                  <c:v>143.499999999996</c:v>
                </c:pt>
                <c:pt idx="1436">
                  <c:v>143.599999999996</c:v>
                </c:pt>
                <c:pt idx="1437">
                  <c:v>143.699999999996</c:v>
                </c:pt>
                <c:pt idx="1438">
                  <c:v>143.799999999996</c:v>
                </c:pt>
                <c:pt idx="1439">
                  <c:v>143.899999999996</c:v>
                </c:pt>
                <c:pt idx="1440">
                  <c:v>143.999999999996</c:v>
                </c:pt>
                <c:pt idx="1441">
                  <c:v>144.099999999996</c:v>
                </c:pt>
                <c:pt idx="1442">
                  <c:v>144.199999999996</c:v>
                </c:pt>
                <c:pt idx="1443">
                  <c:v>144.299999999996</c:v>
                </c:pt>
                <c:pt idx="1444">
                  <c:v>144.399999999996</c:v>
                </c:pt>
                <c:pt idx="1445">
                  <c:v>144.499999999996</c:v>
                </c:pt>
                <c:pt idx="1446">
                  <c:v>144.599999999996</c:v>
                </c:pt>
                <c:pt idx="1447">
                  <c:v>144.699999999996</c:v>
                </c:pt>
                <c:pt idx="1448">
                  <c:v>144.799999999996</c:v>
                </c:pt>
                <c:pt idx="1449">
                  <c:v>144.899999999996</c:v>
                </c:pt>
                <c:pt idx="1450">
                  <c:v>144.999999999996</c:v>
                </c:pt>
                <c:pt idx="1451">
                  <c:v>145.099999999996</c:v>
                </c:pt>
                <c:pt idx="1452">
                  <c:v>145.199999999996</c:v>
                </c:pt>
                <c:pt idx="1453">
                  <c:v>145.299999999996</c:v>
                </c:pt>
                <c:pt idx="1454">
                  <c:v>145.399999999996</c:v>
                </c:pt>
                <c:pt idx="1455">
                  <c:v>145.499999999996</c:v>
                </c:pt>
                <c:pt idx="1456">
                  <c:v>145.599999999996</c:v>
                </c:pt>
                <c:pt idx="1457">
                  <c:v>145.699999999996</c:v>
                </c:pt>
                <c:pt idx="1458">
                  <c:v>145.799999999996</c:v>
                </c:pt>
                <c:pt idx="1459">
                  <c:v>145.899999999996</c:v>
                </c:pt>
                <c:pt idx="1460">
                  <c:v>145.999999999996</c:v>
                </c:pt>
                <c:pt idx="1461">
                  <c:v>146.099999999996</c:v>
                </c:pt>
                <c:pt idx="1462">
                  <c:v>146.199999999996</c:v>
                </c:pt>
                <c:pt idx="1463">
                  <c:v>146.299999999996</c:v>
                </c:pt>
                <c:pt idx="1464">
                  <c:v>146.399999999996</c:v>
                </c:pt>
                <c:pt idx="1465">
                  <c:v>146.499999999996</c:v>
                </c:pt>
                <c:pt idx="1466">
                  <c:v>146.599999999996</c:v>
                </c:pt>
                <c:pt idx="1467">
                  <c:v>146.699999999996</c:v>
                </c:pt>
                <c:pt idx="1468">
                  <c:v>146.799999999996</c:v>
                </c:pt>
                <c:pt idx="1469">
                  <c:v>146.899999999996</c:v>
                </c:pt>
                <c:pt idx="1470">
                  <c:v>146.999999999996</c:v>
                </c:pt>
                <c:pt idx="1471">
                  <c:v>147.099999999996</c:v>
                </c:pt>
                <c:pt idx="1472">
                  <c:v>147.199999999996</c:v>
                </c:pt>
                <c:pt idx="1473">
                  <c:v>147.299999999996</c:v>
                </c:pt>
                <c:pt idx="1474">
                  <c:v>147.399999999996</c:v>
                </c:pt>
                <c:pt idx="1475">
                  <c:v>147.499999999996</c:v>
                </c:pt>
                <c:pt idx="1476">
                  <c:v>147.599999999996</c:v>
                </c:pt>
                <c:pt idx="1477">
                  <c:v>147.699999999996</c:v>
                </c:pt>
                <c:pt idx="1478">
                  <c:v>147.799999999996</c:v>
                </c:pt>
                <c:pt idx="1479">
                  <c:v>147.899999999996</c:v>
                </c:pt>
                <c:pt idx="1480">
                  <c:v>147.999999999996</c:v>
                </c:pt>
                <c:pt idx="1481">
                  <c:v>148.099999999996</c:v>
                </c:pt>
                <c:pt idx="1482">
                  <c:v>148.199999999996</c:v>
                </c:pt>
                <c:pt idx="1483">
                  <c:v>148.299999999996</c:v>
                </c:pt>
                <c:pt idx="1484">
                  <c:v>148.399999999996</c:v>
                </c:pt>
                <c:pt idx="1485">
                  <c:v>148.499999999996</c:v>
                </c:pt>
                <c:pt idx="1486">
                  <c:v>148.599999999996</c:v>
                </c:pt>
                <c:pt idx="1487">
                  <c:v>148.699999999996</c:v>
                </c:pt>
                <c:pt idx="1488">
                  <c:v>148.799999999996</c:v>
                </c:pt>
                <c:pt idx="1489">
                  <c:v>148.899999999996</c:v>
                </c:pt>
                <c:pt idx="1490">
                  <c:v>148.999999999996</c:v>
                </c:pt>
                <c:pt idx="1491">
                  <c:v>149.099999999996</c:v>
                </c:pt>
                <c:pt idx="1492">
                  <c:v>149.199999999996</c:v>
                </c:pt>
                <c:pt idx="1493">
                  <c:v>149.299999999996</c:v>
                </c:pt>
                <c:pt idx="1494">
                  <c:v>149.399999999996</c:v>
                </c:pt>
                <c:pt idx="1495">
                  <c:v>149.499999999996</c:v>
                </c:pt>
                <c:pt idx="1496">
                  <c:v>149.599999999996</c:v>
                </c:pt>
                <c:pt idx="1497">
                  <c:v>149.699999999996</c:v>
                </c:pt>
                <c:pt idx="1498">
                  <c:v>149.799999999996</c:v>
                </c:pt>
                <c:pt idx="1499">
                  <c:v>149.899999999996</c:v>
                </c:pt>
                <c:pt idx="1500">
                  <c:v>149.999999999996</c:v>
                </c:pt>
                <c:pt idx="1501">
                  <c:v>150.099999999996</c:v>
                </c:pt>
                <c:pt idx="1502">
                  <c:v>150.199999999996</c:v>
                </c:pt>
                <c:pt idx="1503">
                  <c:v>150.299999999996</c:v>
                </c:pt>
                <c:pt idx="1504">
                  <c:v>150.399999999996</c:v>
                </c:pt>
                <c:pt idx="1505">
                  <c:v>150.499999999996</c:v>
                </c:pt>
                <c:pt idx="1506">
                  <c:v>150.599999999996</c:v>
                </c:pt>
                <c:pt idx="1507">
                  <c:v>150.699999999996</c:v>
                </c:pt>
                <c:pt idx="1508">
                  <c:v>150.799999999996</c:v>
                </c:pt>
                <c:pt idx="1509">
                  <c:v>150.899999999996</c:v>
                </c:pt>
                <c:pt idx="1510">
                  <c:v>150.999999999996</c:v>
                </c:pt>
                <c:pt idx="1511">
                  <c:v>151.099999999996</c:v>
                </c:pt>
                <c:pt idx="1512">
                  <c:v>151.199999999996</c:v>
                </c:pt>
                <c:pt idx="1513">
                  <c:v>151.299999999996</c:v>
                </c:pt>
                <c:pt idx="1514">
                  <c:v>151.399999999996</c:v>
                </c:pt>
                <c:pt idx="1515">
                  <c:v>151.499999999996</c:v>
                </c:pt>
                <c:pt idx="1516">
                  <c:v>151.599999999996</c:v>
                </c:pt>
                <c:pt idx="1517">
                  <c:v>151.699999999996</c:v>
                </c:pt>
                <c:pt idx="1518">
                  <c:v>151.799999999996</c:v>
                </c:pt>
                <c:pt idx="1519">
                  <c:v>151.899999999996</c:v>
                </c:pt>
                <c:pt idx="1520">
                  <c:v>151.999999999996</c:v>
                </c:pt>
                <c:pt idx="1521">
                  <c:v>152.099999999996</c:v>
                </c:pt>
                <c:pt idx="1522">
                  <c:v>152.199999999996</c:v>
                </c:pt>
                <c:pt idx="1523">
                  <c:v>152.299999999996</c:v>
                </c:pt>
                <c:pt idx="1524">
                  <c:v>152.399999999996</c:v>
                </c:pt>
                <c:pt idx="1525">
                  <c:v>152.499999999996</c:v>
                </c:pt>
                <c:pt idx="1526">
                  <c:v>152.599999999996</c:v>
                </c:pt>
                <c:pt idx="1527">
                  <c:v>152.699999999996</c:v>
                </c:pt>
                <c:pt idx="1528">
                  <c:v>152.799999999996</c:v>
                </c:pt>
                <c:pt idx="1529">
                  <c:v>152.899999999996</c:v>
                </c:pt>
                <c:pt idx="1530">
                  <c:v>152.999999999996</c:v>
                </c:pt>
                <c:pt idx="1531">
                  <c:v>153.099999999996</c:v>
                </c:pt>
                <c:pt idx="1532">
                  <c:v>153.199999999996</c:v>
                </c:pt>
                <c:pt idx="1533">
                  <c:v>153.299999999996</c:v>
                </c:pt>
                <c:pt idx="1534">
                  <c:v>153.399999999996</c:v>
                </c:pt>
                <c:pt idx="1535">
                  <c:v>153.499999999996</c:v>
                </c:pt>
                <c:pt idx="1536">
                  <c:v>153.599999999996</c:v>
                </c:pt>
                <c:pt idx="1537">
                  <c:v>153.699999999996</c:v>
                </c:pt>
                <c:pt idx="1538">
                  <c:v>153.799999999996</c:v>
                </c:pt>
                <c:pt idx="1539">
                  <c:v>153.899999999996</c:v>
                </c:pt>
                <c:pt idx="1540">
                  <c:v>153.999999999996</c:v>
                </c:pt>
                <c:pt idx="1541">
                  <c:v>154.099999999996</c:v>
                </c:pt>
                <c:pt idx="1542">
                  <c:v>154.199999999996</c:v>
                </c:pt>
                <c:pt idx="1543">
                  <c:v>154.299999999996</c:v>
                </c:pt>
                <c:pt idx="1544">
                  <c:v>154.399999999996</c:v>
                </c:pt>
                <c:pt idx="1545">
                  <c:v>154.499999999996</c:v>
                </c:pt>
                <c:pt idx="1546">
                  <c:v>154.599999999996</c:v>
                </c:pt>
                <c:pt idx="1547">
                  <c:v>154.699999999996</c:v>
                </c:pt>
                <c:pt idx="1548">
                  <c:v>154.799999999996</c:v>
                </c:pt>
                <c:pt idx="1549">
                  <c:v>154.899999999995</c:v>
                </c:pt>
                <c:pt idx="1550">
                  <c:v>154.999999999995</c:v>
                </c:pt>
                <c:pt idx="1551">
                  <c:v>155.099999999996</c:v>
                </c:pt>
                <c:pt idx="1552">
                  <c:v>155.199999999995</c:v>
                </c:pt>
                <c:pt idx="1553">
                  <c:v>155.299999999995</c:v>
                </c:pt>
                <c:pt idx="1554">
                  <c:v>155.399999999995</c:v>
                </c:pt>
                <c:pt idx="1555">
                  <c:v>155.499999999995</c:v>
                </c:pt>
                <c:pt idx="1556">
                  <c:v>155.599999999995</c:v>
                </c:pt>
                <c:pt idx="1557">
                  <c:v>155.699999999995</c:v>
                </c:pt>
                <c:pt idx="1558">
                  <c:v>155.799999999995</c:v>
                </c:pt>
                <c:pt idx="1559">
                  <c:v>155.899999999995</c:v>
                </c:pt>
                <c:pt idx="1560">
                  <c:v>155.999999999995</c:v>
                </c:pt>
                <c:pt idx="1561">
                  <c:v>156.099999999995</c:v>
                </c:pt>
                <c:pt idx="1562">
                  <c:v>156.199999999995</c:v>
                </c:pt>
                <c:pt idx="1563">
                  <c:v>156.299999999995</c:v>
                </c:pt>
                <c:pt idx="1564">
                  <c:v>156.399999999995</c:v>
                </c:pt>
                <c:pt idx="1565">
                  <c:v>156.499999999995</c:v>
                </c:pt>
                <c:pt idx="1566">
                  <c:v>156.599999999995</c:v>
                </c:pt>
                <c:pt idx="1567">
                  <c:v>156.699999999995</c:v>
                </c:pt>
                <c:pt idx="1568">
                  <c:v>156.799999999995</c:v>
                </c:pt>
                <c:pt idx="1569">
                  <c:v>156.899999999995</c:v>
                </c:pt>
                <c:pt idx="1570">
                  <c:v>156.999999999995</c:v>
                </c:pt>
                <c:pt idx="1571">
                  <c:v>157.099999999995</c:v>
                </c:pt>
                <c:pt idx="1572">
                  <c:v>157.199999999995</c:v>
                </c:pt>
                <c:pt idx="1573">
                  <c:v>157.299999999995</c:v>
                </c:pt>
                <c:pt idx="1574">
                  <c:v>157.399999999995</c:v>
                </c:pt>
                <c:pt idx="1575">
                  <c:v>157.499999999995</c:v>
                </c:pt>
                <c:pt idx="1576">
                  <c:v>157.599999999995</c:v>
                </c:pt>
                <c:pt idx="1577">
                  <c:v>157.699999999995</c:v>
                </c:pt>
                <c:pt idx="1578">
                  <c:v>157.799999999995</c:v>
                </c:pt>
                <c:pt idx="1579">
                  <c:v>157.899999999995</c:v>
                </c:pt>
                <c:pt idx="1580">
                  <c:v>157.999999999995</c:v>
                </c:pt>
                <c:pt idx="1581">
                  <c:v>158.099999999995</c:v>
                </c:pt>
                <c:pt idx="1582">
                  <c:v>158.199999999995</c:v>
                </c:pt>
                <c:pt idx="1583">
                  <c:v>158.299999999995</c:v>
                </c:pt>
                <c:pt idx="1584">
                  <c:v>158.399999999995</c:v>
                </c:pt>
                <c:pt idx="1585">
                  <c:v>158.499999999995</c:v>
                </c:pt>
                <c:pt idx="1586">
                  <c:v>158.599999999995</c:v>
                </c:pt>
                <c:pt idx="1587">
                  <c:v>158.699999999995</c:v>
                </c:pt>
                <c:pt idx="1588">
                  <c:v>158.799999999995</c:v>
                </c:pt>
                <c:pt idx="1589">
                  <c:v>158.899999999995</c:v>
                </c:pt>
                <c:pt idx="1590">
                  <c:v>158.999999999995</c:v>
                </c:pt>
                <c:pt idx="1591">
                  <c:v>159.099999999995</c:v>
                </c:pt>
                <c:pt idx="1592">
                  <c:v>159.199999999995</c:v>
                </c:pt>
                <c:pt idx="1593">
                  <c:v>159.299999999995</c:v>
                </c:pt>
                <c:pt idx="1594">
                  <c:v>159.399999999995</c:v>
                </c:pt>
                <c:pt idx="1595">
                  <c:v>159.499999999995</c:v>
                </c:pt>
                <c:pt idx="1596">
                  <c:v>159.599999999995</c:v>
                </c:pt>
                <c:pt idx="1597">
                  <c:v>159.699999999995</c:v>
                </c:pt>
                <c:pt idx="1598">
                  <c:v>159.799999999995</c:v>
                </c:pt>
                <c:pt idx="1599">
                  <c:v>159.899999999995</c:v>
                </c:pt>
                <c:pt idx="1600">
                  <c:v>159.999999999995</c:v>
                </c:pt>
                <c:pt idx="1601">
                  <c:v>160.099999999995</c:v>
                </c:pt>
                <c:pt idx="1602">
                  <c:v>160.199999999995</c:v>
                </c:pt>
                <c:pt idx="1603">
                  <c:v>160.299999999995</c:v>
                </c:pt>
                <c:pt idx="1604">
                  <c:v>160.399999999995</c:v>
                </c:pt>
                <c:pt idx="1605">
                  <c:v>160.499999999995</c:v>
                </c:pt>
                <c:pt idx="1606">
                  <c:v>160.599999999995</c:v>
                </c:pt>
                <c:pt idx="1607">
                  <c:v>160.699999999995</c:v>
                </c:pt>
                <c:pt idx="1608">
                  <c:v>160.799999999995</c:v>
                </c:pt>
                <c:pt idx="1609">
                  <c:v>160.899999999995</c:v>
                </c:pt>
                <c:pt idx="1610">
                  <c:v>160.999999999995</c:v>
                </c:pt>
                <c:pt idx="1611">
                  <c:v>161.099999999995</c:v>
                </c:pt>
                <c:pt idx="1612">
                  <c:v>161.199999999995</c:v>
                </c:pt>
                <c:pt idx="1613">
                  <c:v>161.299999999995</c:v>
                </c:pt>
                <c:pt idx="1614">
                  <c:v>161.399999999995</c:v>
                </c:pt>
                <c:pt idx="1615">
                  <c:v>161.499999999995</c:v>
                </c:pt>
                <c:pt idx="1616">
                  <c:v>161.599999999995</c:v>
                </c:pt>
                <c:pt idx="1617">
                  <c:v>161.699999999995</c:v>
                </c:pt>
                <c:pt idx="1618">
                  <c:v>161.799999999995</c:v>
                </c:pt>
                <c:pt idx="1619">
                  <c:v>161.899999999995</c:v>
                </c:pt>
                <c:pt idx="1620">
                  <c:v>161.999999999995</c:v>
                </c:pt>
                <c:pt idx="1621">
                  <c:v>162.099999999995</c:v>
                </c:pt>
                <c:pt idx="1622">
                  <c:v>162.199999999995</c:v>
                </c:pt>
                <c:pt idx="1623">
                  <c:v>162.299999999995</c:v>
                </c:pt>
                <c:pt idx="1624">
                  <c:v>162.399999999995</c:v>
                </c:pt>
                <c:pt idx="1625">
                  <c:v>162.499999999995</c:v>
                </c:pt>
                <c:pt idx="1626">
                  <c:v>162.599999999995</c:v>
                </c:pt>
                <c:pt idx="1627">
                  <c:v>162.699999999995</c:v>
                </c:pt>
                <c:pt idx="1628">
                  <c:v>162.799999999995</c:v>
                </c:pt>
                <c:pt idx="1629">
                  <c:v>162.899999999995</c:v>
                </c:pt>
                <c:pt idx="1630">
                  <c:v>162.999999999995</c:v>
                </c:pt>
                <c:pt idx="1631">
                  <c:v>163.099999999995</c:v>
                </c:pt>
                <c:pt idx="1632">
                  <c:v>163.199999999995</c:v>
                </c:pt>
                <c:pt idx="1633">
                  <c:v>163.299999999995</c:v>
                </c:pt>
                <c:pt idx="1634">
                  <c:v>163.399999999995</c:v>
                </c:pt>
                <c:pt idx="1635">
                  <c:v>163.499999999995</c:v>
                </c:pt>
                <c:pt idx="1636">
                  <c:v>163.599999999995</c:v>
                </c:pt>
                <c:pt idx="1637">
                  <c:v>163.699999999995</c:v>
                </c:pt>
                <c:pt idx="1638">
                  <c:v>163.799999999995</c:v>
                </c:pt>
                <c:pt idx="1639">
                  <c:v>163.899999999995</c:v>
                </c:pt>
                <c:pt idx="1640">
                  <c:v>163.999999999995</c:v>
                </c:pt>
                <c:pt idx="1641">
                  <c:v>164.099999999995</c:v>
                </c:pt>
                <c:pt idx="1642">
                  <c:v>164.199999999995</c:v>
                </c:pt>
                <c:pt idx="1643">
                  <c:v>164.299999999995</c:v>
                </c:pt>
                <c:pt idx="1644">
                  <c:v>164.399999999995</c:v>
                </c:pt>
                <c:pt idx="1645">
                  <c:v>164.499999999995</c:v>
                </c:pt>
                <c:pt idx="1646">
                  <c:v>164.599999999995</c:v>
                </c:pt>
                <c:pt idx="1647">
                  <c:v>164.699999999995</c:v>
                </c:pt>
                <c:pt idx="1648">
                  <c:v>164.799999999995</c:v>
                </c:pt>
                <c:pt idx="1649">
                  <c:v>164.899999999995</c:v>
                </c:pt>
                <c:pt idx="1650">
                  <c:v>164.999999999995</c:v>
                </c:pt>
                <c:pt idx="1651">
                  <c:v>165.099999999995</c:v>
                </c:pt>
                <c:pt idx="1652">
                  <c:v>165.199999999995</c:v>
                </c:pt>
                <c:pt idx="1653">
                  <c:v>165.299999999995</c:v>
                </c:pt>
                <c:pt idx="1654">
                  <c:v>165.399999999995</c:v>
                </c:pt>
                <c:pt idx="1655">
                  <c:v>165.499999999995</c:v>
                </c:pt>
                <c:pt idx="1656">
                  <c:v>165.599999999995</c:v>
                </c:pt>
                <c:pt idx="1657">
                  <c:v>165.699999999995</c:v>
                </c:pt>
                <c:pt idx="1658">
                  <c:v>165.799999999995</c:v>
                </c:pt>
                <c:pt idx="1659">
                  <c:v>165.899999999995</c:v>
                </c:pt>
                <c:pt idx="1660">
                  <c:v>165.999999999995</c:v>
                </c:pt>
                <c:pt idx="1661">
                  <c:v>166.099999999995</c:v>
                </c:pt>
                <c:pt idx="1662">
                  <c:v>166.199999999995</c:v>
                </c:pt>
                <c:pt idx="1663">
                  <c:v>166.299999999995</c:v>
                </c:pt>
                <c:pt idx="1664">
                  <c:v>166.399999999995</c:v>
                </c:pt>
                <c:pt idx="1665">
                  <c:v>166.499999999995</c:v>
                </c:pt>
                <c:pt idx="1666">
                  <c:v>166.599999999995</c:v>
                </c:pt>
                <c:pt idx="1667">
                  <c:v>166.699999999995</c:v>
                </c:pt>
                <c:pt idx="1668">
                  <c:v>166.799999999995</c:v>
                </c:pt>
                <c:pt idx="1669">
                  <c:v>166.899999999995</c:v>
                </c:pt>
                <c:pt idx="1670">
                  <c:v>166.999999999995</c:v>
                </c:pt>
                <c:pt idx="1671">
                  <c:v>167.099999999995</c:v>
                </c:pt>
                <c:pt idx="1672">
                  <c:v>167.199999999995</c:v>
                </c:pt>
                <c:pt idx="1673">
                  <c:v>167.299999999995</c:v>
                </c:pt>
                <c:pt idx="1674">
                  <c:v>167.399999999995</c:v>
                </c:pt>
                <c:pt idx="1675">
                  <c:v>167.499999999995</c:v>
                </c:pt>
                <c:pt idx="1676">
                  <c:v>167.599999999995</c:v>
                </c:pt>
                <c:pt idx="1677">
                  <c:v>167.699999999995</c:v>
                </c:pt>
                <c:pt idx="1678">
                  <c:v>167.799999999995</c:v>
                </c:pt>
                <c:pt idx="1679">
                  <c:v>167.899999999995</c:v>
                </c:pt>
                <c:pt idx="1680">
                  <c:v>167.999999999995</c:v>
                </c:pt>
                <c:pt idx="1681">
                  <c:v>168.099999999995</c:v>
                </c:pt>
                <c:pt idx="1682">
                  <c:v>168.199999999995</c:v>
                </c:pt>
                <c:pt idx="1683">
                  <c:v>168.299999999995</c:v>
                </c:pt>
                <c:pt idx="1684">
                  <c:v>168.399999999995</c:v>
                </c:pt>
                <c:pt idx="1685">
                  <c:v>168.499999999995</c:v>
                </c:pt>
                <c:pt idx="1686">
                  <c:v>168.599999999995</c:v>
                </c:pt>
                <c:pt idx="1687">
                  <c:v>168.699999999995</c:v>
                </c:pt>
                <c:pt idx="1688">
                  <c:v>168.799999999995</c:v>
                </c:pt>
                <c:pt idx="1689">
                  <c:v>168.899999999995</c:v>
                </c:pt>
                <c:pt idx="1690">
                  <c:v>168.999999999995</c:v>
                </c:pt>
                <c:pt idx="1691">
                  <c:v>169.099999999995</c:v>
                </c:pt>
                <c:pt idx="1692">
                  <c:v>169.199999999995</c:v>
                </c:pt>
                <c:pt idx="1693">
                  <c:v>169.299999999995</c:v>
                </c:pt>
                <c:pt idx="1694">
                  <c:v>169.399999999995</c:v>
                </c:pt>
                <c:pt idx="1695">
                  <c:v>169.499999999995</c:v>
                </c:pt>
                <c:pt idx="1696">
                  <c:v>169.599999999995</c:v>
                </c:pt>
                <c:pt idx="1697">
                  <c:v>169.699999999995</c:v>
                </c:pt>
                <c:pt idx="1698">
                  <c:v>169.799999999995</c:v>
                </c:pt>
                <c:pt idx="1699">
                  <c:v>169.899999999995</c:v>
                </c:pt>
                <c:pt idx="1700">
                  <c:v>169.999999999995</c:v>
                </c:pt>
                <c:pt idx="1701">
                  <c:v>170.099999999995</c:v>
                </c:pt>
                <c:pt idx="1702">
                  <c:v>170.199999999995</c:v>
                </c:pt>
                <c:pt idx="1703">
                  <c:v>170.299999999995</c:v>
                </c:pt>
                <c:pt idx="1704">
                  <c:v>170.399999999995</c:v>
                </c:pt>
                <c:pt idx="1705">
                  <c:v>170.499999999995</c:v>
                </c:pt>
                <c:pt idx="1706">
                  <c:v>170.599999999995</c:v>
                </c:pt>
                <c:pt idx="1707">
                  <c:v>170.699999999995</c:v>
                </c:pt>
                <c:pt idx="1708">
                  <c:v>170.799999999995</c:v>
                </c:pt>
                <c:pt idx="1709">
                  <c:v>170.899999999995</c:v>
                </c:pt>
                <c:pt idx="1710">
                  <c:v>170.999999999995</c:v>
                </c:pt>
                <c:pt idx="1711">
                  <c:v>171.099999999995</c:v>
                </c:pt>
                <c:pt idx="1712">
                  <c:v>171.199999999995</c:v>
                </c:pt>
                <c:pt idx="1713">
                  <c:v>171.299999999995</c:v>
                </c:pt>
                <c:pt idx="1714">
                  <c:v>171.399999999995</c:v>
                </c:pt>
                <c:pt idx="1715">
                  <c:v>171.499999999995</c:v>
                </c:pt>
                <c:pt idx="1716">
                  <c:v>171.599999999995</c:v>
                </c:pt>
                <c:pt idx="1717">
                  <c:v>171.699999999995</c:v>
                </c:pt>
                <c:pt idx="1718">
                  <c:v>171.799999999995</c:v>
                </c:pt>
                <c:pt idx="1719">
                  <c:v>171.899999999995</c:v>
                </c:pt>
                <c:pt idx="1720">
                  <c:v>171.999999999995</c:v>
                </c:pt>
                <c:pt idx="1721">
                  <c:v>172.099999999995</c:v>
                </c:pt>
                <c:pt idx="1722">
                  <c:v>172.199999999995</c:v>
                </c:pt>
                <c:pt idx="1723">
                  <c:v>172.299999999995</c:v>
                </c:pt>
                <c:pt idx="1724">
                  <c:v>172.399999999995</c:v>
                </c:pt>
                <c:pt idx="1725">
                  <c:v>172.499999999994</c:v>
                </c:pt>
                <c:pt idx="1726">
                  <c:v>172.599999999995</c:v>
                </c:pt>
                <c:pt idx="1727">
                  <c:v>172.699999999994</c:v>
                </c:pt>
                <c:pt idx="1728">
                  <c:v>172.799999999994</c:v>
                </c:pt>
                <c:pt idx="1729">
                  <c:v>172.899999999994</c:v>
                </c:pt>
                <c:pt idx="1730">
                  <c:v>172.999999999994</c:v>
                </c:pt>
                <c:pt idx="1731">
                  <c:v>173.099999999994</c:v>
                </c:pt>
                <c:pt idx="1732">
                  <c:v>173.199999999994</c:v>
                </c:pt>
                <c:pt idx="1733">
                  <c:v>173.299999999994</c:v>
                </c:pt>
                <c:pt idx="1734">
                  <c:v>173.399999999994</c:v>
                </c:pt>
                <c:pt idx="1735">
                  <c:v>173.499999999994</c:v>
                </c:pt>
                <c:pt idx="1736">
                  <c:v>173.599999999994</c:v>
                </c:pt>
                <c:pt idx="1737">
                  <c:v>173.699999999994</c:v>
                </c:pt>
                <c:pt idx="1738">
                  <c:v>173.799999999994</c:v>
                </c:pt>
                <c:pt idx="1739">
                  <c:v>173.899999999994</c:v>
                </c:pt>
                <c:pt idx="1740">
                  <c:v>173.999999999994</c:v>
                </c:pt>
                <c:pt idx="1741">
                  <c:v>174.099999999994</c:v>
                </c:pt>
                <c:pt idx="1742">
                  <c:v>174.199999999994</c:v>
                </c:pt>
                <c:pt idx="1743">
                  <c:v>174.299999999994</c:v>
                </c:pt>
                <c:pt idx="1744">
                  <c:v>174.399999999994</c:v>
                </c:pt>
                <c:pt idx="1745">
                  <c:v>174.499999999994</c:v>
                </c:pt>
                <c:pt idx="1746">
                  <c:v>174.599999999994</c:v>
                </c:pt>
                <c:pt idx="1747">
                  <c:v>174.699999999994</c:v>
                </c:pt>
                <c:pt idx="1748">
                  <c:v>174.799999999994</c:v>
                </c:pt>
                <c:pt idx="1749">
                  <c:v>174.899999999994</c:v>
                </c:pt>
                <c:pt idx="1750">
                  <c:v>174.999999999994</c:v>
                </c:pt>
                <c:pt idx="1751">
                  <c:v>175.099999999994</c:v>
                </c:pt>
                <c:pt idx="1752">
                  <c:v>175.199999999994</c:v>
                </c:pt>
                <c:pt idx="1753">
                  <c:v>175.299999999994</c:v>
                </c:pt>
                <c:pt idx="1754">
                  <c:v>175.399999999994</c:v>
                </c:pt>
                <c:pt idx="1755">
                  <c:v>175.499999999994</c:v>
                </c:pt>
                <c:pt idx="1756">
                  <c:v>175.599999999994</c:v>
                </c:pt>
                <c:pt idx="1757">
                  <c:v>175.699999999994</c:v>
                </c:pt>
                <c:pt idx="1758">
                  <c:v>175.799999999994</c:v>
                </c:pt>
                <c:pt idx="1759">
                  <c:v>175.899999999994</c:v>
                </c:pt>
                <c:pt idx="1760">
                  <c:v>175.999999999994</c:v>
                </c:pt>
                <c:pt idx="1761">
                  <c:v>176.099999999994</c:v>
                </c:pt>
                <c:pt idx="1762">
                  <c:v>176.199999999994</c:v>
                </c:pt>
                <c:pt idx="1763">
                  <c:v>176.299999999994</c:v>
                </c:pt>
                <c:pt idx="1764">
                  <c:v>176.399999999994</c:v>
                </c:pt>
                <c:pt idx="1765">
                  <c:v>176.499999999994</c:v>
                </c:pt>
                <c:pt idx="1766">
                  <c:v>176.599999999994</c:v>
                </c:pt>
                <c:pt idx="1767">
                  <c:v>176.699999999994</c:v>
                </c:pt>
                <c:pt idx="1768">
                  <c:v>176.799999999994</c:v>
                </c:pt>
                <c:pt idx="1769">
                  <c:v>176.899999999994</c:v>
                </c:pt>
                <c:pt idx="1770">
                  <c:v>176.999999999994</c:v>
                </c:pt>
                <c:pt idx="1771">
                  <c:v>177.099999999994</c:v>
                </c:pt>
                <c:pt idx="1772">
                  <c:v>177.199999999994</c:v>
                </c:pt>
                <c:pt idx="1773">
                  <c:v>177.299999999994</c:v>
                </c:pt>
                <c:pt idx="1774">
                  <c:v>177.399999999994</c:v>
                </c:pt>
                <c:pt idx="1775">
                  <c:v>177.499999999994</c:v>
                </c:pt>
                <c:pt idx="1776">
                  <c:v>177.599999999994</c:v>
                </c:pt>
                <c:pt idx="1777">
                  <c:v>177.699999999994</c:v>
                </c:pt>
                <c:pt idx="1778">
                  <c:v>177.799999999994</c:v>
                </c:pt>
                <c:pt idx="1779">
                  <c:v>177.899999999994</c:v>
                </c:pt>
                <c:pt idx="1780">
                  <c:v>177.999999999994</c:v>
                </c:pt>
                <c:pt idx="1781">
                  <c:v>178.099999999994</c:v>
                </c:pt>
                <c:pt idx="1782">
                  <c:v>178.199999999994</c:v>
                </c:pt>
                <c:pt idx="1783">
                  <c:v>178.299999999994</c:v>
                </c:pt>
                <c:pt idx="1784">
                  <c:v>178.399999999994</c:v>
                </c:pt>
                <c:pt idx="1785">
                  <c:v>178.499999999994</c:v>
                </c:pt>
                <c:pt idx="1786">
                  <c:v>178.599999999994</c:v>
                </c:pt>
                <c:pt idx="1787">
                  <c:v>178.699999999994</c:v>
                </c:pt>
                <c:pt idx="1788">
                  <c:v>178.799999999994</c:v>
                </c:pt>
                <c:pt idx="1789">
                  <c:v>178.899999999994</c:v>
                </c:pt>
                <c:pt idx="1790">
                  <c:v>178.999999999994</c:v>
                </c:pt>
                <c:pt idx="1791">
                  <c:v>179.099999999994</c:v>
                </c:pt>
                <c:pt idx="1792">
                  <c:v>179.199999999994</c:v>
                </c:pt>
                <c:pt idx="1793">
                  <c:v>179.299999999994</c:v>
                </c:pt>
                <c:pt idx="1794">
                  <c:v>179.399999999994</c:v>
                </c:pt>
                <c:pt idx="1795">
                  <c:v>179.499999999994</c:v>
                </c:pt>
                <c:pt idx="1796">
                  <c:v>179.599999999994</c:v>
                </c:pt>
                <c:pt idx="1797">
                  <c:v>179.699999999994</c:v>
                </c:pt>
                <c:pt idx="1798">
                  <c:v>179.799999999994</c:v>
                </c:pt>
                <c:pt idx="1799">
                  <c:v>179.899999999994</c:v>
                </c:pt>
                <c:pt idx="1800">
                  <c:v>179.999999999994</c:v>
                </c:pt>
                <c:pt idx="1801">
                  <c:v>180.099999999994</c:v>
                </c:pt>
                <c:pt idx="1802">
                  <c:v>180.199999999994</c:v>
                </c:pt>
                <c:pt idx="1803">
                  <c:v>180.299999999994</c:v>
                </c:pt>
                <c:pt idx="1804">
                  <c:v>180.399999999994</c:v>
                </c:pt>
                <c:pt idx="1805">
                  <c:v>180.499999999994</c:v>
                </c:pt>
                <c:pt idx="1806">
                  <c:v>180.599999999994</c:v>
                </c:pt>
                <c:pt idx="1807">
                  <c:v>180.699999999994</c:v>
                </c:pt>
                <c:pt idx="1808">
                  <c:v>180.799999999994</c:v>
                </c:pt>
                <c:pt idx="1809">
                  <c:v>180.899999999994</c:v>
                </c:pt>
                <c:pt idx="1810">
                  <c:v>180.999999999994</c:v>
                </c:pt>
                <c:pt idx="1811">
                  <c:v>181.099999999994</c:v>
                </c:pt>
                <c:pt idx="1812">
                  <c:v>181.199999999994</c:v>
                </c:pt>
                <c:pt idx="1813">
                  <c:v>181.299999999994</c:v>
                </c:pt>
                <c:pt idx="1814">
                  <c:v>181.399999999994</c:v>
                </c:pt>
                <c:pt idx="1815">
                  <c:v>181.499999999994</c:v>
                </c:pt>
                <c:pt idx="1816">
                  <c:v>181.599999999994</c:v>
                </c:pt>
                <c:pt idx="1817">
                  <c:v>181.699999999994</c:v>
                </c:pt>
                <c:pt idx="1818">
                  <c:v>181.799999999994</c:v>
                </c:pt>
                <c:pt idx="1819">
                  <c:v>181.899999999994</c:v>
                </c:pt>
                <c:pt idx="1820">
                  <c:v>181.999999999994</c:v>
                </c:pt>
                <c:pt idx="1821">
                  <c:v>182.099999999994</c:v>
                </c:pt>
                <c:pt idx="1822">
                  <c:v>182.199999999994</c:v>
                </c:pt>
                <c:pt idx="1823">
                  <c:v>182.299999999994</c:v>
                </c:pt>
                <c:pt idx="1824">
                  <c:v>182.399999999994</c:v>
                </c:pt>
                <c:pt idx="1825">
                  <c:v>182.499999999994</c:v>
                </c:pt>
                <c:pt idx="1826">
                  <c:v>182.599999999994</c:v>
                </c:pt>
                <c:pt idx="1827">
                  <c:v>182.699999999994</c:v>
                </c:pt>
                <c:pt idx="1828">
                  <c:v>182.799999999994</c:v>
                </c:pt>
                <c:pt idx="1829">
                  <c:v>182.899999999994</c:v>
                </c:pt>
                <c:pt idx="1830">
                  <c:v>182.999999999994</c:v>
                </c:pt>
                <c:pt idx="1831">
                  <c:v>183.099999999994</c:v>
                </c:pt>
                <c:pt idx="1832">
                  <c:v>183.199999999994</c:v>
                </c:pt>
                <c:pt idx="1833">
                  <c:v>183.299999999994</c:v>
                </c:pt>
                <c:pt idx="1834">
                  <c:v>183.399999999994</c:v>
                </c:pt>
                <c:pt idx="1835">
                  <c:v>183.499999999994</c:v>
                </c:pt>
                <c:pt idx="1836">
                  <c:v>183.599999999994</c:v>
                </c:pt>
                <c:pt idx="1837">
                  <c:v>183.699999999994</c:v>
                </c:pt>
                <c:pt idx="1838">
                  <c:v>183.799999999994</c:v>
                </c:pt>
                <c:pt idx="1839">
                  <c:v>183.899999999994</c:v>
                </c:pt>
                <c:pt idx="1840">
                  <c:v>183.999999999994</c:v>
                </c:pt>
                <c:pt idx="1841">
                  <c:v>184.099999999994</c:v>
                </c:pt>
                <c:pt idx="1842">
                  <c:v>184.199999999994</c:v>
                </c:pt>
                <c:pt idx="1843">
                  <c:v>184.299999999994</c:v>
                </c:pt>
                <c:pt idx="1844">
                  <c:v>184.399999999994</c:v>
                </c:pt>
                <c:pt idx="1845">
                  <c:v>184.499999999994</c:v>
                </c:pt>
                <c:pt idx="1846">
                  <c:v>184.599999999994</c:v>
                </c:pt>
                <c:pt idx="1847">
                  <c:v>184.699999999994</c:v>
                </c:pt>
                <c:pt idx="1848">
                  <c:v>184.799999999994</c:v>
                </c:pt>
                <c:pt idx="1849">
                  <c:v>184.899999999994</c:v>
                </c:pt>
                <c:pt idx="1850">
                  <c:v>184.999999999994</c:v>
                </c:pt>
                <c:pt idx="1851">
                  <c:v>185.099999999994</c:v>
                </c:pt>
                <c:pt idx="1852">
                  <c:v>185.199999999994</c:v>
                </c:pt>
                <c:pt idx="1853">
                  <c:v>185.299999999994</c:v>
                </c:pt>
                <c:pt idx="1854">
                  <c:v>185.399999999994</c:v>
                </c:pt>
                <c:pt idx="1855">
                  <c:v>185.499999999994</c:v>
                </c:pt>
                <c:pt idx="1856">
                  <c:v>185.599999999994</c:v>
                </c:pt>
                <c:pt idx="1857">
                  <c:v>185.699999999994</c:v>
                </c:pt>
                <c:pt idx="1858">
                  <c:v>185.799999999994</c:v>
                </c:pt>
                <c:pt idx="1859">
                  <c:v>185.899999999994</c:v>
                </c:pt>
                <c:pt idx="1860">
                  <c:v>185.999999999994</c:v>
                </c:pt>
                <c:pt idx="1861">
                  <c:v>186.099999999994</c:v>
                </c:pt>
                <c:pt idx="1862">
                  <c:v>186.199999999994</c:v>
                </c:pt>
                <c:pt idx="1863">
                  <c:v>186.299999999994</c:v>
                </c:pt>
                <c:pt idx="1864">
                  <c:v>186.399999999994</c:v>
                </c:pt>
                <c:pt idx="1865">
                  <c:v>186.499999999994</c:v>
                </c:pt>
                <c:pt idx="1866">
                  <c:v>186.599999999994</c:v>
                </c:pt>
                <c:pt idx="1867">
                  <c:v>186.699999999994</c:v>
                </c:pt>
                <c:pt idx="1868">
                  <c:v>186.799999999994</c:v>
                </c:pt>
                <c:pt idx="1869">
                  <c:v>186.899999999994</c:v>
                </c:pt>
                <c:pt idx="1870">
                  <c:v>186.999999999994</c:v>
                </c:pt>
                <c:pt idx="1871">
                  <c:v>187.099999999994</c:v>
                </c:pt>
                <c:pt idx="1872">
                  <c:v>187.199999999994</c:v>
                </c:pt>
                <c:pt idx="1873">
                  <c:v>187.299999999994</c:v>
                </c:pt>
                <c:pt idx="1874">
                  <c:v>187.399999999994</c:v>
                </c:pt>
                <c:pt idx="1875">
                  <c:v>187.499999999994</c:v>
                </c:pt>
                <c:pt idx="1876">
                  <c:v>187.599999999994</c:v>
                </c:pt>
                <c:pt idx="1877">
                  <c:v>187.699999999994</c:v>
                </c:pt>
                <c:pt idx="1878">
                  <c:v>187.799999999994</c:v>
                </c:pt>
                <c:pt idx="1879">
                  <c:v>187.899999999994</c:v>
                </c:pt>
                <c:pt idx="1880">
                  <c:v>187.999999999994</c:v>
                </c:pt>
                <c:pt idx="1881">
                  <c:v>188.099999999994</c:v>
                </c:pt>
                <c:pt idx="1882">
                  <c:v>188.199999999994</c:v>
                </c:pt>
                <c:pt idx="1883">
                  <c:v>188.299999999994</c:v>
                </c:pt>
                <c:pt idx="1884">
                  <c:v>188.399999999994</c:v>
                </c:pt>
                <c:pt idx="1885">
                  <c:v>188.499999999994</c:v>
                </c:pt>
                <c:pt idx="1886">
                  <c:v>188.599999999994</c:v>
                </c:pt>
                <c:pt idx="1887">
                  <c:v>188.699999999994</c:v>
                </c:pt>
                <c:pt idx="1888">
                  <c:v>188.799999999994</c:v>
                </c:pt>
                <c:pt idx="1889">
                  <c:v>188.899999999994</c:v>
                </c:pt>
                <c:pt idx="1890">
                  <c:v>188.999999999994</c:v>
                </c:pt>
                <c:pt idx="1891">
                  <c:v>189.099999999994</c:v>
                </c:pt>
                <c:pt idx="1892">
                  <c:v>189.199999999994</c:v>
                </c:pt>
                <c:pt idx="1893">
                  <c:v>189.299999999994</c:v>
                </c:pt>
                <c:pt idx="1894">
                  <c:v>189.399999999994</c:v>
                </c:pt>
                <c:pt idx="1895">
                  <c:v>189.499999999994</c:v>
                </c:pt>
                <c:pt idx="1896">
                  <c:v>189.599999999994</c:v>
                </c:pt>
                <c:pt idx="1897">
                  <c:v>189.699999999994</c:v>
                </c:pt>
                <c:pt idx="1898">
                  <c:v>189.799999999994</c:v>
                </c:pt>
                <c:pt idx="1899">
                  <c:v>189.899999999994</c:v>
                </c:pt>
                <c:pt idx="1900">
                  <c:v>189.999999999993</c:v>
                </c:pt>
                <c:pt idx="1901">
                  <c:v>190.099999999994</c:v>
                </c:pt>
                <c:pt idx="1902">
                  <c:v>190.199999999993</c:v>
                </c:pt>
                <c:pt idx="1903">
                  <c:v>190.299999999993</c:v>
                </c:pt>
                <c:pt idx="1904">
                  <c:v>190.399999999993</c:v>
                </c:pt>
                <c:pt idx="1905">
                  <c:v>190.499999999993</c:v>
                </c:pt>
                <c:pt idx="1906">
                  <c:v>190.599999999993</c:v>
                </c:pt>
                <c:pt idx="1907">
                  <c:v>190.699999999993</c:v>
                </c:pt>
                <c:pt idx="1908">
                  <c:v>190.799999999993</c:v>
                </c:pt>
                <c:pt idx="1909">
                  <c:v>190.899999999993</c:v>
                </c:pt>
                <c:pt idx="1910">
                  <c:v>190.999999999993</c:v>
                </c:pt>
                <c:pt idx="1911">
                  <c:v>191.099999999993</c:v>
                </c:pt>
                <c:pt idx="1912">
                  <c:v>191.199999999993</c:v>
                </c:pt>
                <c:pt idx="1913">
                  <c:v>191.299999999993</c:v>
                </c:pt>
                <c:pt idx="1914">
                  <c:v>191.399999999993</c:v>
                </c:pt>
                <c:pt idx="1915">
                  <c:v>191.499999999993</c:v>
                </c:pt>
                <c:pt idx="1916">
                  <c:v>191.599999999993</c:v>
                </c:pt>
                <c:pt idx="1917">
                  <c:v>191.699999999993</c:v>
                </c:pt>
                <c:pt idx="1918">
                  <c:v>191.799999999993</c:v>
                </c:pt>
                <c:pt idx="1919">
                  <c:v>191.899999999993</c:v>
                </c:pt>
                <c:pt idx="1920">
                  <c:v>191.999999999993</c:v>
                </c:pt>
                <c:pt idx="1921">
                  <c:v>192.099999999993</c:v>
                </c:pt>
                <c:pt idx="1922">
                  <c:v>192.199999999993</c:v>
                </c:pt>
                <c:pt idx="1923">
                  <c:v>192.299999999993</c:v>
                </c:pt>
                <c:pt idx="1924">
                  <c:v>192.399999999993</c:v>
                </c:pt>
                <c:pt idx="1925">
                  <c:v>192.499999999993</c:v>
                </c:pt>
                <c:pt idx="1926">
                  <c:v>192.599999999993</c:v>
                </c:pt>
                <c:pt idx="1927">
                  <c:v>192.699999999993</c:v>
                </c:pt>
                <c:pt idx="1928">
                  <c:v>192.799999999993</c:v>
                </c:pt>
                <c:pt idx="1929">
                  <c:v>192.899999999993</c:v>
                </c:pt>
                <c:pt idx="1930">
                  <c:v>192.999999999993</c:v>
                </c:pt>
                <c:pt idx="1931">
                  <c:v>193.099999999993</c:v>
                </c:pt>
                <c:pt idx="1932">
                  <c:v>193.199999999993</c:v>
                </c:pt>
                <c:pt idx="1933">
                  <c:v>193.299999999993</c:v>
                </c:pt>
                <c:pt idx="1934">
                  <c:v>193.399999999993</c:v>
                </c:pt>
                <c:pt idx="1935">
                  <c:v>193.499999999993</c:v>
                </c:pt>
                <c:pt idx="1936">
                  <c:v>193.599999999993</c:v>
                </c:pt>
                <c:pt idx="1937">
                  <c:v>193.699999999993</c:v>
                </c:pt>
                <c:pt idx="1938">
                  <c:v>193.799999999993</c:v>
                </c:pt>
                <c:pt idx="1939">
                  <c:v>193.899999999993</c:v>
                </c:pt>
                <c:pt idx="1940">
                  <c:v>193.999999999993</c:v>
                </c:pt>
                <c:pt idx="1941">
                  <c:v>194.099999999993</c:v>
                </c:pt>
                <c:pt idx="1942">
                  <c:v>194.199999999993</c:v>
                </c:pt>
                <c:pt idx="1943">
                  <c:v>194.299999999993</c:v>
                </c:pt>
                <c:pt idx="1944">
                  <c:v>194.399999999993</c:v>
                </c:pt>
                <c:pt idx="1945">
                  <c:v>194.499999999993</c:v>
                </c:pt>
                <c:pt idx="1946">
                  <c:v>194.599999999993</c:v>
                </c:pt>
                <c:pt idx="1947">
                  <c:v>194.699999999993</c:v>
                </c:pt>
                <c:pt idx="1948">
                  <c:v>194.799999999993</c:v>
                </c:pt>
                <c:pt idx="1949">
                  <c:v>194.899999999993</c:v>
                </c:pt>
                <c:pt idx="1950">
                  <c:v>194.999999999993</c:v>
                </c:pt>
                <c:pt idx="1951">
                  <c:v>195.099999999993</c:v>
                </c:pt>
                <c:pt idx="1952">
                  <c:v>195.199999999993</c:v>
                </c:pt>
                <c:pt idx="1953">
                  <c:v>195.299999999993</c:v>
                </c:pt>
                <c:pt idx="1954">
                  <c:v>195.399999999993</c:v>
                </c:pt>
                <c:pt idx="1955">
                  <c:v>195.499999999993</c:v>
                </c:pt>
                <c:pt idx="1956">
                  <c:v>195.599999999993</c:v>
                </c:pt>
                <c:pt idx="1957">
                  <c:v>195.699999999993</c:v>
                </c:pt>
                <c:pt idx="1958">
                  <c:v>195.799999999993</c:v>
                </c:pt>
                <c:pt idx="1959">
                  <c:v>195.899999999993</c:v>
                </c:pt>
                <c:pt idx="1960">
                  <c:v>195.999999999993</c:v>
                </c:pt>
                <c:pt idx="1961">
                  <c:v>196.099999999993</c:v>
                </c:pt>
                <c:pt idx="1962">
                  <c:v>196.199999999993</c:v>
                </c:pt>
                <c:pt idx="1963">
                  <c:v>196.299999999993</c:v>
                </c:pt>
                <c:pt idx="1964">
                  <c:v>196.399999999993</c:v>
                </c:pt>
                <c:pt idx="1965">
                  <c:v>196.499999999993</c:v>
                </c:pt>
                <c:pt idx="1966">
                  <c:v>196.599999999993</c:v>
                </c:pt>
                <c:pt idx="1967">
                  <c:v>196.699999999993</c:v>
                </c:pt>
                <c:pt idx="1968">
                  <c:v>196.799999999993</c:v>
                </c:pt>
                <c:pt idx="1969">
                  <c:v>196.899999999993</c:v>
                </c:pt>
                <c:pt idx="1970">
                  <c:v>196.999999999993</c:v>
                </c:pt>
                <c:pt idx="1971">
                  <c:v>197.099999999993</c:v>
                </c:pt>
                <c:pt idx="1972">
                  <c:v>197.199999999993</c:v>
                </c:pt>
                <c:pt idx="1973">
                  <c:v>197.299999999993</c:v>
                </c:pt>
                <c:pt idx="1974">
                  <c:v>197.399999999993</c:v>
                </c:pt>
                <c:pt idx="1975">
                  <c:v>197.499999999993</c:v>
                </c:pt>
                <c:pt idx="1976">
                  <c:v>197.599999999993</c:v>
                </c:pt>
                <c:pt idx="1977">
                  <c:v>197.699999999993</c:v>
                </c:pt>
                <c:pt idx="1978">
                  <c:v>197.799999999993</c:v>
                </c:pt>
                <c:pt idx="1979">
                  <c:v>197.899999999993</c:v>
                </c:pt>
                <c:pt idx="1980">
                  <c:v>197.999999999993</c:v>
                </c:pt>
                <c:pt idx="1981">
                  <c:v>198.099999999993</c:v>
                </c:pt>
                <c:pt idx="1982">
                  <c:v>198.199999999993</c:v>
                </c:pt>
                <c:pt idx="1983">
                  <c:v>198.299999999993</c:v>
                </c:pt>
                <c:pt idx="1984">
                  <c:v>198.399999999993</c:v>
                </c:pt>
                <c:pt idx="1985">
                  <c:v>198.499999999993</c:v>
                </c:pt>
                <c:pt idx="1986">
                  <c:v>198.599999999993</c:v>
                </c:pt>
                <c:pt idx="1987">
                  <c:v>198.699999999993</c:v>
                </c:pt>
                <c:pt idx="1988">
                  <c:v>198.799999999993</c:v>
                </c:pt>
                <c:pt idx="1989">
                  <c:v>198.899999999993</c:v>
                </c:pt>
                <c:pt idx="1990">
                  <c:v>198.999999999993</c:v>
                </c:pt>
                <c:pt idx="1991">
                  <c:v>199.099999999993</c:v>
                </c:pt>
                <c:pt idx="1992">
                  <c:v>199.199999999993</c:v>
                </c:pt>
                <c:pt idx="1993">
                  <c:v>199.299999999993</c:v>
                </c:pt>
                <c:pt idx="1994">
                  <c:v>199.399999999993</c:v>
                </c:pt>
                <c:pt idx="1995">
                  <c:v>199.499999999993</c:v>
                </c:pt>
                <c:pt idx="1996">
                  <c:v>199.599999999993</c:v>
                </c:pt>
                <c:pt idx="1997">
                  <c:v>199.699999999993</c:v>
                </c:pt>
                <c:pt idx="1998">
                  <c:v>199.799999999993</c:v>
                </c:pt>
                <c:pt idx="1999">
                  <c:v>199.899999999993</c:v>
                </c:pt>
                <c:pt idx="2000">
                  <c:v>199.999999999993</c:v>
                </c:pt>
                <c:pt idx="2001">
                  <c:v>200.099999999993</c:v>
                </c:pt>
                <c:pt idx="2002">
                  <c:v>200.199999999993</c:v>
                </c:pt>
                <c:pt idx="2003">
                  <c:v>200.299999999993</c:v>
                </c:pt>
                <c:pt idx="2004">
                  <c:v>200.399999999993</c:v>
                </c:pt>
                <c:pt idx="2005">
                  <c:v>200.499999999993</c:v>
                </c:pt>
                <c:pt idx="2006">
                  <c:v>200.599999999993</c:v>
                </c:pt>
                <c:pt idx="2007">
                  <c:v>200.699999999993</c:v>
                </c:pt>
                <c:pt idx="2008">
                  <c:v>200.799999999993</c:v>
                </c:pt>
                <c:pt idx="2009">
                  <c:v>200.899999999993</c:v>
                </c:pt>
                <c:pt idx="2010">
                  <c:v>200.999999999993</c:v>
                </c:pt>
                <c:pt idx="2011">
                  <c:v>201.099999999993</c:v>
                </c:pt>
                <c:pt idx="2012">
                  <c:v>201.199999999993</c:v>
                </c:pt>
                <c:pt idx="2013">
                  <c:v>201.299999999993</c:v>
                </c:pt>
                <c:pt idx="2014">
                  <c:v>201.399999999993</c:v>
                </c:pt>
                <c:pt idx="2015">
                  <c:v>201.499999999993</c:v>
                </c:pt>
                <c:pt idx="2016">
                  <c:v>201.599999999993</c:v>
                </c:pt>
                <c:pt idx="2017">
                  <c:v>201.699999999993</c:v>
                </c:pt>
                <c:pt idx="2018">
                  <c:v>201.799999999993</c:v>
                </c:pt>
                <c:pt idx="2019">
                  <c:v>201.899999999993</c:v>
                </c:pt>
                <c:pt idx="2020">
                  <c:v>201.999999999993</c:v>
                </c:pt>
                <c:pt idx="2021">
                  <c:v>202.099999999993</c:v>
                </c:pt>
                <c:pt idx="2022">
                  <c:v>202.199999999993</c:v>
                </c:pt>
                <c:pt idx="2023">
                  <c:v>202.299999999993</c:v>
                </c:pt>
                <c:pt idx="2024">
                  <c:v>202.399999999993</c:v>
                </c:pt>
                <c:pt idx="2025">
                  <c:v>202.499999999993</c:v>
                </c:pt>
                <c:pt idx="2026">
                  <c:v>202.599999999993</c:v>
                </c:pt>
                <c:pt idx="2027">
                  <c:v>202.699999999993</c:v>
                </c:pt>
                <c:pt idx="2028">
                  <c:v>202.799999999993</c:v>
                </c:pt>
                <c:pt idx="2029">
                  <c:v>202.899999999993</c:v>
                </c:pt>
                <c:pt idx="2030">
                  <c:v>202.999999999993</c:v>
                </c:pt>
                <c:pt idx="2031">
                  <c:v>203.099999999993</c:v>
                </c:pt>
                <c:pt idx="2032">
                  <c:v>203.199999999993</c:v>
                </c:pt>
                <c:pt idx="2033">
                  <c:v>203.299999999993</c:v>
                </c:pt>
                <c:pt idx="2034">
                  <c:v>203.399999999993</c:v>
                </c:pt>
                <c:pt idx="2035">
                  <c:v>203.499999999993</c:v>
                </c:pt>
                <c:pt idx="2036">
                  <c:v>203.599999999993</c:v>
                </c:pt>
                <c:pt idx="2037">
                  <c:v>203.699999999993</c:v>
                </c:pt>
                <c:pt idx="2038">
                  <c:v>203.799999999993</c:v>
                </c:pt>
                <c:pt idx="2039">
                  <c:v>203.899999999993</c:v>
                </c:pt>
                <c:pt idx="2040">
                  <c:v>203.999999999993</c:v>
                </c:pt>
                <c:pt idx="2041">
                  <c:v>204.099999999993</c:v>
                </c:pt>
                <c:pt idx="2042">
                  <c:v>204.199999999993</c:v>
                </c:pt>
                <c:pt idx="2043">
                  <c:v>204.299999999993</c:v>
                </c:pt>
                <c:pt idx="2044">
                  <c:v>204.399999999993</c:v>
                </c:pt>
                <c:pt idx="2045">
                  <c:v>204.499999999993</c:v>
                </c:pt>
                <c:pt idx="2046">
                  <c:v>204.599999999993</c:v>
                </c:pt>
                <c:pt idx="2047">
                  <c:v>204.699999999993</c:v>
                </c:pt>
                <c:pt idx="2048">
                  <c:v>204.799999999993</c:v>
                </c:pt>
                <c:pt idx="2049">
                  <c:v>204.899999999993</c:v>
                </c:pt>
                <c:pt idx="2050">
                  <c:v>204.999999999993</c:v>
                </c:pt>
                <c:pt idx="2051">
                  <c:v>205.099999999993</c:v>
                </c:pt>
                <c:pt idx="2052">
                  <c:v>205.199999999993</c:v>
                </c:pt>
                <c:pt idx="2053">
                  <c:v>205.299999999993</c:v>
                </c:pt>
                <c:pt idx="2054">
                  <c:v>205.399999999993</c:v>
                </c:pt>
                <c:pt idx="2055">
                  <c:v>205.499999999993</c:v>
                </c:pt>
                <c:pt idx="2056">
                  <c:v>205.599999999993</c:v>
                </c:pt>
                <c:pt idx="2057">
                  <c:v>205.699999999993</c:v>
                </c:pt>
                <c:pt idx="2058">
                  <c:v>205.799999999993</c:v>
                </c:pt>
                <c:pt idx="2059">
                  <c:v>205.899999999993</c:v>
                </c:pt>
                <c:pt idx="2060">
                  <c:v>205.999999999993</c:v>
                </c:pt>
                <c:pt idx="2061">
                  <c:v>206.099999999993</c:v>
                </c:pt>
                <c:pt idx="2062">
                  <c:v>206.199999999993</c:v>
                </c:pt>
                <c:pt idx="2063">
                  <c:v>206.299999999993</c:v>
                </c:pt>
                <c:pt idx="2064">
                  <c:v>206.399999999993</c:v>
                </c:pt>
                <c:pt idx="2065">
                  <c:v>206.499999999993</c:v>
                </c:pt>
                <c:pt idx="2066">
                  <c:v>206.599999999993</c:v>
                </c:pt>
                <c:pt idx="2067">
                  <c:v>206.699999999993</c:v>
                </c:pt>
                <c:pt idx="2068">
                  <c:v>206.799999999993</c:v>
                </c:pt>
                <c:pt idx="2069">
                  <c:v>206.899999999993</c:v>
                </c:pt>
                <c:pt idx="2070">
                  <c:v>206.999999999993</c:v>
                </c:pt>
                <c:pt idx="2071">
                  <c:v>207.099999999993</c:v>
                </c:pt>
                <c:pt idx="2072">
                  <c:v>207.199999999992</c:v>
                </c:pt>
                <c:pt idx="2073">
                  <c:v>207.299999999992</c:v>
                </c:pt>
                <c:pt idx="2074">
                  <c:v>207.399999999993</c:v>
                </c:pt>
                <c:pt idx="2075">
                  <c:v>207.499999999993</c:v>
                </c:pt>
                <c:pt idx="2076">
                  <c:v>207.599999999992</c:v>
                </c:pt>
                <c:pt idx="2077">
                  <c:v>207.699999999992</c:v>
                </c:pt>
                <c:pt idx="2078">
                  <c:v>207.799999999992</c:v>
                </c:pt>
                <c:pt idx="2079">
                  <c:v>207.899999999992</c:v>
                </c:pt>
                <c:pt idx="2080">
                  <c:v>207.999999999992</c:v>
                </c:pt>
                <c:pt idx="2081">
                  <c:v>208.099999999992</c:v>
                </c:pt>
                <c:pt idx="2082">
                  <c:v>208.199999999992</c:v>
                </c:pt>
                <c:pt idx="2083">
                  <c:v>208.299999999992</c:v>
                </c:pt>
                <c:pt idx="2084">
                  <c:v>208.399999999992</c:v>
                </c:pt>
                <c:pt idx="2085">
                  <c:v>208.499999999992</c:v>
                </c:pt>
                <c:pt idx="2086">
                  <c:v>208.599999999992</c:v>
                </c:pt>
                <c:pt idx="2087">
                  <c:v>208.699999999992</c:v>
                </c:pt>
                <c:pt idx="2088">
                  <c:v>208.799999999992</c:v>
                </c:pt>
                <c:pt idx="2089">
                  <c:v>208.899999999992</c:v>
                </c:pt>
                <c:pt idx="2090">
                  <c:v>208.999999999992</c:v>
                </c:pt>
                <c:pt idx="2091">
                  <c:v>209.099999999992</c:v>
                </c:pt>
                <c:pt idx="2092">
                  <c:v>209.199999999992</c:v>
                </c:pt>
                <c:pt idx="2093">
                  <c:v>209.299999999992</c:v>
                </c:pt>
                <c:pt idx="2094">
                  <c:v>209.399999999992</c:v>
                </c:pt>
                <c:pt idx="2095">
                  <c:v>209.499999999992</c:v>
                </c:pt>
                <c:pt idx="2096">
                  <c:v>209.599999999992</c:v>
                </c:pt>
                <c:pt idx="2097">
                  <c:v>209.699999999992</c:v>
                </c:pt>
                <c:pt idx="2098">
                  <c:v>209.799999999992</c:v>
                </c:pt>
                <c:pt idx="2099">
                  <c:v>209.899999999992</c:v>
                </c:pt>
                <c:pt idx="2100">
                  <c:v>209.999999999992</c:v>
                </c:pt>
                <c:pt idx="2101">
                  <c:v>210.099999999992</c:v>
                </c:pt>
                <c:pt idx="2102">
                  <c:v>210.199999999992</c:v>
                </c:pt>
                <c:pt idx="2103">
                  <c:v>210.299999999992</c:v>
                </c:pt>
                <c:pt idx="2104">
                  <c:v>210.399999999992</c:v>
                </c:pt>
                <c:pt idx="2105">
                  <c:v>210.499999999992</c:v>
                </c:pt>
                <c:pt idx="2106">
                  <c:v>210.599999999992</c:v>
                </c:pt>
                <c:pt idx="2107">
                  <c:v>210.699999999992</c:v>
                </c:pt>
                <c:pt idx="2108">
                  <c:v>210.799999999992</c:v>
                </c:pt>
                <c:pt idx="2109">
                  <c:v>210.899999999992</c:v>
                </c:pt>
                <c:pt idx="2110">
                  <c:v>210.999999999992</c:v>
                </c:pt>
                <c:pt idx="2111">
                  <c:v>211.099999999992</c:v>
                </c:pt>
                <c:pt idx="2112">
                  <c:v>211.199999999992</c:v>
                </c:pt>
                <c:pt idx="2113">
                  <c:v>211.299999999992</c:v>
                </c:pt>
                <c:pt idx="2114">
                  <c:v>211.399999999992</c:v>
                </c:pt>
                <c:pt idx="2115">
                  <c:v>211.499999999992</c:v>
                </c:pt>
                <c:pt idx="2116">
                  <c:v>211.599999999992</c:v>
                </c:pt>
                <c:pt idx="2117">
                  <c:v>211.699999999992</c:v>
                </c:pt>
                <c:pt idx="2118">
                  <c:v>211.799999999992</c:v>
                </c:pt>
                <c:pt idx="2119">
                  <c:v>211.899999999992</c:v>
                </c:pt>
                <c:pt idx="2120">
                  <c:v>211.999999999992</c:v>
                </c:pt>
                <c:pt idx="2121">
                  <c:v>212.099999999992</c:v>
                </c:pt>
                <c:pt idx="2122">
                  <c:v>212.199999999992</c:v>
                </c:pt>
                <c:pt idx="2123">
                  <c:v>212.299999999992</c:v>
                </c:pt>
                <c:pt idx="2124">
                  <c:v>212.399999999992</c:v>
                </c:pt>
                <c:pt idx="2125">
                  <c:v>212.499999999992</c:v>
                </c:pt>
                <c:pt idx="2126">
                  <c:v>212.599999999992</c:v>
                </c:pt>
                <c:pt idx="2127">
                  <c:v>212.699999999992</c:v>
                </c:pt>
                <c:pt idx="2128">
                  <c:v>212.799999999992</c:v>
                </c:pt>
                <c:pt idx="2129">
                  <c:v>212.899999999992</c:v>
                </c:pt>
                <c:pt idx="2130">
                  <c:v>212.999999999992</c:v>
                </c:pt>
                <c:pt idx="2131">
                  <c:v>213.099999999992</c:v>
                </c:pt>
                <c:pt idx="2132">
                  <c:v>213.199999999992</c:v>
                </c:pt>
                <c:pt idx="2133">
                  <c:v>213.299999999992</c:v>
                </c:pt>
                <c:pt idx="2134">
                  <c:v>213.399999999992</c:v>
                </c:pt>
                <c:pt idx="2135">
                  <c:v>213.499999999992</c:v>
                </c:pt>
                <c:pt idx="2136">
                  <c:v>213.599999999992</c:v>
                </c:pt>
                <c:pt idx="2137">
                  <c:v>213.699999999992</c:v>
                </c:pt>
                <c:pt idx="2138">
                  <c:v>213.799999999992</c:v>
                </c:pt>
                <c:pt idx="2139">
                  <c:v>213.899999999992</c:v>
                </c:pt>
                <c:pt idx="2140">
                  <c:v>213.999999999992</c:v>
                </c:pt>
                <c:pt idx="2141">
                  <c:v>214.099999999992</c:v>
                </c:pt>
                <c:pt idx="2142">
                  <c:v>214.199999999992</c:v>
                </c:pt>
                <c:pt idx="2143">
                  <c:v>214.299999999992</c:v>
                </c:pt>
                <c:pt idx="2144">
                  <c:v>214.399999999992</c:v>
                </c:pt>
                <c:pt idx="2145">
                  <c:v>214.499999999992</c:v>
                </c:pt>
                <c:pt idx="2146">
                  <c:v>214.599999999992</c:v>
                </c:pt>
                <c:pt idx="2147">
                  <c:v>214.699999999992</c:v>
                </c:pt>
                <c:pt idx="2148">
                  <c:v>214.799999999992</c:v>
                </c:pt>
                <c:pt idx="2149">
                  <c:v>214.899999999992</c:v>
                </c:pt>
                <c:pt idx="2150">
                  <c:v>214.999999999992</c:v>
                </c:pt>
                <c:pt idx="2151">
                  <c:v>215.099999999992</c:v>
                </c:pt>
                <c:pt idx="2152">
                  <c:v>215.199999999992</c:v>
                </c:pt>
                <c:pt idx="2153">
                  <c:v>215.299999999992</c:v>
                </c:pt>
                <c:pt idx="2154">
                  <c:v>215.399999999992</c:v>
                </c:pt>
                <c:pt idx="2155">
                  <c:v>215.499999999992</c:v>
                </c:pt>
                <c:pt idx="2156">
                  <c:v>215.599999999992</c:v>
                </c:pt>
                <c:pt idx="2157">
                  <c:v>215.699999999992</c:v>
                </c:pt>
                <c:pt idx="2158">
                  <c:v>215.799999999992</c:v>
                </c:pt>
                <c:pt idx="2159">
                  <c:v>215.899999999992</c:v>
                </c:pt>
                <c:pt idx="2160">
                  <c:v>215.999999999992</c:v>
                </c:pt>
                <c:pt idx="2161">
                  <c:v>216.099999999992</c:v>
                </c:pt>
                <c:pt idx="2162">
                  <c:v>216.199999999992</c:v>
                </c:pt>
                <c:pt idx="2163">
                  <c:v>216.299999999992</c:v>
                </c:pt>
                <c:pt idx="2164">
                  <c:v>216.399999999992</c:v>
                </c:pt>
                <c:pt idx="2165">
                  <c:v>216.499999999992</c:v>
                </c:pt>
                <c:pt idx="2166">
                  <c:v>216.599999999992</c:v>
                </c:pt>
                <c:pt idx="2167">
                  <c:v>216.699999999992</c:v>
                </c:pt>
                <c:pt idx="2168">
                  <c:v>216.799999999992</c:v>
                </c:pt>
                <c:pt idx="2169">
                  <c:v>216.899999999992</c:v>
                </c:pt>
                <c:pt idx="2170">
                  <c:v>216.999999999992</c:v>
                </c:pt>
                <c:pt idx="2171">
                  <c:v>217.099999999992</c:v>
                </c:pt>
                <c:pt idx="2172">
                  <c:v>217.199999999992</c:v>
                </c:pt>
                <c:pt idx="2173">
                  <c:v>217.299999999992</c:v>
                </c:pt>
                <c:pt idx="2174">
                  <c:v>217.399999999992</c:v>
                </c:pt>
                <c:pt idx="2175">
                  <c:v>217.499999999992</c:v>
                </c:pt>
                <c:pt idx="2176">
                  <c:v>217.599999999992</c:v>
                </c:pt>
                <c:pt idx="2177">
                  <c:v>217.699999999992</c:v>
                </c:pt>
                <c:pt idx="2178">
                  <c:v>217.799999999992</c:v>
                </c:pt>
                <c:pt idx="2179">
                  <c:v>217.899999999992</c:v>
                </c:pt>
                <c:pt idx="2180">
                  <c:v>217.999999999992</c:v>
                </c:pt>
                <c:pt idx="2181">
                  <c:v>218.099999999992</c:v>
                </c:pt>
                <c:pt idx="2182">
                  <c:v>218.199999999992</c:v>
                </c:pt>
                <c:pt idx="2183">
                  <c:v>218.299999999992</c:v>
                </c:pt>
                <c:pt idx="2184">
                  <c:v>218.399999999992</c:v>
                </c:pt>
                <c:pt idx="2185">
                  <c:v>218.499999999992</c:v>
                </c:pt>
                <c:pt idx="2186">
                  <c:v>218.599999999992</c:v>
                </c:pt>
                <c:pt idx="2187">
                  <c:v>218.699999999992</c:v>
                </c:pt>
                <c:pt idx="2188">
                  <c:v>218.799999999992</c:v>
                </c:pt>
                <c:pt idx="2189">
                  <c:v>218.899999999992</c:v>
                </c:pt>
                <c:pt idx="2190">
                  <c:v>218.999999999992</c:v>
                </c:pt>
                <c:pt idx="2191">
                  <c:v>219.099999999992</c:v>
                </c:pt>
                <c:pt idx="2192">
                  <c:v>219.199999999992</c:v>
                </c:pt>
                <c:pt idx="2193">
                  <c:v>219.299999999992</c:v>
                </c:pt>
                <c:pt idx="2194">
                  <c:v>219.399999999992</c:v>
                </c:pt>
                <c:pt idx="2195">
                  <c:v>219.499999999992</c:v>
                </c:pt>
                <c:pt idx="2196">
                  <c:v>219.599999999992</c:v>
                </c:pt>
                <c:pt idx="2197">
                  <c:v>219.699999999992</c:v>
                </c:pt>
                <c:pt idx="2198">
                  <c:v>219.799999999992</c:v>
                </c:pt>
                <c:pt idx="2199">
                  <c:v>219.899999999992</c:v>
                </c:pt>
                <c:pt idx="2200">
                  <c:v>219.999999999992</c:v>
                </c:pt>
                <c:pt idx="2201">
                  <c:v>220.099999999992</c:v>
                </c:pt>
                <c:pt idx="2202">
                  <c:v>220.199999999992</c:v>
                </c:pt>
                <c:pt idx="2203">
                  <c:v>220.299999999992</c:v>
                </c:pt>
                <c:pt idx="2204">
                  <c:v>220.399999999992</c:v>
                </c:pt>
                <c:pt idx="2205">
                  <c:v>220.499999999992</c:v>
                </c:pt>
                <c:pt idx="2206">
                  <c:v>220.599999999992</c:v>
                </c:pt>
                <c:pt idx="2207">
                  <c:v>220.699999999992</c:v>
                </c:pt>
                <c:pt idx="2208">
                  <c:v>220.799999999992</c:v>
                </c:pt>
                <c:pt idx="2209">
                  <c:v>220.899999999992</c:v>
                </c:pt>
                <c:pt idx="2210">
                  <c:v>220.999999999992</c:v>
                </c:pt>
                <c:pt idx="2211">
                  <c:v>221.099999999992</c:v>
                </c:pt>
                <c:pt idx="2212">
                  <c:v>221.199999999992</c:v>
                </c:pt>
                <c:pt idx="2213">
                  <c:v>221.299999999992</c:v>
                </c:pt>
                <c:pt idx="2214">
                  <c:v>221.399999999992</c:v>
                </c:pt>
                <c:pt idx="2215">
                  <c:v>221.499999999992</c:v>
                </c:pt>
                <c:pt idx="2216">
                  <c:v>221.599999999992</c:v>
                </c:pt>
                <c:pt idx="2217">
                  <c:v>221.699999999992</c:v>
                </c:pt>
                <c:pt idx="2218">
                  <c:v>221.799999999992</c:v>
                </c:pt>
                <c:pt idx="2219">
                  <c:v>221.899999999992</c:v>
                </c:pt>
                <c:pt idx="2220">
                  <c:v>221.999999999992</c:v>
                </c:pt>
                <c:pt idx="2221">
                  <c:v>222.099999999992</c:v>
                </c:pt>
                <c:pt idx="2222">
                  <c:v>222.199999999992</c:v>
                </c:pt>
                <c:pt idx="2223">
                  <c:v>222.299999999992</c:v>
                </c:pt>
                <c:pt idx="2224">
                  <c:v>222.399999999992</c:v>
                </c:pt>
                <c:pt idx="2225">
                  <c:v>222.499999999992</c:v>
                </c:pt>
                <c:pt idx="2226">
                  <c:v>222.599999999992</c:v>
                </c:pt>
                <c:pt idx="2227">
                  <c:v>222.699999999992</c:v>
                </c:pt>
                <c:pt idx="2228">
                  <c:v>222.799999999992</c:v>
                </c:pt>
                <c:pt idx="2229">
                  <c:v>222.899999999992</c:v>
                </c:pt>
                <c:pt idx="2230">
                  <c:v>222.999999999992</c:v>
                </c:pt>
                <c:pt idx="2231">
                  <c:v>223.099999999992</c:v>
                </c:pt>
                <c:pt idx="2232">
                  <c:v>223.199999999992</c:v>
                </c:pt>
                <c:pt idx="2233">
                  <c:v>223.299999999992</c:v>
                </c:pt>
                <c:pt idx="2234">
                  <c:v>223.399999999992</c:v>
                </c:pt>
                <c:pt idx="2235">
                  <c:v>223.499999999992</c:v>
                </c:pt>
                <c:pt idx="2236">
                  <c:v>223.599999999992</c:v>
                </c:pt>
                <c:pt idx="2237">
                  <c:v>223.699999999992</c:v>
                </c:pt>
                <c:pt idx="2238">
                  <c:v>223.799999999992</c:v>
                </c:pt>
                <c:pt idx="2239">
                  <c:v>223.899999999992</c:v>
                </c:pt>
                <c:pt idx="2240">
                  <c:v>223.999999999992</c:v>
                </c:pt>
                <c:pt idx="2241">
                  <c:v>224.099999999992</c:v>
                </c:pt>
                <c:pt idx="2242">
                  <c:v>224.199999999992</c:v>
                </c:pt>
                <c:pt idx="2243">
                  <c:v>224.299999999992</c:v>
                </c:pt>
                <c:pt idx="2244">
                  <c:v>224.399999999992</c:v>
                </c:pt>
                <c:pt idx="2245">
                  <c:v>224.499999999992</c:v>
                </c:pt>
                <c:pt idx="2246">
                  <c:v>224.599999999992</c:v>
                </c:pt>
                <c:pt idx="2247">
                  <c:v>224.699999999991</c:v>
                </c:pt>
                <c:pt idx="2248">
                  <c:v>224.799999999991</c:v>
                </c:pt>
                <c:pt idx="2249">
                  <c:v>224.899999999992</c:v>
                </c:pt>
                <c:pt idx="2250">
                  <c:v>224.999999999992</c:v>
                </c:pt>
                <c:pt idx="2251">
                  <c:v>225.099999999991</c:v>
                </c:pt>
                <c:pt idx="2252">
                  <c:v>225.199999999991</c:v>
                </c:pt>
                <c:pt idx="2253">
                  <c:v>225.299999999991</c:v>
                </c:pt>
                <c:pt idx="2254">
                  <c:v>225.399999999991</c:v>
                </c:pt>
                <c:pt idx="2255">
                  <c:v>225.499999999991</c:v>
                </c:pt>
                <c:pt idx="2256">
                  <c:v>225.599999999991</c:v>
                </c:pt>
                <c:pt idx="2257">
                  <c:v>225.699999999991</c:v>
                </c:pt>
                <c:pt idx="2258">
                  <c:v>225.799999999991</c:v>
                </c:pt>
                <c:pt idx="2259">
                  <c:v>225.899999999991</c:v>
                </c:pt>
                <c:pt idx="2260">
                  <c:v>225.999999999991</c:v>
                </c:pt>
                <c:pt idx="2261">
                  <c:v>226.099999999991</c:v>
                </c:pt>
                <c:pt idx="2262">
                  <c:v>226.199999999991</c:v>
                </c:pt>
                <c:pt idx="2263">
                  <c:v>226.299999999991</c:v>
                </c:pt>
                <c:pt idx="2264">
                  <c:v>226.399999999991</c:v>
                </c:pt>
                <c:pt idx="2265">
                  <c:v>226.499999999991</c:v>
                </c:pt>
                <c:pt idx="2266">
                  <c:v>226.599999999991</c:v>
                </c:pt>
                <c:pt idx="2267">
                  <c:v>226.699999999991</c:v>
                </c:pt>
                <c:pt idx="2268">
                  <c:v>226.799999999991</c:v>
                </c:pt>
                <c:pt idx="2269">
                  <c:v>226.899999999991</c:v>
                </c:pt>
                <c:pt idx="2270">
                  <c:v>226.999999999991</c:v>
                </c:pt>
                <c:pt idx="2271">
                  <c:v>227.099999999991</c:v>
                </c:pt>
                <c:pt idx="2272">
                  <c:v>227.199999999991</c:v>
                </c:pt>
                <c:pt idx="2273">
                  <c:v>227.299999999991</c:v>
                </c:pt>
                <c:pt idx="2274">
                  <c:v>227.399999999991</c:v>
                </c:pt>
                <c:pt idx="2275">
                  <c:v>227.499999999991</c:v>
                </c:pt>
                <c:pt idx="2276">
                  <c:v>227.599999999991</c:v>
                </c:pt>
                <c:pt idx="2277">
                  <c:v>227.699999999991</c:v>
                </c:pt>
                <c:pt idx="2278">
                  <c:v>227.799999999991</c:v>
                </c:pt>
                <c:pt idx="2279">
                  <c:v>227.899999999991</c:v>
                </c:pt>
                <c:pt idx="2280">
                  <c:v>227.999999999991</c:v>
                </c:pt>
                <c:pt idx="2281">
                  <c:v>228.099999999991</c:v>
                </c:pt>
                <c:pt idx="2282">
                  <c:v>228.199999999991</c:v>
                </c:pt>
                <c:pt idx="2283">
                  <c:v>228.299999999991</c:v>
                </c:pt>
                <c:pt idx="2284">
                  <c:v>228.399999999991</c:v>
                </c:pt>
                <c:pt idx="2285">
                  <c:v>228.499999999991</c:v>
                </c:pt>
                <c:pt idx="2286">
                  <c:v>228.599999999991</c:v>
                </c:pt>
                <c:pt idx="2287">
                  <c:v>228.699999999991</c:v>
                </c:pt>
                <c:pt idx="2288">
                  <c:v>228.799999999991</c:v>
                </c:pt>
                <c:pt idx="2289">
                  <c:v>228.899999999991</c:v>
                </c:pt>
                <c:pt idx="2290">
                  <c:v>228.999999999991</c:v>
                </c:pt>
                <c:pt idx="2291">
                  <c:v>229.099999999991</c:v>
                </c:pt>
                <c:pt idx="2292">
                  <c:v>229.199999999991</c:v>
                </c:pt>
                <c:pt idx="2293">
                  <c:v>229.299999999991</c:v>
                </c:pt>
                <c:pt idx="2294">
                  <c:v>229.399999999991</c:v>
                </c:pt>
                <c:pt idx="2295">
                  <c:v>229.499999999991</c:v>
                </c:pt>
                <c:pt idx="2296">
                  <c:v>229.599999999991</c:v>
                </c:pt>
                <c:pt idx="2297">
                  <c:v>229.699999999991</c:v>
                </c:pt>
                <c:pt idx="2298">
                  <c:v>229.799999999991</c:v>
                </c:pt>
                <c:pt idx="2299">
                  <c:v>229.899999999991</c:v>
                </c:pt>
                <c:pt idx="2300">
                  <c:v>229.999999999991</c:v>
                </c:pt>
                <c:pt idx="2301">
                  <c:v>230.099999999991</c:v>
                </c:pt>
                <c:pt idx="2302">
                  <c:v>230.199999999991</c:v>
                </c:pt>
                <c:pt idx="2303">
                  <c:v>230.299999999991</c:v>
                </c:pt>
                <c:pt idx="2304">
                  <c:v>230.399999999991</c:v>
                </c:pt>
                <c:pt idx="2305">
                  <c:v>230.499999999991</c:v>
                </c:pt>
                <c:pt idx="2306">
                  <c:v>230.599999999991</c:v>
                </c:pt>
                <c:pt idx="2307">
                  <c:v>230.699999999991</c:v>
                </c:pt>
                <c:pt idx="2308">
                  <c:v>230.799999999991</c:v>
                </c:pt>
                <c:pt idx="2309">
                  <c:v>230.899999999991</c:v>
                </c:pt>
                <c:pt idx="2310">
                  <c:v>230.999999999991</c:v>
                </c:pt>
                <c:pt idx="2311">
                  <c:v>231.099999999991</c:v>
                </c:pt>
                <c:pt idx="2312">
                  <c:v>231.199999999991</c:v>
                </c:pt>
                <c:pt idx="2313">
                  <c:v>231.299999999991</c:v>
                </c:pt>
                <c:pt idx="2314">
                  <c:v>231.399999999991</c:v>
                </c:pt>
                <c:pt idx="2315">
                  <c:v>231.499999999991</c:v>
                </c:pt>
                <c:pt idx="2316">
                  <c:v>231.599999999991</c:v>
                </c:pt>
                <c:pt idx="2317">
                  <c:v>231.699999999991</c:v>
                </c:pt>
                <c:pt idx="2318">
                  <c:v>231.799999999991</c:v>
                </c:pt>
                <c:pt idx="2319">
                  <c:v>231.899999999991</c:v>
                </c:pt>
                <c:pt idx="2320">
                  <c:v>231.999999999991</c:v>
                </c:pt>
                <c:pt idx="2321">
                  <c:v>232.099999999991</c:v>
                </c:pt>
                <c:pt idx="2322">
                  <c:v>232.199999999991</c:v>
                </c:pt>
                <c:pt idx="2323">
                  <c:v>232.299999999991</c:v>
                </c:pt>
                <c:pt idx="2324">
                  <c:v>232.399999999991</c:v>
                </c:pt>
                <c:pt idx="2325">
                  <c:v>232.499999999991</c:v>
                </c:pt>
                <c:pt idx="2326">
                  <c:v>232.599999999991</c:v>
                </c:pt>
                <c:pt idx="2327">
                  <c:v>232.699999999991</c:v>
                </c:pt>
                <c:pt idx="2328">
                  <c:v>232.799999999991</c:v>
                </c:pt>
                <c:pt idx="2329">
                  <c:v>232.899999999991</c:v>
                </c:pt>
                <c:pt idx="2330">
                  <c:v>232.999999999991</c:v>
                </c:pt>
                <c:pt idx="2331">
                  <c:v>233.099999999991</c:v>
                </c:pt>
                <c:pt idx="2332">
                  <c:v>233.199999999991</c:v>
                </c:pt>
                <c:pt idx="2333">
                  <c:v>233.299999999991</c:v>
                </c:pt>
                <c:pt idx="2334">
                  <c:v>233.399999999991</c:v>
                </c:pt>
                <c:pt idx="2335">
                  <c:v>233.499999999991</c:v>
                </c:pt>
                <c:pt idx="2336">
                  <c:v>233.599999999991</c:v>
                </c:pt>
                <c:pt idx="2337">
                  <c:v>233.699999999991</c:v>
                </c:pt>
                <c:pt idx="2338">
                  <c:v>233.799999999991</c:v>
                </c:pt>
                <c:pt idx="2339">
                  <c:v>233.899999999991</c:v>
                </c:pt>
                <c:pt idx="2340">
                  <c:v>233.999999999991</c:v>
                </c:pt>
                <c:pt idx="2341">
                  <c:v>234.099999999991</c:v>
                </c:pt>
                <c:pt idx="2342">
                  <c:v>234.199999999991</c:v>
                </c:pt>
                <c:pt idx="2343">
                  <c:v>234.299999999991</c:v>
                </c:pt>
                <c:pt idx="2344">
                  <c:v>234.399999999991</c:v>
                </c:pt>
                <c:pt idx="2345">
                  <c:v>234.499999999991</c:v>
                </c:pt>
                <c:pt idx="2346">
                  <c:v>234.599999999991</c:v>
                </c:pt>
                <c:pt idx="2347">
                  <c:v>234.699999999991</c:v>
                </c:pt>
                <c:pt idx="2348">
                  <c:v>234.799999999991</c:v>
                </c:pt>
                <c:pt idx="2349">
                  <c:v>234.899999999991</c:v>
                </c:pt>
                <c:pt idx="2350">
                  <c:v>234.999999999991</c:v>
                </c:pt>
                <c:pt idx="2351">
                  <c:v>235.099999999991</c:v>
                </c:pt>
                <c:pt idx="2352">
                  <c:v>235.199999999991</c:v>
                </c:pt>
                <c:pt idx="2353">
                  <c:v>235.299999999991</c:v>
                </c:pt>
                <c:pt idx="2354">
                  <c:v>235.399999999991</c:v>
                </c:pt>
                <c:pt idx="2355">
                  <c:v>235.499999999991</c:v>
                </c:pt>
                <c:pt idx="2356">
                  <c:v>235.599999999991</c:v>
                </c:pt>
                <c:pt idx="2357">
                  <c:v>235.699999999991</c:v>
                </c:pt>
                <c:pt idx="2358">
                  <c:v>235.799999999991</c:v>
                </c:pt>
                <c:pt idx="2359">
                  <c:v>235.899999999991</c:v>
                </c:pt>
                <c:pt idx="2360">
                  <c:v>235.999999999991</c:v>
                </c:pt>
                <c:pt idx="2361">
                  <c:v>236.099999999991</c:v>
                </c:pt>
                <c:pt idx="2362">
                  <c:v>236.199999999991</c:v>
                </c:pt>
                <c:pt idx="2363">
                  <c:v>236.299999999991</c:v>
                </c:pt>
                <c:pt idx="2364">
                  <c:v>236.399999999991</c:v>
                </c:pt>
                <c:pt idx="2365">
                  <c:v>236.499999999991</c:v>
                </c:pt>
                <c:pt idx="2366">
                  <c:v>236.599999999991</c:v>
                </c:pt>
                <c:pt idx="2367">
                  <c:v>236.699999999991</c:v>
                </c:pt>
                <c:pt idx="2368">
                  <c:v>236.799999999991</c:v>
                </c:pt>
                <c:pt idx="2369">
                  <c:v>236.899999999991</c:v>
                </c:pt>
                <c:pt idx="2370">
                  <c:v>236.999999999991</c:v>
                </c:pt>
                <c:pt idx="2371">
                  <c:v>237.099999999991</c:v>
                </c:pt>
                <c:pt idx="2372">
                  <c:v>237.199999999991</c:v>
                </c:pt>
                <c:pt idx="2373">
                  <c:v>237.299999999991</c:v>
                </c:pt>
                <c:pt idx="2374">
                  <c:v>237.399999999991</c:v>
                </c:pt>
                <c:pt idx="2375">
                  <c:v>237.499999999991</c:v>
                </c:pt>
                <c:pt idx="2376">
                  <c:v>237.599999999991</c:v>
                </c:pt>
                <c:pt idx="2377">
                  <c:v>237.699999999991</c:v>
                </c:pt>
                <c:pt idx="2378">
                  <c:v>237.799999999991</c:v>
                </c:pt>
                <c:pt idx="2379">
                  <c:v>237.899999999991</c:v>
                </c:pt>
                <c:pt idx="2380">
                  <c:v>237.999999999991</c:v>
                </c:pt>
                <c:pt idx="2381">
                  <c:v>238.099999999991</c:v>
                </c:pt>
                <c:pt idx="2382">
                  <c:v>238.199999999991</c:v>
                </c:pt>
                <c:pt idx="2383">
                  <c:v>238.299999999991</c:v>
                </c:pt>
                <c:pt idx="2384">
                  <c:v>238.399999999991</c:v>
                </c:pt>
                <c:pt idx="2385">
                  <c:v>238.499999999991</c:v>
                </c:pt>
                <c:pt idx="2386">
                  <c:v>238.599999999991</c:v>
                </c:pt>
                <c:pt idx="2387">
                  <c:v>238.699999999991</c:v>
                </c:pt>
                <c:pt idx="2388">
                  <c:v>238.799999999991</c:v>
                </c:pt>
                <c:pt idx="2389">
                  <c:v>238.899999999991</c:v>
                </c:pt>
                <c:pt idx="2390">
                  <c:v>238.999999999991</c:v>
                </c:pt>
                <c:pt idx="2391">
                  <c:v>239.099999999991</c:v>
                </c:pt>
                <c:pt idx="2392">
                  <c:v>239.199999999991</c:v>
                </c:pt>
                <c:pt idx="2393">
                  <c:v>239.299999999991</c:v>
                </c:pt>
                <c:pt idx="2394">
                  <c:v>239.399999999991</c:v>
                </c:pt>
                <c:pt idx="2395">
                  <c:v>239.499999999991</c:v>
                </c:pt>
                <c:pt idx="2396">
                  <c:v>239.599999999991</c:v>
                </c:pt>
                <c:pt idx="2397">
                  <c:v>239.699999999991</c:v>
                </c:pt>
                <c:pt idx="2398">
                  <c:v>239.799999999991</c:v>
                </c:pt>
                <c:pt idx="2399">
                  <c:v>239.899999999991</c:v>
                </c:pt>
                <c:pt idx="2400">
                  <c:v>239.999999999991</c:v>
                </c:pt>
                <c:pt idx="2401">
                  <c:v>240.099999999991</c:v>
                </c:pt>
                <c:pt idx="2402">
                  <c:v>240.199999999991</c:v>
                </c:pt>
                <c:pt idx="2403">
                  <c:v>240.299999999991</c:v>
                </c:pt>
                <c:pt idx="2404">
                  <c:v>240.399999999991</c:v>
                </c:pt>
                <c:pt idx="2405">
                  <c:v>240.499999999991</c:v>
                </c:pt>
                <c:pt idx="2406">
                  <c:v>240.599999999991</c:v>
                </c:pt>
                <c:pt idx="2407">
                  <c:v>240.699999999991</c:v>
                </c:pt>
                <c:pt idx="2408">
                  <c:v>240.799999999991</c:v>
                </c:pt>
                <c:pt idx="2409">
                  <c:v>240.899999999991</c:v>
                </c:pt>
                <c:pt idx="2410">
                  <c:v>240.999999999991</c:v>
                </c:pt>
                <c:pt idx="2411">
                  <c:v>241.099999999991</c:v>
                </c:pt>
                <c:pt idx="2412">
                  <c:v>241.199999999991</c:v>
                </c:pt>
                <c:pt idx="2413">
                  <c:v>241.299999999991</c:v>
                </c:pt>
                <c:pt idx="2414">
                  <c:v>241.399999999991</c:v>
                </c:pt>
                <c:pt idx="2415">
                  <c:v>241.499999999991</c:v>
                </c:pt>
                <c:pt idx="2416">
                  <c:v>241.599999999991</c:v>
                </c:pt>
                <c:pt idx="2417">
                  <c:v>241.699999999991</c:v>
                </c:pt>
                <c:pt idx="2418">
                  <c:v>241.799999999991</c:v>
                </c:pt>
                <c:pt idx="2419">
                  <c:v>241.899999999991</c:v>
                </c:pt>
                <c:pt idx="2420">
                  <c:v>241.999999999991</c:v>
                </c:pt>
                <c:pt idx="2421">
                  <c:v>242.099999999991</c:v>
                </c:pt>
                <c:pt idx="2422">
                  <c:v>242.199999999991</c:v>
                </c:pt>
                <c:pt idx="2423">
                  <c:v>242.29999999999</c:v>
                </c:pt>
                <c:pt idx="2424">
                  <c:v>242.399999999991</c:v>
                </c:pt>
                <c:pt idx="2425">
                  <c:v>242.499999999991</c:v>
                </c:pt>
                <c:pt idx="2426">
                  <c:v>242.599999999991</c:v>
                </c:pt>
                <c:pt idx="2427">
                  <c:v>242.69999999999</c:v>
                </c:pt>
                <c:pt idx="2428">
                  <c:v>242.79999999999</c:v>
                </c:pt>
                <c:pt idx="2429">
                  <c:v>242.89999999999</c:v>
                </c:pt>
                <c:pt idx="2430">
                  <c:v>242.99999999999</c:v>
                </c:pt>
                <c:pt idx="2431">
                  <c:v>243.09999999999</c:v>
                </c:pt>
                <c:pt idx="2432">
                  <c:v>243.19999999999</c:v>
                </c:pt>
                <c:pt idx="2433">
                  <c:v>243.29999999999</c:v>
                </c:pt>
                <c:pt idx="2434">
                  <c:v>243.39999999999</c:v>
                </c:pt>
                <c:pt idx="2435">
                  <c:v>243.49999999999</c:v>
                </c:pt>
                <c:pt idx="2436">
                  <c:v>243.59999999999</c:v>
                </c:pt>
                <c:pt idx="2437">
                  <c:v>243.69999999999</c:v>
                </c:pt>
                <c:pt idx="2438">
                  <c:v>243.79999999999</c:v>
                </c:pt>
                <c:pt idx="2439">
                  <c:v>243.89999999999</c:v>
                </c:pt>
                <c:pt idx="2440">
                  <c:v>243.99999999999</c:v>
                </c:pt>
                <c:pt idx="2441">
                  <c:v>244.09999999999</c:v>
                </c:pt>
                <c:pt idx="2442">
                  <c:v>244.19999999999</c:v>
                </c:pt>
                <c:pt idx="2443">
                  <c:v>244.29999999999</c:v>
                </c:pt>
                <c:pt idx="2444">
                  <c:v>244.39999999999</c:v>
                </c:pt>
                <c:pt idx="2445">
                  <c:v>244.49999999999</c:v>
                </c:pt>
                <c:pt idx="2446">
                  <c:v>244.59999999999</c:v>
                </c:pt>
                <c:pt idx="2447">
                  <c:v>244.69999999999</c:v>
                </c:pt>
                <c:pt idx="2448">
                  <c:v>244.79999999999</c:v>
                </c:pt>
                <c:pt idx="2449">
                  <c:v>244.89999999999</c:v>
                </c:pt>
                <c:pt idx="2450">
                  <c:v>244.99999999999</c:v>
                </c:pt>
                <c:pt idx="2451">
                  <c:v>245.09999999999</c:v>
                </c:pt>
                <c:pt idx="2452">
                  <c:v>245.19999999999</c:v>
                </c:pt>
                <c:pt idx="2453">
                  <c:v>245.29999999999</c:v>
                </c:pt>
                <c:pt idx="2454">
                  <c:v>245.39999999999</c:v>
                </c:pt>
                <c:pt idx="2455">
                  <c:v>245.49999999999</c:v>
                </c:pt>
                <c:pt idx="2456">
                  <c:v>245.59999999999</c:v>
                </c:pt>
                <c:pt idx="2457">
                  <c:v>245.69999999999</c:v>
                </c:pt>
                <c:pt idx="2458">
                  <c:v>245.79999999999</c:v>
                </c:pt>
                <c:pt idx="2459">
                  <c:v>245.89999999999</c:v>
                </c:pt>
                <c:pt idx="2460">
                  <c:v>245.99999999999</c:v>
                </c:pt>
                <c:pt idx="2461">
                  <c:v>246.09999999999</c:v>
                </c:pt>
                <c:pt idx="2462">
                  <c:v>246.19999999999</c:v>
                </c:pt>
                <c:pt idx="2463">
                  <c:v>246.29999999999</c:v>
                </c:pt>
                <c:pt idx="2464">
                  <c:v>246.39999999999</c:v>
                </c:pt>
                <c:pt idx="2465">
                  <c:v>246.49999999999</c:v>
                </c:pt>
                <c:pt idx="2466">
                  <c:v>246.59999999999</c:v>
                </c:pt>
                <c:pt idx="2467">
                  <c:v>246.69999999999</c:v>
                </c:pt>
                <c:pt idx="2468">
                  <c:v>246.79999999999</c:v>
                </c:pt>
                <c:pt idx="2469">
                  <c:v>246.89999999999</c:v>
                </c:pt>
                <c:pt idx="2470">
                  <c:v>246.99999999999</c:v>
                </c:pt>
                <c:pt idx="2471">
                  <c:v>247.09999999999</c:v>
                </c:pt>
                <c:pt idx="2472">
                  <c:v>247.19999999999</c:v>
                </c:pt>
                <c:pt idx="2473">
                  <c:v>247.29999999999</c:v>
                </c:pt>
                <c:pt idx="2474">
                  <c:v>247.39999999999</c:v>
                </c:pt>
                <c:pt idx="2475">
                  <c:v>247.49999999999</c:v>
                </c:pt>
                <c:pt idx="2476">
                  <c:v>247.59999999999</c:v>
                </c:pt>
                <c:pt idx="2477">
                  <c:v>247.69999999999</c:v>
                </c:pt>
                <c:pt idx="2478">
                  <c:v>247.79999999999</c:v>
                </c:pt>
                <c:pt idx="2479">
                  <c:v>247.89999999999</c:v>
                </c:pt>
                <c:pt idx="2480">
                  <c:v>247.99999999999</c:v>
                </c:pt>
                <c:pt idx="2481">
                  <c:v>248.09999999999</c:v>
                </c:pt>
                <c:pt idx="2482">
                  <c:v>248.19999999999</c:v>
                </c:pt>
                <c:pt idx="2483">
                  <c:v>248.29999999999</c:v>
                </c:pt>
                <c:pt idx="2484">
                  <c:v>248.39999999999</c:v>
                </c:pt>
                <c:pt idx="2485">
                  <c:v>248.49999999999</c:v>
                </c:pt>
                <c:pt idx="2486">
                  <c:v>248.59999999999</c:v>
                </c:pt>
                <c:pt idx="2487">
                  <c:v>248.69999999999</c:v>
                </c:pt>
                <c:pt idx="2488">
                  <c:v>248.79999999999</c:v>
                </c:pt>
                <c:pt idx="2489">
                  <c:v>248.89999999999</c:v>
                </c:pt>
                <c:pt idx="2490">
                  <c:v>248.99999999999</c:v>
                </c:pt>
                <c:pt idx="2491">
                  <c:v>249.09999999999</c:v>
                </c:pt>
                <c:pt idx="2492">
                  <c:v>249.19999999999</c:v>
                </c:pt>
                <c:pt idx="2493">
                  <c:v>249.29999999999</c:v>
                </c:pt>
                <c:pt idx="2494">
                  <c:v>249.39999999999</c:v>
                </c:pt>
                <c:pt idx="2495">
                  <c:v>249.49999999999</c:v>
                </c:pt>
                <c:pt idx="2496">
                  <c:v>249.59999999999</c:v>
                </c:pt>
                <c:pt idx="2497">
                  <c:v>249.69999999999</c:v>
                </c:pt>
                <c:pt idx="2498">
                  <c:v>249.79999999999</c:v>
                </c:pt>
                <c:pt idx="2499">
                  <c:v>249.89999999999</c:v>
                </c:pt>
                <c:pt idx="2500">
                  <c:v>249.99999999999</c:v>
                </c:pt>
                <c:pt idx="2501">
                  <c:v>250.09999999999</c:v>
                </c:pt>
                <c:pt idx="2502">
                  <c:v>250.19999999999</c:v>
                </c:pt>
                <c:pt idx="2503">
                  <c:v>250.29999999999</c:v>
                </c:pt>
                <c:pt idx="2504">
                  <c:v>250.39999999999</c:v>
                </c:pt>
                <c:pt idx="2505">
                  <c:v>250.49999999999</c:v>
                </c:pt>
                <c:pt idx="2506">
                  <c:v>250.59999999999</c:v>
                </c:pt>
                <c:pt idx="2507">
                  <c:v>250.69999999999</c:v>
                </c:pt>
                <c:pt idx="2508">
                  <c:v>250.79999999999</c:v>
                </c:pt>
                <c:pt idx="2509">
                  <c:v>250.89999999999</c:v>
                </c:pt>
                <c:pt idx="2510">
                  <c:v>250.99999999999</c:v>
                </c:pt>
                <c:pt idx="2511">
                  <c:v>251.09999999999</c:v>
                </c:pt>
                <c:pt idx="2512">
                  <c:v>251.19999999999</c:v>
                </c:pt>
                <c:pt idx="2513">
                  <c:v>251.29999999999</c:v>
                </c:pt>
                <c:pt idx="2514">
                  <c:v>251.39999999999</c:v>
                </c:pt>
                <c:pt idx="2515">
                  <c:v>251.49999999999</c:v>
                </c:pt>
                <c:pt idx="2516">
                  <c:v>251.59999999999</c:v>
                </c:pt>
                <c:pt idx="2517">
                  <c:v>251.69999999999</c:v>
                </c:pt>
                <c:pt idx="2518">
                  <c:v>251.79999999999</c:v>
                </c:pt>
                <c:pt idx="2519">
                  <c:v>251.89999999999</c:v>
                </c:pt>
                <c:pt idx="2520">
                  <c:v>251.99999999999</c:v>
                </c:pt>
                <c:pt idx="2521">
                  <c:v>252.09999999999</c:v>
                </c:pt>
                <c:pt idx="2522">
                  <c:v>252.19999999999</c:v>
                </c:pt>
                <c:pt idx="2523">
                  <c:v>252.29999999999</c:v>
                </c:pt>
                <c:pt idx="2524">
                  <c:v>252.39999999999</c:v>
                </c:pt>
                <c:pt idx="2525">
                  <c:v>252.49999999999</c:v>
                </c:pt>
                <c:pt idx="2526">
                  <c:v>252.59999999999</c:v>
                </c:pt>
                <c:pt idx="2527">
                  <c:v>252.69999999999</c:v>
                </c:pt>
                <c:pt idx="2528">
                  <c:v>252.79999999999</c:v>
                </c:pt>
                <c:pt idx="2529">
                  <c:v>252.89999999999</c:v>
                </c:pt>
                <c:pt idx="2530">
                  <c:v>252.99999999999</c:v>
                </c:pt>
                <c:pt idx="2531">
                  <c:v>253.09999999999</c:v>
                </c:pt>
                <c:pt idx="2532">
                  <c:v>253.19999999999</c:v>
                </c:pt>
                <c:pt idx="2533">
                  <c:v>253.29999999999</c:v>
                </c:pt>
                <c:pt idx="2534">
                  <c:v>253.39999999999</c:v>
                </c:pt>
                <c:pt idx="2535">
                  <c:v>253.49999999999</c:v>
                </c:pt>
                <c:pt idx="2536">
                  <c:v>253.59999999999</c:v>
                </c:pt>
                <c:pt idx="2537">
                  <c:v>253.69999999999</c:v>
                </c:pt>
                <c:pt idx="2538">
                  <c:v>253.79999999999</c:v>
                </c:pt>
                <c:pt idx="2539">
                  <c:v>253.89999999999</c:v>
                </c:pt>
                <c:pt idx="2540">
                  <c:v>253.99999999999</c:v>
                </c:pt>
                <c:pt idx="2541">
                  <c:v>254.09999999999</c:v>
                </c:pt>
                <c:pt idx="2542">
                  <c:v>254.19999999999</c:v>
                </c:pt>
                <c:pt idx="2543">
                  <c:v>254.29999999999</c:v>
                </c:pt>
                <c:pt idx="2544">
                  <c:v>254.39999999999</c:v>
                </c:pt>
                <c:pt idx="2545">
                  <c:v>254.49999999999</c:v>
                </c:pt>
                <c:pt idx="2546">
                  <c:v>254.59999999999</c:v>
                </c:pt>
                <c:pt idx="2547">
                  <c:v>254.69999999999</c:v>
                </c:pt>
                <c:pt idx="2548">
                  <c:v>254.79999999999</c:v>
                </c:pt>
                <c:pt idx="2549">
                  <c:v>254.89999999999</c:v>
                </c:pt>
                <c:pt idx="2550">
                  <c:v>254.99999999999</c:v>
                </c:pt>
                <c:pt idx="2551">
                  <c:v>255.09999999999</c:v>
                </c:pt>
                <c:pt idx="2552">
                  <c:v>255.19999999999</c:v>
                </c:pt>
                <c:pt idx="2553">
                  <c:v>255.29999999999</c:v>
                </c:pt>
                <c:pt idx="2554">
                  <c:v>255.39999999999</c:v>
                </c:pt>
                <c:pt idx="2555">
                  <c:v>255.49999999999</c:v>
                </c:pt>
                <c:pt idx="2556">
                  <c:v>255.59999999999</c:v>
                </c:pt>
                <c:pt idx="2557">
                  <c:v>255.69999999999</c:v>
                </c:pt>
                <c:pt idx="2558">
                  <c:v>255.79999999999</c:v>
                </c:pt>
                <c:pt idx="2559">
                  <c:v>255.89999999999</c:v>
                </c:pt>
                <c:pt idx="2560">
                  <c:v>255.99999999999</c:v>
                </c:pt>
                <c:pt idx="2561">
                  <c:v>256.09999999999</c:v>
                </c:pt>
                <c:pt idx="2562">
                  <c:v>256.19999999999</c:v>
                </c:pt>
                <c:pt idx="2563">
                  <c:v>256.29999999999</c:v>
                </c:pt>
                <c:pt idx="2564">
                  <c:v>256.39999999999</c:v>
                </c:pt>
                <c:pt idx="2565">
                  <c:v>256.49999999999</c:v>
                </c:pt>
                <c:pt idx="2566">
                  <c:v>256.59999999999</c:v>
                </c:pt>
                <c:pt idx="2567">
                  <c:v>256.69999999999</c:v>
                </c:pt>
                <c:pt idx="2568">
                  <c:v>256.79999999999</c:v>
                </c:pt>
                <c:pt idx="2569">
                  <c:v>256.89999999999</c:v>
                </c:pt>
                <c:pt idx="2570">
                  <c:v>256.99999999999</c:v>
                </c:pt>
                <c:pt idx="2571">
                  <c:v>257.09999999999</c:v>
                </c:pt>
                <c:pt idx="2572">
                  <c:v>257.19999999999</c:v>
                </c:pt>
                <c:pt idx="2573">
                  <c:v>257.29999999999</c:v>
                </c:pt>
                <c:pt idx="2574">
                  <c:v>257.39999999999</c:v>
                </c:pt>
                <c:pt idx="2575">
                  <c:v>257.49999999999</c:v>
                </c:pt>
                <c:pt idx="2576">
                  <c:v>257.59999999999</c:v>
                </c:pt>
                <c:pt idx="2577">
                  <c:v>257.69999999999</c:v>
                </c:pt>
                <c:pt idx="2578">
                  <c:v>257.79999999999</c:v>
                </c:pt>
                <c:pt idx="2579">
                  <c:v>257.89999999999</c:v>
                </c:pt>
                <c:pt idx="2580">
                  <c:v>257.99999999999</c:v>
                </c:pt>
                <c:pt idx="2581">
                  <c:v>258.09999999999</c:v>
                </c:pt>
                <c:pt idx="2582">
                  <c:v>258.19999999999</c:v>
                </c:pt>
                <c:pt idx="2583">
                  <c:v>258.29999999999</c:v>
                </c:pt>
                <c:pt idx="2584">
                  <c:v>258.39999999999</c:v>
                </c:pt>
                <c:pt idx="2585">
                  <c:v>258.49999999999</c:v>
                </c:pt>
                <c:pt idx="2586">
                  <c:v>258.59999999999</c:v>
                </c:pt>
                <c:pt idx="2587">
                  <c:v>258.69999999999</c:v>
                </c:pt>
                <c:pt idx="2588">
                  <c:v>258.79999999999</c:v>
                </c:pt>
                <c:pt idx="2589">
                  <c:v>258.89999999999</c:v>
                </c:pt>
                <c:pt idx="2590">
                  <c:v>258.99999999999</c:v>
                </c:pt>
                <c:pt idx="2591">
                  <c:v>259.09999999999</c:v>
                </c:pt>
                <c:pt idx="2592">
                  <c:v>259.19999999999</c:v>
                </c:pt>
                <c:pt idx="2593">
                  <c:v>259.29999999999</c:v>
                </c:pt>
                <c:pt idx="2594">
                  <c:v>259.39999999999</c:v>
                </c:pt>
                <c:pt idx="2595">
                  <c:v>259.499999999991</c:v>
                </c:pt>
                <c:pt idx="2596">
                  <c:v>259.599999999991</c:v>
                </c:pt>
                <c:pt idx="2597">
                  <c:v>259.699999999991</c:v>
                </c:pt>
                <c:pt idx="2598">
                  <c:v>259.799999999991</c:v>
                </c:pt>
                <c:pt idx="2599">
                  <c:v>259.899999999991</c:v>
                </c:pt>
                <c:pt idx="2600">
                  <c:v>259.999999999991</c:v>
                </c:pt>
                <c:pt idx="2601">
                  <c:v>260.099999999991</c:v>
                </c:pt>
                <c:pt idx="2602">
                  <c:v>260.199999999991</c:v>
                </c:pt>
                <c:pt idx="2603">
                  <c:v>260.299999999991</c:v>
                </c:pt>
                <c:pt idx="2604">
                  <c:v>260.399999999991</c:v>
                </c:pt>
                <c:pt idx="2605">
                  <c:v>260.499999999991</c:v>
                </c:pt>
                <c:pt idx="2606">
                  <c:v>260.599999999991</c:v>
                </c:pt>
                <c:pt idx="2607">
                  <c:v>260.699999999991</c:v>
                </c:pt>
                <c:pt idx="2608">
                  <c:v>260.799999999991</c:v>
                </c:pt>
                <c:pt idx="2609">
                  <c:v>260.899999999991</c:v>
                </c:pt>
                <c:pt idx="2610">
                  <c:v>260.999999999991</c:v>
                </c:pt>
                <c:pt idx="2611">
                  <c:v>261.099999999991</c:v>
                </c:pt>
                <c:pt idx="2612">
                  <c:v>261.199999999991</c:v>
                </c:pt>
                <c:pt idx="2613">
                  <c:v>261.299999999991</c:v>
                </c:pt>
                <c:pt idx="2614">
                  <c:v>261.399999999991</c:v>
                </c:pt>
                <c:pt idx="2615">
                  <c:v>261.499999999991</c:v>
                </c:pt>
                <c:pt idx="2616">
                  <c:v>261.599999999991</c:v>
                </c:pt>
                <c:pt idx="2617">
                  <c:v>261.699999999991</c:v>
                </c:pt>
                <c:pt idx="2618">
                  <c:v>261.799999999991</c:v>
                </c:pt>
                <c:pt idx="2619">
                  <c:v>261.899999999991</c:v>
                </c:pt>
                <c:pt idx="2620">
                  <c:v>261.999999999991</c:v>
                </c:pt>
                <c:pt idx="2621">
                  <c:v>262.099999999991</c:v>
                </c:pt>
                <c:pt idx="2622">
                  <c:v>262.199999999991</c:v>
                </c:pt>
                <c:pt idx="2623">
                  <c:v>262.299999999991</c:v>
                </c:pt>
                <c:pt idx="2624">
                  <c:v>262.399999999991</c:v>
                </c:pt>
                <c:pt idx="2625">
                  <c:v>262.499999999991</c:v>
                </c:pt>
                <c:pt idx="2626">
                  <c:v>262.599999999991</c:v>
                </c:pt>
                <c:pt idx="2627">
                  <c:v>262.699999999991</c:v>
                </c:pt>
                <c:pt idx="2628">
                  <c:v>262.799999999991</c:v>
                </c:pt>
                <c:pt idx="2629">
                  <c:v>262.899999999991</c:v>
                </c:pt>
                <c:pt idx="2630">
                  <c:v>262.999999999991</c:v>
                </c:pt>
                <c:pt idx="2631">
                  <c:v>263.099999999991</c:v>
                </c:pt>
                <c:pt idx="2632">
                  <c:v>263.199999999991</c:v>
                </c:pt>
                <c:pt idx="2633">
                  <c:v>263.299999999991</c:v>
                </c:pt>
                <c:pt idx="2634">
                  <c:v>263.399999999991</c:v>
                </c:pt>
                <c:pt idx="2635">
                  <c:v>263.499999999991</c:v>
                </c:pt>
                <c:pt idx="2636">
                  <c:v>263.599999999991</c:v>
                </c:pt>
                <c:pt idx="2637">
                  <c:v>263.699999999991</c:v>
                </c:pt>
                <c:pt idx="2638">
                  <c:v>263.799999999991</c:v>
                </c:pt>
                <c:pt idx="2639">
                  <c:v>263.899999999991</c:v>
                </c:pt>
                <c:pt idx="2640">
                  <c:v>263.999999999992</c:v>
                </c:pt>
                <c:pt idx="2641">
                  <c:v>264.099999999992</c:v>
                </c:pt>
                <c:pt idx="2642">
                  <c:v>264.199999999992</c:v>
                </c:pt>
                <c:pt idx="2643">
                  <c:v>264.299999999992</c:v>
                </c:pt>
                <c:pt idx="2644">
                  <c:v>264.399999999992</c:v>
                </c:pt>
                <c:pt idx="2645">
                  <c:v>264.499999999992</c:v>
                </c:pt>
                <c:pt idx="2646">
                  <c:v>264.599999999992</c:v>
                </c:pt>
                <c:pt idx="2647">
                  <c:v>264.699999999992</c:v>
                </c:pt>
                <c:pt idx="2648">
                  <c:v>264.799999999992</c:v>
                </c:pt>
                <c:pt idx="2649">
                  <c:v>264.899999999992</c:v>
                </c:pt>
                <c:pt idx="2650">
                  <c:v>264.999999999992</c:v>
                </c:pt>
                <c:pt idx="2651">
                  <c:v>265.099999999992</c:v>
                </c:pt>
                <c:pt idx="2652">
                  <c:v>265.199999999992</c:v>
                </c:pt>
                <c:pt idx="2653">
                  <c:v>265.299999999992</c:v>
                </c:pt>
                <c:pt idx="2654">
                  <c:v>265.399999999992</c:v>
                </c:pt>
                <c:pt idx="2655">
                  <c:v>265.499999999992</c:v>
                </c:pt>
                <c:pt idx="2656">
                  <c:v>265.599999999992</c:v>
                </c:pt>
                <c:pt idx="2657">
                  <c:v>265.699999999992</c:v>
                </c:pt>
                <c:pt idx="2658">
                  <c:v>265.799999999992</c:v>
                </c:pt>
                <c:pt idx="2659">
                  <c:v>265.899999999992</c:v>
                </c:pt>
                <c:pt idx="2660">
                  <c:v>265.999999999992</c:v>
                </c:pt>
                <c:pt idx="2661">
                  <c:v>266.099999999992</c:v>
                </c:pt>
                <c:pt idx="2662">
                  <c:v>266.199999999992</c:v>
                </c:pt>
                <c:pt idx="2663">
                  <c:v>266.299999999992</c:v>
                </c:pt>
                <c:pt idx="2664">
                  <c:v>266.399999999992</c:v>
                </c:pt>
                <c:pt idx="2665">
                  <c:v>266.499999999992</c:v>
                </c:pt>
                <c:pt idx="2666">
                  <c:v>266.599999999992</c:v>
                </c:pt>
                <c:pt idx="2667">
                  <c:v>266.699999999992</c:v>
                </c:pt>
                <c:pt idx="2668">
                  <c:v>266.799999999992</c:v>
                </c:pt>
                <c:pt idx="2669">
                  <c:v>266.899999999992</c:v>
                </c:pt>
                <c:pt idx="2670">
                  <c:v>266.999999999992</c:v>
                </c:pt>
                <c:pt idx="2671">
                  <c:v>267.099999999992</c:v>
                </c:pt>
                <c:pt idx="2672">
                  <c:v>267.199999999992</c:v>
                </c:pt>
                <c:pt idx="2673">
                  <c:v>267.299999999992</c:v>
                </c:pt>
                <c:pt idx="2674">
                  <c:v>267.399999999992</c:v>
                </c:pt>
                <c:pt idx="2675">
                  <c:v>267.499999999992</c:v>
                </c:pt>
                <c:pt idx="2676">
                  <c:v>267.599999999992</c:v>
                </c:pt>
                <c:pt idx="2677">
                  <c:v>267.699999999992</c:v>
                </c:pt>
                <c:pt idx="2678">
                  <c:v>267.799999999992</c:v>
                </c:pt>
                <c:pt idx="2679">
                  <c:v>267.899999999992</c:v>
                </c:pt>
                <c:pt idx="2680">
                  <c:v>267.999999999992</c:v>
                </c:pt>
                <c:pt idx="2681">
                  <c:v>268.099999999992</c:v>
                </c:pt>
                <c:pt idx="2682">
                  <c:v>268.199999999992</c:v>
                </c:pt>
                <c:pt idx="2683">
                  <c:v>268.299999999993</c:v>
                </c:pt>
                <c:pt idx="2684">
                  <c:v>268.399999999992</c:v>
                </c:pt>
                <c:pt idx="2685">
                  <c:v>268.499999999993</c:v>
                </c:pt>
                <c:pt idx="2686">
                  <c:v>268.599999999993</c:v>
                </c:pt>
                <c:pt idx="2687">
                  <c:v>268.699999999993</c:v>
                </c:pt>
                <c:pt idx="2688">
                  <c:v>268.799999999993</c:v>
                </c:pt>
                <c:pt idx="2689">
                  <c:v>268.899999999993</c:v>
                </c:pt>
                <c:pt idx="2690">
                  <c:v>268.999999999993</c:v>
                </c:pt>
                <c:pt idx="2691">
                  <c:v>269.099999999993</c:v>
                </c:pt>
                <c:pt idx="2692">
                  <c:v>269.199999999993</c:v>
                </c:pt>
                <c:pt idx="2693">
                  <c:v>269.299999999993</c:v>
                </c:pt>
                <c:pt idx="2694">
                  <c:v>269.399999999993</c:v>
                </c:pt>
                <c:pt idx="2695">
                  <c:v>269.499999999993</c:v>
                </c:pt>
                <c:pt idx="2696">
                  <c:v>269.599999999993</c:v>
                </c:pt>
                <c:pt idx="2697">
                  <c:v>269.699999999993</c:v>
                </c:pt>
                <c:pt idx="2698">
                  <c:v>269.799999999993</c:v>
                </c:pt>
                <c:pt idx="2699">
                  <c:v>269.899999999993</c:v>
                </c:pt>
                <c:pt idx="2700">
                  <c:v>269.999999999993</c:v>
                </c:pt>
                <c:pt idx="2701">
                  <c:v>270.099999999993</c:v>
                </c:pt>
                <c:pt idx="2702">
                  <c:v>270.199999999993</c:v>
                </c:pt>
                <c:pt idx="2703">
                  <c:v>270.299999999993</c:v>
                </c:pt>
                <c:pt idx="2704">
                  <c:v>270.399999999993</c:v>
                </c:pt>
                <c:pt idx="2705">
                  <c:v>270.499999999993</c:v>
                </c:pt>
                <c:pt idx="2706">
                  <c:v>270.599999999993</c:v>
                </c:pt>
                <c:pt idx="2707">
                  <c:v>270.699999999993</c:v>
                </c:pt>
                <c:pt idx="2708">
                  <c:v>270.799999999993</c:v>
                </c:pt>
                <c:pt idx="2709">
                  <c:v>270.899999999993</c:v>
                </c:pt>
                <c:pt idx="2710">
                  <c:v>270.999999999993</c:v>
                </c:pt>
                <c:pt idx="2711">
                  <c:v>271.099999999993</c:v>
                </c:pt>
                <c:pt idx="2712">
                  <c:v>271.199999999993</c:v>
                </c:pt>
                <c:pt idx="2713">
                  <c:v>271.299999999993</c:v>
                </c:pt>
                <c:pt idx="2714">
                  <c:v>271.399999999993</c:v>
                </c:pt>
                <c:pt idx="2715">
                  <c:v>271.499999999993</c:v>
                </c:pt>
                <c:pt idx="2716">
                  <c:v>271.599999999993</c:v>
                </c:pt>
                <c:pt idx="2717">
                  <c:v>271.699999999993</c:v>
                </c:pt>
                <c:pt idx="2718">
                  <c:v>271.799999999993</c:v>
                </c:pt>
                <c:pt idx="2719">
                  <c:v>271.899999999993</c:v>
                </c:pt>
                <c:pt idx="2720">
                  <c:v>271.999999999993</c:v>
                </c:pt>
                <c:pt idx="2721">
                  <c:v>272.099999999993</c:v>
                </c:pt>
                <c:pt idx="2722">
                  <c:v>272.199999999993</c:v>
                </c:pt>
                <c:pt idx="2723">
                  <c:v>272.299999999993</c:v>
                </c:pt>
                <c:pt idx="2724">
                  <c:v>272.399999999993</c:v>
                </c:pt>
                <c:pt idx="2725">
                  <c:v>272.499999999993</c:v>
                </c:pt>
                <c:pt idx="2726">
                  <c:v>272.599999999993</c:v>
                </c:pt>
                <c:pt idx="2727">
                  <c:v>272.699999999993</c:v>
                </c:pt>
                <c:pt idx="2728">
                  <c:v>272.799999999994</c:v>
                </c:pt>
                <c:pt idx="2729">
                  <c:v>272.899999999994</c:v>
                </c:pt>
                <c:pt idx="2730">
                  <c:v>272.999999999994</c:v>
                </c:pt>
                <c:pt idx="2731">
                  <c:v>273.099999999994</c:v>
                </c:pt>
                <c:pt idx="2732">
                  <c:v>273.199999999994</c:v>
                </c:pt>
                <c:pt idx="2733">
                  <c:v>273.299999999994</c:v>
                </c:pt>
                <c:pt idx="2734">
                  <c:v>273.399999999994</c:v>
                </c:pt>
                <c:pt idx="2735">
                  <c:v>273.499999999994</c:v>
                </c:pt>
                <c:pt idx="2736">
                  <c:v>273.599999999994</c:v>
                </c:pt>
                <c:pt idx="2737">
                  <c:v>273.699999999994</c:v>
                </c:pt>
                <c:pt idx="2738">
                  <c:v>273.799999999994</c:v>
                </c:pt>
                <c:pt idx="2739">
                  <c:v>273.899999999994</c:v>
                </c:pt>
                <c:pt idx="2740">
                  <c:v>273.999999999994</c:v>
                </c:pt>
                <c:pt idx="2741">
                  <c:v>274.099999999994</c:v>
                </c:pt>
                <c:pt idx="2742">
                  <c:v>274.199999999994</c:v>
                </c:pt>
                <c:pt idx="2743">
                  <c:v>274.299999999994</c:v>
                </c:pt>
                <c:pt idx="2744">
                  <c:v>274.399999999994</c:v>
                </c:pt>
                <c:pt idx="2745">
                  <c:v>274.499999999994</c:v>
                </c:pt>
                <c:pt idx="2746">
                  <c:v>274.599999999994</c:v>
                </c:pt>
                <c:pt idx="2747">
                  <c:v>274.699999999994</c:v>
                </c:pt>
                <c:pt idx="2748">
                  <c:v>274.799999999994</c:v>
                </c:pt>
                <c:pt idx="2749">
                  <c:v>274.899999999994</c:v>
                </c:pt>
                <c:pt idx="2750">
                  <c:v>274.999999999994</c:v>
                </c:pt>
                <c:pt idx="2751">
                  <c:v>275.099999999994</c:v>
                </c:pt>
                <c:pt idx="2752">
                  <c:v>275.199999999994</c:v>
                </c:pt>
                <c:pt idx="2753">
                  <c:v>275.299999999994</c:v>
                </c:pt>
                <c:pt idx="2754">
                  <c:v>275.399999999994</c:v>
                </c:pt>
                <c:pt idx="2755">
                  <c:v>275.499999999994</c:v>
                </c:pt>
                <c:pt idx="2756">
                  <c:v>275.599999999994</c:v>
                </c:pt>
                <c:pt idx="2757">
                  <c:v>275.699999999994</c:v>
                </c:pt>
                <c:pt idx="2758">
                  <c:v>275.799999999994</c:v>
                </c:pt>
                <c:pt idx="2759">
                  <c:v>275.899999999994</c:v>
                </c:pt>
                <c:pt idx="2760">
                  <c:v>275.999999999994</c:v>
                </c:pt>
                <c:pt idx="2761">
                  <c:v>276.099999999994</c:v>
                </c:pt>
                <c:pt idx="2762">
                  <c:v>276.199999999994</c:v>
                </c:pt>
                <c:pt idx="2763">
                  <c:v>276.299999999994</c:v>
                </c:pt>
                <c:pt idx="2764">
                  <c:v>276.399999999994</c:v>
                </c:pt>
                <c:pt idx="2765">
                  <c:v>276.499999999994</c:v>
                </c:pt>
                <c:pt idx="2766">
                  <c:v>276.599999999994</c:v>
                </c:pt>
                <c:pt idx="2767">
                  <c:v>276.699999999994</c:v>
                </c:pt>
                <c:pt idx="2768">
                  <c:v>276.799999999994</c:v>
                </c:pt>
                <c:pt idx="2769">
                  <c:v>276.899999999994</c:v>
                </c:pt>
                <c:pt idx="2770">
                  <c:v>276.999999999994</c:v>
                </c:pt>
                <c:pt idx="2771">
                  <c:v>277.099999999995</c:v>
                </c:pt>
                <c:pt idx="2772">
                  <c:v>277.199999999995</c:v>
                </c:pt>
                <c:pt idx="2773">
                  <c:v>277.299999999995</c:v>
                </c:pt>
                <c:pt idx="2774">
                  <c:v>277.399999999995</c:v>
                </c:pt>
                <c:pt idx="2775">
                  <c:v>277.499999999995</c:v>
                </c:pt>
                <c:pt idx="2776">
                  <c:v>277.599999999995</c:v>
                </c:pt>
                <c:pt idx="2777">
                  <c:v>277.699999999995</c:v>
                </c:pt>
                <c:pt idx="2778">
                  <c:v>277.799999999995</c:v>
                </c:pt>
                <c:pt idx="2779">
                  <c:v>277.899999999995</c:v>
                </c:pt>
                <c:pt idx="2780">
                  <c:v>277.999999999995</c:v>
                </c:pt>
                <c:pt idx="2781">
                  <c:v>278.099999999995</c:v>
                </c:pt>
                <c:pt idx="2782">
                  <c:v>278.199999999995</c:v>
                </c:pt>
                <c:pt idx="2783">
                  <c:v>278.299999999995</c:v>
                </c:pt>
                <c:pt idx="2784">
                  <c:v>278.399999999995</c:v>
                </c:pt>
                <c:pt idx="2785">
                  <c:v>278.499999999995</c:v>
                </c:pt>
                <c:pt idx="2786">
                  <c:v>278.599999999995</c:v>
                </c:pt>
                <c:pt idx="2787">
                  <c:v>278.699999999995</c:v>
                </c:pt>
                <c:pt idx="2788">
                  <c:v>278.799999999995</c:v>
                </c:pt>
                <c:pt idx="2789">
                  <c:v>278.899999999995</c:v>
                </c:pt>
                <c:pt idx="2790">
                  <c:v>278.999999999995</c:v>
                </c:pt>
                <c:pt idx="2791">
                  <c:v>279.099999999995</c:v>
                </c:pt>
                <c:pt idx="2792">
                  <c:v>279.199999999995</c:v>
                </c:pt>
                <c:pt idx="2793">
                  <c:v>279.299999999995</c:v>
                </c:pt>
                <c:pt idx="2794">
                  <c:v>279.399999999995</c:v>
                </c:pt>
                <c:pt idx="2795">
                  <c:v>279.499999999995</c:v>
                </c:pt>
                <c:pt idx="2796">
                  <c:v>279.599999999995</c:v>
                </c:pt>
                <c:pt idx="2797">
                  <c:v>279.699999999995</c:v>
                </c:pt>
                <c:pt idx="2798">
                  <c:v>279.799999999995</c:v>
                </c:pt>
                <c:pt idx="2799">
                  <c:v>279.899999999995</c:v>
                </c:pt>
                <c:pt idx="2800">
                  <c:v>279.999999999995</c:v>
                </c:pt>
                <c:pt idx="2801">
                  <c:v>280.099999999995</c:v>
                </c:pt>
                <c:pt idx="2802">
                  <c:v>280.199999999995</c:v>
                </c:pt>
                <c:pt idx="2803">
                  <c:v>280.299999999995</c:v>
                </c:pt>
                <c:pt idx="2804">
                  <c:v>280.399999999995</c:v>
                </c:pt>
                <c:pt idx="2805">
                  <c:v>280.499999999995</c:v>
                </c:pt>
                <c:pt idx="2806">
                  <c:v>280.599999999995</c:v>
                </c:pt>
                <c:pt idx="2807">
                  <c:v>280.699999999995</c:v>
                </c:pt>
                <c:pt idx="2808">
                  <c:v>280.799999999995</c:v>
                </c:pt>
                <c:pt idx="2809">
                  <c:v>280.899999999995</c:v>
                </c:pt>
                <c:pt idx="2810">
                  <c:v>280.999999999995</c:v>
                </c:pt>
                <c:pt idx="2811">
                  <c:v>281.099999999995</c:v>
                </c:pt>
                <c:pt idx="2812">
                  <c:v>281.199999999995</c:v>
                </c:pt>
                <c:pt idx="2813">
                  <c:v>281.299999999995</c:v>
                </c:pt>
                <c:pt idx="2814">
                  <c:v>281.399999999995</c:v>
                </c:pt>
                <c:pt idx="2815">
                  <c:v>281.499999999996</c:v>
                </c:pt>
                <c:pt idx="2816">
                  <c:v>281.599999999996</c:v>
                </c:pt>
                <c:pt idx="2817">
                  <c:v>281.699999999996</c:v>
                </c:pt>
                <c:pt idx="2818">
                  <c:v>281.799999999996</c:v>
                </c:pt>
                <c:pt idx="2819">
                  <c:v>281.899999999996</c:v>
                </c:pt>
                <c:pt idx="2820">
                  <c:v>281.999999999996</c:v>
                </c:pt>
                <c:pt idx="2821">
                  <c:v>282.099999999996</c:v>
                </c:pt>
                <c:pt idx="2822">
                  <c:v>282.199999999996</c:v>
                </c:pt>
                <c:pt idx="2823">
                  <c:v>282.299999999996</c:v>
                </c:pt>
                <c:pt idx="2824">
                  <c:v>282.399999999996</c:v>
                </c:pt>
                <c:pt idx="2825">
                  <c:v>282.499999999996</c:v>
                </c:pt>
                <c:pt idx="2826">
                  <c:v>282.599999999996</c:v>
                </c:pt>
                <c:pt idx="2827">
                  <c:v>282.699999999996</c:v>
                </c:pt>
                <c:pt idx="2828">
                  <c:v>282.799999999996</c:v>
                </c:pt>
                <c:pt idx="2829">
                  <c:v>282.899999999996</c:v>
                </c:pt>
                <c:pt idx="2830">
                  <c:v>282.999999999996</c:v>
                </c:pt>
                <c:pt idx="2831">
                  <c:v>283.099999999996</c:v>
                </c:pt>
                <c:pt idx="2832">
                  <c:v>283.199999999996</c:v>
                </c:pt>
                <c:pt idx="2833">
                  <c:v>283.299999999996</c:v>
                </c:pt>
                <c:pt idx="2834">
                  <c:v>283.399999999996</c:v>
                </c:pt>
                <c:pt idx="2835">
                  <c:v>283.499999999996</c:v>
                </c:pt>
                <c:pt idx="2836">
                  <c:v>283.599999999996</c:v>
                </c:pt>
                <c:pt idx="2837">
                  <c:v>283.699999999996</c:v>
                </c:pt>
                <c:pt idx="2838">
                  <c:v>283.799999999996</c:v>
                </c:pt>
                <c:pt idx="2839">
                  <c:v>283.899999999996</c:v>
                </c:pt>
                <c:pt idx="2840">
                  <c:v>283.999999999996</c:v>
                </c:pt>
                <c:pt idx="2841">
                  <c:v>284.099999999996</c:v>
                </c:pt>
                <c:pt idx="2842">
                  <c:v>284.199999999996</c:v>
                </c:pt>
                <c:pt idx="2843">
                  <c:v>284.299999999996</c:v>
                </c:pt>
                <c:pt idx="2844">
                  <c:v>284.399999999996</c:v>
                </c:pt>
                <c:pt idx="2845">
                  <c:v>284.499999999996</c:v>
                </c:pt>
                <c:pt idx="2846">
                  <c:v>284.599999999996</c:v>
                </c:pt>
                <c:pt idx="2847">
                  <c:v>284.699999999996</c:v>
                </c:pt>
                <c:pt idx="2848">
                  <c:v>284.799999999996</c:v>
                </c:pt>
                <c:pt idx="2849">
                  <c:v>284.899999999996</c:v>
                </c:pt>
                <c:pt idx="2850">
                  <c:v>284.999999999996</c:v>
                </c:pt>
                <c:pt idx="2851">
                  <c:v>285.099999999996</c:v>
                </c:pt>
                <c:pt idx="2852">
                  <c:v>285.199999999996</c:v>
                </c:pt>
                <c:pt idx="2853">
                  <c:v>285.299999999996</c:v>
                </c:pt>
                <c:pt idx="2854">
                  <c:v>285.399999999996</c:v>
                </c:pt>
                <c:pt idx="2855">
                  <c:v>285.499999999996</c:v>
                </c:pt>
                <c:pt idx="2856">
                  <c:v>285.599999999996</c:v>
                </c:pt>
                <c:pt idx="2857">
                  <c:v>285.699999999996</c:v>
                </c:pt>
                <c:pt idx="2858">
                  <c:v>285.799999999996</c:v>
                </c:pt>
                <c:pt idx="2859">
                  <c:v>285.899999999996</c:v>
                </c:pt>
                <c:pt idx="2860">
                  <c:v>285.999999999997</c:v>
                </c:pt>
                <c:pt idx="2861">
                  <c:v>286.099999999997</c:v>
                </c:pt>
                <c:pt idx="2862">
                  <c:v>286.199999999997</c:v>
                </c:pt>
                <c:pt idx="2863">
                  <c:v>286.299999999997</c:v>
                </c:pt>
                <c:pt idx="2864">
                  <c:v>286.399999999997</c:v>
                </c:pt>
                <c:pt idx="2865">
                  <c:v>286.499999999997</c:v>
                </c:pt>
                <c:pt idx="2866">
                  <c:v>286.599999999997</c:v>
                </c:pt>
                <c:pt idx="2867">
                  <c:v>286.699999999997</c:v>
                </c:pt>
                <c:pt idx="2868">
                  <c:v>286.799999999997</c:v>
                </c:pt>
                <c:pt idx="2869">
                  <c:v>286.899999999997</c:v>
                </c:pt>
                <c:pt idx="2870">
                  <c:v>286.999999999997</c:v>
                </c:pt>
                <c:pt idx="2871">
                  <c:v>287.099999999997</c:v>
                </c:pt>
                <c:pt idx="2872">
                  <c:v>287.199999999997</c:v>
                </c:pt>
                <c:pt idx="2873">
                  <c:v>287.299999999997</c:v>
                </c:pt>
                <c:pt idx="2874">
                  <c:v>287.399999999997</c:v>
                </c:pt>
                <c:pt idx="2875">
                  <c:v>287.499999999997</c:v>
                </c:pt>
                <c:pt idx="2876">
                  <c:v>287.599999999997</c:v>
                </c:pt>
                <c:pt idx="2877">
                  <c:v>287.699999999997</c:v>
                </c:pt>
                <c:pt idx="2878">
                  <c:v>287.799999999997</c:v>
                </c:pt>
                <c:pt idx="2879">
                  <c:v>287.899999999997</c:v>
                </c:pt>
                <c:pt idx="2880">
                  <c:v>287.999999999997</c:v>
                </c:pt>
                <c:pt idx="2881">
                  <c:v>288.099999999997</c:v>
                </c:pt>
                <c:pt idx="2882">
                  <c:v>288.199999999997</c:v>
                </c:pt>
                <c:pt idx="2883">
                  <c:v>288.299999999997</c:v>
                </c:pt>
                <c:pt idx="2884">
                  <c:v>288.399999999997</c:v>
                </c:pt>
                <c:pt idx="2885">
                  <c:v>288.499999999997</c:v>
                </c:pt>
                <c:pt idx="2886">
                  <c:v>288.599999999997</c:v>
                </c:pt>
                <c:pt idx="2887">
                  <c:v>288.699999999997</c:v>
                </c:pt>
                <c:pt idx="2888">
                  <c:v>288.799999999997</c:v>
                </c:pt>
                <c:pt idx="2889">
                  <c:v>288.899999999997</c:v>
                </c:pt>
                <c:pt idx="2890">
                  <c:v>288.999999999997</c:v>
                </c:pt>
                <c:pt idx="2891">
                  <c:v>289.099999999997</c:v>
                </c:pt>
                <c:pt idx="2892">
                  <c:v>289.199999999997</c:v>
                </c:pt>
                <c:pt idx="2893">
                  <c:v>289.299999999997</c:v>
                </c:pt>
                <c:pt idx="2894">
                  <c:v>289.399999999997</c:v>
                </c:pt>
                <c:pt idx="2895">
                  <c:v>289.499999999997</c:v>
                </c:pt>
                <c:pt idx="2896">
                  <c:v>289.599999999997</c:v>
                </c:pt>
                <c:pt idx="2897">
                  <c:v>289.699999999997</c:v>
                </c:pt>
                <c:pt idx="2898">
                  <c:v>289.799999999997</c:v>
                </c:pt>
                <c:pt idx="2899">
                  <c:v>289.899999999997</c:v>
                </c:pt>
                <c:pt idx="2900">
                  <c:v>289.999999999997</c:v>
                </c:pt>
                <c:pt idx="2901">
                  <c:v>290.099999999997</c:v>
                </c:pt>
                <c:pt idx="2902">
                  <c:v>290.199999999997</c:v>
                </c:pt>
                <c:pt idx="2903">
                  <c:v>290.299999999998</c:v>
                </c:pt>
                <c:pt idx="2904">
                  <c:v>290.399999999998</c:v>
                </c:pt>
                <c:pt idx="2905">
                  <c:v>290.499999999998</c:v>
                </c:pt>
                <c:pt idx="2906">
                  <c:v>290.599999999998</c:v>
                </c:pt>
                <c:pt idx="2907">
                  <c:v>290.699999999998</c:v>
                </c:pt>
                <c:pt idx="2908">
                  <c:v>290.799999999998</c:v>
                </c:pt>
                <c:pt idx="2909">
                  <c:v>290.899999999998</c:v>
                </c:pt>
                <c:pt idx="2910">
                  <c:v>290.999999999998</c:v>
                </c:pt>
                <c:pt idx="2911">
                  <c:v>291.099999999998</c:v>
                </c:pt>
                <c:pt idx="2912">
                  <c:v>291.199999999998</c:v>
                </c:pt>
                <c:pt idx="2913">
                  <c:v>291.299999999998</c:v>
                </c:pt>
                <c:pt idx="2914">
                  <c:v>291.399999999998</c:v>
                </c:pt>
                <c:pt idx="2915">
                  <c:v>291.499999999998</c:v>
                </c:pt>
                <c:pt idx="2916">
                  <c:v>291.599999999998</c:v>
                </c:pt>
                <c:pt idx="2917">
                  <c:v>291.699999999998</c:v>
                </c:pt>
                <c:pt idx="2918">
                  <c:v>291.799999999998</c:v>
                </c:pt>
                <c:pt idx="2919">
                  <c:v>291.899999999998</c:v>
                </c:pt>
                <c:pt idx="2920">
                  <c:v>291.999999999998</c:v>
                </c:pt>
                <c:pt idx="2921">
                  <c:v>292.099999999998</c:v>
                </c:pt>
                <c:pt idx="2922">
                  <c:v>292.199999999998</c:v>
                </c:pt>
                <c:pt idx="2923">
                  <c:v>292.299999999998</c:v>
                </c:pt>
                <c:pt idx="2924">
                  <c:v>292.399999999998</c:v>
                </c:pt>
                <c:pt idx="2925">
                  <c:v>292.499999999998</c:v>
                </c:pt>
                <c:pt idx="2926">
                  <c:v>292.599999999998</c:v>
                </c:pt>
                <c:pt idx="2927">
                  <c:v>292.699999999998</c:v>
                </c:pt>
                <c:pt idx="2928">
                  <c:v>292.799999999998</c:v>
                </c:pt>
                <c:pt idx="2929">
                  <c:v>292.899999999998</c:v>
                </c:pt>
                <c:pt idx="2930">
                  <c:v>292.999999999998</c:v>
                </c:pt>
                <c:pt idx="2931">
                  <c:v>293.099999999998</c:v>
                </c:pt>
                <c:pt idx="2932">
                  <c:v>293.199999999998</c:v>
                </c:pt>
                <c:pt idx="2933">
                  <c:v>293.299999999998</c:v>
                </c:pt>
                <c:pt idx="2934">
                  <c:v>293.399999999998</c:v>
                </c:pt>
                <c:pt idx="2935">
                  <c:v>293.499999999998</c:v>
                </c:pt>
                <c:pt idx="2936">
                  <c:v>293.599999999998</c:v>
                </c:pt>
                <c:pt idx="2937">
                  <c:v>293.699999999998</c:v>
                </c:pt>
                <c:pt idx="2938">
                  <c:v>293.799999999998</c:v>
                </c:pt>
                <c:pt idx="2939">
                  <c:v>293.899999999998</c:v>
                </c:pt>
                <c:pt idx="2940">
                  <c:v>293.999999999998</c:v>
                </c:pt>
                <c:pt idx="2941">
                  <c:v>294.099999999998</c:v>
                </c:pt>
                <c:pt idx="2942">
                  <c:v>294.199999999998</c:v>
                </c:pt>
                <c:pt idx="2943">
                  <c:v>294.299999999998</c:v>
                </c:pt>
                <c:pt idx="2944">
                  <c:v>294.399999999998</c:v>
                </c:pt>
                <c:pt idx="2945">
                  <c:v>294.499999999998</c:v>
                </c:pt>
                <c:pt idx="2946">
                  <c:v>294.599999999998</c:v>
                </c:pt>
                <c:pt idx="2947">
                  <c:v>294.699999999998</c:v>
                </c:pt>
                <c:pt idx="2948">
                  <c:v>294.799999999999</c:v>
                </c:pt>
                <c:pt idx="2949">
                  <c:v>294.899999999999</c:v>
                </c:pt>
                <c:pt idx="2950">
                  <c:v>294.999999999999</c:v>
                </c:pt>
                <c:pt idx="2951">
                  <c:v>295.099999999999</c:v>
                </c:pt>
                <c:pt idx="2952">
                  <c:v>295.199999999999</c:v>
                </c:pt>
                <c:pt idx="2953">
                  <c:v>295.299999999999</c:v>
                </c:pt>
                <c:pt idx="2954">
                  <c:v>295.399999999999</c:v>
                </c:pt>
                <c:pt idx="2955">
                  <c:v>295.499999999999</c:v>
                </c:pt>
                <c:pt idx="2956">
                  <c:v>295.599999999999</c:v>
                </c:pt>
                <c:pt idx="2957">
                  <c:v>295.699999999999</c:v>
                </c:pt>
                <c:pt idx="2958">
                  <c:v>295.799999999999</c:v>
                </c:pt>
                <c:pt idx="2959">
                  <c:v>295.899999999999</c:v>
                </c:pt>
                <c:pt idx="2960">
                  <c:v>295.999999999999</c:v>
                </c:pt>
                <c:pt idx="2961">
                  <c:v>296.099999999999</c:v>
                </c:pt>
                <c:pt idx="2962">
                  <c:v>296.199999999999</c:v>
                </c:pt>
                <c:pt idx="2963">
                  <c:v>296.299999999999</c:v>
                </c:pt>
                <c:pt idx="2964">
                  <c:v>296.399999999999</c:v>
                </c:pt>
                <c:pt idx="2965">
                  <c:v>296.499999999999</c:v>
                </c:pt>
                <c:pt idx="2966">
                  <c:v>296.599999999999</c:v>
                </c:pt>
                <c:pt idx="2967">
                  <c:v>296.699999999999</c:v>
                </c:pt>
                <c:pt idx="2968">
                  <c:v>296.799999999999</c:v>
                </c:pt>
                <c:pt idx="2969">
                  <c:v>296.899999999999</c:v>
                </c:pt>
                <c:pt idx="2970">
                  <c:v>296.999999999999</c:v>
                </c:pt>
                <c:pt idx="2971">
                  <c:v>297.099999999999</c:v>
                </c:pt>
                <c:pt idx="2972">
                  <c:v>297.199999999999</c:v>
                </c:pt>
                <c:pt idx="2973">
                  <c:v>297.299999999999</c:v>
                </c:pt>
                <c:pt idx="2974">
                  <c:v>297.399999999999</c:v>
                </c:pt>
                <c:pt idx="2975">
                  <c:v>297.499999999999</c:v>
                </c:pt>
                <c:pt idx="2976">
                  <c:v>297.599999999999</c:v>
                </c:pt>
                <c:pt idx="2977">
                  <c:v>297.699999999999</c:v>
                </c:pt>
                <c:pt idx="2978">
                  <c:v>297.799999999999</c:v>
                </c:pt>
                <c:pt idx="2979">
                  <c:v>297.899999999999</c:v>
                </c:pt>
                <c:pt idx="2980">
                  <c:v>297.999999999999</c:v>
                </c:pt>
                <c:pt idx="2981">
                  <c:v>298.099999999999</c:v>
                </c:pt>
                <c:pt idx="2982">
                  <c:v>298.199999999999</c:v>
                </c:pt>
                <c:pt idx="2983">
                  <c:v>298.299999999999</c:v>
                </c:pt>
                <c:pt idx="2984">
                  <c:v>298.399999999999</c:v>
                </c:pt>
                <c:pt idx="2985">
                  <c:v>298.499999999999</c:v>
                </c:pt>
                <c:pt idx="2986">
                  <c:v>298.599999999999</c:v>
                </c:pt>
                <c:pt idx="2987">
                  <c:v>298.699999999999</c:v>
                </c:pt>
                <c:pt idx="2988">
                  <c:v>298.799999999999</c:v>
                </c:pt>
                <c:pt idx="2989">
                  <c:v>298.899999999999</c:v>
                </c:pt>
                <c:pt idx="2990">
                  <c:v>298.999999999999</c:v>
                </c:pt>
                <c:pt idx="2991">
                  <c:v>299.1</c:v>
                </c:pt>
                <c:pt idx="2992">
                  <c:v>299.2</c:v>
                </c:pt>
                <c:pt idx="2993">
                  <c:v>299.3</c:v>
                </c:pt>
                <c:pt idx="2994">
                  <c:v>299.4</c:v>
                </c:pt>
                <c:pt idx="2995">
                  <c:v>299.5</c:v>
                </c:pt>
                <c:pt idx="2996">
                  <c:v>299.6</c:v>
                </c:pt>
                <c:pt idx="2997">
                  <c:v>299.7</c:v>
                </c:pt>
                <c:pt idx="2998">
                  <c:v>299.8</c:v>
                </c:pt>
                <c:pt idx="2999">
                  <c:v>299.9</c:v>
                </c:pt>
                <c:pt idx="3000">
                  <c:v>300</c:v>
                </c:pt>
                <c:pt idx="3001">
                  <c:v>300.1</c:v>
                </c:pt>
                <c:pt idx="3002">
                  <c:v>300.2</c:v>
                </c:pt>
                <c:pt idx="3003">
                  <c:v>300.3</c:v>
                </c:pt>
                <c:pt idx="3004">
                  <c:v>300.4</c:v>
                </c:pt>
                <c:pt idx="3005">
                  <c:v>300.5</c:v>
                </c:pt>
                <c:pt idx="3006">
                  <c:v>300.6</c:v>
                </c:pt>
                <c:pt idx="3007">
                  <c:v>300.7</c:v>
                </c:pt>
                <c:pt idx="3008">
                  <c:v>300.8</c:v>
                </c:pt>
                <c:pt idx="3009">
                  <c:v>300.9</c:v>
                </c:pt>
                <c:pt idx="3010">
                  <c:v>301</c:v>
                </c:pt>
                <c:pt idx="3011">
                  <c:v>301.1</c:v>
                </c:pt>
                <c:pt idx="3012">
                  <c:v>301.2</c:v>
                </c:pt>
                <c:pt idx="3013">
                  <c:v>301.3</c:v>
                </c:pt>
                <c:pt idx="3014">
                  <c:v>301.4</c:v>
                </c:pt>
                <c:pt idx="3015">
                  <c:v>301.5</c:v>
                </c:pt>
                <c:pt idx="3016">
                  <c:v>301.6</c:v>
                </c:pt>
                <c:pt idx="3017">
                  <c:v>301.7</c:v>
                </c:pt>
                <c:pt idx="3018">
                  <c:v>301.8</c:v>
                </c:pt>
                <c:pt idx="3019">
                  <c:v>301.9</c:v>
                </c:pt>
                <c:pt idx="3020">
                  <c:v>302</c:v>
                </c:pt>
                <c:pt idx="3021">
                  <c:v>302.1</c:v>
                </c:pt>
                <c:pt idx="3022">
                  <c:v>302.2</c:v>
                </c:pt>
                <c:pt idx="3023">
                  <c:v>302.3</c:v>
                </c:pt>
                <c:pt idx="3024">
                  <c:v>302.4</c:v>
                </c:pt>
                <c:pt idx="3025">
                  <c:v>302.5</c:v>
                </c:pt>
                <c:pt idx="3026">
                  <c:v>302.6</c:v>
                </c:pt>
                <c:pt idx="3027">
                  <c:v>302.7</c:v>
                </c:pt>
                <c:pt idx="3028">
                  <c:v>302.8</c:v>
                </c:pt>
                <c:pt idx="3029">
                  <c:v>302.9</c:v>
                </c:pt>
                <c:pt idx="3030">
                  <c:v>303</c:v>
                </c:pt>
                <c:pt idx="3031">
                  <c:v>303.1</c:v>
                </c:pt>
                <c:pt idx="3032">
                  <c:v>303.2</c:v>
                </c:pt>
                <c:pt idx="3033">
                  <c:v>303.3</c:v>
                </c:pt>
                <c:pt idx="3034">
                  <c:v>303.4</c:v>
                </c:pt>
                <c:pt idx="3035">
                  <c:v>303.5</c:v>
                </c:pt>
                <c:pt idx="3036">
                  <c:v>303.600000000001</c:v>
                </c:pt>
                <c:pt idx="3037">
                  <c:v>303.700000000001</c:v>
                </c:pt>
                <c:pt idx="3038">
                  <c:v>303.800000000001</c:v>
                </c:pt>
                <c:pt idx="3039">
                  <c:v>303.900000000001</c:v>
                </c:pt>
                <c:pt idx="3040">
                  <c:v>304.000000000001</c:v>
                </c:pt>
                <c:pt idx="3041">
                  <c:v>304.100000000001</c:v>
                </c:pt>
                <c:pt idx="3042">
                  <c:v>304.200000000001</c:v>
                </c:pt>
                <c:pt idx="3043">
                  <c:v>304.300000000001</c:v>
                </c:pt>
                <c:pt idx="3044">
                  <c:v>304.400000000001</c:v>
                </c:pt>
                <c:pt idx="3045">
                  <c:v>304.500000000001</c:v>
                </c:pt>
                <c:pt idx="3046">
                  <c:v>304.600000000001</c:v>
                </c:pt>
                <c:pt idx="3047">
                  <c:v>304.700000000001</c:v>
                </c:pt>
                <c:pt idx="3048">
                  <c:v>304.800000000001</c:v>
                </c:pt>
                <c:pt idx="3049">
                  <c:v>304.900000000001</c:v>
                </c:pt>
                <c:pt idx="3050">
                  <c:v>305.000000000001</c:v>
                </c:pt>
                <c:pt idx="3051">
                  <c:v>305.100000000001</c:v>
                </c:pt>
                <c:pt idx="3052">
                  <c:v>305.200000000001</c:v>
                </c:pt>
                <c:pt idx="3053">
                  <c:v>305.300000000001</c:v>
                </c:pt>
                <c:pt idx="3054">
                  <c:v>305.400000000001</c:v>
                </c:pt>
                <c:pt idx="3055">
                  <c:v>305.500000000001</c:v>
                </c:pt>
                <c:pt idx="3056">
                  <c:v>305.600000000001</c:v>
                </c:pt>
                <c:pt idx="3057">
                  <c:v>305.700000000001</c:v>
                </c:pt>
                <c:pt idx="3058">
                  <c:v>305.800000000001</c:v>
                </c:pt>
                <c:pt idx="3059">
                  <c:v>305.900000000001</c:v>
                </c:pt>
                <c:pt idx="3060">
                  <c:v>306.000000000001</c:v>
                </c:pt>
                <c:pt idx="3061">
                  <c:v>306.100000000001</c:v>
                </c:pt>
                <c:pt idx="3062">
                  <c:v>306.200000000001</c:v>
                </c:pt>
                <c:pt idx="3063">
                  <c:v>306.300000000001</c:v>
                </c:pt>
                <c:pt idx="3064">
                  <c:v>306.400000000001</c:v>
                </c:pt>
                <c:pt idx="3065">
                  <c:v>306.500000000001</c:v>
                </c:pt>
                <c:pt idx="3066">
                  <c:v>306.600000000001</c:v>
                </c:pt>
                <c:pt idx="3067">
                  <c:v>306.700000000001</c:v>
                </c:pt>
                <c:pt idx="3068">
                  <c:v>306.800000000001</c:v>
                </c:pt>
                <c:pt idx="3069">
                  <c:v>306.900000000001</c:v>
                </c:pt>
                <c:pt idx="3070">
                  <c:v>307.000000000001</c:v>
                </c:pt>
                <c:pt idx="3071">
                  <c:v>307.100000000001</c:v>
                </c:pt>
                <c:pt idx="3072">
                  <c:v>307.200000000001</c:v>
                </c:pt>
                <c:pt idx="3073">
                  <c:v>307.300000000001</c:v>
                </c:pt>
                <c:pt idx="3074">
                  <c:v>307.400000000001</c:v>
                </c:pt>
                <c:pt idx="3075">
                  <c:v>307.500000000001</c:v>
                </c:pt>
                <c:pt idx="3076">
                  <c:v>307.600000000001</c:v>
                </c:pt>
                <c:pt idx="3077">
                  <c:v>307.700000000001</c:v>
                </c:pt>
                <c:pt idx="3078">
                  <c:v>307.800000000001</c:v>
                </c:pt>
                <c:pt idx="3079">
                  <c:v>307.900000000002</c:v>
                </c:pt>
                <c:pt idx="3080">
                  <c:v>308.000000000002</c:v>
                </c:pt>
                <c:pt idx="3081">
                  <c:v>308.100000000002</c:v>
                </c:pt>
                <c:pt idx="3082">
                  <c:v>308.200000000002</c:v>
                </c:pt>
                <c:pt idx="3083">
                  <c:v>308.300000000002</c:v>
                </c:pt>
                <c:pt idx="3084">
                  <c:v>308.400000000002</c:v>
                </c:pt>
                <c:pt idx="3085">
                  <c:v>308.500000000002</c:v>
                </c:pt>
                <c:pt idx="3086">
                  <c:v>308.600000000002</c:v>
                </c:pt>
                <c:pt idx="3087">
                  <c:v>308.700000000002</c:v>
                </c:pt>
                <c:pt idx="3088">
                  <c:v>308.800000000002</c:v>
                </c:pt>
                <c:pt idx="3089">
                  <c:v>308.900000000002</c:v>
                </c:pt>
                <c:pt idx="3090">
                  <c:v>309.000000000002</c:v>
                </c:pt>
                <c:pt idx="3091">
                  <c:v>309.100000000002</c:v>
                </c:pt>
                <c:pt idx="3092">
                  <c:v>309.200000000002</c:v>
                </c:pt>
                <c:pt idx="3093">
                  <c:v>309.300000000002</c:v>
                </c:pt>
                <c:pt idx="3094">
                  <c:v>309.400000000002</c:v>
                </c:pt>
                <c:pt idx="3095">
                  <c:v>309.500000000002</c:v>
                </c:pt>
                <c:pt idx="3096">
                  <c:v>309.600000000002</c:v>
                </c:pt>
                <c:pt idx="3097">
                  <c:v>309.700000000002</c:v>
                </c:pt>
                <c:pt idx="3098">
                  <c:v>309.800000000002</c:v>
                </c:pt>
                <c:pt idx="3099">
                  <c:v>309.900000000002</c:v>
                </c:pt>
                <c:pt idx="3100">
                  <c:v>310.000000000002</c:v>
                </c:pt>
                <c:pt idx="3101">
                  <c:v>310.100000000002</c:v>
                </c:pt>
                <c:pt idx="3102">
                  <c:v>310.200000000002</c:v>
                </c:pt>
                <c:pt idx="3103">
                  <c:v>310.300000000002</c:v>
                </c:pt>
                <c:pt idx="3104">
                  <c:v>310.400000000002</c:v>
                </c:pt>
                <c:pt idx="3105">
                  <c:v>310.500000000002</c:v>
                </c:pt>
                <c:pt idx="3106">
                  <c:v>310.600000000002</c:v>
                </c:pt>
                <c:pt idx="3107">
                  <c:v>310.700000000002</c:v>
                </c:pt>
                <c:pt idx="3108">
                  <c:v>310.800000000002</c:v>
                </c:pt>
                <c:pt idx="3109">
                  <c:v>310.900000000002</c:v>
                </c:pt>
                <c:pt idx="3110">
                  <c:v>311.000000000002</c:v>
                </c:pt>
                <c:pt idx="3111">
                  <c:v>311.100000000002</c:v>
                </c:pt>
                <c:pt idx="3112">
                  <c:v>311.200000000002</c:v>
                </c:pt>
                <c:pt idx="3113">
                  <c:v>311.300000000002</c:v>
                </c:pt>
                <c:pt idx="3114">
                  <c:v>311.400000000002</c:v>
                </c:pt>
                <c:pt idx="3115">
                  <c:v>311.500000000002</c:v>
                </c:pt>
                <c:pt idx="3116">
                  <c:v>311.600000000002</c:v>
                </c:pt>
                <c:pt idx="3117">
                  <c:v>311.700000000002</c:v>
                </c:pt>
                <c:pt idx="3118">
                  <c:v>311.800000000002</c:v>
                </c:pt>
                <c:pt idx="3119">
                  <c:v>311.900000000002</c:v>
                </c:pt>
                <c:pt idx="3120">
                  <c:v>312.000000000002</c:v>
                </c:pt>
                <c:pt idx="3121">
                  <c:v>312.100000000002</c:v>
                </c:pt>
                <c:pt idx="3122">
                  <c:v>312.200000000002</c:v>
                </c:pt>
                <c:pt idx="3123">
                  <c:v>312.300000000002</c:v>
                </c:pt>
                <c:pt idx="3124">
                  <c:v>312.400000000003</c:v>
                </c:pt>
                <c:pt idx="3125">
                  <c:v>312.500000000003</c:v>
                </c:pt>
                <c:pt idx="3126">
                  <c:v>312.600000000003</c:v>
                </c:pt>
                <c:pt idx="3127">
                  <c:v>312.700000000003</c:v>
                </c:pt>
                <c:pt idx="3128">
                  <c:v>312.800000000003</c:v>
                </c:pt>
                <c:pt idx="3129">
                  <c:v>312.900000000003</c:v>
                </c:pt>
                <c:pt idx="3130">
                  <c:v>313.000000000003</c:v>
                </c:pt>
                <c:pt idx="3131">
                  <c:v>313.100000000003</c:v>
                </c:pt>
                <c:pt idx="3132">
                  <c:v>313.200000000003</c:v>
                </c:pt>
                <c:pt idx="3133">
                  <c:v>313.300000000003</c:v>
                </c:pt>
                <c:pt idx="3134">
                  <c:v>313.400000000003</c:v>
                </c:pt>
                <c:pt idx="3135">
                  <c:v>313.500000000003</c:v>
                </c:pt>
                <c:pt idx="3136">
                  <c:v>313.600000000003</c:v>
                </c:pt>
                <c:pt idx="3137">
                  <c:v>313.700000000003</c:v>
                </c:pt>
                <c:pt idx="3138">
                  <c:v>313.800000000003</c:v>
                </c:pt>
                <c:pt idx="3139">
                  <c:v>313.900000000003</c:v>
                </c:pt>
                <c:pt idx="3140">
                  <c:v>314.000000000003</c:v>
                </c:pt>
                <c:pt idx="3141">
                  <c:v>314.100000000003</c:v>
                </c:pt>
                <c:pt idx="3142">
                  <c:v>314.200000000003</c:v>
                </c:pt>
                <c:pt idx="3143">
                  <c:v>314.300000000003</c:v>
                </c:pt>
                <c:pt idx="3144">
                  <c:v>314.400000000003</c:v>
                </c:pt>
                <c:pt idx="3145">
                  <c:v>314.500000000003</c:v>
                </c:pt>
                <c:pt idx="3146">
                  <c:v>314.600000000003</c:v>
                </c:pt>
                <c:pt idx="3147">
                  <c:v>314.700000000003</c:v>
                </c:pt>
                <c:pt idx="3148">
                  <c:v>314.800000000003</c:v>
                </c:pt>
                <c:pt idx="3149">
                  <c:v>314.900000000003</c:v>
                </c:pt>
                <c:pt idx="3150">
                  <c:v>315.000000000003</c:v>
                </c:pt>
                <c:pt idx="3151">
                  <c:v>315.100000000003</c:v>
                </c:pt>
                <c:pt idx="3152">
                  <c:v>315.200000000003</c:v>
                </c:pt>
                <c:pt idx="3153">
                  <c:v>315.300000000003</c:v>
                </c:pt>
                <c:pt idx="3154">
                  <c:v>315.400000000003</c:v>
                </c:pt>
                <c:pt idx="3155">
                  <c:v>315.500000000003</c:v>
                </c:pt>
                <c:pt idx="3156">
                  <c:v>315.600000000003</c:v>
                </c:pt>
                <c:pt idx="3157">
                  <c:v>315.700000000003</c:v>
                </c:pt>
                <c:pt idx="3158">
                  <c:v>315.800000000003</c:v>
                </c:pt>
                <c:pt idx="3159">
                  <c:v>315.900000000003</c:v>
                </c:pt>
                <c:pt idx="3160">
                  <c:v>316.000000000003</c:v>
                </c:pt>
                <c:pt idx="3161">
                  <c:v>316.100000000003</c:v>
                </c:pt>
                <c:pt idx="3162">
                  <c:v>316.200000000003</c:v>
                </c:pt>
                <c:pt idx="3163">
                  <c:v>316.300000000003</c:v>
                </c:pt>
                <c:pt idx="3164">
                  <c:v>316.400000000003</c:v>
                </c:pt>
                <c:pt idx="3165">
                  <c:v>316.500000000003</c:v>
                </c:pt>
                <c:pt idx="3166">
                  <c:v>316.600000000003</c:v>
                </c:pt>
                <c:pt idx="3167">
                  <c:v>316.700000000004</c:v>
                </c:pt>
                <c:pt idx="3168">
                  <c:v>316.800000000004</c:v>
                </c:pt>
                <c:pt idx="3169">
                  <c:v>316.900000000004</c:v>
                </c:pt>
                <c:pt idx="3170">
                  <c:v>317.000000000004</c:v>
                </c:pt>
                <c:pt idx="3171">
                  <c:v>317.100000000004</c:v>
                </c:pt>
                <c:pt idx="3172">
                  <c:v>317.200000000004</c:v>
                </c:pt>
                <c:pt idx="3173">
                  <c:v>317.300000000004</c:v>
                </c:pt>
                <c:pt idx="3174">
                  <c:v>317.400000000004</c:v>
                </c:pt>
                <c:pt idx="3175">
                  <c:v>317.500000000004</c:v>
                </c:pt>
                <c:pt idx="3176">
                  <c:v>317.600000000004</c:v>
                </c:pt>
                <c:pt idx="3177">
                  <c:v>317.700000000004</c:v>
                </c:pt>
                <c:pt idx="3178">
                  <c:v>317.800000000004</c:v>
                </c:pt>
                <c:pt idx="3179">
                  <c:v>317.900000000004</c:v>
                </c:pt>
                <c:pt idx="3180">
                  <c:v>318.000000000004</c:v>
                </c:pt>
                <c:pt idx="3181">
                  <c:v>318.100000000004</c:v>
                </c:pt>
                <c:pt idx="3182">
                  <c:v>318.200000000004</c:v>
                </c:pt>
                <c:pt idx="3183">
                  <c:v>318.300000000004</c:v>
                </c:pt>
                <c:pt idx="3184">
                  <c:v>318.400000000004</c:v>
                </c:pt>
                <c:pt idx="3185">
                  <c:v>318.500000000004</c:v>
                </c:pt>
                <c:pt idx="3186">
                  <c:v>318.600000000004</c:v>
                </c:pt>
                <c:pt idx="3187">
                  <c:v>318.700000000004</c:v>
                </c:pt>
                <c:pt idx="3188">
                  <c:v>318.800000000004</c:v>
                </c:pt>
                <c:pt idx="3189">
                  <c:v>318.900000000004</c:v>
                </c:pt>
                <c:pt idx="3190">
                  <c:v>319.000000000004</c:v>
                </c:pt>
                <c:pt idx="3191">
                  <c:v>319.100000000004</c:v>
                </c:pt>
                <c:pt idx="3192">
                  <c:v>319.200000000004</c:v>
                </c:pt>
                <c:pt idx="3193">
                  <c:v>319.300000000004</c:v>
                </c:pt>
                <c:pt idx="3194">
                  <c:v>319.400000000004</c:v>
                </c:pt>
                <c:pt idx="3195">
                  <c:v>319.500000000004</c:v>
                </c:pt>
                <c:pt idx="3196">
                  <c:v>319.600000000004</c:v>
                </c:pt>
                <c:pt idx="3197">
                  <c:v>319.700000000004</c:v>
                </c:pt>
                <c:pt idx="3198">
                  <c:v>319.800000000004</c:v>
                </c:pt>
                <c:pt idx="3199">
                  <c:v>319.900000000004</c:v>
                </c:pt>
                <c:pt idx="3200">
                  <c:v>320.000000000004</c:v>
                </c:pt>
                <c:pt idx="3201">
                  <c:v>320.100000000004</c:v>
                </c:pt>
                <c:pt idx="3202">
                  <c:v>320.200000000004</c:v>
                </c:pt>
                <c:pt idx="3203">
                  <c:v>320.300000000004</c:v>
                </c:pt>
                <c:pt idx="3204">
                  <c:v>320.400000000004</c:v>
                </c:pt>
                <c:pt idx="3205">
                  <c:v>320.500000000004</c:v>
                </c:pt>
                <c:pt idx="3206">
                  <c:v>320.600000000004</c:v>
                </c:pt>
                <c:pt idx="3207">
                  <c:v>320.700000000004</c:v>
                </c:pt>
                <c:pt idx="3208">
                  <c:v>320.800000000004</c:v>
                </c:pt>
                <c:pt idx="3209">
                  <c:v>320.900000000004</c:v>
                </c:pt>
                <c:pt idx="3210">
                  <c:v>321.000000000004</c:v>
                </c:pt>
                <c:pt idx="3211">
                  <c:v>321.100000000005</c:v>
                </c:pt>
                <c:pt idx="3212">
                  <c:v>321.200000000005</c:v>
                </c:pt>
                <c:pt idx="3213">
                  <c:v>321.300000000005</c:v>
                </c:pt>
                <c:pt idx="3214">
                  <c:v>321.400000000005</c:v>
                </c:pt>
                <c:pt idx="3215">
                  <c:v>321.500000000005</c:v>
                </c:pt>
                <c:pt idx="3216">
                  <c:v>321.600000000005</c:v>
                </c:pt>
                <c:pt idx="3217">
                  <c:v>321.700000000005</c:v>
                </c:pt>
                <c:pt idx="3218">
                  <c:v>321.800000000005</c:v>
                </c:pt>
                <c:pt idx="3219">
                  <c:v>321.900000000005</c:v>
                </c:pt>
                <c:pt idx="3220">
                  <c:v>322.000000000005</c:v>
                </c:pt>
                <c:pt idx="3221">
                  <c:v>322.100000000005</c:v>
                </c:pt>
                <c:pt idx="3222">
                  <c:v>322.200000000005</c:v>
                </c:pt>
                <c:pt idx="3223">
                  <c:v>322.300000000005</c:v>
                </c:pt>
                <c:pt idx="3224">
                  <c:v>322.400000000005</c:v>
                </c:pt>
                <c:pt idx="3225">
                  <c:v>322.500000000005</c:v>
                </c:pt>
                <c:pt idx="3226">
                  <c:v>322.600000000005</c:v>
                </c:pt>
                <c:pt idx="3227">
                  <c:v>322.700000000005</c:v>
                </c:pt>
                <c:pt idx="3228">
                  <c:v>322.800000000005</c:v>
                </c:pt>
                <c:pt idx="3229">
                  <c:v>322.900000000005</c:v>
                </c:pt>
                <c:pt idx="3230">
                  <c:v>323.000000000005</c:v>
                </c:pt>
                <c:pt idx="3231">
                  <c:v>323.100000000005</c:v>
                </c:pt>
                <c:pt idx="3232">
                  <c:v>323.200000000005</c:v>
                </c:pt>
                <c:pt idx="3233">
                  <c:v>323.300000000005</c:v>
                </c:pt>
                <c:pt idx="3234">
                  <c:v>323.400000000005</c:v>
                </c:pt>
                <c:pt idx="3235">
                  <c:v>323.500000000005</c:v>
                </c:pt>
                <c:pt idx="3236">
                  <c:v>323.600000000005</c:v>
                </c:pt>
                <c:pt idx="3237">
                  <c:v>323.700000000005</c:v>
                </c:pt>
                <c:pt idx="3238">
                  <c:v>323.800000000005</c:v>
                </c:pt>
                <c:pt idx="3239">
                  <c:v>323.900000000005</c:v>
                </c:pt>
                <c:pt idx="3240">
                  <c:v>324.000000000005</c:v>
                </c:pt>
                <c:pt idx="3241">
                  <c:v>324.100000000005</c:v>
                </c:pt>
                <c:pt idx="3242">
                  <c:v>324.200000000005</c:v>
                </c:pt>
                <c:pt idx="3243">
                  <c:v>324.300000000005</c:v>
                </c:pt>
                <c:pt idx="3244">
                  <c:v>324.400000000005</c:v>
                </c:pt>
                <c:pt idx="3245">
                  <c:v>324.500000000005</c:v>
                </c:pt>
                <c:pt idx="3246">
                  <c:v>324.600000000005</c:v>
                </c:pt>
                <c:pt idx="3247">
                  <c:v>324.700000000005</c:v>
                </c:pt>
                <c:pt idx="3248">
                  <c:v>324.800000000005</c:v>
                </c:pt>
                <c:pt idx="3249">
                  <c:v>324.900000000005</c:v>
                </c:pt>
                <c:pt idx="3250">
                  <c:v>325.000000000005</c:v>
                </c:pt>
                <c:pt idx="3251">
                  <c:v>325.100000000005</c:v>
                </c:pt>
                <c:pt idx="3252">
                  <c:v>325.200000000005</c:v>
                </c:pt>
                <c:pt idx="3253">
                  <c:v>325.300000000005</c:v>
                </c:pt>
                <c:pt idx="3254">
                  <c:v>325.400000000005</c:v>
                </c:pt>
                <c:pt idx="3255">
                  <c:v>325.500000000005</c:v>
                </c:pt>
                <c:pt idx="3256">
                  <c:v>325.600000000006</c:v>
                </c:pt>
                <c:pt idx="3257">
                  <c:v>325.700000000006</c:v>
                </c:pt>
                <c:pt idx="3258">
                  <c:v>325.800000000006</c:v>
                </c:pt>
                <c:pt idx="3259">
                  <c:v>325.900000000006</c:v>
                </c:pt>
                <c:pt idx="3260">
                  <c:v>326.000000000006</c:v>
                </c:pt>
                <c:pt idx="3261">
                  <c:v>326.100000000006</c:v>
                </c:pt>
                <c:pt idx="3262">
                  <c:v>326.200000000006</c:v>
                </c:pt>
                <c:pt idx="3263">
                  <c:v>326.300000000006</c:v>
                </c:pt>
                <c:pt idx="3264">
                  <c:v>326.400000000006</c:v>
                </c:pt>
                <c:pt idx="3265">
                  <c:v>326.500000000006</c:v>
                </c:pt>
                <c:pt idx="3266">
                  <c:v>326.600000000006</c:v>
                </c:pt>
                <c:pt idx="3267">
                  <c:v>326.700000000006</c:v>
                </c:pt>
                <c:pt idx="3268">
                  <c:v>326.800000000006</c:v>
                </c:pt>
                <c:pt idx="3269">
                  <c:v>326.900000000006</c:v>
                </c:pt>
                <c:pt idx="3270">
                  <c:v>327.000000000006</c:v>
                </c:pt>
                <c:pt idx="3271">
                  <c:v>327.100000000006</c:v>
                </c:pt>
                <c:pt idx="3272">
                  <c:v>327.200000000006</c:v>
                </c:pt>
                <c:pt idx="3273">
                  <c:v>327.300000000006</c:v>
                </c:pt>
                <c:pt idx="3274">
                  <c:v>327.400000000006</c:v>
                </c:pt>
                <c:pt idx="3275">
                  <c:v>327.500000000006</c:v>
                </c:pt>
                <c:pt idx="3276">
                  <c:v>327.600000000006</c:v>
                </c:pt>
                <c:pt idx="3277">
                  <c:v>327.700000000006</c:v>
                </c:pt>
                <c:pt idx="3278">
                  <c:v>327.800000000006</c:v>
                </c:pt>
                <c:pt idx="3279">
                  <c:v>327.900000000006</c:v>
                </c:pt>
                <c:pt idx="3280">
                  <c:v>328.000000000006</c:v>
                </c:pt>
                <c:pt idx="3281">
                  <c:v>328.100000000006</c:v>
                </c:pt>
                <c:pt idx="3282">
                  <c:v>328.200000000006</c:v>
                </c:pt>
                <c:pt idx="3283">
                  <c:v>328.300000000006</c:v>
                </c:pt>
                <c:pt idx="3284">
                  <c:v>328.400000000006</c:v>
                </c:pt>
                <c:pt idx="3285">
                  <c:v>328.500000000006</c:v>
                </c:pt>
                <c:pt idx="3286">
                  <c:v>328.600000000006</c:v>
                </c:pt>
                <c:pt idx="3287">
                  <c:v>328.700000000006</c:v>
                </c:pt>
                <c:pt idx="3288">
                  <c:v>328.800000000006</c:v>
                </c:pt>
                <c:pt idx="3289">
                  <c:v>328.900000000006</c:v>
                </c:pt>
                <c:pt idx="3290">
                  <c:v>329.000000000006</c:v>
                </c:pt>
                <c:pt idx="3291">
                  <c:v>329.100000000006</c:v>
                </c:pt>
                <c:pt idx="3292">
                  <c:v>329.200000000006</c:v>
                </c:pt>
                <c:pt idx="3293">
                  <c:v>329.300000000006</c:v>
                </c:pt>
                <c:pt idx="3294">
                  <c:v>329.400000000006</c:v>
                </c:pt>
                <c:pt idx="3295">
                  <c:v>329.500000000006</c:v>
                </c:pt>
                <c:pt idx="3296">
                  <c:v>329.600000000006</c:v>
                </c:pt>
                <c:pt idx="3297">
                  <c:v>329.700000000006</c:v>
                </c:pt>
                <c:pt idx="3298">
                  <c:v>329.800000000006</c:v>
                </c:pt>
                <c:pt idx="3299">
                  <c:v>329.900000000007</c:v>
                </c:pt>
                <c:pt idx="3300">
                  <c:v>330.000000000007</c:v>
                </c:pt>
                <c:pt idx="3301">
                  <c:v>330.100000000007</c:v>
                </c:pt>
                <c:pt idx="3302">
                  <c:v>330.200000000007</c:v>
                </c:pt>
                <c:pt idx="3303">
                  <c:v>330.300000000007</c:v>
                </c:pt>
                <c:pt idx="3304">
                  <c:v>330.400000000007</c:v>
                </c:pt>
                <c:pt idx="3305">
                  <c:v>330.500000000007</c:v>
                </c:pt>
                <c:pt idx="3306">
                  <c:v>330.600000000007</c:v>
                </c:pt>
                <c:pt idx="3307">
                  <c:v>330.700000000007</c:v>
                </c:pt>
                <c:pt idx="3308">
                  <c:v>330.800000000007</c:v>
                </c:pt>
                <c:pt idx="3309">
                  <c:v>330.900000000007</c:v>
                </c:pt>
                <c:pt idx="3310">
                  <c:v>331.000000000007</c:v>
                </c:pt>
                <c:pt idx="3311">
                  <c:v>331.100000000007</c:v>
                </c:pt>
                <c:pt idx="3312">
                  <c:v>331.200000000007</c:v>
                </c:pt>
                <c:pt idx="3313">
                  <c:v>331.300000000007</c:v>
                </c:pt>
                <c:pt idx="3314">
                  <c:v>331.400000000007</c:v>
                </c:pt>
                <c:pt idx="3315">
                  <c:v>331.500000000007</c:v>
                </c:pt>
                <c:pt idx="3316">
                  <c:v>331.600000000007</c:v>
                </c:pt>
                <c:pt idx="3317">
                  <c:v>331.700000000007</c:v>
                </c:pt>
                <c:pt idx="3318">
                  <c:v>331.800000000007</c:v>
                </c:pt>
                <c:pt idx="3319">
                  <c:v>331.900000000007</c:v>
                </c:pt>
                <c:pt idx="3320">
                  <c:v>332.000000000007</c:v>
                </c:pt>
                <c:pt idx="3321">
                  <c:v>332.100000000007</c:v>
                </c:pt>
                <c:pt idx="3322">
                  <c:v>332.200000000007</c:v>
                </c:pt>
                <c:pt idx="3323">
                  <c:v>332.300000000007</c:v>
                </c:pt>
                <c:pt idx="3324">
                  <c:v>332.400000000007</c:v>
                </c:pt>
                <c:pt idx="3325">
                  <c:v>332.500000000007</c:v>
                </c:pt>
                <c:pt idx="3326">
                  <c:v>332.600000000007</c:v>
                </c:pt>
                <c:pt idx="3327">
                  <c:v>332.700000000007</c:v>
                </c:pt>
                <c:pt idx="3328">
                  <c:v>332.800000000007</c:v>
                </c:pt>
                <c:pt idx="3329">
                  <c:v>332.900000000007</c:v>
                </c:pt>
                <c:pt idx="3330">
                  <c:v>333.000000000007</c:v>
                </c:pt>
                <c:pt idx="3331">
                  <c:v>333.100000000007</c:v>
                </c:pt>
                <c:pt idx="3332">
                  <c:v>333.200000000007</c:v>
                </c:pt>
                <c:pt idx="3333">
                  <c:v>333.300000000007</c:v>
                </c:pt>
                <c:pt idx="3334">
                  <c:v>333.400000000007</c:v>
                </c:pt>
                <c:pt idx="3335">
                  <c:v>333.500000000007</c:v>
                </c:pt>
                <c:pt idx="3336">
                  <c:v>333.600000000007</c:v>
                </c:pt>
                <c:pt idx="3337">
                  <c:v>333.700000000007</c:v>
                </c:pt>
                <c:pt idx="3338">
                  <c:v>333.800000000007</c:v>
                </c:pt>
                <c:pt idx="3339">
                  <c:v>333.900000000007</c:v>
                </c:pt>
                <c:pt idx="3340">
                  <c:v>334.000000000007</c:v>
                </c:pt>
                <c:pt idx="3341">
                  <c:v>334.100000000007</c:v>
                </c:pt>
                <c:pt idx="3342">
                  <c:v>334.200000000008</c:v>
                </c:pt>
                <c:pt idx="3343">
                  <c:v>334.300000000007</c:v>
                </c:pt>
                <c:pt idx="3344">
                  <c:v>334.400000000008</c:v>
                </c:pt>
                <c:pt idx="3345">
                  <c:v>334.500000000008</c:v>
                </c:pt>
                <c:pt idx="3346">
                  <c:v>334.600000000008</c:v>
                </c:pt>
                <c:pt idx="3347">
                  <c:v>334.700000000008</c:v>
                </c:pt>
                <c:pt idx="3348">
                  <c:v>334.800000000008</c:v>
                </c:pt>
                <c:pt idx="3349">
                  <c:v>334.900000000008</c:v>
                </c:pt>
                <c:pt idx="3350">
                  <c:v>335.000000000008</c:v>
                </c:pt>
                <c:pt idx="3351">
                  <c:v>335.100000000008</c:v>
                </c:pt>
                <c:pt idx="3352">
                  <c:v>335.200000000008</c:v>
                </c:pt>
                <c:pt idx="3353">
                  <c:v>335.300000000008</c:v>
                </c:pt>
                <c:pt idx="3354">
                  <c:v>335.400000000008</c:v>
                </c:pt>
                <c:pt idx="3355">
                  <c:v>335.500000000008</c:v>
                </c:pt>
                <c:pt idx="3356">
                  <c:v>335.600000000008</c:v>
                </c:pt>
                <c:pt idx="3357">
                  <c:v>335.700000000008</c:v>
                </c:pt>
                <c:pt idx="3358">
                  <c:v>335.800000000008</c:v>
                </c:pt>
                <c:pt idx="3359">
                  <c:v>335.900000000008</c:v>
                </c:pt>
                <c:pt idx="3360">
                  <c:v>336.000000000008</c:v>
                </c:pt>
                <c:pt idx="3361">
                  <c:v>336.100000000008</c:v>
                </c:pt>
                <c:pt idx="3362">
                  <c:v>336.200000000008</c:v>
                </c:pt>
                <c:pt idx="3363">
                  <c:v>336.300000000008</c:v>
                </c:pt>
                <c:pt idx="3364">
                  <c:v>336.400000000008</c:v>
                </c:pt>
                <c:pt idx="3365">
                  <c:v>336.500000000008</c:v>
                </c:pt>
                <c:pt idx="3366">
                  <c:v>336.600000000008</c:v>
                </c:pt>
                <c:pt idx="3367">
                  <c:v>336.700000000008</c:v>
                </c:pt>
                <c:pt idx="3368">
                  <c:v>336.800000000008</c:v>
                </c:pt>
                <c:pt idx="3369">
                  <c:v>336.900000000008</c:v>
                </c:pt>
                <c:pt idx="3370">
                  <c:v>337.000000000008</c:v>
                </c:pt>
                <c:pt idx="3371">
                  <c:v>337.100000000008</c:v>
                </c:pt>
                <c:pt idx="3372">
                  <c:v>337.200000000008</c:v>
                </c:pt>
                <c:pt idx="3373">
                  <c:v>337.300000000008</c:v>
                </c:pt>
                <c:pt idx="3374">
                  <c:v>337.400000000008</c:v>
                </c:pt>
                <c:pt idx="3375">
                  <c:v>337.500000000008</c:v>
                </c:pt>
                <c:pt idx="3376">
                  <c:v>337.600000000008</c:v>
                </c:pt>
                <c:pt idx="3377">
                  <c:v>337.700000000008</c:v>
                </c:pt>
                <c:pt idx="3378">
                  <c:v>337.800000000008</c:v>
                </c:pt>
                <c:pt idx="3379">
                  <c:v>337.900000000008</c:v>
                </c:pt>
                <c:pt idx="3380">
                  <c:v>338.000000000008</c:v>
                </c:pt>
                <c:pt idx="3381">
                  <c:v>338.100000000008</c:v>
                </c:pt>
                <c:pt idx="3382">
                  <c:v>338.200000000008</c:v>
                </c:pt>
                <c:pt idx="3383">
                  <c:v>338.300000000008</c:v>
                </c:pt>
                <c:pt idx="3384">
                  <c:v>338.400000000008</c:v>
                </c:pt>
                <c:pt idx="3385">
                  <c:v>338.500000000008</c:v>
                </c:pt>
                <c:pt idx="3386">
                  <c:v>338.600000000008</c:v>
                </c:pt>
                <c:pt idx="3387">
                  <c:v>338.700000000009</c:v>
                </c:pt>
                <c:pt idx="3388">
                  <c:v>338.800000000009</c:v>
                </c:pt>
                <c:pt idx="3389">
                  <c:v>338.900000000009</c:v>
                </c:pt>
                <c:pt idx="3390">
                  <c:v>339.000000000009</c:v>
                </c:pt>
                <c:pt idx="3391">
                  <c:v>339.100000000009</c:v>
                </c:pt>
                <c:pt idx="3392">
                  <c:v>339.200000000009</c:v>
                </c:pt>
                <c:pt idx="3393">
                  <c:v>339.300000000009</c:v>
                </c:pt>
                <c:pt idx="3394">
                  <c:v>339.400000000009</c:v>
                </c:pt>
                <c:pt idx="3395">
                  <c:v>339.500000000009</c:v>
                </c:pt>
                <c:pt idx="3396">
                  <c:v>339.600000000009</c:v>
                </c:pt>
                <c:pt idx="3397">
                  <c:v>339.700000000009</c:v>
                </c:pt>
                <c:pt idx="3398">
                  <c:v>339.800000000009</c:v>
                </c:pt>
                <c:pt idx="3399">
                  <c:v>339.900000000009</c:v>
                </c:pt>
                <c:pt idx="3400">
                  <c:v>340.000000000009</c:v>
                </c:pt>
                <c:pt idx="3401">
                  <c:v>340.100000000009</c:v>
                </c:pt>
                <c:pt idx="3402">
                  <c:v>340.200000000009</c:v>
                </c:pt>
                <c:pt idx="3403">
                  <c:v>340.300000000009</c:v>
                </c:pt>
                <c:pt idx="3404">
                  <c:v>340.400000000009</c:v>
                </c:pt>
                <c:pt idx="3405">
                  <c:v>340.500000000009</c:v>
                </c:pt>
                <c:pt idx="3406">
                  <c:v>340.600000000009</c:v>
                </c:pt>
                <c:pt idx="3407">
                  <c:v>340.700000000009</c:v>
                </c:pt>
                <c:pt idx="3408">
                  <c:v>340.800000000009</c:v>
                </c:pt>
                <c:pt idx="3409">
                  <c:v>340.900000000009</c:v>
                </c:pt>
                <c:pt idx="3410">
                  <c:v>341.000000000009</c:v>
                </c:pt>
                <c:pt idx="3411">
                  <c:v>341.100000000009</c:v>
                </c:pt>
                <c:pt idx="3412">
                  <c:v>341.200000000009</c:v>
                </c:pt>
                <c:pt idx="3413">
                  <c:v>341.300000000009</c:v>
                </c:pt>
                <c:pt idx="3414">
                  <c:v>341.400000000009</c:v>
                </c:pt>
                <c:pt idx="3415">
                  <c:v>341.500000000009</c:v>
                </c:pt>
                <c:pt idx="3416">
                  <c:v>341.600000000009</c:v>
                </c:pt>
                <c:pt idx="3417">
                  <c:v>341.700000000009</c:v>
                </c:pt>
                <c:pt idx="3418">
                  <c:v>341.800000000009</c:v>
                </c:pt>
                <c:pt idx="3419">
                  <c:v>341.900000000009</c:v>
                </c:pt>
                <c:pt idx="3420">
                  <c:v>342.000000000009</c:v>
                </c:pt>
                <c:pt idx="3421">
                  <c:v>342.100000000009</c:v>
                </c:pt>
                <c:pt idx="3422">
                  <c:v>342.200000000009</c:v>
                </c:pt>
                <c:pt idx="3423">
                  <c:v>342.300000000009</c:v>
                </c:pt>
                <c:pt idx="3424">
                  <c:v>342.400000000009</c:v>
                </c:pt>
                <c:pt idx="3425">
                  <c:v>342.500000000009</c:v>
                </c:pt>
                <c:pt idx="3426">
                  <c:v>342.600000000009</c:v>
                </c:pt>
                <c:pt idx="3427">
                  <c:v>342.700000000009</c:v>
                </c:pt>
                <c:pt idx="3428">
                  <c:v>342.800000000009</c:v>
                </c:pt>
                <c:pt idx="3429">
                  <c:v>342.900000000009</c:v>
                </c:pt>
                <c:pt idx="3430">
                  <c:v>343.000000000009</c:v>
                </c:pt>
                <c:pt idx="3431">
                  <c:v>343.100000000009</c:v>
                </c:pt>
                <c:pt idx="3432">
                  <c:v>343.20000000001</c:v>
                </c:pt>
                <c:pt idx="3433">
                  <c:v>343.30000000001</c:v>
                </c:pt>
                <c:pt idx="3434">
                  <c:v>343.40000000001</c:v>
                </c:pt>
                <c:pt idx="3435">
                  <c:v>343.50000000001</c:v>
                </c:pt>
                <c:pt idx="3436">
                  <c:v>343.60000000001</c:v>
                </c:pt>
                <c:pt idx="3437">
                  <c:v>343.70000000001</c:v>
                </c:pt>
                <c:pt idx="3438">
                  <c:v>343.80000000001</c:v>
                </c:pt>
                <c:pt idx="3439">
                  <c:v>343.90000000001</c:v>
                </c:pt>
                <c:pt idx="3440">
                  <c:v>344.00000000001</c:v>
                </c:pt>
                <c:pt idx="3441">
                  <c:v>344.10000000001</c:v>
                </c:pt>
                <c:pt idx="3442">
                  <c:v>344.20000000001</c:v>
                </c:pt>
                <c:pt idx="3443">
                  <c:v>344.30000000001</c:v>
                </c:pt>
                <c:pt idx="3444">
                  <c:v>344.40000000001</c:v>
                </c:pt>
                <c:pt idx="3445">
                  <c:v>344.50000000001</c:v>
                </c:pt>
                <c:pt idx="3446">
                  <c:v>344.60000000001</c:v>
                </c:pt>
                <c:pt idx="3447">
                  <c:v>344.70000000001</c:v>
                </c:pt>
                <c:pt idx="3448">
                  <c:v>344.80000000001</c:v>
                </c:pt>
                <c:pt idx="3449">
                  <c:v>344.90000000001</c:v>
                </c:pt>
                <c:pt idx="3450">
                  <c:v>345.00000000001</c:v>
                </c:pt>
                <c:pt idx="3451">
                  <c:v>345.10000000001</c:v>
                </c:pt>
                <c:pt idx="3452">
                  <c:v>345.20000000001</c:v>
                </c:pt>
                <c:pt idx="3453">
                  <c:v>345.30000000001</c:v>
                </c:pt>
                <c:pt idx="3454">
                  <c:v>345.40000000001</c:v>
                </c:pt>
                <c:pt idx="3455">
                  <c:v>345.50000000001</c:v>
                </c:pt>
                <c:pt idx="3456">
                  <c:v>345.60000000001</c:v>
                </c:pt>
                <c:pt idx="3457">
                  <c:v>345.70000000001</c:v>
                </c:pt>
                <c:pt idx="3458">
                  <c:v>345.80000000001</c:v>
                </c:pt>
                <c:pt idx="3459">
                  <c:v>345.90000000001</c:v>
                </c:pt>
                <c:pt idx="3460">
                  <c:v>346.00000000001</c:v>
                </c:pt>
                <c:pt idx="3461">
                  <c:v>346.10000000001</c:v>
                </c:pt>
                <c:pt idx="3462">
                  <c:v>346.20000000001</c:v>
                </c:pt>
                <c:pt idx="3463">
                  <c:v>346.30000000001</c:v>
                </c:pt>
                <c:pt idx="3464">
                  <c:v>346.40000000001</c:v>
                </c:pt>
                <c:pt idx="3465">
                  <c:v>346.50000000001</c:v>
                </c:pt>
                <c:pt idx="3466">
                  <c:v>346.60000000001</c:v>
                </c:pt>
                <c:pt idx="3467">
                  <c:v>346.70000000001</c:v>
                </c:pt>
                <c:pt idx="3468">
                  <c:v>346.80000000001</c:v>
                </c:pt>
                <c:pt idx="3469">
                  <c:v>346.90000000001</c:v>
                </c:pt>
                <c:pt idx="3470">
                  <c:v>347.00000000001</c:v>
                </c:pt>
                <c:pt idx="3471">
                  <c:v>347.10000000001</c:v>
                </c:pt>
                <c:pt idx="3472">
                  <c:v>347.20000000001</c:v>
                </c:pt>
                <c:pt idx="3473">
                  <c:v>347.30000000001</c:v>
                </c:pt>
                <c:pt idx="3474">
                  <c:v>347.40000000001</c:v>
                </c:pt>
                <c:pt idx="3475">
                  <c:v>347.500000000011</c:v>
                </c:pt>
                <c:pt idx="3476">
                  <c:v>347.600000000011</c:v>
                </c:pt>
                <c:pt idx="3477">
                  <c:v>347.700000000011</c:v>
                </c:pt>
                <c:pt idx="3478">
                  <c:v>347.800000000011</c:v>
                </c:pt>
                <c:pt idx="3479">
                  <c:v>347.900000000011</c:v>
                </c:pt>
                <c:pt idx="3480">
                  <c:v>348.000000000011</c:v>
                </c:pt>
                <c:pt idx="3481">
                  <c:v>348.100000000011</c:v>
                </c:pt>
                <c:pt idx="3482">
                  <c:v>348.200000000011</c:v>
                </c:pt>
                <c:pt idx="3483">
                  <c:v>348.300000000011</c:v>
                </c:pt>
                <c:pt idx="3484">
                  <c:v>348.400000000011</c:v>
                </c:pt>
                <c:pt idx="3485">
                  <c:v>348.500000000011</c:v>
                </c:pt>
                <c:pt idx="3486">
                  <c:v>348.600000000011</c:v>
                </c:pt>
                <c:pt idx="3487">
                  <c:v>348.700000000011</c:v>
                </c:pt>
                <c:pt idx="3488">
                  <c:v>348.800000000011</c:v>
                </c:pt>
                <c:pt idx="3489">
                  <c:v>348.900000000011</c:v>
                </c:pt>
                <c:pt idx="3490">
                  <c:v>349.000000000011</c:v>
                </c:pt>
                <c:pt idx="3491">
                  <c:v>349.100000000011</c:v>
                </c:pt>
                <c:pt idx="3492">
                  <c:v>349.200000000011</c:v>
                </c:pt>
                <c:pt idx="3493">
                  <c:v>349.300000000011</c:v>
                </c:pt>
                <c:pt idx="3494">
                  <c:v>349.400000000011</c:v>
                </c:pt>
                <c:pt idx="3495">
                  <c:v>349.500000000011</c:v>
                </c:pt>
                <c:pt idx="3496">
                  <c:v>349.600000000011</c:v>
                </c:pt>
                <c:pt idx="3497">
                  <c:v>349.700000000011</c:v>
                </c:pt>
                <c:pt idx="3498">
                  <c:v>349.800000000011</c:v>
                </c:pt>
                <c:pt idx="3499">
                  <c:v>349.900000000011</c:v>
                </c:pt>
                <c:pt idx="3500">
                  <c:v>350.000000000011</c:v>
                </c:pt>
                <c:pt idx="3501">
                  <c:v>350.100000000011</c:v>
                </c:pt>
                <c:pt idx="3502">
                  <c:v>350.200000000011</c:v>
                </c:pt>
                <c:pt idx="3503">
                  <c:v>350.300000000011</c:v>
                </c:pt>
                <c:pt idx="3504">
                  <c:v>350.400000000011</c:v>
                </c:pt>
                <c:pt idx="3505">
                  <c:v>350.500000000011</c:v>
                </c:pt>
                <c:pt idx="3506">
                  <c:v>350.600000000011</c:v>
                </c:pt>
                <c:pt idx="3507">
                  <c:v>350.700000000011</c:v>
                </c:pt>
                <c:pt idx="3508">
                  <c:v>350.800000000011</c:v>
                </c:pt>
                <c:pt idx="3509">
                  <c:v>350.900000000011</c:v>
                </c:pt>
                <c:pt idx="3510">
                  <c:v>351.000000000011</c:v>
                </c:pt>
                <c:pt idx="3511">
                  <c:v>351.100000000011</c:v>
                </c:pt>
                <c:pt idx="3512">
                  <c:v>351.200000000011</c:v>
                </c:pt>
                <c:pt idx="3513">
                  <c:v>351.300000000011</c:v>
                </c:pt>
                <c:pt idx="3514">
                  <c:v>351.400000000011</c:v>
                </c:pt>
                <c:pt idx="3515">
                  <c:v>351.500000000011</c:v>
                </c:pt>
                <c:pt idx="3516">
                  <c:v>351.600000000011</c:v>
                </c:pt>
                <c:pt idx="3517">
                  <c:v>351.700000000011</c:v>
                </c:pt>
                <c:pt idx="3518">
                  <c:v>351.800000000011</c:v>
                </c:pt>
                <c:pt idx="3519">
                  <c:v>351.900000000012</c:v>
                </c:pt>
                <c:pt idx="3520">
                  <c:v>352.000000000012</c:v>
                </c:pt>
                <c:pt idx="3521">
                  <c:v>352.100000000012</c:v>
                </c:pt>
                <c:pt idx="3522">
                  <c:v>352.200000000012</c:v>
                </c:pt>
                <c:pt idx="3523">
                  <c:v>352.300000000012</c:v>
                </c:pt>
                <c:pt idx="3524">
                  <c:v>352.400000000012</c:v>
                </c:pt>
                <c:pt idx="3525">
                  <c:v>352.500000000012</c:v>
                </c:pt>
                <c:pt idx="3526">
                  <c:v>352.600000000012</c:v>
                </c:pt>
                <c:pt idx="3527">
                  <c:v>352.700000000012</c:v>
                </c:pt>
                <c:pt idx="3528">
                  <c:v>352.800000000012</c:v>
                </c:pt>
                <c:pt idx="3529">
                  <c:v>352.900000000012</c:v>
                </c:pt>
                <c:pt idx="3530">
                  <c:v>353.000000000012</c:v>
                </c:pt>
                <c:pt idx="3531">
                  <c:v>353.100000000012</c:v>
                </c:pt>
                <c:pt idx="3532">
                  <c:v>353.200000000012</c:v>
                </c:pt>
                <c:pt idx="3533">
                  <c:v>353.300000000012</c:v>
                </c:pt>
                <c:pt idx="3534">
                  <c:v>353.400000000012</c:v>
                </c:pt>
                <c:pt idx="3535">
                  <c:v>353.500000000012</c:v>
                </c:pt>
                <c:pt idx="3536">
                  <c:v>353.600000000012</c:v>
                </c:pt>
                <c:pt idx="3537">
                  <c:v>353.700000000012</c:v>
                </c:pt>
                <c:pt idx="3538">
                  <c:v>353.800000000012</c:v>
                </c:pt>
                <c:pt idx="3539">
                  <c:v>353.900000000012</c:v>
                </c:pt>
                <c:pt idx="3540">
                  <c:v>354.000000000012</c:v>
                </c:pt>
                <c:pt idx="3541">
                  <c:v>354.100000000012</c:v>
                </c:pt>
                <c:pt idx="3542">
                  <c:v>354.200000000012</c:v>
                </c:pt>
                <c:pt idx="3543">
                  <c:v>354.300000000012</c:v>
                </c:pt>
                <c:pt idx="3544">
                  <c:v>354.400000000012</c:v>
                </c:pt>
                <c:pt idx="3545">
                  <c:v>354.500000000012</c:v>
                </c:pt>
                <c:pt idx="3546">
                  <c:v>354.600000000012</c:v>
                </c:pt>
                <c:pt idx="3547">
                  <c:v>354.700000000012</c:v>
                </c:pt>
                <c:pt idx="3548">
                  <c:v>354.800000000012</c:v>
                </c:pt>
                <c:pt idx="3549">
                  <c:v>354.900000000012</c:v>
                </c:pt>
                <c:pt idx="3550">
                  <c:v>355.000000000012</c:v>
                </c:pt>
                <c:pt idx="3551">
                  <c:v>355.100000000012</c:v>
                </c:pt>
                <c:pt idx="3552">
                  <c:v>355.200000000012</c:v>
                </c:pt>
                <c:pt idx="3553">
                  <c:v>355.300000000012</c:v>
                </c:pt>
                <c:pt idx="3554">
                  <c:v>355.400000000012</c:v>
                </c:pt>
                <c:pt idx="3555">
                  <c:v>355.500000000012</c:v>
                </c:pt>
                <c:pt idx="3556">
                  <c:v>355.600000000012</c:v>
                </c:pt>
                <c:pt idx="3557">
                  <c:v>355.700000000012</c:v>
                </c:pt>
                <c:pt idx="3558">
                  <c:v>355.800000000012</c:v>
                </c:pt>
                <c:pt idx="3559">
                  <c:v>355.900000000012</c:v>
                </c:pt>
                <c:pt idx="3560">
                  <c:v>356.000000000012</c:v>
                </c:pt>
                <c:pt idx="3561">
                  <c:v>356.100000000012</c:v>
                </c:pt>
                <c:pt idx="3562">
                  <c:v>356.200000000012</c:v>
                </c:pt>
                <c:pt idx="3563">
                  <c:v>356.300000000012</c:v>
                </c:pt>
                <c:pt idx="3564">
                  <c:v>356.400000000013</c:v>
                </c:pt>
                <c:pt idx="3565">
                  <c:v>356.500000000013</c:v>
                </c:pt>
                <c:pt idx="3566">
                  <c:v>356.600000000013</c:v>
                </c:pt>
                <c:pt idx="3567">
                  <c:v>356.700000000013</c:v>
                </c:pt>
                <c:pt idx="3568">
                  <c:v>356.800000000013</c:v>
                </c:pt>
                <c:pt idx="3569">
                  <c:v>356.900000000013</c:v>
                </c:pt>
                <c:pt idx="3570">
                  <c:v>357.000000000013</c:v>
                </c:pt>
                <c:pt idx="3571">
                  <c:v>357.100000000013</c:v>
                </c:pt>
                <c:pt idx="3572">
                  <c:v>357.200000000013</c:v>
                </c:pt>
                <c:pt idx="3573">
                  <c:v>357.300000000013</c:v>
                </c:pt>
                <c:pt idx="3574">
                  <c:v>357.400000000013</c:v>
                </c:pt>
                <c:pt idx="3575">
                  <c:v>357.500000000013</c:v>
                </c:pt>
                <c:pt idx="3576">
                  <c:v>357.600000000013</c:v>
                </c:pt>
                <c:pt idx="3577">
                  <c:v>357.700000000013</c:v>
                </c:pt>
                <c:pt idx="3578">
                  <c:v>357.800000000013</c:v>
                </c:pt>
                <c:pt idx="3579">
                  <c:v>357.900000000013</c:v>
                </c:pt>
                <c:pt idx="3580">
                  <c:v>358.000000000013</c:v>
                </c:pt>
                <c:pt idx="3581">
                  <c:v>358.100000000013</c:v>
                </c:pt>
                <c:pt idx="3582">
                  <c:v>358.200000000013</c:v>
                </c:pt>
                <c:pt idx="3583">
                  <c:v>358.300000000013</c:v>
                </c:pt>
                <c:pt idx="3584">
                  <c:v>358.400000000013</c:v>
                </c:pt>
                <c:pt idx="3585">
                  <c:v>358.500000000013</c:v>
                </c:pt>
                <c:pt idx="3586">
                  <c:v>358.600000000013</c:v>
                </c:pt>
                <c:pt idx="3587">
                  <c:v>358.700000000013</c:v>
                </c:pt>
                <c:pt idx="3588">
                  <c:v>358.800000000013</c:v>
                </c:pt>
                <c:pt idx="3589">
                  <c:v>358.900000000013</c:v>
                </c:pt>
                <c:pt idx="3590">
                  <c:v>359.000000000013</c:v>
                </c:pt>
                <c:pt idx="3591">
                  <c:v>359.100000000013</c:v>
                </c:pt>
                <c:pt idx="3592">
                  <c:v>359.200000000013</c:v>
                </c:pt>
                <c:pt idx="3593">
                  <c:v>359.300000000013</c:v>
                </c:pt>
                <c:pt idx="3594">
                  <c:v>359.400000000013</c:v>
                </c:pt>
                <c:pt idx="3595">
                  <c:v>359.500000000013</c:v>
                </c:pt>
                <c:pt idx="3596">
                  <c:v>359.600000000013</c:v>
                </c:pt>
                <c:pt idx="3597">
                  <c:v>359.700000000013</c:v>
                </c:pt>
                <c:pt idx="3598">
                  <c:v>359.800000000013</c:v>
                </c:pt>
                <c:pt idx="3599">
                  <c:v>359.900000000013</c:v>
                </c:pt>
                <c:pt idx="3600">
                  <c:v>360.000000000013</c:v>
                </c:pt>
                <c:pt idx="3601">
                  <c:v>360.100000000013</c:v>
                </c:pt>
                <c:pt idx="3602">
                  <c:v>360.200000000013</c:v>
                </c:pt>
                <c:pt idx="3603">
                  <c:v>360.300000000013</c:v>
                </c:pt>
                <c:pt idx="3604">
                  <c:v>360.400000000013</c:v>
                </c:pt>
                <c:pt idx="3605">
                  <c:v>360.500000000013</c:v>
                </c:pt>
                <c:pt idx="3606">
                  <c:v>360.600000000013</c:v>
                </c:pt>
                <c:pt idx="3607">
                  <c:v>360.700000000014</c:v>
                </c:pt>
                <c:pt idx="3608">
                  <c:v>360.800000000014</c:v>
                </c:pt>
                <c:pt idx="3609">
                  <c:v>360.900000000014</c:v>
                </c:pt>
                <c:pt idx="3610">
                  <c:v>361.000000000014</c:v>
                </c:pt>
                <c:pt idx="3611">
                  <c:v>361.100000000014</c:v>
                </c:pt>
                <c:pt idx="3612">
                  <c:v>361.200000000014</c:v>
                </c:pt>
                <c:pt idx="3613">
                  <c:v>361.300000000014</c:v>
                </c:pt>
                <c:pt idx="3614">
                  <c:v>361.400000000014</c:v>
                </c:pt>
                <c:pt idx="3615">
                  <c:v>361.500000000014</c:v>
                </c:pt>
                <c:pt idx="3616">
                  <c:v>361.600000000014</c:v>
                </c:pt>
                <c:pt idx="3617">
                  <c:v>361.700000000014</c:v>
                </c:pt>
                <c:pt idx="3618">
                  <c:v>361.800000000014</c:v>
                </c:pt>
                <c:pt idx="3619">
                  <c:v>361.900000000014</c:v>
                </c:pt>
                <c:pt idx="3620">
                  <c:v>362.000000000014</c:v>
                </c:pt>
                <c:pt idx="3621">
                  <c:v>362.100000000014</c:v>
                </c:pt>
                <c:pt idx="3622">
                  <c:v>362.200000000014</c:v>
                </c:pt>
                <c:pt idx="3623">
                  <c:v>362.300000000014</c:v>
                </c:pt>
                <c:pt idx="3624">
                  <c:v>362.400000000014</c:v>
                </c:pt>
                <c:pt idx="3625">
                  <c:v>362.500000000014</c:v>
                </c:pt>
                <c:pt idx="3626">
                  <c:v>362.600000000014</c:v>
                </c:pt>
                <c:pt idx="3627">
                  <c:v>362.700000000014</c:v>
                </c:pt>
                <c:pt idx="3628">
                  <c:v>362.800000000014</c:v>
                </c:pt>
                <c:pt idx="3629">
                  <c:v>362.900000000014</c:v>
                </c:pt>
                <c:pt idx="3630">
                  <c:v>363.000000000014</c:v>
                </c:pt>
                <c:pt idx="3631">
                  <c:v>363.100000000014</c:v>
                </c:pt>
                <c:pt idx="3632">
                  <c:v>363.200000000014</c:v>
                </c:pt>
                <c:pt idx="3633">
                  <c:v>363.300000000014</c:v>
                </c:pt>
                <c:pt idx="3634">
                  <c:v>363.400000000014</c:v>
                </c:pt>
                <c:pt idx="3635">
                  <c:v>363.500000000014</c:v>
                </c:pt>
                <c:pt idx="3636">
                  <c:v>363.600000000014</c:v>
                </c:pt>
                <c:pt idx="3637">
                  <c:v>363.700000000014</c:v>
                </c:pt>
                <c:pt idx="3638">
                  <c:v>363.800000000014</c:v>
                </c:pt>
                <c:pt idx="3639">
                  <c:v>363.900000000014</c:v>
                </c:pt>
                <c:pt idx="3640">
                  <c:v>364.000000000014</c:v>
                </c:pt>
                <c:pt idx="3641">
                  <c:v>364.100000000014</c:v>
                </c:pt>
                <c:pt idx="3642">
                  <c:v>364.200000000014</c:v>
                </c:pt>
                <c:pt idx="3643">
                  <c:v>364.300000000014</c:v>
                </c:pt>
                <c:pt idx="3644">
                  <c:v>364.400000000014</c:v>
                </c:pt>
                <c:pt idx="3645">
                  <c:v>364.500000000014</c:v>
                </c:pt>
                <c:pt idx="3646">
                  <c:v>364.600000000014</c:v>
                </c:pt>
                <c:pt idx="3647">
                  <c:v>364.700000000014</c:v>
                </c:pt>
                <c:pt idx="3648">
                  <c:v>364.800000000014</c:v>
                </c:pt>
                <c:pt idx="3649">
                  <c:v>364.900000000014</c:v>
                </c:pt>
                <c:pt idx="3650">
                  <c:v>365.000000000015</c:v>
                </c:pt>
                <c:pt idx="3651">
                  <c:v>365.100000000014</c:v>
                </c:pt>
                <c:pt idx="3652">
                  <c:v>365.200000000015</c:v>
                </c:pt>
                <c:pt idx="3653">
                  <c:v>365.300000000015</c:v>
                </c:pt>
                <c:pt idx="3654">
                  <c:v>365.400000000015</c:v>
                </c:pt>
                <c:pt idx="3655">
                  <c:v>365.500000000015</c:v>
                </c:pt>
                <c:pt idx="3656">
                  <c:v>365.600000000015</c:v>
                </c:pt>
                <c:pt idx="3657">
                  <c:v>365.700000000015</c:v>
                </c:pt>
                <c:pt idx="3658">
                  <c:v>365.800000000015</c:v>
                </c:pt>
                <c:pt idx="3659">
                  <c:v>365.900000000015</c:v>
                </c:pt>
                <c:pt idx="3660">
                  <c:v>366.000000000015</c:v>
                </c:pt>
                <c:pt idx="3661">
                  <c:v>366.100000000015</c:v>
                </c:pt>
                <c:pt idx="3662">
                  <c:v>366.200000000015</c:v>
                </c:pt>
                <c:pt idx="3663">
                  <c:v>366.300000000015</c:v>
                </c:pt>
                <c:pt idx="3664">
                  <c:v>366.400000000015</c:v>
                </c:pt>
                <c:pt idx="3665">
                  <c:v>366.500000000015</c:v>
                </c:pt>
                <c:pt idx="3666">
                  <c:v>366.600000000015</c:v>
                </c:pt>
                <c:pt idx="3667">
                  <c:v>366.700000000015</c:v>
                </c:pt>
                <c:pt idx="3668">
                  <c:v>366.800000000015</c:v>
                </c:pt>
                <c:pt idx="3669">
                  <c:v>366.900000000015</c:v>
                </c:pt>
                <c:pt idx="3670">
                  <c:v>367.000000000015</c:v>
                </c:pt>
                <c:pt idx="3671">
                  <c:v>367.100000000015</c:v>
                </c:pt>
                <c:pt idx="3672">
                  <c:v>367.200000000015</c:v>
                </c:pt>
                <c:pt idx="3673">
                  <c:v>367.300000000015</c:v>
                </c:pt>
                <c:pt idx="3674">
                  <c:v>367.400000000015</c:v>
                </c:pt>
                <c:pt idx="3675">
                  <c:v>367.500000000015</c:v>
                </c:pt>
                <c:pt idx="3676">
                  <c:v>367.600000000015</c:v>
                </c:pt>
                <c:pt idx="3677">
                  <c:v>367.700000000015</c:v>
                </c:pt>
                <c:pt idx="3678">
                  <c:v>367.800000000015</c:v>
                </c:pt>
                <c:pt idx="3679">
                  <c:v>367.900000000015</c:v>
                </c:pt>
                <c:pt idx="3680">
                  <c:v>368.000000000015</c:v>
                </c:pt>
                <c:pt idx="3681">
                  <c:v>368.100000000015</c:v>
                </c:pt>
                <c:pt idx="3682">
                  <c:v>368.200000000015</c:v>
                </c:pt>
                <c:pt idx="3683">
                  <c:v>368.300000000015</c:v>
                </c:pt>
                <c:pt idx="3684">
                  <c:v>368.400000000015</c:v>
                </c:pt>
                <c:pt idx="3685">
                  <c:v>368.500000000015</c:v>
                </c:pt>
                <c:pt idx="3686">
                  <c:v>368.600000000015</c:v>
                </c:pt>
                <c:pt idx="3687">
                  <c:v>368.700000000015</c:v>
                </c:pt>
                <c:pt idx="3688">
                  <c:v>368.800000000015</c:v>
                </c:pt>
                <c:pt idx="3689">
                  <c:v>368.900000000015</c:v>
                </c:pt>
                <c:pt idx="3690">
                  <c:v>369.000000000015</c:v>
                </c:pt>
                <c:pt idx="3691">
                  <c:v>369.100000000015</c:v>
                </c:pt>
                <c:pt idx="3692">
                  <c:v>369.200000000015</c:v>
                </c:pt>
                <c:pt idx="3693">
                  <c:v>369.300000000015</c:v>
                </c:pt>
                <c:pt idx="3694">
                  <c:v>369.400000000015</c:v>
                </c:pt>
                <c:pt idx="3695">
                  <c:v>369.500000000016</c:v>
                </c:pt>
                <c:pt idx="3696">
                  <c:v>369.600000000016</c:v>
                </c:pt>
                <c:pt idx="3697">
                  <c:v>369.700000000016</c:v>
                </c:pt>
                <c:pt idx="3698">
                  <c:v>369.800000000016</c:v>
                </c:pt>
                <c:pt idx="3699">
                  <c:v>369.900000000016</c:v>
                </c:pt>
                <c:pt idx="3700">
                  <c:v>370.000000000016</c:v>
                </c:pt>
                <c:pt idx="3701">
                  <c:v>370.100000000016</c:v>
                </c:pt>
                <c:pt idx="3702">
                  <c:v>370.200000000016</c:v>
                </c:pt>
                <c:pt idx="3703">
                  <c:v>370.300000000016</c:v>
                </c:pt>
                <c:pt idx="3704">
                  <c:v>370.400000000016</c:v>
                </c:pt>
                <c:pt idx="3705">
                  <c:v>370.500000000016</c:v>
                </c:pt>
                <c:pt idx="3706">
                  <c:v>370.600000000016</c:v>
                </c:pt>
                <c:pt idx="3707">
                  <c:v>370.700000000016</c:v>
                </c:pt>
                <c:pt idx="3708">
                  <c:v>370.800000000016</c:v>
                </c:pt>
                <c:pt idx="3709">
                  <c:v>370.900000000016</c:v>
                </c:pt>
                <c:pt idx="3710">
                  <c:v>371.000000000016</c:v>
                </c:pt>
                <c:pt idx="3711">
                  <c:v>371.100000000016</c:v>
                </c:pt>
                <c:pt idx="3712">
                  <c:v>371.200000000016</c:v>
                </c:pt>
                <c:pt idx="3713">
                  <c:v>371.300000000016</c:v>
                </c:pt>
                <c:pt idx="3714">
                  <c:v>371.400000000016</c:v>
                </c:pt>
                <c:pt idx="3715">
                  <c:v>371.500000000016</c:v>
                </c:pt>
                <c:pt idx="3716">
                  <c:v>371.600000000016</c:v>
                </c:pt>
                <c:pt idx="3717">
                  <c:v>371.700000000016</c:v>
                </c:pt>
                <c:pt idx="3718">
                  <c:v>371.800000000016</c:v>
                </c:pt>
                <c:pt idx="3719">
                  <c:v>371.900000000016</c:v>
                </c:pt>
                <c:pt idx="3720">
                  <c:v>372.000000000016</c:v>
                </c:pt>
                <c:pt idx="3721">
                  <c:v>372.100000000016</c:v>
                </c:pt>
                <c:pt idx="3722">
                  <c:v>372.200000000016</c:v>
                </c:pt>
                <c:pt idx="3723">
                  <c:v>372.300000000016</c:v>
                </c:pt>
                <c:pt idx="3724">
                  <c:v>372.400000000016</c:v>
                </c:pt>
                <c:pt idx="3725">
                  <c:v>372.500000000016</c:v>
                </c:pt>
                <c:pt idx="3726">
                  <c:v>372.600000000016</c:v>
                </c:pt>
                <c:pt idx="3727">
                  <c:v>372.700000000016</c:v>
                </c:pt>
                <c:pt idx="3728">
                  <c:v>372.800000000016</c:v>
                </c:pt>
                <c:pt idx="3729">
                  <c:v>372.900000000016</c:v>
                </c:pt>
                <c:pt idx="3730">
                  <c:v>373.000000000016</c:v>
                </c:pt>
                <c:pt idx="3731">
                  <c:v>373.100000000016</c:v>
                </c:pt>
                <c:pt idx="3732">
                  <c:v>373.200000000016</c:v>
                </c:pt>
                <c:pt idx="3733">
                  <c:v>373.300000000016</c:v>
                </c:pt>
                <c:pt idx="3734">
                  <c:v>373.400000000016</c:v>
                </c:pt>
                <c:pt idx="3735">
                  <c:v>373.500000000016</c:v>
                </c:pt>
                <c:pt idx="3736">
                  <c:v>373.600000000016</c:v>
                </c:pt>
                <c:pt idx="3737">
                  <c:v>373.700000000016</c:v>
                </c:pt>
                <c:pt idx="3738">
                  <c:v>373.800000000016</c:v>
                </c:pt>
                <c:pt idx="3739">
                  <c:v>373.900000000016</c:v>
                </c:pt>
                <c:pt idx="3740">
                  <c:v>374.000000000017</c:v>
                </c:pt>
                <c:pt idx="3741">
                  <c:v>374.100000000017</c:v>
                </c:pt>
                <c:pt idx="3742">
                  <c:v>374.200000000017</c:v>
                </c:pt>
                <c:pt idx="3743">
                  <c:v>374.300000000017</c:v>
                </c:pt>
                <c:pt idx="3744">
                  <c:v>374.400000000017</c:v>
                </c:pt>
                <c:pt idx="3745">
                  <c:v>374.500000000017</c:v>
                </c:pt>
                <c:pt idx="3746">
                  <c:v>374.600000000017</c:v>
                </c:pt>
                <c:pt idx="3747">
                  <c:v>374.700000000017</c:v>
                </c:pt>
                <c:pt idx="3748">
                  <c:v>374.800000000017</c:v>
                </c:pt>
                <c:pt idx="3749">
                  <c:v>374.900000000017</c:v>
                </c:pt>
                <c:pt idx="3750">
                  <c:v>375.000000000017</c:v>
                </c:pt>
                <c:pt idx="3751">
                  <c:v>375.100000000017</c:v>
                </c:pt>
                <c:pt idx="3752">
                  <c:v>375.200000000017</c:v>
                </c:pt>
                <c:pt idx="3753">
                  <c:v>375.300000000017</c:v>
                </c:pt>
                <c:pt idx="3754">
                  <c:v>375.400000000017</c:v>
                </c:pt>
                <c:pt idx="3755">
                  <c:v>375.500000000017</c:v>
                </c:pt>
                <c:pt idx="3756">
                  <c:v>375.600000000017</c:v>
                </c:pt>
                <c:pt idx="3757">
                  <c:v>375.700000000017</c:v>
                </c:pt>
                <c:pt idx="3758">
                  <c:v>375.800000000017</c:v>
                </c:pt>
                <c:pt idx="3759">
                  <c:v>375.900000000017</c:v>
                </c:pt>
                <c:pt idx="3760">
                  <c:v>376.000000000017</c:v>
                </c:pt>
                <c:pt idx="3761">
                  <c:v>376.100000000017</c:v>
                </c:pt>
                <c:pt idx="3762">
                  <c:v>376.200000000017</c:v>
                </c:pt>
                <c:pt idx="3763">
                  <c:v>376.300000000017</c:v>
                </c:pt>
                <c:pt idx="3764">
                  <c:v>376.400000000017</c:v>
                </c:pt>
                <c:pt idx="3765">
                  <c:v>376.500000000017</c:v>
                </c:pt>
                <c:pt idx="3766">
                  <c:v>376.600000000017</c:v>
                </c:pt>
                <c:pt idx="3767">
                  <c:v>376.700000000017</c:v>
                </c:pt>
                <c:pt idx="3768">
                  <c:v>376.800000000017</c:v>
                </c:pt>
                <c:pt idx="3769">
                  <c:v>376.900000000017</c:v>
                </c:pt>
                <c:pt idx="3770">
                  <c:v>377.000000000017</c:v>
                </c:pt>
                <c:pt idx="3771">
                  <c:v>377.100000000017</c:v>
                </c:pt>
                <c:pt idx="3772">
                  <c:v>377.200000000017</c:v>
                </c:pt>
                <c:pt idx="3773">
                  <c:v>377.300000000017</c:v>
                </c:pt>
                <c:pt idx="3774">
                  <c:v>377.400000000017</c:v>
                </c:pt>
                <c:pt idx="3775">
                  <c:v>377.500000000017</c:v>
                </c:pt>
                <c:pt idx="3776">
                  <c:v>377.600000000017</c:v>
                </c:pt>
                <c:pt idx="3777">
                  <c:v>377.700000000017</c:v>
                </c:pt>
                <c:pt idx="3778">
                  <c:v>377.800000000017</c:v>
                </c:pt>
                <c:pt idx="3779">
                  <c:v>377.900000000017</c:v>
                </c:pt>
                <c:pt idx="3780">
                  <c:v>378.000000000017</c:v>
                </c:pt>
                <c:pt idx="3781">
                  <c:v>378.100000000017</c:v>
                </c:pt>
                <c:pt idx="3782">
                  <c:v>378.200000000017</c:v>
                </c:pt>
                <c:pt idx="3783">
                  <c:v>378.300000000018</c:v>
                </c:pt>
                <c:pt idx="3784">
                  <c:v>378.400000000018</c:v>
                </c:pt>
                <c:pt idx="3785">
                  <c:v>378.500000000018</c:v>
                </c:pt>
                <c:pt idx="3786">
                  <c:v>378.600000000018</c:v>
                </c:pt>
                <c:pt idx="3787">
                  <c:v>378.700000000018</c:v>
                </c:pt>
                <c:pt idx="3788">
                  <c:v>378.800000000018</c:v>
                </c:pt>
                <c:pt idx="3789">
                  <c:v>378.900000000018</c:v>
                </c:pt>
                <c:pt idx="3790">
                  <c:v>379.000000000018</c:v>
                </c:pt>
                <c:pt idx="3791">
                  <c:v>379.100000000018</c:v>
                </c:pt>
                <c:pt idx="3792">
                  <c:v>379.200000000018</c:v>
                </c:pt>
                <c:pt idx="3793">
                  <c:v>379.300000000018</c:v>
                </c:pt>
                <c:pt idx="3794">
                  <c:v>379.400000000018</c:v>
                </c:pt>
                <c:pt idx="3795">
                  <c:v>379.500000000018</c:v>
                </c:pt>
                <c:pt idx="3796">
                  <c:v>379.600000000018</c:v>
                </c:pt>
                <c:pt idx="3797">
                  <c:v>379.700000000018</c:v>
                </c:pt>
                <c:pt idx="3798">
                  <c:v>379.800000000018</c:v>
                </c:pt>
                <c:pt idx="3799">
                  <c:v>379.900000000018</c:v>
                </c:pt>
                <c:pt idx="3800">
                  <c:v>380.000000000018</c:v>
                </c:pt>
                <c:pt idx="3801">
                  <c:v>380.100000000018</c:v>
                </c:pt>
                <c:pt idx="3802">
                  <c:v>380.200000000018</c:v>
                </c:pt>
                <c:pt idx="3803">
                  <c:v>380.300000000018</c:v>
                </c:pt>
                <c:pt idx="3804">
                  <c:v>380.400000000018</c:v>
                </c:pt>
                <c:pt idx="3805">
                  <c:v>380.500000000018</c:v>
                </c:pt>
                <c:pt idx="3806">
                  <c:v>380.600000000018</c:v>
                </c:pt>
                <c:pt idx="3807">
                  <c:v>380.700000000018</c:v>
                </c:pt>
                <c:pt idx="3808">
                  <c:v>380.800000000018</c:v>
                </c:pt>
                <c:pt idx="3809">
                  <c:v>380.900000000018</c:v>
                </c:pt>
                <c:pt idx="3810">
                  <c:v>381.000000000018</c:v>
                </c:pt>
                <c:pt idx="3811">
                  <c:v>381.100000000018</c:v>
                </c:pt>
                <c:pt idx="3812">
                  <c:v>381.200000000018</c:v>
                </c:pt>
                <c:pt idx="3813">
                  <c:v>381.300000000018</c:v>
                </c:pt>
                <c:pt idx="3814">
                  <c:v>381.400000000018</c:v>
                </c:pt>
                <c:pt idx="3815">
                  <c:v>381.500000000018</c:v>
                </c:pt>
                <c:pt idx="3816">
                  <c:v>381.600000000018</c:v>
                </c:pt>
                <c:pt idx="3817">
                  <c:v>381.700000000018</c:v>
                </c:pt>
                <c:pt idx="3818">
                  <c:v>381.800000000018</c:v>
                </c:pt>
                <c:pt idx="3819">
                  <c:v>381.900000000018</c:v>
                </c:pt>
                <c:pt idx="3820">
                  <c:v>382.000000000018</c:v>
                </c:pt>
                <c:pt idx="3821">
                  <c:v>382.100000000018</c:v>
                </c:pt>
                <c:pt idx="3822">
                  <c:v>382.200000000018</c:v>
                </c:pt>
                <c:pt idx="3823">
                  <c:v>382.300000000018</c:v>
                </c:pt>
                <c:pt idx="3824">
                  <c:v>382.400000000018</c:v>
                </c:pt>
                <c:pt idx="3825">
                  <c:v>382.500000000018</c:v>
                </c:pt>
                <c:pt idx="3826">
                  <c:v>382.600000000018</c:v>
                </c:pt>
                <c:pt idx="3827">
                  <c:v>382.700000000019</c:v>
                </c:pt>
                <c:pt idx="3828">
                  <c:v>382.800000000019</c:v>
                </c:pt>
                <c:pt idx="3829">
                  <c:v>382.900000000019</c:v>
                </c:pt>
                <c:pt idx="3830">
                  <c:v>383.000000000019</c:v>
                </c:pt>
                <c:pt idx="3831">
                  <c:v>383.100000000019</c:v>
                </c:pt>
                <c:pt idx="3832">
                  <c:v>383.200000000019</c:v>
                </c:pt>
                <c:pt idx="3833">
                  <c:v>383.300000000019</c:v>
                </c:pt>
                <c:pt idx="3834">
                  <c:v>383.400000000019</c:v>
                </c:pt>
                <c:pt idx="3835">
                  <c:v>383.500000000019</c:v>
                </c:pt>
                <c:pt idx="3836">
                  <c:v>383.600000000019</c:v>
                </c:pt>
                <c:pt idx="3837">
                  <c:v>383.700000000019</c:v>
                </c:pt>
                <c:pt idx="3838">
                  <c:v>383.800000000019</c:v>
                </c:pt>
                <c:pt idx="3839">
                  <c:v>383.900000000019</c:v>
                </c:pt>
                <c:pt idx="3840">
                  <c:v>384.000000000019</c:v>
                </c:pt>
                <c:pt idx="3841">
                  <c:v>384.100000000019</c:v>
                </c:pt>
                <c:pt idx="3842">
                  <c:v>384.200000000019</c:v>
                </c:pt>
                <c:pt idx="3843">
                  <c:v>384.300000000019</c:v>
                </c:pt>
                <c:pt idx="3844">
                  <c:v>384.400000000019</c:v>
                </c:pt>
                <c:pt idx="3845">
                  <c:v>384.500000000019</c:v>
                </c:pt>
                <c:pt idx="3846">
                  <c:v>384.600000000019</c:v>
                </c:pt>
                <c:pt idx="3847">
                  <c:v>384.700000000019</c:v>
                </c:pt>
                <c:pt idx="3848">
                  <c:v>384.800000000019</c:v>
                </c:pt>
                <c:pt idx="3849">
                  <c:v>384.900000000019</c:v>
                </c:pt>
                <c:pt idx="3850">
                  <c:v>385.000000000019</c:v>
                </c:pt>
                <c:pt idx="3851">
                  <c:v>385.100000000019</c:v>
                </c:pt>
                <c:pt idx="3852">
                  <c:v>385.200000000019</c:v>
                </c:pt>
                <c:pt idx="3853">
                  <c:v>385.300000000019</c:v>
                </c:pt>
                <c:pt idx="3854">
                  <c:v>385.400000000019</c:v>
                </c:pt>
                <c:pt idx="3855">
                  <c:v>385.500000000019</c:v>
                </c:pt>
                <c:pt idx="3856">
                  <c:v>385.600000000019</c:v>
                </c:pt>
                <c:pt idx="3857">
                  <c:v>385.700000000019</c:v>
                </c:pt>
                <c:pt idx="3858">
                  <c:v>385.800000000019</c:v>
                </c:pt>
                <c:pt idx="3859">
                  <c:v>385.900000000019</c:v>
                </c:pt>
                <c:pt idx="3860">
                  <c:v>386.000000000019</c:v>
                </c:pt>
                <c:pt idx="3861">
                  <c:v>386.100000000019</c:v>
                </c:pt>
                <c:pt idx="3862">
                  <c:v>386.200000000019</c:v>
                </c:pt>
                <c:pt idx="3863">
                  <c:v>386.300000000019</c:v>
                </c:pt>
                <c:pt idx="3864">
                  <c:v>386.400000000019</c:v>
                </c:pt>
                <c:pt idx="3865">
                  <c:v>386.500000000019</c:v>
                </c:pt>
                <c:pt idx="3866">
                  <c:v>386.600000000019</c:v>
                </c:pt>
                <c:pt idx="3867">
                  <c:v>386.700000000019</c:v>
                </c:pt>
                <c:pt idx="3868">
                  <c:v>386.800000000019</c:v>
                </c:pt>
                <c:pt idx="3869">
                  <c:v>386.900000000019</c:v>
                </c:pt>
                <c:pt idx="3870">
                  <c:v>387.000000000019</c:v>
                </c:pt>
                <c:pt idx="3871">
                  <c:v>387.10000000002</c:v>
                </c:pt>
                <c:pt idx="3872">
                  <c:v>387.20000000002</c:v>
                </c:pt>
                <c:pt idx="3873">
                  <c:v>387.30000000002</c:v>
                </c:pt>
                <c:pt idx="3874">
                  <c:v>387.40000000002</c:v>
                </c:pt>
                <c:pt idx="3875">
                  <c:v>387.50000000002</c:v>
                </c:pt>
                <c:pt idx="3876">
                  <c:v>387.60000000002</c:v>
                </c:pt>
                <c:pt idx="3877">
                  <c:v>387.70000000002</c:v>
                </c:pt>
                <c:pt idx="3878">
                  <c:v>387.80000000002</c:v>
                </c:pt>
                <c:pt idx="3879">
                  <c:v>387.90000000002</c:v>
                </c:pt>
                <c:pt idx="3880">
                  <c:v>388.00000000002</c:v>
                </c:pt>
                <c:pt idx="3881">
                  <c:v>388.10000000002</c:v>
                </c:pt>
                <c:pt idx="3882">
                  <c:v>388.20000000002</c:v>
                </c:pt>
                <c:pt idx="3883">
                  <c:v>388.30000000002</c:v>
                </c:pt>
                <c:pt idx="3884">
                  <c:v>388.40000000002</c:v>
                </c:pt>
                <c:pt idx="3885">
                  <c:v>388.50000000002</c:v>
                </c:pt>
                <c:pt idx="3886">
                  <c:v>388.60000000002</c:v>
                </c:pt>
                <c:pt idx="3887">
                  <c:v>388.70000000002</c:v>
                </c:pt>
                <c:pt idx="3888">
                  <c:v>388.80000000002</c:v>
                </c:pt>
                <c:pt idx="3889">
                  <c:v>388.90000000002</c:v>
                </c:pt>
                <c:pt idx="3890">
                  <c:v>389.00000000002</c:v>
                </c:pt>
                <c:pt idx="3891">
                  <c:v>389.10000000002</c:v>
                </c:pt>
                <c:pt idx="3892">
                  <c:v>389.20000000002</c:v>
                </c:pt>
                <c:pt idx="3893">
                  <c:v>389.30000000002</c:v>
                </c:pt>
                <c:pt idx="3894">
                  <c:v>389.40000000002</c:v>
                </c:pt>
                <c:pt idx="3895">
                  <c:v>389.50000000002</c:v>
                </c:pt>
                <c:pt idx="3896">
                  <c:v>389.60000000002</c:v>
                </c:pt>
                <c:pt idx="3897">
                  <c:v>389.70000000002</c:v>
                </c:pt>
                <c:pt idx="3898">
                  <c:v>389.80000000002</c:v>
                </c:pt>
                <c:pt idx="3899">
                  <c:v>389.90000000002</c:v>
                </c:pt>
                <c:pt idx="3900">
                  <c:v>390.00000000002</c:v>
                </c:pt>
                <c:pt idx="3901">
                  <c:v>390.10000000002</c:v>
                </c:pt>
                <c:pt idx="3902">
                  <c:v>390.20000000002</c:v>
                </c:pt>
                <c:pt idx="3903">
                  <c:v>390.30000000002</c:v>
                </c:pt>
                <c:pt idx="3904">
                  <c:v>390.40000000002</c:v>
                </c:pt>
                <c:pt idx="3905">
                  <c:v>390.50000000002</c:v>
                </c:pt>
                <c:pt idx="3906">
                  <c:v>390.60000000002</c:v>
                </c:pt>
                <c:pt idx="3907">
                  <c:v>390.70000000002</c:v>
                </c:pt>
                <c:pt idx="3908">
                  <c:v>390.80000000002</c:v>
                </c:pt>
                <c:pt idx="3909">
                  <c:v>390.90000000002</c:v>
                </c:pt>
                <c:pt idx="3910">
                  <c:v>391.00000000002</c:v>
                </c:pt>
                <c:pt idx="3911">
                  <c:v>391.10000000002</c:v>
                </c:pt>
                <c:pt idx="3912">
                  <c:v>391.20000000002</c:v>
                </c:pt>
                <c:pt idx="3913">
                  <c:v>391.30000000002</c:v>
                </c:pt>
                <c:pt idx="3914">
                  <c:v>391.40000000002</c:v>
                </c:pt>
                <c:pt idx="3915">
                  <c:v>391.500000000021</c:v>
                </c:pt>
                <c:pt idx="3916">
                  <c:v>391.600000000021</c:v>
                </c:pt>
                <c:pt idx="3917">
                  <c:v>391.700000000021</c:v>
                </c:pt>
                <c:pt idx="3918">
                  <c:v>391.800000000021</c:v>
                </c:pt>
                <c:pt idx="3919">
                  <c:v>391.900000000021</c:v>
                </c:pt>
                <c:pt idx="3920">
                  <c:v>392.000000000021</c:v>
                </c:pt>
                <c:pt idx="3921">
                  <c:v>392.100000000021</c:v>
                </c:pt>
                <c:pt idx="3922">
                  <c:v>392.200000000021</c:v>
                </c:pt>
                <c:pt idx="3923">
                  <c:v>392.300000000021</c:v>
                </c:pt>
                <c:pt idx="3924">
                  <c:v>392.400000000021</c:v>
                </c:pt>
                <c:pt idx="3925">
                  <c:v>392.500000000021</c:v>
                </c:pt>
                <c:pt idx="3926">
                  <c:v>392.600000000021</c:v>
                </c:pt>
                <c:pt idx="3927">
                  <c:v>392.700000000021</c:v>
                </c:pt>
                <c:pt idx="3928">
                  <c:v>392.800000000021</c:v>
                </c:pt>
                <c:pt idx="3929">
                  <c:v>392.900000000021</c:v>
                </c:pt>
                <c:pt idx="3930">
                  <c:v>393.000000000021</c:v>
                </c:pt>
                <c:pt idx="3931">
                  <c:v>393.100000000021</c:v>
                </c:pt>
                <c:pt idx="3932">
                  <c:v>393.200000000021</c:v>
                </c:pt>
                <c:pt idx="3933">
                  <c:v>393.300000000021</c:v>
                </c:pt>
                <c:pt idx="3934">
                  <c:v>393.400000000021</c:v>
                </c:pt>
                <c:pt idx="3935">
                  <c:v>393.500000000021</c:v>
                </c:pt>
                <c:pt idx="3936">
                  <c:v>393.600000000021</c:v>
                </c:pt>
                <c:pt idx="3937">
                  <c:v>393.700000000021</c:v>
                </c:pt>
                <c:pt idx="3938">
                  <c:v>393.800000000021</c:v>
                </c:pt>
                <c:pt idx="3939">
                  <c:v>393.900000000021</c:v>
                </c:pt>
                <c:pt idx="3940">
                  <c:v>394.000000000021</c:v>
                </c:pt>
                <c:pt idx="3941">
                  <c:v>394.100000000021</c:v>
                </c:pt>
                <c:pt idx="3942">
                  <c:v>394.200000000021</c:v>
                </c:pt>
                <c:pt idx="3943">
                  <c:v>394.300000000021</c:v>
                </c:pt>
                <c:pt idx="3944">
                  <c:v>394.400000000021</c:v>
                </c:pt>
                <c:pt idx="3945">
                  <c:v>394.500000000021</c:v>
                </c:pt>
                <c:pt idx="3946">
                  <c:v>394.600000000021</c:v>
                </c:pt>
                <c:pt idx="3947">
                  <c:v>394.700000000021</c:v>
                </c:pt>
                <c:pt idx="3948">
                  <c:v>394.800000000021</c:v>
                </c:pt>
                <c:pt idx="3949">
                  <c:v>394.900000000021</c:v>
                </c:pt>
                <c:pt idx="3950">
                  <c:v>395.000000000021</c:v>
                </c:pt>
                <c:pt idx="3951">
                  <c:v>395.100000000021</c:v>
                </c:pt>
                <c:pt idx="3952">
                  <c:v>395.200000000021</c:v>
                </c:pt>
                <c:pt idx="3953">
                  <c:v>395.300000000021</c:v>
                </c:pt>
                <c:pt idx="3954">
                  <c:v>395.400000000021</c:v>
                </c:pt>
                <c:pt idx="3955">
                  <c:v>395.500000000021</c:v>
                </c:pt>
                <c:pt idx="3956">
                  <c:v>395.600000000021</c:v>
                </c:pt>
                <c:pt idx="3957">
                  <c:v>395.700000000021</c:v>
                </c:pt>
                <c:pt idx="3958">
                  <c:v>395.800000000022</c:v>
                </c:pt>
                <c:pt idx="3959">
                  <c:v>395.900000000021</c:v>
                </c:pt>
                <c:pt idx="3960">
                  <c:v>396.000000000022</c:v>
                </c:pt>
                <c:pt idx="3961">
                  <c:v>396.100000000022</c:v>
                </c:pt>
                <c:pt idx="3962">
                  <c:v>396.200000000022</c:v>
                </c:pt>
                <c:pt idx="3963">
                  <c:v>396.300000000022</c:v>
                </c:pt>
                <c:pt idx="3964">
                  <c:v>396.400000000022</c:v>
                </c:pt>
                <c:pt idx="3965">
                  <c:v>396.500000000022</c:v>
                </c:pt>
                <c:pt idx="3966">
                  <c:v>396.600000000022</c:v>
                </c:pt>
                <c:pt idx="3967">
                  <c:v>396.700000000022</c:v>
                </c:pt>
                <c:pt idx="3968">
                  <c:v>396.800000000022</c:v>
                </c:pt>
                <c:pt idx="3969">
                  <c:v>396.900000000022</c:v>
                </c:pt>
                <c:pt idx="3970">
                  <c:v>397.000000000022</c:v>
                </c:pt>
                <c:pt idx="3971">
                  <c:v>397.100000000022</c:v>
                </c:pt>
                <c:pt idx="3972">
                  <c:v>397.200000000022</c:v>
                </c:pt>
                <c:pt idx="3973">
                  <c:v>397.300000000022</c:v>
                </c:pt>
                <c:pt idx="3974">
                  <c:v>397.400000000022</c:v>
                </c:pt>
                <c:pt idx="3975">
                  <c:v>397.500000000022</c:v>
                </c:pt>
                <c:pt idx="3976">
                  <c:v>397.600000000022</c:v>
                </c:pt>
                <c:pt idx="3977">
                  <c:v>397.700000000022</c:v>
                </c:pt>
                <c:pt idx="3978">
                  <c:v>397.800000000022</c:v>
                </c:pt>
                <c:pt idx="3979">
                  <c:v>397.900000000022</c:v>
                </c:pt>
                <c:pt idx="3980">
                  <c:v>398.000000000022</c:v>
                </c:pt>
                <c:pt idx="3981">
                  <c:v>398.100000000022</c:v>
                </c:pt>
                <c:pt idx="3982">
                  <c:v>398.200000000022</c:v>
                </c:pt>
                <c:pt idx="3983">
                  <c:v>398.300000000022</c:v>
                </c:pt>
                <c:pt idx="3984">
                  <c:v>398.400000000022</c:v>
                </c:pt>
                <c:pt idx="3985">
                  <c:v>398.500000000022</c:v>
                </c:pt>
                <c:pt idx="3986">
                  <c:v>398.600000000022</c:v>
                </c:pt>
                <c:pt idx="3987">
                  <c:v>398.700000000022</c:v>
                </c:pt>
                <c:pt idx="3988">
                  <c:v>398.800000000022</c:v>
                </c:pt>
                <c:pt idx="3989">
                  <c:v>398.900000000022</c:v>
                </c:pt>
                <c:pt idx="3990">
                  <c:v>399.000000000022</c:v>
                </c:pt>
                <c:pt idx="3991">
                  <c:v>399.100000000022</c:v>
                </c:pt>
                <c:pt idx="3992">
                  <c:v>399.200000000022</c:v>
                </c:pt>
                <c:pt idx="3993">
                  <c:v>399.300000000022</c:v>
                </c:pt>
                <c:pt idx="3994">
                  <c:v>399.400000000022</c:v>
                </c:pt>
                <c:pt idx="3995">
                  <c:v>399.500000000022</c:v>
                </c:pt>
                <c:pt idx="3996">
                  <c:v>399.600000000022</c:v>
                </c:pt>
                <c:pt idx="3997">
                  <c:v>399.700000000022</c:v>
                </c:pt>
                <c:pt idx="3998">
                  <c:v>399.800000000022</c:v>
                </c:pt>
                <c:pt idx="3999">
                  <c:v>399.900000000022</c:v>
                </c:pt>
                <c:pt idx="4000">
                  <c:v>400.000000000023</c:v>
                </c:pt>
                <c:pt idx="4001">
                  <c:v>400.100000000023</c:v>
                </c:pt>
                <c:pt idx="4002">
                  <c:v>400.200000000023</c:v>
                </c:pt>
                <c:pt idx="4003">
                  <c:v>400.300000000023</c:v>
                </c:pt>
                <c:pt idx="4004">
                  <c:v>400.400000000023</c:v>
                </c:pt>
                <c:pt idx="4005">
                  <c:v>400.500000000023</c:v>
                </c:pt>
                <c:pt idx="4006">
                  <c:v>400.600000000023</c:v>
                </c:pt>
                <c:pt idx="4007">
                  <c:v>400.700000000023</c:v>
                </c:pt>
                <c:pt idx="4008">
                  <c:v>400.800000000023</c:v>
                </c:pt>
                <c:pt idx="4009">
                  <c:v>400.900000000023</c:v>
                </c:pt>
                <c:pt idx="4010">
                  <c:v>401.000000000023</c:v>
                </c:pt>
                <c:pt idx="4011">
                  <c:v>401.100000000023</c:v>
                </c:pt>
                <c:pt idx="4012">
                  <c:v>401.200000000023</c:v>
                </c:pt>
                <c:pt idx="4013">
                  <c:v>401.300000000023</c:v>
                </c:pt>
                <c:pt idx="4014">
                  <c:v>401.400000000023</c:v>
                </c:pt>
                <c:pt idx="4015">
                  <c:v>401.500000000023</c:v>
                </c:pt>
                <c:pt idx="4016">
                  <c:v>401.600000000023</c:v>
                </c:pt>
                <c:pt idx="4017">
                  <c:v>401.700000000023</c:v>
                </c:pt>
                <c:pt idx="4018">
                  <c:v>401.800000000023</c:v>
                </c:pt>
                <c:pt idx="4019">
                  <c:v>401.900000000023</c:v>
                </c:pt>
                <c:pt idx="4020">
                  <c:v>402.000000000023</c:v>
                </c:pt>
                <c:pt idx="4021">
                  <c:v>402.100000000023</c:v>
                </c:pt>
                <c:pt idx="4022">
                  <c:v>402.200000000023</c:v>
                </c:pt>
                <c:pt idx="4023">
                  <c:v>402.300000000023</c:v>
                </c:pt>
                <c:pt idx="4024">
                  <c:v>402.400000000023</c:v>
                </c:pt>
                <c:pt idx="4025">
                  <c:v>402.500000000023</c:v>
                </c:pt>
                <c:pt idx="4026">
                  <c:v>402.600000000023</c:v>
                </c:pt>
                <c:pt idx="4027">
                  <c:v>402.700000000023</c:v>
                </c:pt>
                <c:pt idx="4028">
                  <c:v>402.800000000023</c:v>
                </c:pt>
                <c:pt idx="4029">
                  <c:v>402.900000000023</c:v>
                </c:pt>
                <c:pt idx="4030">
                  <c:v>403.000000000023</c:v>
                </c:pt>
                <c:pt idx="4031">
                  <c:v>403.100000000023</c:v>
                </c:pt>
                <c:pt idx="4032">
                  <c:v>403.200000000023</c:v>
                </c:pt>
                <c:pt idx="4033">
                  <c:v>403.300000000023</c:v>
                </c:pt>
                <c:pt idx="4034">
                  <c:v>403.400000000023</c:v>
                </c:pt>
                <c:pt idx="4035">
                  <c:v>403.500000000023</c:v>
                </c:pt>
                <c:pt idx="4036">
                  <c:v>403.600000000023</c:v>
                </c:pt>
                <c:pt idx="4037">
                  <c:v>403.700000000023</c:v>
                </c:pt>
                <c:pt idx="4038">
                  <c:v>403.800000000023</c:v>
                </c:pt>
                <c:pt idx="4039">
                  <c:v>403.900000000023</c:v>
                </c:pt>
                <c:pt idx="4040">
                  <c:v>404.000000000023</c:v>
                </c:pt>
                <c:pt idx="4041">
                  <c:v>404.100000000023</c:v>
                </c:pt>
                <c:pt idx="4042">
                  <c:v>404.200000000023</c:v>
                </c:pt>
                <c:pt idx="4043">
                  <c:v>404.300000000023</c:v>
                </c:pt>
                <c:pt idx="4044">
                  <c:v>404.400000000024</c:v>
                </c:pt>
                <c:pt idx="4045">
                  <c:v>404.500000000023</c:v>
                </c:pt>
                <c:pt idx="4046">
                  <c:v>404.600000000024</c:v>
                </c:pt>
                <c:pt idx="4047">
                  <c:v>404.700000000024</c:v>
                </c:pt>
                <c:pt idx="4048">
                  <c:v>404.800000000024</c:v>
                </c:pt>
                <c:pt idx="4049">
                  <c:v>404.900000000024</c:v>
                </c:pt>
                <c:pt idx="4050">
                  <c:v>405.000000000024</c:v>
                </c:pt>
                <c:pt idx="4051">
                  <c:v>405.100000000024</c:v>
                </c:pt>
                <c:pt idx="4052">
                  <c:v>405.200000000024</c:v>
                </c:pt>
                <c:pt idx="4053">
                  <c:v>405.300000000024</c:v>
                </c:pt>
                <c:pt idx="4054">
                  <c:v>405.400000000024</c:v>
                </c:pt>
                <c:pt idx="4055">
                  <c:v>405.500000000024</c:v>
                </c:pt>
                <c:pt idx="4056">
                  <c:v>405.600000000024</c:v>
                </c:pt>
                <c:pt idx="4057">
                  <c:v>405.700000000024</c:v>
                </c:pt>
                <c:pt idx="4058">
                  <c:v>405.800000000024</c:v>
                </c:pt>
                <c:pt idx="4059">
                  <c:v>405.900000000024</c:v>
                </c:pt>
                <c:pt idx="4060">
                  <c:v>406.000000000024</c:v>
                </c:pt>
                <c:pt idx="4061">
                  <c:v>406.100000000024</c:v>
                </c:pt>
                <c:pt idx="4062">
                  <c:v>406.200000000024</c:v>
                </c:pt>
                <c:pt idx="4063">
                  <c:v>406.300000000024</c:v>
                </c:pt>
                <c:pt idx="4064">
                  <c:v>406.400000000024</c:v>
                </c:pt>
                <c:pt idx="4065">
                  <c:v>406.500000000024</c:v>
                </c:pt>
                <c:pt idx="4066">
                  <c:v>406.600000000024</c:v>
                </c:pt>
                <c:pt idx="4067">
                  <c:v>406.700000000024</c:v>
                </c:pt>
                <c:pt idx="4068">
                  <c:v>406.800000000024</c:v>
                </c:pt>
                <c:pt idx="4069">
                  <c:v>406.900000000024</c:v>
                </c:pt>
                <c:pt idx="4070">
                  <c:v>407.000000000024</c:v>
                </c:pt>
                <c:pt idx="4071">
                  <c:v>407.100000000024</c:v>
                </c:pt>
                <c:pt idx="4072">
                  <c:v>407.200000000024</c:v>
                </c:pt>
                <c:pt idx="4073">
                  <c:v>407.300000000024</c:v>
                </c:pt>
                <c:pt idx="4074">
                  <c:v>407.400000000024</c:v>
                </c:pt>
                <c:pt idx="4075">
                  <c:v>407.500000000024</c:v>
                </c:pt>
                <c:pt idx="4076">
                  <c:v>407.600000000024</c:v>
                </c:pt>
                <c:pt idx="4077">
                  <c:v>407.700000000024</c:v>
                </c:pt>
                <c:pt idx="4078">
                  <c:v>407.800000000024</c:v>
                </c:pt>
                <c:pt idx="4079">
                  <c:v>407.900000000024</c:v>
                </c:pt>
                <c:pt idx="4080">
                  <c:v>408.000000000024</c:v>
                </c:pt>
                <c:pt idx="4081">
                  <c:v>408.100000000024</c:v>
                </c:pt>
                <c:pt idx="4082">
                  <c:v>408.200000000024</c:v>
                </c:pt>
                <c:pt idx="4083">
                  <c:v>408.300000000024</c:v>
                </c:pt>
                <c:pt idx="4084">
                  <c:v>408.400000000024</c:v>
                </c:pt>
                <c:pt idx="4085">
                  <c:v>408.500000000024</c:v>
                </c:pt>
                <c:pt idx="4086">
                  <c:v>408.600000000024</c:v>
                </c:pt>
                <c:pt idx="4087">
                  <c:v>408.700000000024</c:v>
                </c:pt>
                <c:pt idx="4088">
                  <c:v>408.800000000024</c:v>
                </c:pt>
                <c:pt idx="4089">
                  <c:v>408.900000000024</c:v>
                </c:pt>
                <c:pt idx="4090">
                  <c:v>409.000000000025</c:v>
                </c:pt>
                <c:pt idx="4091">
                  <c:v>409.100000000025</c:v>
                </c:pt>
                <c:pt idx="4092">
                  <c:v>409.200000000025</c:v>
                </c:pt>
                <c:pt idx="4093">
                  <c:v>409.300000000025</c:v>
                </c:pt>
                <c:pt idx="4094">
                  <c:v>409.400000000025</c:v>
                </c:pt>
                <c:pt idx="4095">
                  <c:v>409.500000000025</c:v>
                </c:pt>
                <c:pt idx="4096">
                  <c:v>409.600000000025</c:v>
                </c:pt>
                <c:pt idx="4097">
                  <c:v>409.700000000025</c:v>
                </c:pt>
                <c:pt idx="4098">
                  <c:v>409.800000000025</c:v>
                </c:pt>
                <c:pt idx="4099">
                  <c:v>409.900000000025</c:v>
                </c:pt>
                <c:pt idx="4100">
                  <c:v>410.000000000025</c:v>
                </c:pt>
                <c:pt idx="4101">
                  <c:v>410.100000000025</c:v>
                </c:pt>
                <c:pt idx="4102">
                  <c:v>410.200000000025</c:v>
                </c:pt>
                <c:pt idx="4103">
                  <c:v>410.300000000025</c:v>
                </c:pt>
                <c:pt idx="4104">
                  <c:v>410.400000000025</c:v>
                </c:pt>
                <c:pt idx="4105">
                  <c:v>410.500000000025</c:v>
                </c:pt>
                <c:pt idx="4106">
                  <c:v>410.600000000025</c:v>
                </c:pt>
                <c:pt idx="4107">
                  <c:v>410.700000000025</c:v>
                </c:pt>
                <c:pt idx="4108">
                  <c:v>410.800000000025</c:v>
                </c:pt>
                <c:pt idx="4109">
                  <c:v>410.900000000025</c:v>
                </c:pt>
                <c:pt idx="4110">
                  <c:v>411.000000000025</c:v>
                </c:pt>
                <c:pt idx="4111">
                  <c:v>411.100000000025</c:v>
                </c:pt>
                <c:pt idx="4112">
                  <c:v>411.200000000025</c:v>
                </c:pt>
                <c:pt idx="4113">
                  <c:v>411.300000000025</c:v>
                </c:pt>
                <c:pt idx="4114">
                  <c:v>411.400000000025</c:v>
                </c:pt>
                <c:pt idx="4115">
                  <c:v>411.500000000025</c:v>
                </c:pt>
                <c:pt idx="4116">
                  <c:v>411.600000000025</c:v>
                </c:pt>
                <c:pt idx="4117">
                  <c:v>411.700000000025</c:v>
                </c:pt>
                <c:pt idx="4118">
                  <c:v>411.800000000025</c:v>
                </c:pt>
                <c:pt idx="4119">
                  <c:v>411.900000000025</c:v>
                </c:pt>
                <c:pt idx="4120">
                  <c:v>412.000000000025</c:v>
                </c:pt>
                <c:pt idx="4121">
                  <c:v>412.100000000025</c:v>
                </c:pt>
                <c:pt idx="4122">
                  <c:v>412.200000000025</c:v>
                </c:pt>
                <c:pt idx="4123">
                  <c:v>412.300000000025</c:v>
                </c:pt>
                <c:pt idx="4124">
                  <c:v>412.400000000025</c:v>
                </c:pt>
                <c:pt idx="4125">
                  <c:v>412.500000000025</c:v>
                </c:pt>
                <c:pt idx="4126">
                  <c:v>412.600000000025</c:v>
                </c:pt>
                <c:pt idx="4127">
                  <c:v>412.700000000025</c:v>
                </c:pt>
                <c:pt idx="4128">
                  <c:v>412.800000000025</c:v>
                </c:pt>
                <c:pt idx="4129">
                  <c:v>412.900000000025</c:v>
                </c:pt>
                <c:pt idx="4130">
                  <c:v>413.000000000025</c:v>
                </c:pt>
                <c:pt idx="4131">
                  <c:v>413.100000000025</c:v>
                </c:pt>
                <c:pt idx="4132">
                  <c:v>413.200000000025</c:v>
                </c:pt>
                <c:pt idx="4133">
                  <c:v>413.300000000026</c:v>
                </c:pt>
                <c:pt idx="4134">
                  <c:v>413.400000000026</c:v>
                </c:pt>
                <c:pt idx="4135">
                  <c:v>413.500000000026</c:v>
                </c:pt>
                <c:pt idx="4136">
                  <c:v>413.600000000026</c:v>
                </c:pt>
                <c:pt idx="4137">
                  <c:v>413.700000000026</c:v>
                </c:pt>
                <c:pt idx="4138">
                  <c:v>413.800000000026</c:v>
                </c:pt>
                <c:pt idx="4139">
                  <c:v>413.900000000026</c:v>
                </c:pt>
                <c:pt idx="4140">
                  <c:v>414.000000000026</c:v>
                </c:pt>
                <c:pt idx="4141">
                  <c:v>414.100000000026</c:v>
                </c:pt>
                <c:pt idx="4142">
                  <c:v>414.200000000026</c:v>
                </c:pt>
                <c:pt idx="4143">
                  <c:v>414.300000000026</c:v>
                </c:pt>
                <c:pt idx="4144">
                  <c:v>414.400000000026</c:v>
                </c:pt>
                <c:pt idx="4145">
                  <c:v>414.500000000026</c:v>
                </c:pt>
                <c:pt idx="4146">
                  <c:v>414.600000000026</c:v>
                </c:pt>
                <c:pt idx="4147">
                  <c:v>414.700000000026</c:v>
                </c:pt>
                <c:pt idx="4148">
                  <c:v>414.800000000026</c:v>
                </c:pt>
                <c:pt idx="4149">
                  <c:v>414.900000000026</c:v>
                </c:pt>
                <c:pt idx="4150">
                  <c:v>415.000000000026</c:v>
                </c:pt>
                <c:pt idx="4151">
                  <c:v>415.100000000026</c:v>
                </c:pt>
                <c:pt idx="4152">
                  <c:v>415.200000000026</c:v>
                </c:pt>
                <c:pt idx="4153">
                  <c:v>415.300000000026</c:v>
                </c:pt>
                <c:pt idx="4154">
                  <c:v>415.400000000026</c:v>
                </c:pt>
                <c:pt idx="4155">
                  <c:v>415.500000000026</c:v>
                </c:pt>
                <c:pt idx="4156">
                  <c:v>415.600000000026</c:v>
                </c:pt>
                <c:pt idx="4157">
                  <c:v>415.700000000026</c:v>
                </c:pt>
                <c:pt idx="4158">
                  <c:v>415.800000000026</c:v>
                </c:pt>
                <c:pt idx="4159">
                  <c:v>415.900000000026</c:v>
                </c:pt>
                <c:pt idx="4160">
                  <c:v>416.000000000026</c:v>
                </c:pt>
                <c:pt idx="4161">
                  <c:v>416.100000000026</c:v>
                </c:pt>
                <c:pt idx="4162">
                  <c:v>416.200000000026</c:v>
                </c:pt>
                <c:pt idx="4163">
                  <c:v>416.300000000026</c:v>
                </c:pt>
                <c:pt idx="4164">
                  <c:v>416.400000000026</c:v>
                </c:pt>
                <c:pt idx="4165">
                  <c:v>416.500000000026</c:v>
                </c:pt>
                <c:pt idx="4166">
                  <c:v>416.600000000026</c:v>
                </c:pt>
                <c:pt idx="4167">
                  <c:v>416.700000000026</c:v>
                </c:pt>
                <c:pt idx="4168">
                  <c:v>416.800000000026</c:v>
                </c:pt>
                <c:pt idx="4169">
                  <c:v>416.900000000026</c:v>
                </c:pt>
                <c:pt idx="4170">
                  <c:v>417.000000000026</c:v>
                </c:pt>
                <c:pt idx="4171">
                  <c:v>417.100000000026</c:v>
                </c:pt>
                <c:pt idx="4172">
                  <c:v>417.200000000026</c:v>
                </c:pt>
                <c:pt idx="4173">
                  <c:v>417.300000000026</c:v>
                </c:pt>
                <c:pt idx="4174">
                  <c:v>417.400000000026</c:v>
                </c:pt>
                <c:pt idx="4175">
                  <c:v>417.500000000026</c:v>
                </c:pt>
                <c:pt idx="4176">
                  <c:v>417.600000000027</c:v>
                </c:pt>
                <c:pt idx="4177">
                  <c:v>417.700000000027</c:v>
                </c:pt>
                <c:pt idx="4178">
                  <c:v>417.800000000026</c:v>
                </c:pt>
                <c:pt idx="4179">
                  <c:v>417.900000000027</c:v>
                </c:pt>
                <c:pt idx="4180">
                  <c:v>418.000000000027</c:v>
                </c:pt>
                <c:pt idx="4181">
                  <c:v>418.100000000027</c:v>
                </c:pt>
                <c:pt idx="4182">
                  <c:v>418.200000000027</c:v>
                </c:pt>
                <c:pt idx="4183">
                  <c:v>418.300000000027</c:v>
                </c:pt>
                <c:pt idx="4184">
                  <c:v>418.400000000027</c:v>
                </c:pt>
                <c:pt idx="4185">
                  <c:v>418.500000000027</c:v>
                </c:pt>
                <c:pt idx="4186">
                  <c:v>418.600000000027</c:v>
                </c:pt>
                <c:pt idx="4187">
                  <c:v>418.700000000027</c:v>
                </c:pt>
                <c:pt idx="4188">
                  <c:v>418.800000000027</c:v>
                </c:pt>
                <c:pt idx="4189">
                  <c:v>418.900000000027</c:v>
                </c:pt>
                <c:pt idx="4190">
                  <c:v>419.000000000027</c:v>
                </c:pt>
                <c:pt idx="4191">
                  <c:v>419.100000000027</c:v>
                </c:pt>
                <c:pt idx="4192">
                  <c:v>419.200000000027</c:v>
                </c:pt>
                <c:pt idx="4193">
                  <c:v>419.300000000027</c:v>
                </c:pt>
                <c:pt idx="4194">
                  <c:v>419.400000000027</c:v>
                </c:pt>
                <c:pt idx="4195">
                  <c:v>419.500000000027</c:v>
                </c:pt>
                <c:pt idx="4196">
                  <c:v>419.600000000027</c:v>
                </c:pt>
                <c:pt idx="4197">
                  <c:v>419.700000000027</c:v>
                </c:pt>
                <c:pt idx="4198">
                  <c:v>419.800000000027</c:v>
                </c:pt>
                <c:pt idx="4199">
                  <c:v>419.900000000027</c:v>
                </c:pt>
                <c:pt idx="4200">
                  <c:v>420.000000000027</c:v>
                </c:pt>
                <c:pt idx="4201">
                  <c:v>420.100000000027</c:v>
                </c:pt>
                <c:pt idx="4202">
                  <c:v>420.200000000027</c:v>
                </c:pt>
                <c:pt idx="4203">
                  <c:v>420.300000000027</c:v>
                </c:pt>
                <c:pt idx="4204">
                  <c:v>420.400000000027</c:v>
                </c:pt>
                <c:pt idx="4205">
                  <c:v>420.500000000027</c:v>
                </c:pt>
                <c:pt idx="4206">
                  <c:v>420.600000000027</c:v>
                </c:pt>
                <c:pt idx="4207">
                  <c:v>420.700000000027</c:v>
                </c:pt>
                <c:pt idx="4208">
                  <c:v>420.800000000027</c:v>
                </c:pt>
                <c:pt idx="4209">
                  <c:v>420.900000000027</c:v>
                </c:pt>
                <c:pt idx="4210">
                  <c:v>421.000000000027</c:v>
                </c:pt>
                <c:pt idx="4211">
                  <c:v>421.100000000027</c:v>
                </c:pt>
                <c:pt idx="4212">
                  <c:v>421.200000000027</c:v>
                </c:pt>
                <c:pt idx="4213">
                  <c:v>421.300000000027</c:v>
                </c:pt>
                <c:pt idx="4214">
                  <c:v>421.400000000027</c:v>
                </c:pt>
                <c:pt idx="4215">
                  <c:v>421.500000000027</c:v>
                </c:pt>
                <c:pt idx="4216">
                  <c:v>421.600000000027</c:v>
                </c:pt>
                <c:pt idx="4217">
                  <c:v>421.700000000027</c:v>
                </c:pt>
                <c:pt idx="4218">
                  <c:v>421.800000000027</c:v>
                </c:pt>
                <c:pt idx="4219">
                  <c:v>421.900000000028</c:v>
                </c:pt>
                <c:pt idx="4220">
                  <c:v>422.000000000027</c:v>
                </c:pt>
                <c:pt idx="4221">
                  <c:v>422.100000000027</c:v>
                </c:pt>
                <c:pt idx="4222">
                  <c:v>422.200000000028</c:v>
                </c:pt>
                <c:pt idx="4223">
                  <c:v>422.300000000028</c:v>
                </c:pt>
                <c:pt idx="4224">
                  <c:v>422.400000000028</c:v>
                </c:pt>
                <c:pt idx="4225">
                  <c:v>422.500000000028</c:v>
                </c:pt>
                <c:pt idx="4226">
                  <c:v>422.600000000028</c:v>
                </c:pt>
                <c:pt idx="4227">
                  <c:v>422.700000000028</c:v>
                </c:pt>
                <c:pt idx="4228">
                  <c:v>422.800000000028</c:v>
                </c:pt>
                <c:pt idx="4229">
                  <c:v>422.900000000028</c:v>
                </c:pt>
                <c:pt idx="4230">
                  <c:v>423.000000000028</c:v>
                </c:pt>
                <c:pt idx="4231">
                  <c:v>423.100000000028</c:v>
                </c:pt>
                <c:pt idx="4232">
                  <c:v>423.200000000028</c:v>
                </c:pt>
                <c:pt idx="4233">
                  <c:v>423.300000000028</c:v>
                </c:pt>
                <c:pt idx="4234">
                  <c:v>423.400000000028</c:v>
                </c:pt>
                <c:pt idx="4235">
                  <c:v>423.500000000028</c:v>
                </c:pt>
                <c:pt idx="4236">
                  <c:v>423.600000000028</c:v>
                </c:pt>
                <c:pt idx="4237">
                  <c:v>423.700000000028</c:v>
                </c:pt>
                <c:pt idx="4238">
                  <c:v>423.800000000028</c:v>
                </c:pt>
                <c:pt idx="4239">
                  <c:v>423.900000000028</c:v>
                </c:pt>
                <c:pt idx="4240">
                  <c:v>424.000000000028</c:v>
                </c:pt>
                <c:pt idx="4241">
                  <c:v>424.100000000028</c:v>
                </c:pt>
                <c:pt idx="4242">
                  <c:v>424.200000000028</c:v>
                </c:pt>
                <c:pt idx="4243">
                  <c:v>424.300000000028</c:v>
                </c:pt>
                <c:pt idx="4244">
                  <c:v>424.400000000028</c:v>
                </c:pt>
                <c:pt idx="4245">
                  <c:v>424.500000000028</c:v>
                </c:pt>
                <c:pt idx="4246">
                  <c:v>424.600000000028</c:v>
                </c:pt>
                <c:pt idx="4247">
                  <c:v>424.700000000028</c:v>
                </c:pt>
                <c:pt idx="4248">
                  <c:v>424.800000000028</c:v>
                </c:pt>
                <c:pt idx="4249">
                  <c:v>424.900000000028</c:v>
                </c:pt>
                <c:pt idx="4250">
                  <c:v>425.000000000028</c:v>
                </c:pt>
                <c:pt idx="4251">
                  <c:v>425.100000000028</c:v>
                </c:pt>
                <c:pt idx="4252">
                  <c:v>425.200000000028</c:v>
                </c:pt>
                <c:pt idx="4253">
                  <c:v>425.300000000028</c:v>
                </c:pt>
                <c:pt idx="4254">
                  <c:v>425.400000000028</c:v>
                </c:pt>
                <c:pt idx="4255">
                  <c:v>425.500000000028</c:v>
                </c:pt>
                <c:pt idx="4256">
                  <c:v>425.600000000028</c:v>
                </c:pt>
                <c:pt idx="4257">
                  <c:v>425.700000000028</c:v>
                </c:pt>
                <c:pt idx="4258">
                  <c:v>425.800000000028</c:v>
                </c:pt>
                <c:pt idx="4259">
                  <c:v>425.900000000028</c:v>
                </c:pt>
                <c:pt idx="4260">
                  <c:v>426.000000000028</c:v>
                </c:pt>
                <c:pt idx="4261">
                  <c:v>426.100000000028</c:v>
                </c:pt>
                <c:pt idx="4262">
                  <c:v>426.200000000028</c:v>
                </c:pt>
                <c:pt idx="4263">
                  <c:v>426.300000000028</c:v>
                </c:pt>
                <c:pt idx="4264">
                  <c:v>426.400000000028</c:v>
                </c:pt>
                <c:pt idx="4265">
                  <c:v>426.500000000029</c:v>
                </c:pt>
                <c:pt idx="4266">
                  <c:v>426.600000000029</c:v>
                </c:pt>
                <c:pt idx="4267">
                  <c:v>426.700000000029</c:v>
                </c:pt>
                <c:pt idx="4268">
                  <c:v>426.800000000029</c:v>
                </c:pt>
                <c:pt idx="4269">
                  <c:v>426.900000000029</c:v>
                </c:pt>
                <c:pt idx="4270">
                  <c:v>427.000000000029</c:v>
                </c:pt>
                <c:pt idx="4271">
                  <c:v>427.100000000029</c:v>
                </c:pt>
                <c:pt idx="4272">
                  <c:v>427.200000000029</c:v>
                </c:pt>
                <c:pt idx="4273">
                  <c:v>427.300000000029</c:v>
                </c:pt>
                <c:pt idx="4274">
                  <c:v>427.400000000029</c:v>
                </c:pt>
                <c:pt idx="4275">
                  <c:v>427.500000000029</c:v>
                </c:pt>
                <c:pt idx="4276">
                  <c:v>427.600000000029</c:v>
                </c:pt>
                <c:pt idx="4277">
                  <c:v>427.700000000029</c:v>
                </c:pt>
                <c:pt idx="4278">
                  <c:v>427.800000000029</c:v>
                </c:pt>
                <c:pt idx="4279">
                  <c:v>427.900000000029</c:v>
                </c:pt>
                <c:pt idx="4280">
                  <c:v>428.000000000029</c:v>
                </c:pt>
                <c:pt idx="4281">
                  <c:v>428.100000000029</c:v>
                </c:pt>
                <c:pt idx="4282">
                  <c:v>428.200000000029</c:v>
                </c:pt>
                <c:pt idx="4283">
                  <c:v>428.300000000029</c:v>
                </c:pt>
                <c:pt idx="4284">
                  <c:v>428.400000000029</c:v>
                </c:pt>
                <c:pt idx="4285">
                  <c:v>428.500000000029</c:v>
                </c:pt>
                <c:pt idx="4286">
                  <c:v>428.600000000029</c:v>
                </c:pt>
                <c:pt idx="4287">
                  <c:v>428.700000000029</c:v>
                </c:pt>
                <c:pt idx="4288">
                  <c:v>428.800000000029</c:v>
                </c:pt>
                <c:pt idx="4289">
                  <c:v>428.900000000029</c:v>
                </c:pt>
                <c:pt idx="4290">
                  <c:v>429.000000000029</c:v>
                </c:pt>
                <c:pt idx="4291">
                  <c:v>429.100000000029</c:v>
                </c:pt>
                <c:pt idx="4292">
                  <c:v>429.200000000029</c:v>
                </c:pt>
                <c:pt idx="4293">
                  <c:v>429.300000000029</c:v>
                </c:pt>
                <c:pt idx="4294">
                  <c:v>429.400000000029</c:v>
                </c:pt>
                <c:pt idx="4295">
                  <c:v>429.500000000029</c:v>
                </c:pt>
                <c:pt idx="4296">
                  <c:v>429.600000000029</c:v>
                </c:pt>
                <c:pt idx="4297">
                  <c:v>429.700000000029</c:v>
                </c:pt>
                <c:pt idx="4298">
                  <c:v>429.800000000029</c:v>
                </c:pt>
                <c:pt idx="4299">
                  <c:v>429.900000000029</c:v>
                </c:pt>
                <c:pt idx="4300">
                  <c:v>430.000000000029</c:v>
                </c:pt>
                <c:pt idx="4301">
                  <c:v>430.100000000029</c:v>
                </c:pt>
                <c:pt idx="4302">
                  <c:v>430.200000000029</c:v>
                </c:pt>
                <c:pt idx="4303">
                  <c:v>430.300000000029</c:v>
                </c:pt>
                <c:pt idx="4304">
                  <c:v>430.400000000029</c:v>
                </c:pt>
                <c:pt idx="4305">
                  <c:v>430.500000000029</c:v>
                </c:pt>
                <c:pt idx="4306">
                  <c:v>430.600000000029</c:v>
                </c:pt>
                <c:pt idx="4307">
                  <c:v>430.700000000029</c:v>
                </c:pt>
                <c:pt idx="4308">
                  <c:v>430.80000000003</c:v>
                </c:pt>
                <c:pt idx="4309">
                  <c:v>430.90000000003</c:v>
                </c:pt>
                <c:pt idx="4310">
                  <c:v>431.00000000003</c:v>
                </c:pt>
                <c:pt idx="4311">
                  <c:v>431.10000000003</c:v>
                </c:pt>
                <c:pt idx="4312">
                  <c:v>431.20000000003</c:v>
                </c:pt>
                <c:pt idx="4313">
                  <c:v>431.30000000003</c:v>
                </c:pt>
                <c:pt idx="4314">
                  <c:v>431.40000000003</c:v>
                </c:pt>
                <c:pt idx="4315">
                  <c:v>431.50000000003</c:v>
                </c:pt>
                <c:pt idx="4316">
                  <c:v>431.60000000003</c:v>
                </c:pt>
                <c:pt idx="4317">
                  <c:v>431.70000000003</c:v>
                </c:pt>
                <c:pt idx="4318">
                  <c:v>431.80000000003</c:v>
                </c:pt>
                <c:pt idx="4319">
                  <c:v>431.90000000003</c:v>
                </c:pt>
                <c:pt idx="4320">
                  <c:v>432.00000000003</c:v>
                </c:pt>
                <c:pt idx="4321">
                  <c:v>432.10000000003</c:v>
                </c:pt>
                <c:pt idx="4322">
                  <c:v>432.20000000003</c:v>
                </c:pt>
                <c:pt idx="4323">
                  <c:v>432.30000000003</c:v>
                </c:pt>
                <c:pt idx="4324">
                  <c:v>432.40000000003</c:v>
                </c:pt>
                <c:pt idx="4325">
                  <c:v>432.50000000003</c:v>
                </c:pt>
                <c:pt idx="4326">
                  <c:v>432.60000000003</c:v>
                </c:pt>
                <c:pt idx="4327">
                  <c:v>432.70000000003</c:v>
                </c:pt>
                <c:pt idx="4328">
                  <c:v>432.80000000003</c:v>
                </c:pt>
                <c:pt idx="4329">
                  <c:v>432.90000000003</c:v>
                </c:pt>
                <c:pt idx="4330">
                  <c:v>433.00000000003</c:v>
                </c:pt>
                <c:pt idx="4331">
                  <c:v>433.10000000003</c:v>
                </c:pt>
                <c:pt idx="4332">
                  <c:v>433.20000000003</c:v>
                </c:pt>
                <c:pt idx="4333">
                  <c:v>433.30000000003</c:v>
                </c:pt>
                <c:pt idx="4334">
                  <c:v>433.40000000003</c:v>
                </c:pt>
                <c:pt idx="4335">
                  <c:v>433.50000000003</c:v>
                </c:pt>
                <c:pt idx="4336">
                  <c:v>433.60000000003</c:v>
                </c:pt>
                <c:pt idx="4337">
                  <c:v>433.70000000003</c:v>
                </c:pt>
                <c:pt idx="4338">
                  <c:v>433.80000000003</c:v>
                </c:pt>
                <c:pt idx="4339">
                  <c:v>433.90000000003</c:v>
                </c:pt>
                <c:pt idx="4340">
                  <c:v>434.00000000003</c:v>
                </c:pt>
                <c:pt idx="4341">
                  <c:v>434.10000000003</c:v>
                </c:pt>
                <c:pt idx="4342">
                  <c:v>434.20000000003</c:v>
                </c:pt>
                <c:pt idx="4343">
                  <c:v>434.30000000003</c:v>
                </c:pt>
                <c:pt idx="4344">
                  <c:v>434.40000000003</c:v>
                </c:pt>
                <c:pt idx="4345">
                  <c:v>434.50000000003</c:v>
                </c:pt>
                <c:pt idx="4346">
                  <c:v>434.60000000003</c:v>
                </c:pt>
                <c:pt idx="4347">
                  <c:v>434.70000000003</c:v>
                </c:pt>
                <c:pt idx="4348">
                  <c:v>434.80000000003</c:v>
                </c:pt>
                <c:pt idx="4349">
                  <c:v>434.90000000003</c:v>
                </c:pt>
                <c:pt idx="4350">
                  <c:v>435.00000000003</c:v>
                </c:pt>
                <c:pt idx="4351">
                  <c:v>435.10000000003</c:v>
                </c:pt>
                <c:pt idx="4352">
                  <c:v>435.200000000031</c:v>
                </c:pt>
                <c:pt idx="4353">
                  <c:v>435.30000000003</c:v>
                </c:pt>
                <c:pt idx="4354">
                  <c:v>435.400000000031</c:v>
                </c:pt>
                <c:pt idx="4355">
                  <c:v>435.500000000031</c:v>
                </c:pt>
                <c:pt idx="4356">
                  <c:v>435.600000000031</c:v>
                </c:pt>
                <c:pt idx="4357">
                  <c:v>435.700000000031</c:v>
                </c:pt>
                <c:pt idx="4358">
                  <c:v>435.800000000031</c:v>
                </c:pt>
                <c:pt idx="4359">
                  <c:v>435.900000000031</c:v>
                </c:pt>
                <c:pt idx="4360">
                  <c:v>436.000000000031</c:v>
                </c:pt>
                <c:pt idx="4361">
                  <c:v>436.100000000031</c:v>
                </c:pt>
                <c:pt idx="4362">
                  <c:v>436.200000000031</c:v>
                </c:pt>
                <c:pt idx="4363">
                  <c:v>436.300000000031</c:v>
                </c:pt>
                <c:pt idx="4364">
                  <c:v>436.400000000031</c:v>
                </c:pt>
                <c:pt idx="4365">
                  <c:v>436.500000000031</c:v>
                </c:pt>
                <c:pt idx="4366">
                  <c:v>436.600000000031</c:v>
                </c:pt>
                <c:pt idx="4367">
                  <c:v>436.700000000031</c:v>
                </c:pt>
                <c:pt idx="4368">
                  <c:v>436.800000000031</c:v>
                </c:pt>
                <c:pt idx="4369">
                  <c:v>436.900000000031</c:v>
                </c:pt>
                <c:pt idx="4370">
                  <c:v>437.000000000031</c:v>
                </c:pt>
                <c:pt idx="4371">
                  <c:v>437.100000000031</c:v>
                </c:pt>
                <c:pt idx="4372">
                  <c:v>437.200000000031</c:v>
                </c:pt>
                <c:pt idx="4373">
                  <c:v>437.300000000031</c:v>
                </c:pt>
                <c:pt idx="4374">
                  <c:v>437.400000000031</c:v>
                </c:pt>
                <c:pt idx="4375">
                  <c:v>437.500000000031</c:v>
                </c:pt>
                <c:pt idx="4376">
                  <c:v>437.600000000031</c:v>
                </c:pt>
                <c:pt idx="4377">
                  <c:v>437.700000000031</c:v>
                </c:pt>
                <c:pt idx="4378">
                  <c:v>437.800000000031</c:v>
                </c:pt>
                <c:pt idx="4379">
                  <c:v>437.900000000031</c:v>
                </c:pt>
                <c:pt idx="4380">
                  <c:v>438.000000000031</c:v>
                </c:pt>
                <c:pt idx="4381">
                  <c:v>438.100000000031</c:v>
                </c:pt>
                <c:pt idx="4382">
                  <c:v>438.200000000031</c:v>
                </c:pt>
                <c:pt idx="4383">
                  <c:v>438.300000000031</c:v>
                </c:pt>
                <c:pt idx="4384">
                  <c:v>438.400000000031</c:v>
                </c:pt>
                <c:pt idx="4385">
                  <c:v>438.500000000031</c:v>
                </c:pt>
                <c:pt idx="4386">
                  <c:v>438.600000000031</c:v>
                </c:pt>
                <c:pt idx="4387">
                  <c:v>438.700000000031</c:v>
                </c:pt>
                <c:pt idx="4388">
                  <c:v>438.800000000031</c:v>
                </c:pt>
                <c:pt idx="4389">
                  <c:v>438.900000000031</c:v>
                </c:pt>
                <c:pt idx="4390">
                  <c:v>439.000000000031</c:v>
                </c:pt>
                <c:pt idx="4391">
                  <c:v>439.100000000031</c:v>
                </c:pt>
                <c:pt idx="4392">
                  <c:v>439.200000000031</c:v>
                </c:pt>
                <c:pt idx="4393">
                  <c:v>439.300000000031</c:v>
                </c:pt>
                <c:pt idx="4394">
                  <c:v>439.400000000031</c:v>
                </c:pt>
                <c:pt idx="4395">
                  <c:v>439.500000000031</c:v>
                </c:pt>
                <c:pt idx="4396">
                  <c:v>439.600000000031</c:v>
                </c:pt>
                <c:pt idx="4397">
                  <c:v>439.700000000031</c:v>
                </c:pt>
                <c:pt idx="4398">
                  <c:v>439.800000000032</c:v>
                </c:pt>
                <c:pt idx="4399">
                  <c:v>439.900000000032</c:v>
                </c:pt>
                <c:pt idx="4400">
                  <c:v>440.000000000032</c:v>
                </c:pt>
                <c:pt idx="4401">
                  <c:v>440.100000000032</c:v>
                </c:pt>
                <c:pt idx="4402">
                  <c:v>440.200000000032</c:v>
                </c:pt>
                <c:pt idx="4403">
                  <c:v>440.300000000032</c:v>
                </c:pt>
                <c:pt idx="4404">
                  <c:v>440.400000000032</c:v>
                </c:pt>
                <c:pt idx="4405">
                  <c:v>440.500000000032</c:v>
                </c:pt>
                <c:pt idx="4406">
                  <c:v>440.600000000032</c:v>
                </c:pt>
                <c:pt idx="4407">
                  <c:v>440.700000000032</c:v>
                </c:pt>
                <c:pt idx="4408">
                  <c:v>440.800000000032</c:v>
                </c:pt>
                <c:pt idx="4409">
                  <c:v>440.900000000032</c:v>
                </c:pt>
                <c:pt idx="4410">
                  <c:v>441.000000000032</c:v>
                </c:pt>
                <c:pt idx="4411">
                  <c:v>441.100000000032</c:v>
                </c:pt>
                <c:pt idx="4412">
                  <c:v>441.200000000032</c:v>
                </c:pt>
                <c:pt idx="4413">
                  <c:v>441.300000000032</c:v>
                </c:pt>
                <c:pt idx="4414">
                  <c:v>441.400000000032</c:v>
                </c:pt>
                <c:pt idx="4415">
                  <c:v>441.500000000032</c:v>
                </c:pt>
                <c:pt idx="4416">
                  <c:v>441.600000000032</c:v>
                </c:pt>
                <c:pt idx="4417">
                  <c:v>441.700000000032</c:v>
                </c:pt>
                <c:pt idx="4418">
                  <c:v>441.800000000032</c:v>
                </c:pt>
                <c:pt idx="4419">
                  <c:v>441.900000000032</c:v>
                </c:pt>
                <c:pt idx="4420">
                  <c:v>442.000000000032</c:v>
                </c:pt>
                <c:pt idx="4421">
                  <c:v>442.100000000032</c:v>
                </c:pt>
                <c:pt idx="4422">
                  <c:v>442.200000000032</c:v>
                </c:pt>
                <c:pt idx="4423">
                  <c:v>442.300000000032</c:v>
                </c:pt>
                <c:pt idx="4424">
                  <c:v>442.400000000032</c:v>
                </c:pt>
                <c:pt idx="4425">
                  <c:v>442.500000000032</c:v>
                </c:pt>
                <c:pt idx="4426">
                  <c:v>442.600000000032</c:v>
                </c:pt>
                <c:pt idx="4427">
                  <c:v>442.700000000032</c:v>
                </c:pt>
                <c:pt idx="4428">
                  <c:v>442.800000000032</c:v>
                </c:pt>
                <c:pt idx="4429">
                  <c:v>442.900000000032</c:v>
                </c:pt>
                <c:pt idx="4430">
                  <c:v>443.000000000032</c:v>
                </c:pt>
                <c:pt idx="4431">
                  <c:v>443.100000000032</c:v>
                </c:pt>
                <c:pt idx="4432">
                  <c:v>443.200000000032</c:v>
                </c:pt>
                <c:pt idx="4433">
                  <c:v>443.300000000032</c:v>
                </c:pt>
                <c:pt idx="4434">
                  <c:v>443.400000000032</c:v>
                </c:pt>
                <c:pt idx="4435">
                  <c:v>443.500000000032</c:v>
                </c:pt>
                <c:pt idx="4436">
                  <c:v>443.600000000032</c:v>
                </c:pt>
                <c:pt idx="4437">
                  <c:v>443.700000000032</c:v>
                </c:pt>
                <c:pt idx="4438">
                  <c:v>443.800000000032</c:v>
                </c:pt>
                <c:pt idx="4439">
                  <c:v>443.900000000032</c:v>
                </c:pt>
                <c:pt idx="4440">
                  <c:v>444.000000000032</c:v>
                </c:pt>
                <c:pt idx="4441">
                  <c:v>444.100000000033</c:v>
                </c:pt>
                <c:pt idx="4442">
                  <c:v>444.200000000033</c:v>
                </c:pt>
                <c:pt idx="4443">
                  <c:v>444.300000000033</c:v>
                </c:pt>
                <c:pt idx="4444">
                  <c:v>444.400000000033</c:v>
                </c:pt>
                <c:pt idx="4445">
                  <c:v>444.500000000033</c:v>
                </c:pt>
                <c:pt idx="4446">
                  <c:v>444.600000000033</c:v>
                </c:pt>
                <c:pt idx="4447">
                  <c:v>444.700000000033</c:v>
                </c:pt>
                <c:pt idx="4448">
                  <c:v>444.800000000033</c:v>
                </c:pt>
                <c:pt idx="4449">
                  <c:v>444.900000000033</c:v>
                </c:pt>
                <c:pt idx="4450">
                  <c:v>445.000000000033</c:v>
                </c:pt>
                <c:pt idx="4451">
                  <c:v>445.100000000033</c:v>
                </c:pt>
                <c:pt idx="4452">
                  <c:v>445.200000000033</c:v>
                </c:pt>
                <c:pt idx="4453">
                  <c:v>445.300000000033</c:v>
                </c:pt>
                <c:pt idx="4454">
                  <c:v>445.400000000033</c:v>
                </c:pt>
                <c:pt idx="4455">
                  <c:v>445.500000000033</c:v>
                </c:pt>
                <c:pt idx="4456">
                  <c:v>445.600000000033</c:v>
                </c:pt>
                <c:pt idx="4457">
                  <c:v>445.700000000033</c:v>
                </c:pt>
                <c:pt idx="4458">
                  <c:v>445.800000000033</c:v>
                </c:pt>
                <c:pt idx="4459">
                  <c:v>445.900000000033</c:v>
                </c:pt>
                <c:pt idx="4460">
                  <c:v>446.000000000033</c:v>
                </c:pt>
                <c:pt idx="4461">
                  <c:v>446.100000000033</c:v>
                </c:pt>
                <c:pt idx="4462">
                  <c:v>446.200000000033</c:v>
                </c:pt>
                <c:pt idx="4463">
                  <c:v>446.300000000033</c:v>
                </c:pt>
                <c:pt idx="4464">
                  <c:v>446.400000000033</c:v>
                </c:pt>
                <c:pt idx="4465">
                  <c:v>446.500000000033</c:v>
                </c:pt>
                <c:pt idx="4466">
                  <c:v>446.600000000033</c:v>
                </c:pt>
                <c:pt idx="4467">
                  <c:v>446.700000000033</c:v>
                </c:pt>
                <c:pt idx="4468">
                  <c:v>446.800000000033</c:v>
                </c:pt>
                <c:pt idx="4469">
                  <c:v>446.900000000033</c:v>
                </c:pt>
                <c:pt idx="4470">
                  <c:v>447.000000000033</c:v>
                </c:pt>
                <c:pt idx="4471">
                  <c:v>447.100000000033</c:v>
                </c:pt>
                <c:pt idx="4472">
                  <c:v>447.200000000033</c:v>
                </c:pt>
                <c:pt idx="4473">
                  <c:v>447.300000000033</c:v>
                </c:pt>
                <c:pt idx="4474">
                  <c:v>447.400000000033</c:v>
                </c:pt>
                <c:pt idx="4475">
                  <c:v>447.500000000033</c:v>
                </c:pt>
                <c:pt idx="4476">
                  <c:v>447.600000000033</c:v>
                </c:pt>
                <c:pt idx="4477">
                  <c:v>447.700000000033</c:v>
                </c:pt>
                <c:pt idx="4478">
                  <c:v>447.800000000033</c:v>
                </c:pt>
                <c:pt idx="4479">
                  <c:v>447.900000000033</c:v>
                </c:pt>
                <c:pt idx="4480">
                  <c:v>448.000000000033</c:v>
                </c:pt>
                <c:pt idx="4481">
                  <c:v>448.100000000033</c:v>
                </c:pt>
                <c:pt idx="4482">
                  <c:v>448.200000000033</c:v>
                </c:pt>
                <c:pt idx="4483">
                  <c:v>448.300000000033</c:v>
                </c:pt>
                <c:pt idx="4484">
                  <c:v>448.400000000034</c:v>
                </c:pt>
                <c:pt idx="4485">
                  <c:v>448.500000000034</c:v>
                </c:pt>
                <c:pt idx="4486">
                  <c:v>448.600000000033</c:v>
                </c:pt>
                <c:pt idx="4487">
                  <c:v>448.700000000034</c:v>
                </c:pt>
                <c:pt idx="4488">
                  <c:v>448.800000000034</c:v>
                </c:pt>
                <c:pt idx="4489">
                  <c:v>448.900000000034</c:v>
                </c:pt>
                <c:pt idx="4490">
                  <c:v>449.000000000034</c:v>
                </c:pt>
                <c:pt idx="4491">
                  <c:v>449.100000000034</c:v>
                </c:pt>
                <c:pt idx="4492">
                  <c:v>449.200000000034</c:v>
                </c:pt>
                <c:pt idx="4493">
                  <c:v>449.300000000034</c:v>
                </c:pt>
                <c:pt idx="4494">
                  <c:v>449.400000000034</c:v>
                </c:pt>
                <c:pt idx="4495">
                  <c:v>449.500000000034</c:v>
                </c:pt>
                <c:pt idx="4496">
                  <c:v>449.600000000034</c:v>
                </c:pt>
                <c:pt idx="4497">
                  <c:v>449.700000000034</c:v>
                </c:pt>
                <c:pt idx="4498">
                  <c:v>449.800000000034</c:v>
                </c:pt>
                <c:pt idx="4499">
                  <c:v>449.900000000034</c:v>
                </c:pt>
                <c:pt idx="4500">
                  <c:v>450.000000000034</c:v>
                </c:pt>
                <c:pt idx="4501">
                  <c:v>450.100000000034</c:v>
                </c:pt>
                <c:pt idx="4502">
                  <c:v>450.200000000034</c:v>
                </c:pt>
                <c:pt idx="4503">
                  <c:v>450.300000000034</c:v>
                </c:pt>
                <c:pt idx="4504">
                  <c:v>450.400000000034</c:v>
                </c:pt>
                <c:pt idx="4505">
                  <c:v>450.500000000034</c:v>
                </c:pt>
                <c:pt idx="4506">
                  <c:v>450.600000000034</c:v>
                </c:pt>
                <c:pt idx="4507">
                  <c:v>450.700000000034</c:v>
                </c:pt>
                <c:pt idx="4508">
                  <c:v>450.800000000034</c:v>
                </c:pt>
                <c:pt idx="4509">
                  <c:v>450.900000000034</c:v>
                </c:pt>
                <c:pt idx="4510">
                  <c:v>451.000000000034</c:v>
                </c:pt>
                <c:pt idx="4511">
                  <c:v>451.100000000034</c:v>
                </c:pt>
                <c:pt idx="4512">
                  <c:v>451.200000000034</c:v>
                </c:pt>
                <c:pt idx="4513">
                  <c:v>451.300000000034</c:v>
                </c:pt>
                <c:pt idx="4514">
                  <c:v>451.400000000034</c:v>
                </c:pt>
                <c:pt idx="4515">
                  <c:v>451.500000000034</c:v>
                </c:pt>
                <c:pt idx="4516">
                  <c:v>451.600000000034</c:v>
                </c:pt>
                <c:pt idx="4517">
                  <c:v>451.700000000034</c:v>
                </c:pt>
                <c:pt idx="4518">
                  <c:v>451.800000000034</c:v>
                </c:pt>
                <c:pt idx="4519">
                  <c:v>451.900000000034</c:v>
                </c:pt>
                <c:pt idx="4520">
                  <c:v>452.000000000034</c:v>
                </c:pt>
                <c:pt idx="4521">
                  <c:v>452.100000000034</c:v>
                </c:pt>
                <c:pt idx="4522">
                  <c:v>452.200000000034</c:v>
                </c:pt>
                <c:pt idx="4523">
                  <c:v>452.300000000034</c:v>
                </c:pt>
                <c:pt idx="4524">
                  <c:v>452.400000000034</c:v>
                </c:pt>
                <c:pt idx="4525">
                  <c:v>452.500000000034</c:v>
                </c:pt>
                <c:pt idx="4526">
                  <c:v>452.600000000034</c:v>
                </c:pt>
                <c:pt idx="4527">
                  <c:v>452.700000000035</c:v>
                </c:pt>
                <c:pt idx="4528">
                  <c:v>452.800000000034</c:v>
                </c:pt>
                <c:pt idx="4529">
                  <c:v>452.900000000034</c:v>
                </c:pt>
                <c:pt idx="4530">
                  <c:v>453.000000000035</c:v>
                </c:pt>
                <c:pt idx="4531">
                  <c:v>453.100000000035</c:v>
                </c:pt>
                <c:pt idx="4532">
                  <c:v>453.200000000035</c:v>
                </c:pt>
                <c:pt idx="4533">
                  <c:v>453.300000000035</c:v>
                </c:pt>
                <c:pt idx="4534">
                  <c:v>453.400000000035</c:v>
                </c:pt>
                <c:pt idx="4535">
                  <c:v>453.500000000035</c:v>
                </c:pt>
                <c:pt idx="4536">
                  <c:v>453.600000000035</c:v>
                </c:pt>
                <c:pt idx="4537">
                  <c:v>453.700000000035</c:v>
                </c:pt>
                <c:pt idx="4538">
                  <c:v>453.800000000035</c:v>
                </c:pt>
                <c:pt idx="4539">
                  <c:v>453.900000000035</c:v>
                </c:pt>
                <c:pt idx="4540">
                  <c:v>454.000000000035</c:v>
                </c:pt>
                <c:pt idx="4541">
                  <c:v>454.100000000035</c:v>
                </c:pt>
                <c:pt idx="4542">
                  <c:v>454.200000000035</c:v>
                </c:pt>
                <c:pt idx="4543">
                  <c:v>454.300000000035</c:v>
                </c:pt>
                <c:pt idx="4544">
                  <c:v>454.400000000035</c:v>
                </c:pt>
                <c:pt idx="4545">
                  <c:v>454.500000000035</c:v>
                </c:pt>
                <c:pt idx="4546">
                  <c:v>454.600000000035</c:v>
                </c:pt>
                <c:pt idx="4547">
                  <c:v>454.700000000035</c:v>
                </c:pt>
                <c:pt idx="4548">
                  <c:v>454.800000000035</c:v>
                </c:pt>
                <c:pt idx="4549">
                  <c:v>454.900000000035</c:v>
                </c:pt>
                <c:pt idx="4550">
                  <c:v>455.000000000035</c:v>
                </c:pt>
                <c:pt idx="4551">
                  <c:v>455.100000000035</c:v>
                </c:pt>
                <c:pt idx="4552">
                  <c:v>455.200000000035</c:v>
                </c:pt>
                <c:pt idx="4553">
                  <c:v>455.300000000035</c:v>
                </c:pt>
                <c:pt idx="4554">
                  <c:v>455.400000000035</c:v>
                </c:pt>
                <c:pt idx="4555">
                  <c:v>455.500000000035</c:v>
                </c:pt>
                <c:pt idx="4556">
                  <c:v>455.600000000035</c:v>
                </c:pt>
                <c:pt idx="4557">
                  <c:v>455.700000000035</c:v>
                </c:pt>
                <c:pt idx="4558">
                  <c:v>455.800000000035</c:v>
                </c:pt>
                <c:pt idx="4559">
                  <c:v>455.900000000035</c:v>
                </c:pt>
                <c:pt idx="4560">
                  <c:v>456.000000000035</c:v>
                </c:pt>
                <c:pt idx="4561">
                  <c:v>456.100000000035</c:v>
                </c:pt>
                <c:pt idx="4562">
                  <c:v>456.200000000035</c:v>
                </c:pt>
                <c:pt idx="4563">
                  <c:v>456.300000000035</c:v>
                </c:pt>
                <c:pt idx="4564">
                  <c:v>456.400000000035</c:v>
                </c:pt>
                <c:pt idx="4565">
                  <c:v>456.500000000035</c:v>
                </c:pt>
                <c:pt idx="4566">
                  <c:v>456.600000000035</c:v>
                </c:pt>
                <c:pt idx="4567">
                  <c:v>456.700000000035</c:v>
                </c:pt>
                <c:pt idx="4568">
                  <c:v>456.800000000035</c:v>
                </c:pt>
                <c:pt idx="4569">
                  <c:v>456.900000000035</c:v>
                </c:pt>
                <c:pt idx="4570">
                  <c:v>457.000000000035</c:v>
                </c:pt>
                <c:pt idx="4571">
                  <c:v>457.100000000035</c:v>
                </c:pt>
                <c:pt idx="4572">
                  <c:v>457.200000000035</c:v>
                </c:pt>
                <c:pt idx="4573">
                  <c:v>457.300000000036</c:v>
                </c:pt>
                <c:pt idx="4574">
                  <c:v>457.400000000036</c:v>
                </c:pt>
                <c:pt idx="4575">
                  <c:v>457.500000000036</c:v>
                </c:pt>
                <c:pt idx="4576">
                  <c:v>457.600000000036</c:v>
                </c:pt>
                <c:pt idx="4577">
                  <c:v>457.700000000036</c:v>
                </c:pt>
                <c:pt idx="4578">
                  <c:v>457.800000000036</c:v>
                </c:pt>
                <c:pt idx="4579">
                  <c:v>457.900000000036</c:v>
                </c:pt>
                <c:pt idx="4580">
                  <c:v>458.000000000036</c:v>
                </c:pt>
                <c:pt idx="4581">
                  <c:v>458.100000000036</c:v>
                </c:pt>
                <c:pt idx="4582">
                  <c:v>458.200000000036</c:v>
                </c:pt>
                <c:pt idx="4583">
                  <c:v>458.300000000036</c:v>
                </c:pt>
                <c:pt idx="4584">
                  <c:v>458.400000000036</c:v>
                </c:pt>
                <c:pt idx="4585">
                  <c:v>458.500000000036</c:v>
                </c:pt>
                <c:pt idx="4586">
                  <c:v>458.600000000036</c:v>
                </c:pt>
                <c:pt idx="4587">
                  <c:v>458.700000000036</c:v>
                </c:pt>
                <c:pt idx="4588">
                  <c:v>458.800000000036</c:v>
                </c:pt>
                <c:pt idx="4589">
                  <c:v>458.900000000036</c:v>
                </c:pt>
                <c:pt idx="4590">
                  <c:v>459.000000000036</c:v>
                </c:pt>
                <c:pt idx="4591">
                  <c:v>459.100000000036</c:v>
                </c:pt>
                <c:pt idx="4592">
                  <c:v>459.200000000036</c:v>
                </c:pt>
                <c:pt idx="4593">
                  <c:v>459.300000000036</c:v>
                </c:pt>
                <c:pt idx="4594">
                  <c:v>459.400000000036</c:v>
                </c:pt>
                <c:pt idx="4595">
                  <c:v>459.500000000036</c:v>
                </c:pt>
                <c:pt idx="4596">
                  <c:v>459.600000000036</c:v>
                </c:pt>
                <c:pt idx="4597">
                  <c:v>459.700000000036</c:v>
                </c:pt>
                <c:pt idx="4598">
                  <c:v>459.800000000036</c:v>
                </c:pt>
                <c:pt idx="4599">
                  <c:v>459.900000000036</c:v>
                </c:pt>
                <c:pt idx="4600">
                  <c:v>460.000000000036</c:v>
                </c:pt>
                <c:pt idx="4601">
                  <c:v>460.100000000036</c:v>
                </c:pt>
                <c:pt idx="4602">
                  <c:v>460.200000000036</c:v>
                </c:pt>
                <c:pt idx="4603">
                  <c:v>460.300000000036</c:v>
                </c:pt>
                <c:pt idx="4604">
                  <c:v>460.400000000036</c:v>
                </c:pt>
                <c:pt idx="4605">
                  <c:v>460.500000000036</c:v>
                </c:pt>
                <c:pt idx="4606">
                  <c:v>460.600000000036</c:v>
                </c:pt>
                <c:pt idx="4607">
                  <c:v>460.700000000036</c:v>
                </c:pt>
                <c:pt idx="4608">
                  <c:v>460.800000000036</c:v>
                </c:pt>
                <c:pt idx="4609">
                  <c:v>460.900000000036</c:v>
                </c:pt>
                <c:pt idx="4610">
                  <c:v>461.000000000036</c:v>
                </c:pt>
                <c:pt idx="4611">
                  <c:v>461.100000000036</c:v>
                </c:pt>
                <c:pt idx="4612">
                  <c:v>461.200000000036</c:v>
                </c:pt>
                <c:pt idx="4613">
                  <c:v>461.300000000036</c:v>
                </c:pt>
                <c:pt idx="4614">
                  <c:v>461.400000000036</c:v>
                </c:pt>
                <c:pt idx="4615">
                  <c:v>461.500000000036</c:v>
                </c:pt>
                <c:pt idx="4616">
                  <c:v>461.600000000037</c:v>
                </c:pt>
                <c:pt idx="4617">
                  <c:v>461.700000000037</c:v>
                </c:pt>
                <c:pt idx="4618">
                  <c:v>461.800000000037</c:v>
                </c:pt>
                <c:pt idx="4619">
                  <c:v>461.900000000037</c:v>
                </c:pt>
                <c:pt idx="4620">
                  <c:v>462.000000000037</c:v>
                </c:pt>
                <c:pt idx="4621">
                  <c:v>462.100000000037</c:v>
                </c:pt>
                <c:pt idx="4622">
                  <c:v>462.200000000037</c:v>
                </c:pt>
                <c:pt idx="4623">
                  <c:v>462.300000000037</c:v>
                </c:pt>
                <c:pt idx="4624">
                  <c:v>462.400000000037</c:v>
                </c:pt>
                <c:pt idx="4625">
                  <c:v>462.500000000037</c:v>
                </c:pt>
                <c:pt idx="4626">
                  <c:v>462.600000000037</c:v>
                </c:pt>
                <c:pt idx="4627">
                  <c:v>462.700000000037</c:v>
                </c:pt>
                <c:pt idx="4628">
                  <c:v>462.800000000037</c:v>
                </c:pt>
                <c:pt idx="4629">
                  <c:v>462.900000000037</c:v>
                </c:pt>
                <c:pt idx="4630">
                  <c:v>463.000000000037</c:v>
                </c:pt>
                <c:pt idx="4631">
                  <c:v>463.100000000037</c:v>
                </c:pt>
                <c:pt idx="4632">
                  <c:v>463.200000000037</c:v>
                </c:pt>
                <c:pt idx="4633">
                  <c:v>463.300000000037</c:v>
                </c:pt>
                <c:pt idx="4634">
                  <c:v>463.400000000037</c:v>
                </c:pt>
                <c:pt idx="4635">
                  <c:v>463.500000000037</c:v>
                </c:pt>
                <c:pt idx="4636">
                  <c:v>463.600000000037</c:v>
                </c:pt>
                <c:pt idx="4637">
                  <c:v>463.700000000037</c:v>
                </c:pt>
                <c:pt idx="4638">
                  <c:v>463.800000000037</c:v>
                </c:pt>
                <c:pt idx="4639">
                  <c:v>463.900000000037</c:v>
                </c:pt>
                <c:pt idx="4640">
                  <c:v>464.000000000037</c:v>
                </c:pt>
                <c:pt idx="4641">
                  <c:v>464.100000000037</c:v>
                </c:pt>
                <c:pt idx="4642">
                  <c:v>464.200000000037</c:v>
                </c:pt>
                <c:pt idx="4643">
                  <c:v>464.300000000037</c:v>
                </c:pt>
                <c:pt idx="4644">
                  <c:v>464.400000000037</c:v>
                </c:pt>
                <c:pt idx="4645">
                  <c:v>464.500000000037</c:v>
                </c:pt>
                <c:pt idx="4646">
                  <c:v>464.600000000037</c:v>
                </c:pt>
                <c:pt idx="4647">
                  <c:v>464.700000000037</c:v>
                </c:pt>
                <c:pt idx="4648">
                  <c:v>464.800000000037</c:v>
                </c:pt>
                <c:pt idx="4649">
                  <c:v>464.900000000037</c:v>
                </c:pt>
                <c:pt idx="4650">
                  <c:v>465.000000000037</c:v>
                </c:pt>
                <c:pt idx="4651">
                  <c:v>465.100000000037</c:v>
                </c:pt>
                <c:pt idx="4652">
                  <c:v>465.200000000037</c:v>
                </c:pt>
                <c:pt idx="4653">
                  <c:v>465.300000000037</c:v>
                </c:pt>
                <c:pt idx="4654">
                  <c:v>465.400000000037</c:v>
                </c:pt>
                <c:pt idx="4655">
                  <c:v>465.500000000037</c:v>
                </c:pt>
                <c:pt idx="4656">
                  <c:v>465.600000000037</c:v>
                </c:pt>
                <c:pt idx="4657">
                  <c:v>465.700000000037</c:v>
                </c:pt>
                <c:pt idx="4658">
                  <c:v>465.800000000037</c:v>
                </c:pt>
                <c:pt idx="4659">
                  <c:v>465.900000000037</c:v>
                </c:pt>
                <c:pt idx="4660">
                  <c:v>466.000000000038</c:v>
                </c:pt>
                <c:pt idx="4661">
                  <c:v>466.100000000037</c:v>
                </c:pt>
                <c:pt idx="4662">
                  <c:v>466.200000000038</c:v>
                </c:pt>
                <c:pt idx="4663">
                  <c:v>466.300000000038</c:v>
                </c:pt>
                <c:pt idx="4664">
                  <c:v>466.400000000038</c:v>
                </c:pt>
                <c:pt idx="4665">
                  <c:v>466.500000000038</c:v>
                </c:pt>
                <c:pt idx="4666">
                  <c:v>466.600000000038</c:v>
                </c:pt>
                <c:pt idx="4667">
                  <c:v>466.700000000038</c:v>
                </c:pt>
                <c:pt idx="4668">
                  <c:v>466.800000000038</c:v>
                </c:pt>
                <c:pt idx="4669">
                  <c:v>466.900000000038</c:v>
                </c:pt>
                <c:pt idx="4670">
                  <c:v>467.000000000038</c:v>
                </c:pt>
                <c:pt idx="4671">
                  <c:v>467.100000000038</c:v>
                </c:pt>
                <c:pt idx="4672">
                  <c:v>467.200000000038</c:v>
                </c:pt>
                <c:pt idx="4673">
                  <c:v>467.300000000038</c:v>
                </c:pt>
                <c:pt idx="4674">
                  <c:v>467.400000000038</c:v>
                </c:pt>
                <c:pt idx="4675">
                  <c:v>467.500000000038</c:v>
                </c:pt>
                <c:pt idx="4676">
                  <c:v>467.600000000038</c:v>
                </c:pt>
                <c:pt idx="4677">
                  <c:v>467.700000000038</c:v>
                </c:pt>
                <c:pt idx="4678">
                  <c:v>467.800000000038</c:v>
                </c:pt>
                <c:pt idx="4679">
                  <c:v>467.900000000038</c:v>
                </c:pt>
                <c:pt idx="4680">
                  <c:v>468.000000000038</c:v>
                </c:pt>
                <c:pt idx="4681">
                  <c:v>468.100000000038</c:v>
                </c:pt>
                <c:pt idx="4682">
                  <c:v>468.200000000038</c:v>
                </c:pt>
                <c:pt idx="4683">
                  <c:v>468.300000000038</c:v>
                </c:pt>
                <c:pt idx="4684">
                  <c:v>468.400000000038</c:v>
                </c:pt>
                <c:pt idx="4685">
                  <c:v>468.500000000038</c:v>
                </c:pt>
                <c:pt idx="4686">
                  <c:v>468.600000000038</c:v>
                </c:pt>
                <c:pt idx="4687">
                  <c:v>468.700000000038</c:v>
                </c:pt>
                <c:pt idx="4688">
                  <c:v>468.800000000038</c:v>
                </c:pt>
                <c:pt idx="4689">
                  <c:v>468.900000000038</c:v>
                </c:pt>
                <c:pt idx="4690">
                  <c:v>469.000000000038</c:v>
                </c:pt>
                <c:pt idx="4691">
                  <c:v>469.100000000038</c:v>
                </c:pt>
                <c:pt idx="4692">
                  <c:v>469.200000000038</c:v>
                </c:pt>
                <c:pt idx="4693">
                  <c:v>469.300000000038</c:v>
                </c:pt>
                <c:pt idx="4694">
                  <c:v>469.400000000038</c:v>
                </c:pt>
                <c:pt idx="4695">
                  <c:v>469.500000000038</c:v>
                </c:pt>
                <c:pt idx="4696">
                  <c:v>469.600000000038</c:v>
                </c:pt>
                <c:pt idx="4697">
                  <c:v>469.700000000038</c:v>
                </c:pt>
                <c:pt idx="4698">
                  <c:v>469.800000000038</c:v>
                </c:pt>
                <c:pt idx="4699">
                  <c:v>469.900000000038</c:v>
                </c:pt>
                <c:pt idx="4700">
                  <c:v>470.000000000038</c:v>
                </c:pt>
                <c:pt idx="4701">
                  <c:v>470.100000000038</c:v>
                </c:pt>
                <c:pt idx="4702">
                  <c:v>470.200000000038</c:v>
                </c:pt>
                <c:pt idx="4703">
                  <c:v>470.300000000038</c:v>
                </c:pt>
                <c:pt idx="4704">
                  <c:v>470.400000000038</c:v>
                </c:pt>
                <c:pt idx="4705">
                  <c:v>470.500000000038</c:v>
                </c:pt>
                <c:pt idx="4706">
                  <c:v>470.600000000039</c:v>
                </c:pt>
                <c:pt idx="4707">
                  <c:v>470.700000000039</c:v>
                </c:pt>
                <c:pt idx="4708">
                  <c:v>470.800000000039</c:v>
                </c:pt>
                <c:pt idx="4709">
                  <c:v>470.900000000039</c:v>
                </c:pt>
                <c:pt idx="4710">
                  <c:v>471.000000000039</c:v>
                </c:pt>
                <c:pt idx="4711">
                  <c:v>471.100000000039</c:v>
                </c:pt>
                <c:pt idx="4712">
                  <c:v>471.200000000039</c:v>
                </c:pt>
                <c:pt idx="4713">
                  <c:v>471.300000000039</c:v>
                </c:pt>
                <c:pt idx="4714">
                  <c:v>471.400000000039</c:v>
                </c:pt>
                <c:pt idx="4715">
                  <c:v>471.500000000039</c:v>
                </c:pt>
                <c:pt idx="4716">
                  <c:v>471.600000000039</c:v>
                </c:pt>
                <c:pt idx="4717">
                  <c:v>471.700000000039</c:v>
                </c:pt>
                <c:pt idx="4718">
                  <c:v>471.800000000039</c:v>
                </c:pt>
                <c:pt idx="4719">
                  <c:v>471.900000000039</c:v>
                </c:pt>
                <c:pt idx="4720">
                  <c:v>472.000000000039</c:v>
                </c:pt>
                <c:pt idx="4721">
                  <c:v>472.100000000039</c:v>
                </c:pt>
                <c:pt idx="4722">
                  <c:v>472.200000000039</c:v>
                </c:pt>
                <c:pt idx="4723">
                  <c:v>472.300000000039</c:v>
                </c:pt>
                <c:pt idx="4724">
                  <c:v>472.400000000039</c:v>
                </c:pt>
                <c:pt idx="4725">
                  <c:v>472.500000000039</c:v>
                </c:pt>
                <c:pt idx="4726">
                  <c:v>472.600000000039</c:v>
                </c:pt>
                <c:pt idx="4727">
                  <c:v>472.700000000039</c:v>
                </c:pt>
                <c:pt idx="4728">
                  <c:v>472.800000000039</c:v>
                </c:pt>
                <c:pt idx="4729">
                  <c:v>472.900000000039</c:v>
                </c:pt>
                <c:pt idx="4730">
                  <c:v>473.000000000039</c:v>
                </c:pt>
                <c:pt idx="4731">
                  <c:v>473.100000000039</c:v>
                </c:pt>
                <c:pt idx="4732">
                  <c:v>473.200000000039</c:v>
                </c:pt>
                <c:pt idx="4733">
                  <c:v>473.300000000039</c:v>
                </c:pt>
                <c:pt idx="4734">
                  <c:v>473.400000000039</c:v>
                </c:pt>
                <c:pt idx="4735">
                  <c:v>473.500000000039</c:v>
                </c:pt>
                <c:pt idx="4736">
                  <c:v>473.600000000039</c:v>
                </c:pt>
                <c:pt idx="4737">
                  <c:v>473.700000000039</c:v>
                </c:pt>
                <c:pt idx="4738">
                  <c:v>473.800000000039</c:v>
                </c:pt>
                <c:pt idx="4739">
                  <c:v>473.900000000039</c:v>
                </c:pt>
                <c:pt idx="4740">
                  <c:v>474.000000000039</c:v>
                </c:pt>
                <c:pt idx="4741">
                  <c:v>474.100000000039</c:v>
                </c:pt>
                <c:pt idx="4742">
                  <c:v>474.200000000039</c:v>
                </c:pt>
                <c:pt idx="4743">
                  <c:v>474.300000000039</c:v>
                </c:pt>
                <c:pt idx="4744">
                  <c:v>474.400000000039</c:v>
                </c:pt>
                <c:pt idx="4745">
                  <c:v>474.500000000039</c:v>
                </c:pt>
                <c:pt idx="4746">
                  <c:v>474.600000000039</c:v>
                </c:pt>
                <c:pt idx="4747">
                  <c:v>474.700000000039</c:v>
                </c:pt>
                <c:pt idx="4748">
                  <c:v>474.800000000039</c:v>
                </c:pt>
                <c:pt idx="4749">
                  <c:v>474.90000000004</c:v>
                </c:pt>
                <c:pt idx="4750">
                  <c:v>475.00000000004</c:v>
                </c:pt>
                <c:pt idx="4751">
                  <c:v>475.10000000004</c:v>
                </c:pt>
                <c:pt idx="4752">
                  <c:v>475.20000000004</c:v>
                </c:pt>
                <c:pt idx="4753">
                  <c:v>475.30000000004</c:v>
                </c:pt>
                <c:pt idx="4754">
                  <c:v>475.40000000004</c:v>
                </c:pt>
                <c:pt idx="4755">
                  <c:v>475.50000000004</c:v>
                </c:pt>
                <c:pt idx="4756">
                  <c:v>475.60000000004</c:v>
                </c:pt>
                <c:pt idx="4757">
                  <c:v>475.70000000004</c:v>
                </c:pt>
                <c:pt idx="4758">
                  <c:v>475.80000000004</c:v>
                </c:pt>
                <c:pt idx="4759">
                  <c:v>475.90000000004</c:v>
                </c:pt>
                <c:pt idx="4760">
                  <c:v>476.00000000004</c:v>
                </c:pt>
                <c:pt idx="4761">
                  <c:v>476.10000000004</c:v>
                </c:pt>
                <c:pt idx="4762">
                  <c:v>476.20000000004</c:v>
                </c:pt>
                <c:pt idx="4763">
                  <c:v>476.30000000004</c:v>
                </c:pt>
                <c:pt idx="4764">
                  <c:v>476.40000000004</c:v>
                </c:pt>
                <c:pt idx="4765">
                  <c:v>476.50000000004</c:v>
                </c:pt>
                <c:pt idx="4766">
                  <c:v>476.60000000004</c:v>
                </c:pt>
                <c:pt idx="4767">
                  <c:v>476.70000000004</c:v>
                </c:pt>
                <c:pt idx="4768">
                  <c:v>476.80000000004</c:v>
                </c:pt>
                <c:pt idx="4769">
                  <c:v>476.90000000004</c:v>
                </c:pt>
                <c:pt idx="4770">
                  <c:v>477.00000000004</c:v>
                </c:pt>
                <c:pt idx="4771">
                  <c:v>477.10000000004</c:v>
                </c:pt>
                <c:pt idx="4772">
                  <c:v>477.20000000004</c:v>
                </c:pt>
                <c:pt idx="4773">
                  <c:v>477.30000000004</c:v>
                </c:pt>
                <c:pt idx="4774">
                  <c:v>477.40000000004</c:v>
                </c:pt>
                <c:pt idx="4775">
                  <c:v>477.50000000004</c:v>
                </c:pt>
                <c:pt idx="4776">
                  <c:v>477.60000000004</c:v>
                </c:pt>
                <c:pt idx="4777">
                  <c:v>477.70000000004</c:v>
                </c:pt>
                <c:pt idx="4778">
                  <c:v>477.80000000004</c:v>
                </c:pt>
                <c:pt idx="4779">
                  <c:v>477.90000000004</c:v>
                </c:pt>
                <c:pt idx="4780">
                  <c:v>478.00000000004</c:v>
                </c:pt>
                <c:pt idx="4781">
                  <c:v>478.10000000004</c:v>
                </c:pt>
                <c:pt idx="4782">
                  <c:v>478.20000000004</c:v>
                </c:pt>
                <c:pt idx="4783">
                  <c:v>478.30000000004</c:v>
                </c:pt>
                <c:pt idx="4784">
                  <c:v>478.40000000004</c:v>
                </c:pt>
                <c:pt idx="4785">
                  <c:v>478.50000000004</c:v>
                </c:pt>
                <c:pt idx="4786">
                  <c:v>478.60000000004</c:v>
                </c:pt>
                <c:pt idx="4787">
                  <c:v>478.70000000004</c:v>
                </c:pt>
                <c:pt idx="4788">
                  <c:v>478.80000000004</c:v>
                </c:pt>
                <c:pt idx="4789">
                  <c:v>478.90000000004</c:v>
                </c:pt>
                <c:pt idx="4790">
                  <c:v>479.00000000004</c:v>
                </c:pt>
                <c:pt idx="4791">
                  <c:v>479.10000000004</c:v>
                </c:pt>
                <c:pt idx="4792">
                  <c:v>479.200000000041</c:v>
                </c:pt>
                <c:pt idx="4793">
                  <c:v>479.300000000041</c:v>
                </c:pt>
                <c:pt idx="4794">
                  <c:v>479.400000000041</c:v>
                </c:pt>
                <c:pt idx="4795">
                  <c:v>479.500000000041</c:v>
                </c:pt>
                <c:pt idx="4796">
                  <c:v>479.600000000041</c:v>
                </c:pt>
                <c:pt idx="4797">
                  <c:v>479.700000000041</c:v>
                </c:pt>
                <c:pt idx="4798">
                  <c:v>479.800000000041</c:v>
                </c:pt>
                <c:pt idx="4799">
                  <c:v>479.900000000041</c:v>
                </c:pt>
                <c:pt idx="4800">
                  <c:v>480.000000000041</c:v>
                </c:pt>
                <c:pt idx="4801">
                  <c:v>480.100000000041</c:v>
                </c:pt>
                <c:pt idx="4802">
                  <c:v>480.200000000041</c:v>
                </c:pt>
                <c:pt idx="4803">
                  <c:v>480.300000000041</c:v>
                </c:pt>
                <c:pt idx="4804">
                  <c:v>480.400000000041</c:v>
                </c:pt>
                <c:pt idx="4805">
                  <c:v>480.500000000041</c:v>
                </c:pt>
                <c:pt idx="4806">
                  <c:v>480.600000000041</c:v>
                </c:pt>
                <c:pt idx="4807">
                  <c:v>480.700000000041</c:v>
                </c:pt>
                <c:pt idx="4808">
                  <c:v>480.800000000041</c:v>
                </c:pt>
                <c:pt idx="4809">
                  <c:v>480.900000000041</c:v>
                </c:pt>
                <c:pt idx="4810">
                  <c:v>481.000000000041</c:v>
                </c:pt>
                <c:pt idx="4811">
                  <c:v>481.100000000041</c:v>
                </c:pt>
                <c:pt idx="4812">
                  <c:v>481.200000000041</c:v>
                </c:pt>
                <c:pt idx="4813">
                  <c:v>481.300000000041</c:v>
                </c:pt>
                <c:pt idx="4814">
                  <c:v>481.400000000041</c:v>
                </c:pt>
                <c:pt idx="4815">
                  <c:v>481.500000000041</c:v>
                </c:pt>
                <c:pt idx="4816">
                  <c:v>481.600000000041</c:v>
                </c:pt>
                <c:pt idx="4817">
                  <c:v>481.700000000041</c:v>
                </c:pt>
                <c:pt idx="4818">
                  <c:v>481.800000000041</c:v>
                </c:pt>
                <c:pt idx="4819">
                  <c:v>481.900000000041</c:v>
                </c:pt>
                <c:pt idx="4820">
                  <c:v>482.000000000041</c:v>
                </c:pt>
                <c:pt idx="4821">
                  <c:v>482.100000000041</c:v>
                </c:pt>
                <c:pt idx="4822">
                  <c:v>482.200000000041</c:v>
                </c:pt>
                <c:pt idx="4823">
                  <c:v>482.300000000041</c:v>
                </c:pt>
                <c:pt idx="4824">
                  <c:v>482.400000000041</c:v>
                </c:pt>
                <c:pt idx="4825">
                  <c:v>482.500000000041</c:v>
                </c:pt>
                <c:pt idx="4826">
                  <c:v>482.600000000041</c:v>
                </c:pt>
                <c:pt idx="4827">
                  <c:v>482.700000000041</c:v>
                </c:pt>
                <c:pt idx="4828">
                  <c:v>482.800000000041</c:v>
                </c:pt>
                <c:pt idx="4829">
                  <c:v>482.900000000041</c:v>
                </c:pt>
                <c:pt idx="4830">
                  <c:v>483.000000000041</c:v>
                </c:pt>
                <c:pt idx="4831">
                  <c:v>483.100000000041</c:v>
                </c:pt>
                <c:pt idx="4832">
                  <c:v>483.200000000041</c:v>
                </c:pt>
                <c:pt idx="4833">
                  <c:v>483.300000000041</c:v>
                </c:pt>
                <c:pt idx="4834">
                  <c:v>483.400000000041</c:v>
                </c:pt>
                <c:pt idx="4835">
                  <c:v>483.500000000042</c:v>
                </c:pt>
                <c:pt idx="4836">
                  <c:v>483.600000000041</c:v>
                </c:pt>
                <c:pt idx="4837">
                  <c:v>483.700000000041</c:v>
                </c:pt>
                <c:pt idx="4838">
                  <c:v>483.800000000042</c:v>
                </c:pt>
                <c:pt idx="4839">
                  <c:v>483.900000000042</c:v>
                </c:pt>
                <c:pt idx="4840">
                  <c:v>484.000000000042</c:v>
                </c:pt>
                <c:pt idx="4841">
                  <c:v>484.100000000042</c:v>
                </c:pt>
                <c:pt idx="4842">
                  <c:v>484.200000000042</c:v>
                </c:pt>
                <c:pt idx="4843">
                  <c:v>484.300000000042</c:v>
                </c:pt>
                <c:pt idx="4844">
                  <c:v>484.400000000042</c:v>
                </c:pt>
                <c:pt idx="4845">
                  <c:v>484.500000000042</c:v>
                </c:pt>
                <c:pt idx="4846">
                  <c:v>484.600000000042</c:v>
                </c:pt>
                <c:pt idx="4847">
                  <c:v>484.700000000042</c:v>
                </c:pt>
                <c:pt idx="4848">
                  <c:v>484.800000000042</c:v>
                </c:pt>
                <c:pt idx="4849">
                  <c:v>484.900000000042</c:v>
                </c:pt>
                <c:pt idx="4850">
                  <c:v>485.000000000042</c:v>
                </c:pt>
                <c:pt idx="4851">
                  <c:v>485.100000000042</c:v>
                </c:pt>
                <c:pt idx="4852">
                  <c:v>485.200000000042</c:v>
                </c:pt>
                <c:pt idx="4853">
                  <c:v>485.300000000042</c:v>
                </c:pt>
                <c:pt idx="4854">
                  <c:v>485.400000000042</c:v>
                </c:pt>
                <c:pt idx="4855">
                  <c:v>485.500000000042</c:v>
                </c:pt>
                <c:pt idx="4856">
                  <c:v>485.600000000042</c:v>
                </c:pt>
                <c:pt idx="4857">
                  <c:v>485.700000000042</c:v>
                </c:pt>
                <c:pt idx="4858">
                  <c:v>485.800000000042</c:v>
                </c:pt>
                <c:pt idx="4859">
                  <c:v>485.900000000042</c:v>
                </c:pt>
                <c:pt idx="4860">
                  <c:v>486.000000000042</c:v>
                </c:pt>
                <c:pt idx="4861">
                  <c:v>486.100000000042</c:v>
                </c:pt>
                <c:pt idx="4862">
                  <c:v>486.200000000042</c:v>
                </c:pt>
                <c:pt idx="4863">
                  <c:v>486.300000000042</c:v>
                </c:pt>
                <c:pt idx="4864">
                  <c:v>486.400000000042</c:v>
                </c:pt>
                <c:pt idx="4865">
                  <c:v>486.500000000042</c:v>
                </c:pt>
                <c:pt idx="4866">
                  <c:v>486.600000000042</c:v>
                </c:pt>
                <c:pt idx="4867">
                  <c:v>486.700000000042</c:v>
                </c:pt>
                <c:pt idx="4868">
                  <c:v>486.800000000042</c:v>
                </c:pt>
                <c:pt idx="4869">
                  <c:v>486.900000000042</c:v>
                </c:pt>
                <c:pt idx="4870">
                  <c:v>487.000000000042</c:v>
                </c:pt>
                <c:pt idx="4871">
                  <c:v>487.100000000042</c:v>
                </c:pt>
                <c:pt idx="4872">
                  <c:v>487.200000000042</c:v>
                </c:pt>
                <c:pt idx="4873">
                  <c:v>487.300000000042</c:v>
                </c:pt>
                <c:pt idx="4874">
                  <c:v>487.400000000042</c:v>
                </c:pt>
                <c:pt idx="4875">
                  <c:v>487.500000000042</c:v>
                </c:pt>
                <c:pt idx="4876">
                  <c:v>487.600000000042</c:v>
                </c:pt>
                <c:pt idx="4877">
                  <c:v>487.700000000042</c:v>
                </c:pt>
                <c:pt idx="4878">
                  <c:v>487.800000000042</c:v>
                </c:pt>
                <c:pt idx="4879">
                  <c:v>487.900000000042</c:v>
                </c:pt>
                <c:pt idx="4880">
                  <c:v>488.000000000042</c:v>
                </c:pt>
                <c:pt idx="4881">
                  <c:v>488.100000000043</c:v>
                </c:pt>
                <c:pt idx="4882">
                  <c:v>488.200000000043</c:v>
                </c:pt>
                <c:pt idx="4883">
                  <c:v>488.300000000043</c:v>
                </c:pt>
                <c:pt idx="4884">
                  <c:v>488.400000000043</c:v>
                </c:pt>
                <c:pt idx="4885">
                  <c:v>488.500000000043</c:v>
                </c:pt>
                <c:pt idx="4886">
                  <c:v>488.600000000043</c:v>
                </c:pt>
                <c:pt idx="4887">
                  <c:v>488.700000000043</c:v>
                </c:pt>
                <c:pt idx="4888">
                  <c:v>488.800000000043</c:v>
                </c:pt>
                <c:pt idx="4889">
                  <c:v>488.900000000043</c:v>
                </c:pt>
                <c:pt idx="4890">
                  <c:v>489.000000000043</c:v>
                </c:pt>
                <c:pt idx="4891">
                  <c:v>489.100000000043</c:v>
                </c:pt>
                <c:pt idx="4892">
                  <c:v>489.200000000043</c:v>
                </c:pt>
                <c:pt idx="4893">
                  <c:v>489.300000000043</c:v>
                </c:pt>
                <c:pt idx="4894">
                  <c:v>489.400000000043</c:v>
                </c:pt>
                <c:pt idx="4895">
                  <c:v>489.500000000043</c:v>
                </c:pt>
                <c:pt idx="4896">
                  <c:v>489.600000000043</c:v>
                </c:pt>
                <c:pt idx="4897">
                  <c:v>489.700000000043</c:v>
                </c:pt>
                <c:pt idx="4898">
                  <c:v>489.800000000043</c:v>
                </c:pt>
                <c:pt idx="4899">
                  <c:v>489.900000000043</c:v>
                </c:pt>
                <c:pt idx="4900">
                  <c:v>490.000000000043</c:v>
                </c:pt>
                <c:pt idx="4901">
                  <c:v>490.100000000043</c:v>
                </c:pt>
                <c:pt idx="4902">
                  <c:v>490.200000000043</c:v>
                </c:pt>
                <c:pt idx="4903">
                  <c:v>490.300000000043</c:v>
                </c:pt>
                <c:pt idx="4904">
                  <c:v>490.400000000043</c:v>
                </c:pt>
                <c:pt idx="4905">
                  <c:v>490.500000000043</c:v>
                </c:pt>
                <c:pt idx="4906">
                  <c:v>490.600000000043</c:v>
                </c:pt>
                <c:pt idx="4907">
                  <c:v>490.700000000043</c:v>
                </c:pt>
                <c:pt idx="4908">
                  <c:v>490.800000000043</c:v>
                </c:pt>
                <c:pt idx="4909">
                  <c:v>490.900000000043</c:v>
                </c:pt>
                <c:pt idx="4910">
                  <c:v>491.000000000043</c:v>
                </c:pt>
                <c:pt idx="4911">
                  <c:v>491.100000000043</c:v>
                </c:pt>
                <c:pt idx="4912">
                  <c:v>491.200000000043</c:v>
                </c:pt>
                <c:pt idx="4913">
                  <c:v>491.300000000043</c:v>
                </c:pt>
                <c:pt idx="4914">
                  <c:v>491.400000000043</c:v>
                </c:pt>
                <c:pt idx="4915">
                  <c:v>491.500000000043</c:v>
                </c:pt>
                <c:pt idx="4916">
                  <c:v>491.600000000043</c:v>
                </c:pt>
                <c:pt idx="4917">
                  <c:v>491.700000000043</c:v>
                </c:pt>
                <c:pt idx="4918">
                  <c:v>491.800000000043</c:v>
                </c:pt>
                <c:pt idx="4919">
                  <c:v>491.900000000043</c:v>
                </c:pt>
                <c:pt idx="4920">
                  <c:v>492.000000000043</c:v>
                </c:pt>
                <c:pt idx="4921">
                  <c:v>492.100000000043</c:v>
                </c:pt>
                <c:pt idx="4922">
                  <c:v>492.200000000043</c:v>
                </c:pt>
                <c:pt idx="4923">
                  <c:v>492.300000000043</c:v>
                </c:pt>
                <c:pt idx="4924">
                  <c:v>492.400000000044</c:v>
                </c:pt>
                <c:pt idx="4925">
                  <c:v>492.500000000044</c:v>
                </c:pt>
                <c:pt idx="4926">
                  <c:v>492.600000000044</c:v>
                </c:pt>
                <c:pt idx="4927">
                  <c:v>492.700000000044</c:v>
                </c:pt>
                <c:pt idx="4928">
                  <c:v>492.800000000044</c:v>
                </c:pt>
                <c:pt idx="4929">
                  <c:v>492.900000000044</c:v>
                </c:pt>
                <c:pt idx="4930">
                  <c:v>493.000000000044</c:v>
                </c:pt>
                <c:pt idx="4931">
                  <c:v>493.100000000044</c:v>
                </c:pt>
                <c:pt idx="4932">
                  <c:v>493.200000000044</c:v>
                </c:pt>
                <c:pt idx="4933">
                  <c:v>493.300000000044</c:v>
                </c:pt>
                <c:pt idx="4934">
                  <c:v>493.400000000044</c:v>
                </c:pt>
                <c:pt idx="4935">
                  <c:v>493.500000000044</c:v>
                </c:pt>
                <c:pt idx="4936">
                  <c:v>493.600000000044</c:v>
                </c:pt>
                <c:pt idx="4937">
                  <c:v>493.700000000044</c:v>
                </c:pt>
                <c:pt idx="4938">
                  <c:v>493.800000000044</c:v>
                </c:pt>
                <c:pt idx="4939">
                  <c:v>493.900000000044</c:v>
                </c:pt>
                <c:pt idx="4940">
                  <c:v>494.000000000044</c:v>
                </c:pt>
                <c:pt idx="4941">
                  <c:v>494.100000000044</c:v>
                </c:pt>
                <c:pt idx="4942">
                  <c:v>494.200000000044</c:v>
                </c:pt>
                <c:pt idx="4943">
                  <c:v>494.300000000044</c:v>
                </c:pt>
                <c:pt idx="4944">
                  <c:v>494.400000000044</c:v>
                </c:pt>
                <c:pt idx="4945">
                  <c:v>494.500000000044</c:v>
                </c:pt>
                <c:pt idx="4946">
                  <c:v>494.600000000044</c:v>
                </c:pt>
                <c:pt idx="4947">
                  <c:v>494.700000000044</c:v>
                </c:pt>
                <c:pt idx="4948">
                  <c:v>494.800000000044</c:v>
                </c:pt>
                <c:pt idx="4949">
                  <c:v>494.900000000044</c:v>
                </c:pt>
                <c:pt idx="4950">
                  <c:v>495.000000000044</c:v>
                </c:pt>
                <c:pt idx="4951">
                  <c:v>495.100000000044</c:v>
                </c:pt>
                <c:pt idx="4952">
                  <c:v>495.200000000044</c:v>
                </c:pt>
                <c:pt idx="4953">
                  <c:v>495.300000000044</c:v>
                </c:pt>
                <c:pt idx="4954">
                  <c:v>495.400000000044</c:v>
                </c:pt>
                <c:pt idx="4955">
                  <c:v>495.500000000044</c:v>
                </c:pt>
                <c:pt idx="4956">
                  <c:v>495.600000000044</c:v>
                </c:pt>
                <c:pt idx="4957">
                  <c:v>495.700000000044</c:v>
                </c:pt>
                <c:pt idx="4958">
                  <c:v>495.800000000044</c:v>
                </c:pt>
                <c:pt idx="4959">
                  <c:v>495.900000000044</c:v>
                </c:pt>
                <c:pt idx="4960">
                  <c:v>496.000000000044</c:v>
                </c:pt>
                <c:pt idx="4961">
                  <c:v>496.100000000044</c:v>
                </c:pt>
                <c:pt idx="4962">
                  <c:v>496.200000000044</c:v>
                </c:pt>
                <c:pt idx="4963">
                  <c:v>496.300000000044</c:v>
                </c:pt>
                <c:pt idx="4964">
                  <c:v>496.400000000044</c:v>
                </c:pt>
                <c:pt idx="4965">
                  <c:v>496.500000000044</c:v>
                </c:pt>
                <c:pt idx="4966">
                  <c:v>496.600000000044</c:v>
                </c:pt>
                <c:pt idx="4967">
                  <c:v>496.700000000044</c:v>
                </c:pt>
                <c:pt idx="4968">
                  <c:v>496.800000000045</c:v>
                </c:pt>
                <c:pt idx="4969">
                  <c:v>496.900000000045</c:v>
                </c:pt>
                <c:pt idx="4970">
                  <c:v>497.000000000045</c:v>
                </c:pt>
                <c:pt idx="4971">
                  <c:v>497.100000000045</c:v>
                </c:pt>
                <c:pt idx="4972">
                  <c:v>497.200000000045</c:v>
                </c:pt>
                <c:pt idx="4973">
                  <c:v>497.300000000045</c:v>
                </c:pt>
                <c:pt idx="4974">
                  <c:v>497.400000000045</c:v>
                </c:pt>
                <c:pt idx="4975">
                  <c:v>497.500000000045</c:v>
                </c:pt>
                <c:pt idx="4976">
                  <c:v>497.600000000045</c:v>
                </c:pt>
                <c:pt idx="4977">
                  <c:v>497.700000000045</c:v>
                </c:pt>
                <c:pt idx="4978">
                  <c:v>497.800000000045</c:v>
                </c:pt>
                <c:pt idx="4979">
                  <c:v>497.900000000045</c:v>
                </c:pt>
                <c:pt idx="4980">
                  <c:v>498.000000000045</c:v>
                </c:pt>
                <c:pt idx="4981">
                  <c:v>498.100000000045</c:v>
                </c:pt>
                <c:pt idx="4982">
                  <c:v>498.200000000045</c:v>
                </c:pt>
                <c:pt idx="4983">
                  <c:v>498.300000000045</c:v>
                </c:pt>
                <c:pt idx="4984">
                  <c:v>498.400000000045</c:v>
                </c:pt>
                <c:pt idx="4985">
                  <c:v>498.500000000045</c:v>
                </c:pt>
                <c:pt idx="4986">
                  <c:v>498.600000000045</c:v>
                </c:pt>
                <c:pt idx="4987">
                  <c:v>498.700000000045</c:v>
                </c:pt>
                <c:pt idx="4988">
                  <c:v>498.800000000045</c:v>
                </c:pt>
                <c:pt idx="4989">
                  <c:v>498.900000000045</c:v>
                </c:pt>
                <c:pt idx="4990">
                  <c:v>499.000000000045</c:v>
                </c:pt>
                <c:pt idx="4991">
                  <c:v>499.100000000045</c:v>
                </c:pt>
                <c:pt idx="4992">
                  <c:v>499.200000000045</c:v>
                </c:pt>
                <c:pt idx="4993">
                  <c:v>499.300000000045</c:v>
                </c:pt>
                <c:pt idx="4994">
                  <c:v>499.400000000045</c:v>
                </c:pt>
                <c:pt idx="4995">
                  <c:v>499.500000000045</c:v>
                </c:pt>
                <c:pt idx="4996">
                  <c:v>499.600000000045</c:v>
                </c:pt>
                <c:pt idx="4997">
                  <c:v>499.700000000045</c:v>
                </c:pt>
                <c:pt idx="4998">
                  <c:v>499.800000000045</c:v>
                </c:pt>
                <c:pt idx="4999">
                  <c:v>499.900000000045</c:v>
                </c:pt>
                <c:pt idx="5000">
                  <c:v>500.000000000045</c:v>
                </c:pt>
                <c:pt idx="5001">
                  <c:v>500.100000000045</c:v>
                </c:pt>
                <c:pt idx="5002">
                  <c:v>500.200000000045</c:v>
                </c:pt>
                <c:pt idx="5003">
                  <c:v>500.300000000045</c:v>
                </c:pt>
                <c:pt idx="5004">
                  <c:v>500.400000000045</c:v>
                </c:pt>
                <c:pt idx="5005">
                  <c:v>500.500000000045</c:v>
                </c:pt>
                <c:pt idx="5006">
                  <c:v>500.600000000045</c:v>
                </c:pt>
                <c:pt idx="5007">
                  <c:v>500.700000000045</c:v>
                </c:pt>
                <c:pt idx="5008">
                  <c:v>500.800000000045</c:v>
                </c:pt>
                <c:pt idx="5009">
                  <c:v>500.900000000045</c:v>
                </c:pt>
                <c:pt idx="5010">
                  <c:v>501.000000000045</c:v>
                </c:pt>
                <c:pt idx="5011">
                  <c:v>501.100000000045</c:v>
                </c:pt>
                <c:pt idx="5012">
                  <c:v>501.200000000045</c:v>
                </c:pt>
                <c:pt idx="5013">
                  <c:v>501.300000000045</c:v>
                </c:pt>
                <c:pt idx="5014">
                  <c:v>501.400000000046</c:v>
                </c:pt>
                <c:pt idx="5015">
                  <c:v>501.500000000046</c:v>
                </c:pt>
                <c:pt idx="5016">
                  <c:v>501.600000000046</c:v>
                </c:pt>
                <c:pt idx="5017">
                  <c:v>501.700000000046</c:v>
                </c:pt>
                <c:pt idx="5018">
                  <c:v>501.800000000046</c:v>
                </c:pt>
                <c:pt idx="5019">
                  <c:v>501.900000000046</c:v>
                </c:pt>
                <c:pt idx="5020">
                  <c:v>502.000000000046</c:v>
                </c:pt>
                <c:pt idx="5021">
                  <c:v>502.100000000046</c:v>
                </c:pt>
                <c:pt idx="5022">
                  <c:v>502.200000000046</c:v>
                </c:pt>
                <c:pt idx="5023">
                  <c:v>502.300000000046</c:v>
                </c:pt>
                <c:pt idx="5024">
                  <c:v>502.400000000046</c:v>
                </c:pt>
                <c:pt idx="5025">
                  <c:v>502.500000000046</c:v>
                </c:pt>
                <c:pt idx="5026">
                  <c:v>502.600000000046</c:v>
                </c:pt>
                <c:pt idx="5027">
                  <c:v>502.700000000046</c:v>
                </c:pt>
                <c:pt idx="5028">
                  <c:v>502.800000000046</c:v>
                </c:pt>
                <c:pt idx="5029">
                  <c:v>502.900000000046</c:v>
                </c:pt>
                <c:pt idx="5030">
                  <c:v>503.000000000046</c:v>
                </c:pt>
                <c:pt idx="5031">
                  <c:v>503.100000000046</c:v>
                </c:pt>
                <c:pt idx="5032">
                  <c:v>503.200000000046</c:v>
                </c:pt>
                <c:pt idx="5033">
                  <c:v>503.300000000046</c:v>
                </c:pt>
                <c:pt idx="5034">
                  <c:v>503.400000000046</c:v>
                </c:pt>
                <c:pt idx="5035">
                  <c:v>503.500000000046</c:v>
                </c:pt>
                <c:pt idx="5036">
                  <c:v>503.600000000046</c:v>
                </c:pt>
                <c:pt idx="5037">
                  <c:v>503.700000000046</c:v>
                </c:pt>
                <c:pt idx="5038">
                  <c:v>503.800000000046</c:v>
                </c:pt>
                <c:pt idx="5039">
                  <c:v>503.900000000046</c:v>
                </c:pt>
                <c:pt idx="5040">
                  <c:v>504.000000000046</c:v>
                </c:pt>
                <c:pt idx="5041">
                  <c:v>504.100000000046</c:v>
                </c:pt>
                <c:pt idx="5042">
                  <c:v>504.200000000046</c:v>
                </c:pt>
                <c:pt idx="5043">
                  <c:v>504.300000000046</c:v>
                </c:pt>
                <c:pt idx="5044">
                  <c:v>504.400000000046</c:v>
                </c:pt>
                <c:pt idx="5045">
                  <c:v>504.500000000046</c:v>
                </c:pt>
                <c:pt idx="5046">
                  <c:v>504.600000000046</c:v>
                </c:pt>
                <c:pt idx="5047">
                  <c:v>504.700000000046</c:v>
                </c:pt>
                <c:pt idx="5048">
                  <c:v>504.800000000046</c:v>
                </c:pt>
                <c:pt idx="5049">
                  <c:v>504.900000000046</c:v>
                </c:pt>
                <c:pt idx="5050">
                  <c:v>505.000000000046</c:v>
                </c:pt>
                <c:pt idx="5051">
                  <c:v>505.100000000046</c:v>
                </c:pt>
                <c:pt idx="5052">
                  <c:v>505.200000000046</c:v>
                </c:pt>
                <c:pt idx="5053">
                  <c:v>505.300000000046</c:v>
                </c:pt>
                <c:pt idx="5054">
                  <c:v>505.400000000046</c:v>
                </c:pt>
                <c:pt idx="5055">
                  <c:v>505.500000000046</c:v>
                </c:pt>
                <c:pt idx="5056">
                  <c:v>505.600000000046</c:v>
                </c:pt>
                <c:pt idx="5057">
                  <c:v>505.700000000047</c:v>
                </c:pt>
                <c:pt idx="5058">
                  <c:v>505.800000000047</c:v>
                </c:pt>
                <c:pt idx="5059">
                  <c:v>505.900000000047</c:v>
                </c:pt>
                <c:pt idx="5060">
                  <c:v>506.000000000047</c:v>
                </c:pt>
                <c:pt idx="5061">
                  <c:v>506.100000000047</c:v>
                </c:pt>
                <c:pt idx="5062">
                  <c:v>506.200000000047</c:v>
                </c:pt>
                <c:pt idx="5063">
                  <c:v>506.300000000047</c:v>
                </c:pt>
                <c:pt idx="5064">
                  <c:v>506.400000000047</c:v>
                </c:pt>
                <c:pt idx="5065">
                  <c:v>506.500000000047</c:v>
                </c:pt>
                <c:pt idx="5066">
                  <c:v>506.600000000047</c:v>
                </c:pt>
                <c:pt idx="5067">
                  <c:v>506.700000000047</c:v>
                </c:pt>
                <c:pt idx="5068">
                  <c:v>506.800000000047</c:v>
                </c:pt>
                <c:pt idx="5069">
                  <c:v>506.900000000047</c:v>
                </c:pt>
                <c:pt idx="5070">
                  <c:v>507.000000000047</c:v>
                </c:pt>
                <c:pt idx="5071">
                  <c:v>507.100000000047</c:v>
                </c:pt>
                <c:pt idx="5072">
                  <c:v>507.200000000047</c:v>
                </c:pt>
                <c:pt idx="5073">
                  <c:v>507.300000000047</c:v>
                </c:pt>
                <c:pt idx="5074">
                  <c:v>507.400000000047</c:v>
                </c:pt>
                <c:pt idx="5075">
                  <c:v>507.500000000047</c:v>
                </c:pt>
                <c:pt idx="5076">
                  <c:v>507.600000000047</c:v>
                </c:pt>
                <c:pt idx="5077">
                  <c:v>507.700000000047</c:v>
                </c:pt>
                <c:pt idx="5078">
                  <c:v>507.800000000047</c:v>
                </c:pt>
                <c:pt idx="5079">
                  <c:v>507.900000000047</c:v>
                </c:pt>
                <c:pt idx="5080">
                  <c:v>508.000000000047</c:v>
                </c:pt>
                <c:pt idx="5081">
                  <c:v>508.100000000047</c:v>
                </c:pt>
                <c:pt idx="5082">
                  <c:v>508.200000000047</c:v>
                </c:pt>
                <c:pt idx="5083">
                  <c:v>508.300000000047</c:v>
                </c:pt>
                <c:pt idx="5084">
                  <c:v>508.400000000047</c:v>
                </c:pt>
                <c:pt idx="5085">
                  <c:v>508.500000000047</c:v>
                </c:pt>
                <c:pt idx="5086">
                  <c:v>508.600000000047</c:v>
                </c:pt>
                <c:pt idx="5087">
                  <c:v>508.700000000047</c:v>
                </c:pt>
                <c:pt idx="5088">
                  <c:v>508.800000000047</c:v>
                </c:pt>
                <c:pt idx="5089">
                  <c:v>508.900000000047</c:v>
                </c:pt>
                <c:pt idx="5090">
                  <c:v>509.000000000047</c:v>
                </c:pt>
                <c:pt idx="5091">
                  <c:v>509.100000000047</c:v>
                </c:pt>
                <c:pt idx="5092">
                  <c:v>509.200000000047</c:v>
                </c:pt>
                <c:pt idx="5093">
                  <c:v>509.300000000047</c:v>
                </c:pt>
                <c:pt idx="5094">
                  <c:v>509.400000000047</c:v>
                </c:pt>
                <c:pt idx="5095">
                  <c:v>509.500000000047</c:v>
                </c:pt>
                <c:pt idx="5096">
                  <c:v>509.600000000047</c:v>
                </c:pt>
                <c:pt idx="5097">
                  <c:v>509.700000000047</c:v>
                </c:pt>
                <c:pt idx="5098">
                  <c:v>509.800000000047</c:v>
                </c:pt>
                <c:pt idx="5099">
                  <c:v>509.900000000047</c:v>
                </c:pt>
                <c:pt idx="5100">
                  <c:v>510.000000000048</c:v>
                </c:pt>
                <c:pt idx="5101">
                  <c:v>510.100000000048</c:v>
                </c:pt>
                <c:pt idx="5102">
                  <c:v>510.200000000048</c:v>
                </c:pt>
                <c:pt idx="5103">
                  <c:v>510.300000000048</c:v>
                </c:pt>
                <c:pt idx="5104">
                  <c:v>510.400000000048</c:v>
                </c:pt>
                <c:pt idx="5105">
                  <c:v>510.500000000048</c:v>
                </c:pt>
                <c:pt idx="5106">
                  <c:v>510.600000000048</c:v>
                </c:pt>
                <c:pt idx="5107">
                  <c:v>510.700000000048</c:v>
                </c:pt>
                <c:pt idx="5108">
                  <c:v>510.800000000048</c:v>
                </c:pt>
                <c:pt idx="5109">
                  <c:v>510.900000000048</c:v>
                </c:pt>
                <c:pt idx="5110">
                  <c:v>511.000000000048</c:v>
                </c:pt>
                <c:pt idx="5111">
                  <c:v>511.100000000048</c:v>
                </c:pt>
                <c:pt idx="5112">
                  <c:v>511.200000000048</c:v>
                </c:pt>
                <c:pt idx="5113">
                  <c:v>511.300000000048</c:v>
                </c:pt>
                <c:pt idx="5114">
                  <c:v>511.400000000048</c:v>
                </c:pt>
                <c:pt idx="5115">
                  <c:v>511.500000000048</c:v>
                </c:pt>
                <c:pt idx="5116">
                  <c:v>511.600000000048</c:v>
                </c:pt>
                <c:pt idx="5117">
                  <c:v>511.700000000048</c:v>
                </c:pt>
                <c:pt idx="5118">
                  <c:v>511.800000000048</c:v>
                </c:pt>
                <c:pt idx="5119">
                  <c:v>511.900000000048</c:v>
                </c:pt>
                <c:pt idx="5120">
                  <c:v>512.000000000048</c:v>
                </c:pt>
                <c:pt idx="5121">
                  <c:v>512.100000000048</c:v>
                </c:pt>
                <c:pt idx="5122">
                  <c:v>512.200000000048</c:v>
                </c:pt>
                <c:pt idx="5123">
                  <c:v>512.300000000048</c:v>
                </c:pt>
                <c:pt idx="5124">
                  <c:v>512.400000000048</c:v>
                </c:pt>
                <c:pt idx="5125">
                  <c:v>512.500000000048</c:v>
                </c:pt>
                <c:pt idx="5126">
                  <c:v>512.600000000048</c:v>
                </c:pt>
                <c:pt idx="5127">
                  <c:v>512.700000000048</c:v>
                </c:pt>
                <c:pt idx="5128">
                  <c:v>512.800000000048</c:v>
                </c:pt>
                <c:pt idx="5129">
                  <c:v>512.900000000048</c:v>
                </c:pt>
                <c:pt idx="5130">
                  <c:v>513.000000000048</c:v>
                </c:pt>
                <c:pt idx="5131">
                  <c:v>513.100000000048</c:v>
                </c:pt>
                <c:pt idx="5132">
                  <c:v>513.200000000048</c:v>
                </c:pt>
                <c:pt idx="5133">
                  <c:v>513.300000000048</c:v>
                </c:pt>
                <c:pt idx="5134">
                  <c:v>513.400000000048</c:v>
                </c:pt>
                <c:pt idx="5135">
                  <c:v>513.500000000048</c:v>
                </c:pt>
                <c:pt idx="5136">
                  <c:v>513.600000000048</c:v>
                </c:pt>
                <c:pt idx="5137">
                  <c:v>513.700000000048</c:v>
                </c:pt>
                <c:pt idx="5138">
                  <c:v>513.800000000048</c:v>
                </c:pt>
                <c:pt idx="5139">
                  <c:v>513.900000000048</c:v>
                </c:pt>
                <c:pt idx="5140">
                  <c:v>514.000000000048</c:v>
                </c:pt>
                <c:pt idx="5141">
                  <c:v>514.100000000048</c:v>
                </c:pt>
                <c:pt idx="5142">
                  <c:v>514.200000000048</c:v>
                </c:pt>
                <c:pt idx="5143">
                  <c:v>514.300000000048</c:v>
                </c:pt>
                <c:pt idx="5144">
                  <c:v>514.400000000048</c:v>
                </c:pt>
                <c:pt idx="5145">
                  <c:v>514.500000000048</c:v>
                </c:pt>
                <c:pt idx="5146">
                  <c:v>514.600000000049</c:v>
                </c:pt>
                <c:pt idx="5147">
                  <c:v>514.700000000049</c:v>
                </c:pt>
                <c:pt idx="5148">
                  <c:v>514.800000000048</c:v>
                </c:pt>
                <c:pt idx="5149">
                  <c:v>514.900000000049</c:v>
                </c:pt>
                <c:pt idx="5150">
                  <c:v>515.000000000049</c:v>
                </c:pt>
                <c:pt idx="5151">
                  <c:v>515.100000000049</c:v>
                </c:pt>
                <c:pt idx="5152">
                  <c:v>515.200000000049</c:v>
                </c:pt>
                <c:pt idx="5153">
                  <c:v>515.300000000049</c:v>
                </c:pt>
                <c:pt idx="5154">
                  <c:v>515.400000000049</c:v>
                </c:pt>
                <c:pt idx="5155">
                  <c:v>515.500000000049</c:v>
                </c:pt>
                <c:pt idx="5156">
                  <c:v>515.600000000049</c:v>
                </c:pt>
                <c:pt idx="5157">
                  <c:v>515.700000000049</c:v>
                </c:pt>
                <c:pt idx="5158">
                  <c:v>515.800000000049</c:v>
                </c:pt>
                <c:pt idx="5159">
                  <c:v>515.900000000049</c:v>
                </c:pt>
                <c:pt idx="5160">
                  <c:v>516.000000000049</c:v>
                </c:pt>
                <c:pt idx="5161">
                  <c:v>516.100000000049</c:v>
                </c:pt>
                <c:pt idx="5162">
                  <c:v>516.200000000049</c:v>
                </c:pt>
                <c:pt idx="5163">
                  <c:v>516.300000000049</c:v>
                </c:pt>
                <c:pt idx="5164">
                  <c:v>516.400000000049</c:v>
                </c:pt>
                <c:pt idx="5165">
                  <c:v>516.500000000049</c:v>
                </c:pt>
                <c:pt idx="5166">
                  <c:v>516.600000000049</c:v>
                </c:pt>
                <c:pt idx="5167">
                  <c:v>516.700000000049</c:v>
                </c:pt>
                <c:pt idx="5168">
                  <c:v>516.800000000049</c:v>
                </c:pt>
                <c:pt idx="5169">
                  <c:v>516.900000000049</c:v>
                </c:pt>
                <c:pt idx="5170">
                  <c:v>517.000000000049</c:v>
                </c:pt>
                <c:pt idx="5171">
                  <c:v>517.100000000049</c:v>
                </c:pt>
                <c:pt idx="5172">
                  <c:v>517.200000000049</c:v>
                </c:pt>
                <c:pt idx="5173">
                  <c:v>517.300000000049</c:v>
                </c:pt>
                <c:pt idx="5174">
                  <c:v>517.400000000049</c:v>
                </c:pt>
                <c:pt idx="5175">
                  <c:v>517.500000000049</c:v>
                </c:pt>
                <c:pt idx="5176">
                  <c:v>517.600000000049</c:v>
                </c:pt>
                <c:pt idx="5177">
                  <c:v>517.700000000049</c:v>
                </c:pt>
                <c:pt idx="5178">
                  <c:v>517.800000000049</c:v>
                </c:pt>
                <c:pt idx="5179">
                  <c:v>517.900000000049</c:v>
                </c:pt>
                <c:pt idx="5180">
                  <c:v>518.000000000049</c:v>
                </c:pt>
                <c:pt idx="5181">
                  <c:v>518.100000000049</c:v>
                </c:pt>
                <c:pt idx="5182">
                  <c:v>518.200000000049</c:v>
                </c:pt>
                <c:pt idx="5183">
                  <c:v>518.300000000049</c:v>
                </c:pt>
                <c:pt idx="5184">
                  <c:v>518.400000000049</c:v>
                </c:pt>
                <c:pt idx="5185">
                  <c:v>518.500000000049</c:v>
                </c:pt>
                <c:pt idx="5186">
                  <c:v>518.600000000049</c:v>
                </c:pt>
                <c:pt idx="5187">
                  <c:v>518.700000000049</c:v>
                </c:pt>
                <c:pt idx="5188">
                  <c:v>518.800000000049</c:v>
                </c:pt>
                <c:pt idx="5189">
                  <c:v>518.900000000049</c:v>
                </c:pt>
                <c:pt idx="5190">
                  <c:v>519.000000000049</c:v>
                </c:pt>
                <c:pt idx="5191">
                  <c:v>519.100000000049</c:v>
                </c:pt>
                <c:pt idx="5192">
                  <c:v>519.20000000005</c:v>
                </c:pt>
                <c:pt idx="5193">
                  <c:v>519.30000000005</c:v>
                </c:pt>
                <c:pt idx="5194">
                  <c:v>519.40000000005</c:v>
                </c:pt>
                <c:pt idx="5195">
                  <c:v>519.50000000005</c:v>
                </c:pt>
                <c:pt idx="5196">
                  <c:v>519.60000000005</c:v>
                </c:pt>
                <c:pt idx="5197">
                  <c:v>519.70000000005</c:v>
                </c:pt>
                <c:pt idx="5198">
                  <c:v>519.80000000005</c:v>
                </c:pt>
                <c:pt idx="5199">
                  <c:v>519.90000000005</c:v>
                </c:pt>
                <c:pt idx="5200">
                  <c:v>520.00000000005</c:v>
                </c:pt>
                <c:pt idx="5201">
                  <c:v>520.10000000005</c:v>
                </c:pt>
                <c:pt idx="5202">
                  <c:v>520.20000000005</c:v>
                </c:pt>
                <c:pt idx="5203">
                  <c:v>520.30000000005</c:v>
                </c:pt>
                <c:pt idx="5204">
                  <c:v>520.40000000005</c:v>
                </c:pt>
                <c:pt idx="5205">
                  <c:v>520.50000000005</c:v>
                </c:pt>
                <c:pt idx="5206">
                  <c:v>520.60000000005</c:v>
                </c:pt>
                <c:pt idx="5207">
                  <c:v>520.70000000005</c:v>
                </c:pt>
                <c:pt idx="5208">
                  <c:v>520.80000000005</c:v>
                </c:pt>
                <c:pt idx="5209">
                  <c:v>520.90000000005</c:v>
                </c:pt>
                <c:pt idx="5210">
                  <c:v>521.00000000005</c:v>
                </c:pt>
                <c:pt idx="5211">
                  <c:v>521.10000000005</c:v>
                </c:pt>
                <c:pt idx="5212">
                  <c:v>521.20000000005</c:v>
                </c:pt>
                <c:pt idx="5213">
                  <c:v>521.30000000005</c:v>
                </c:pt>
                <c:pt idx="5214">
                  <c:v>521.40000000005</c:v>
                </c:pt>
                <c:pt idx="5215">
                  <c:v>521.50000000005</c:v>
                </c:pt>
                <c:pt idx="5216">
                  <c:v>521.60000000005</c:v>
                </c:pt>
                <c:pt idx="5217">
                  <c:v>521.70000000005</c:v>
                </c:pt>
                <c:pt idx="5218">
                  <c:v>521.80000000005</c:v>
                </c:pt>
                <c:pt idx="5219">
                  <c:v>521.90000000005</c:v>
                </c:pt>
                <c:pt idx="5220">
                  <c:v>522.00000000005</c:v>
                </c:pt>
                <c:pt idx="5221">
                  <c:v>522.10000000005</c:v>
                </c:pt>
                <c:pt idx="5222">
                  <c:v>522.20000000005</c:v>
                </c:pt>
                <c:pt idx="5223">
                  <c:v>522.30000000005</c:v>
                </c:pt>
                <c:pt idx="5224">
                  <c:v>522.40000000005</c:v>
                </c:pt>
                <c:pt idx="5225">
                  <c:v>522.50000000005</c:v>
                </c:pt>
                <c:pt idx="5226">
                  <c:v>522.60000000005</c:v>
                </c:pt>
                <c:pt idx="5227">
                  <c:v>522.70000000005</c:v>
                </c:pt>
                <c:pt idx="5228">
                  <c:v>522.80000000005</c:v>
                </c:pt>
                <c:pt idx="5229">
                  <c:v>522.90000000005</c:v>
                </c:pt>
                <c:pt idx="5230">
                  <c:v>523.00000000005</c:v>
                </c:pt>
                <c:pt idx="5231">
                  <c:v>523.10000000005</c:v>
                </c:pt>
                <c:pt idx="5232">
                  <c:v>523.20000000005</c:v>
                </c:pt>
                <c:pt idx="5233">
                  <c:v>523.30000000005</c:v>
                </c:pt>
                <c:pt idx="5234">
                  <c:v>523.40000000005</c:v>
                </c:pt>
                <c:pt idx="5235">
                  <c:v>523.500000000051</c:v>
                </c:pt>
                <c:pt idx="5236">
                  <c:v>523.600000000051</c:v>
                </c:pt>
                <c:pt idx="5237">
                  <c:v>523.700000000051</c:v>
                </c:pt>
                <c:pt idx="5238">
                  <c:v>523.800000000051</c:v>
                </c:pt>
                <c:pt idx="5239">
                  <c:v>523.900000000051</c:v>
                </c:pt>
                <c:pt idx="5240">
                  <c:v>524.000000000051</c:v>
                </c:pt>
                <c:pt idx="5241">
                  <c:v>524.100000000051</c:v>
                </c:pt>
                <c:pt idx="5242">
                  <c:v>524.200000000051</c:v>
                </c:pt>
                <c:pt idx="5243">
                  <c:v>524.300000000051</c:v>
                </c:pt>
                <c:pt idx="5244">
                  <c:v>524.400000000051</c:v>
                </c:pt>
                <c:pt idx="5245">
                  <c:v>524.500000000051</c:v>
                </c:pt>
                <c:pt idx="5246">
                  <c:v>524.600000000051</c:v>
                </c:pt>
                <c:pt idx="5247">
                  <c:v>524.700000000051</c:v>
                </c:pt>
                <c:pt idx="5248">
                  <c:v>524.800000000051</c:v>
                </c:pt>
                <c:pt idx="5249">
                  <c:v>524.900000000051</c:v>
                </c:pt>
                <c:pt idx="5250">
                  <c:v>525.000000000051</c:v>
                </c:pt>
                <c:pt idx="5251">
                  <c:v>525.100000000051</c:v>
                </c:pt>
                <c:pt idx="5252">
                  <c:v>525.200000000051</c:v>
                </c:pt>
                <c:pt idx="5253">
                  <c:v>525.300000000051</c:v>
                </c:pt>
                <c:pt idx="5254">
                  <c:v>525.400000000051</c:v>
                </c:pt>
                <c:pt idx="5255">
                  <c:v>525.500000000051</c:v>
                </c:pt>
                <c:pt idx="5256">
                  <c:v>525.600000000051</c:v>
                </c:pt>
                <c:pt idx="5257">
                  <c:v>525.700000000051</c:v>
                </c:pt>
                <c:pt idx="5258">
                  <c:v>525.800000000051</c:v>
                </c:pt>
                <c:pt idx="5259">
                  <c:v>525.900000000051</c:v>
                </c:pt>
                <c:pt idx="5260">
                  <c:v>526.000000000051</c:v>
                </c:pt>
                <c:pt idx="5261">
                  <c:v>526.100000000051</c:v>
                </c:pt>
                <c:pt idx="5262">
                  <c:v>526.200000000051</c:v>
                </c:pt>
                <c:pt idx="5263">
                  <c:v>526.300000000051</c:v>
                </c:pt>
                <c:pt idx="5264">
                  <c:v>526.400000000051</c:v>
                </c:pt>
                <c:pt idx="5265">
                  <c:v>526.500000000051</c:v>
                </c:pt>
                <c:pt idx="5266">
                  <c:v>526.600000000051</c:v>
                </c:pt>
                <c:pt idx="5267">
                  <c:v>526.700000000051</c:v>
                </c:pt>
                <c:pt idx="5268">
                  <c:v>526.800000000051</c:v>
                </c:pt>
                <c:pt idx="5269">
                  <c:v>526.900000000051</c:v>
                </c:pt>
                <c:pt idx="5270">
                  <c:v>527.000000000051</c:v>
                </c:pt>
                <c:pt idx="5271">
                  <c:v>527.100000000051</c:v>
                </c:pt>
                <c:pt idx="5272">
                  <c:v>527.200000000051</c:v>
                </c:pt>
                <c:pt idx="5273">
                  <c:v>527.300000000051</c:v>
                </c:pt>
                <c:pt idx="5274">
                  <c:v>527.400000000051</c:v>
                </c:pt>
                <c:pt idx="5275">
                  <c:v>527.500000000051</c:v>
                </c:pt>
                <c:pt idx="5276">
                  <c:v>527.600000000051</c:v>
                </c:pt>
                <c:pt idx="5277">
                  <c:v>527.700000000051</c:v>
                </c:pt>
                <c:pt idx="5278">
                  <c:v>527.800000000052</c:v>
                </c:pt>
                <c:pt idx="5279">
                  <c:v>527.900000000052</c:v>
                </c:pt>
                <c:pt idx="5280">
                  <c:v>528.000000000052</c:v>
                </c:pt>
                <c:pt idx="5281">
                  <c:v>528.100000000052</c:v>
                </c:pt>
                <c:pt idx="5282">
                  <c:v>528.200000000052</c:v>
                </c:pt>
                <c:pt idx="5283">
                  <c:v>528.300000000052</c:v>
                </c:pt>
                <c:pt idx="5284">
                  <c:v>528.400000000052</c:v>
                </c:pt>
                <c:pt idx="5285">
                  <c:v>528.500000000052</c:v>
                </c:pt>
                <c:pt idx="5286">
                  <c:v>528.600000000052</c:v>
                </c:pt>
                <c:pt idx="5287">
                  <c:v>528.700000000052</c:v>
                </c:pt>
                <c:pt idx="5288">
                  <c:v>528.800000000052</c:v>
                </c:pt>
                <c:pt idx="5289">
                  <c:v>528.900000000052</c:v>
                </c:pt>
                <c:pt idx="5290">
                  <c:v>529.000000000052</c:v>
                </c:pt>
                <c:pt idx="5291">
                  <c:v>529.100000000052</c:v>
                </c:pt>
                <c:pt idx="5292">
                  <c:v>529.200000000052</c:v>
                </c:pt>
                <c:pt idx="5293">
                  <c:v>529.300000000052</c:v>
                </c:pt>
                <c:pt idx="5294">
                  <c:v>529.400000000052</c:v>
                </c:pt>
                <c:pt idx="5295">
                  <c:v>529.500000000052</c:v>
                </c:pt>
                <c:pt idx="5296">
                  <c:v>529.600000000052</c:v>
                </c:pt>
                <c:pt idx="5297">
                  <c:v>529.700000000052</c:v>
                </c:pt>
                <c:pt idx="5298">
                  <c:v>529.800000000052</c:v>
                </c:pt>
                <c:pt idx="5299">
                  <c:v>529.900000000052</c:v>
                </c:pt>
                <c:pt idx="5300">
                  <c:v>530.000000000052</c:v>
                </c:pt>
                <c:pt idx="5301">
                  <c:v>530.100000000052</c:v>
                </c:pt>
                <c:pt idx="5302">
                  <c:v>530.200000000052</c:v>
                </c:pt>
                <c:pt idx="5303">
                  <c:v>530.300000000052</c:v>
                </c:pt>
                <c:pt idx="5304">
                  <c:v>530.400000000052</c:v>
                </c:pt>
                <c:pt idx="5305">
                  <c:v>530.500000000052</c:v>
                </c:pt>
                <c:pt idx="5306">
                  <c:v>530.600000000052</c:v>
                </c:pt>
                <c:pt idx="5307">
                  <c:v>530.700000000052</c:v>
                </c:pt>
                <c:pt idx="5308">
                  <c:v>530.800000000052</c:v>
                </c:pt>
                <c:pt idx="5309">
                  <c:v>530.900000000052</c:v>
                </c:pt>
                <c:pt idx="5310">
                  <c:v>531.000000000052</c:v>
                </c:pt>
                <c:pt idx="5311">
                  <c:v>531.100000000052</c:v>
                </c:pt>
                <c:pt idx="5312">
                  <c:v>531.200000000052</c:v>
                </c:pt>
                <c:pt idx="5313">
                  <c:v>531.300000000052</c:v>
                </c:pt>
                <c:pt idx="5314">
                  <c:v>531.400000000052</c:v>
                </c:pt>
                <c:pt idx="5315">
                  <c:v>531.500000000052</c:v>
                </c:pt>
                <c:pt idx="5316">
                  <c:v>531.600000000052</c:v>
                </c:pt>
                <c:pt idx="5317">
                  <c:v>531.700000000052</c:v>
                </c:pt>
                <c:pt idx="5318">
                  <c:v>531.800000000052</c:v>
                </c:pt>
                <c:pt idx="5319">
                  <c:v>531.900000000052</c:v>
                </c:pt>
                <c:pt idx="5320">
                  <c:v>532.000000000052</c:v>
                </c:pt>
                <c:pt idx="5321">
                  <c:v>532.100000000052</c:v>
                </c:pt>
                <c:pt idx="5322">
                  <c:v>532.200000000053</c:v>
                </c:pt>
                <c:pt idx="5323">
                  <c:v>532.300000000052</c:v>
                </c:pt>
                <c:pt idx="5324">
                  <c:v>532.400000000053</c:v>
                </c:pt>
                <c:pt idx="5325">
                  <c:v>532.500000000053</c:v>
                </c:pt>
                <c:pt idx="5326">
                  <c:v>532.600000000053</c:v>
                </c:pt>
                <c:pt idx="5327">
                  <c:v>532.700000000053</c:v>
                </c:pt>
                <c:pt idx="5328">
                  <c:v>532.800000000053</c:v>
                </c:pt>
                <c:pt idx="5329">
                  <c:v>532.900000000053</c:v>
                </c:pt>
                <c:pt idx="5330">
                  <c:v>533.000000000053</c:v>
                </c:pt>
                <c:pt idx="5331">
                  <c:v>533.100000000053</c:v>
                </c:pt>
                <c:pt idx="5332">
                  <c:v>533.200000000053</c:v>
                </c:pt>
                <c:pt idx="5333">
                  <c:v>533.300000000053</c:v>
                </c:pt>
                <c:pt idx="5334">
                  <c:v>533.400000000053</c:v>
                </c:pt>
                <c:pt idx="5335">
                  <c:v>533.500000000053</c:v>
                </c:pt>
                <c:pt idx="5336">
                  <c:v>533.600000000053</c:v>
                </c:pt>
                <c:pt idx="5337">
                  <c:v>533.700000000053</c:v>
                </c:pt>
                <c:pt idx="5338">
                  <c:v>533.800000000053</c:v>
                </c:pt>
                <c:pt idx="5339">
                  <c:v>533.900000000053</c:v>
                </c:pt>
                <c:pt idx="5340">
                  <c:v>534.000000000053</c:v>
                </c:pt>
                <c:pt idx="5341">
                  <c:v>534.100000000053</c:v>
                </c:pt>
                <c:pt idx="5342">
                  <c:v>534.200000000053</c:v>
                </c:pt>
                <c:pt idx="5343">
                  <c:v>534.300000000053</c:v>
                </c:pt>
                <c:pt idx="5344">
                  <c:v>534.400000000053</c:v>
                </c:pt>
                <c:pt idx="5345">
                  <c:v>534.500000000053</c:v>
                </c:pt>
                <c:pt idx="5346">
                  <c:v>534.600000000053</c:v>
                </c:pt>
                <c:pt idx="5347">
                  <c:v>534.700000000053</c:v>
                </c:pt>
                <c:pt idx="5348">
                  <c:v>534.800000000053</c:v>
                </c:pt>
                <c:pt idx="5349">
                  <c:v>534.900000000053</c:v>
                </c:pt>
                <c:pt idx="5350">
                  <c:v>535.000000000053</c:v>
                </c:pt>
                <c:pt idx="5351">
                  <c:v>535.100000000053</c:v>
                </c:pt>
                <c:pt idx="5352">
                  <c:v>535.200000000053</c:v>
                </c:pt>
                <c:pt idx="5353">
                  <c:v>535.300000000053</c:v>
                </c:pt>
                <c:pt idx="5354">
                  <c:v>535.400000000053</c:v>
                </c:pt>
                <c:pt idx="5355">
                  <c:v>535.500000000053</c:v>
                </c:pt>
                <c:pt idx="5356">
                  <c:v>535.600000000053</c:v>
                </c:pt>
                <c:pt idx="5357">
                  <c:v>535.700000000053</c:v>
                </c:pt>
                <c:pt idx="5358">
                  <c:v>535.800000000053</c:v>
                </c:pt>
                <c:pt idx="5359">
                  <c:v>535.900000000053</c:v>
                </c:pt>
                <c:pt idx="5360">
                  <c:v>536.000000000053</c:v>
                </c:pt>
                <c:pt idx="5361">
                  <c:v>536.100000000053</c:v>
                </c:pt>
                <c:pt idx="5362">
                  <c:v>536.200000000053</c:v>
                </c:pt>
                <c:pt idx="5363">
                  <c:v>536.300000000053</c:v>
                </c:pt>
                <c:pt idx="5364">
                  <c:v>536.400000000053</c:v>
                </c:pt>
                <c:pt idx="5365">
                  <c:v>536.500000000053</c:v>
                </c:pt>
                <c:pt idx="5366">
                  <c:v>536.600000000053</c:v>
                </c:pt>
                <c:pt idx="5367">
                  <c:v>536.700000000054</c:v>
                </c:pt>
                <c:pt idx="5368">
                  <c:v>536.800000000054</c:v>
                </c:pt>
                <c:pt idx="5369">
                  <c:v>536.900000000054</c:v>
                </c:pt>
                <c:pt idx="5370">
                  <c:v>537.000000000054</c:v>
                </c:pt>
                <c:pt idx="5371">
                  <c:v>537.100000000054</c:v>
                </c:pt>
                <c:pt idx="5372">
                  <c:v>537.200000000054</c:v>
                </c:pt>
                <c:pt idx="5373">
                  <c:v>537.300000000054</c:v>
                </c:pt>
                <c:pt idx="5374">
                  <c:v>537.400000000054</c:v>
                </c:pt>
                <c:pt idx="5375">
                  <c:v>537.500000000054</c:v>
                </c:pt>
                <c:pt idx="5376">
                  <c:v>537.600000000054</c:v>
                </c:pt>
                <c:pt idx="5377">
                  <c:v>537.700000000054</c:v>
                </c:pt>
                <c:pt idx="5378">
                  <c:v>537.800000000054</c:v>
                </c:pt>
                <c:pt idx="5379">
                  <c:v>537.900000000054</c:v>
                </c:pt>
                <c:pt idx="5380">
                  <c:v>538.000000000054</c:v>
                </c:pt>
                <c:pt idx="5381">
                  <c:v>538.100000000054</c:v>
                </c:pt>
                <c:pt idx="5382">
                  <c:v>538.200000000054</c:v>
                </c:pt>
                <c:pt idx="5383">
                  <c:v>538.300000000054</c:v>
                </c:pt>
                <c:pt idx="5384">
                  <c:v>538.400000000054</c:v>
                </c:pt>
                <c:pt idx="5385">
                  <c:v>538.500000000054</c:v>
                </c:pt>
                <c:pt idx="5386">
                  <c:v>538.600000000054</c:v>
                </c:pt>
                <c:pt idx="5387">
                  <c:v>538.700000000054</c:v>
                </c:pt>
                <c:pt idx="5388">
                  <c:v>538.800000000054</c:v>
                </c:pt>
                <c:pt idx="5389">
                  <c:v>538.900000000054</c:v>
                </c:pt>
                <c:pt idx="5390">
                  <c:v>539.000000000054</c:v>
                </c:pt>
                <c:pt idx="5391">
                  <c:v>539.100000000054</c:v>
                </c:pt>
                <c:pt idx="5392">
                  <c:v>539.200000000054</c:v>
                </c:pt>
                <c:pt idx="5393">
                  <c:v>539.300000000054</c:v>
                </c:pt>
                <c:pt idx="5394">
                  <c:v>539.400000000054</c:v>
                </c:pt>
                <c:pt idx="5395">
                  <c:v>539.500000000054</c:v>
                </c:pt>
                <c:pt idx="5396">
                  <c:v>539.600000000054</c:v>
                </c:pt>
                <c:pt idx="5397">
                  <c:v>539.700000000054</c:v>
                </c:pt>
                <c:pt idx="5398">
                  <c:v>539.800000000054</c:v>
                </c:pt>
                <c:pt idx="5399">
                  <c:v>539.900000000054</c:v>
                </c:pt>
                <c:pt idx="5400">
                  <c:v>540.000000000054</c:v>
                </c:pt>
                <c:pt idx="5401">
                  <c:v>540.100000000054</c:v>
                </c:pt>
                <c:pt idx="5402">
                  <c:v>540.200000000054</c:v>
                </c:pt>
                <c:pt idx="5403">
                  <c:v>540.300000000054</c:v>
                </c:pt>
                <c:pt idx="5404">
                  <c:v>540.400000000054</c:v>
                </c:pt>
                <c:pt idx="5405">
                  <c:v>540.500000000054</c:v>
                </c:pt>
                <c:pt idx="5406">
                  <c:v>540.600000000054</c:v>
                </c:pt>
                <c:pt idx="5407">
                  <c:v>540.700000000054</c:v>
                </c:pt>
                <c:pt idx="5408">
                  <c:v>540.800000000054</c:v>
                </c:pt>
                <c:pt idx="5409">
                  <c:v>540.900000000054</c:v>
                </c:pt>
                <c:pt idx="5410">
                  <c:v>541.000000000054</c:v>
                </c:pt>
                <c:pt idx="5411">
                  <c:v>541.100000000055</c:v>
                </c:pt>
                <c:pt idx="5412">
                  <c:v>541.200000000055</c:v>
                </c:pt>
                <c:pt idx="5413">
                  <c:v>541.300000000055</c:v>
                </c:pt>
                <c:pt idx="5414">
                  <c:v>541.400000000055</c:v>
                </c:pt>
                <c:pt idx="5415">
                  <c:v>541.500000000055</c:v>
                </c:pt>
                <c:pt idx="5416">
                  <c:v>541.600000000055</c:v>
                </c:pt>
                <c:pt idx="5417">
                  <c:v>541.700000000055</c:v>
                </c:pt>
                <c:pt idx="5418">
                  <c:v>541.800000000055</c:v>
                </c:pt>
                <c:pt idx="5419">
                  <c:v>541.900000000055</c:v>
                </c:pt>
                <c:pt idx="5420">
                  <c:v>542.000000000055</c:v>
                </c:pt>
                <c:pt idx="5421">
                  <c:v>542.100000000055</c:v>
                </c:pt>
                <c:pt idx="5422">
                  <c:v>542.200000000055</c:v>
                </c:pt>
                <c:pt idx="5423">
                  <c:v>542.300000000055</c:v>
                </c:pt>
                <c:pt idx="5424">
                  <c:v>542.400000000055</c:v>
                </c:pt>
                <c:pt idx="5425">
                  <c:v>542.500000000055</c:v>
                </c:pt>
                <c:pt idx="5426">
                  <c:v>542.600000000055</c:v>
                </c:pt>
                <c:pt idx="5427">
                  <c:v>542.700000000055</c:v>
                </c:pt>
                <c:pt idx="5428">
                  <c:v>542.800000000055</c:v>
                </c:pt>
                <c:pt idx="5429">
                  <c:v>542.900000000055</c:v>
                </c:pt>
                <c:pt idx="5430">
                  <c:v>543.000000000055</c:v>
                </c:pt>
                <c:pt idx="5431">
                  <c:v>543.100000000055</c:v>
                </c:pt>
                <c:pt idx="5432">
                  <c:v>543.200000000055</c:v>
                </c:pt>
                <c:pt idx="5433">
                  <c:v>543.300000000055</c:v>
                </c:pt>
                <c:pt idx="5434">
                  <c:v>543.400000000055</c:v>
                </c:pt>
                <c:pt idx="5435">
                  <c:v>543.500000000055</c:v>
                </c:pt>
                <c:pt idx="5436">
                  <c:v>543.600000000055</c:v>
                </c:pt>
                <c:pt idx="5437">
                  <c:v>543.700000000055</c:v>
                </c:pt>
                <c:pt idx="5438">
                  <c:v>543.800000000055</c:v>
                </c:pt>
                <c:pt idx="5439">
                  <c:v>543.900000000055</c:v>
                </c:pt>
                <c:pt idx="5440">
                  <c:v>544.000000000055</c:v>
                </c:pt>
                <c:pt idx="5441">
                  <c:v>544.100000000055</c:v>
                </c:pt>
                <c:pt idx="5442">
                  <c:v>544.200000000055</c:v>
                </c:pt>
                <c:pt idx="5443">
                  <c:v>544.300000000055</c:v>
                </c:pt>
                <c:pt idx="5444">
                  <c:v>544.400000000055</c:v>
                </c:pt>
                <c:pt idx="5445">
                  <c:v>544.500000000055</c:v>
                </c:pt>
                <c:pt idx="5446">
                  <c:v>544.600000000055</c:v>
                </c:pt>
                <c:pt idx="5447">
                  <c:v>544.700000000055</c:v>
                </c:pt>
                <c:pt idx="5448">
                  <c:v>544.800000000055</c:v>
                </c:pt>
                <c:pt idx="5449">
                  <c:v>544.900000000055</c:v>
                </c:pt>
                <c:pt idx="5450">
                  <c:v>545.000000000055</c:v>
                </c:pt>
                <c:pt idx="5451">
                  <c:v>545.100000000055</c:v>
                </c:pt>
                <c:pt idx="5452">
                  <c:v>545.200000000055</c:v>
                </c:pt>
                <c:pt idx="5453">
                  <c:v>545.300000000055</c:v>
                </c:pt>
                <c:pt idx="5454">
                  <c:v>545.400000000056</c:v>
                </c:pt>
                <c:pt idx="5455">
                  <c:v>545.500000000056</c:v>
                </c:pt>
                <c:pt idx="5456">
                  <c:v>545.600000000055</c:v>
                </c:pt>
                <c:pt idx="5457">
                  <c:v>545.700000000056</c:v>
                </c:pt>
                <c:pt idx="5458">
                  <c:v>545.800000000056</c:v>
                </c:pt>
                <c:pt idx="5459">
                  <c:v>545.900000000056</c:v>
                </c:pt>
                <c:pt idx="5460">
                  <c:v>546.000000000056</c:v>
                </c:pt>
                <c:pt idx="5461">
                  <c:v>546.100000000056</c:v>
                </c:pt>
                <c:pt idx="5462">
                  <c:v>546.200000000056</c:v>
                </c:pt>
                <c:pt idx="5463">
                  <c:v>546.300000000056</c:v>
                </c:pt>
                <c:pt idx="5464">
                  <c:v>546.400000000056</c:v>
                </c:pt>
                <c:pt idx="5465">
                  <c:v>546.500000000056</c:v>
                </c:pt>
                <c:pt idx="5466">
                  <c:v>546.600000000056</c:v>
                </c:pt>
                <c:pt idx="5467">
                  <c:v>546.700000000056</c:v>
                </c:pt>
                <c:pt idx="5468">
                  <c:v>546.800000000056</c:v>
                </c:pt>
                <c:pt idx="5469">
                  <c:v>546.900000000056</c:v>
                </c:pt>
                <c:pt idx="5470">
                  <c:v>547.000000000056</c:v>
                </c:pt>
                <c:pt idx="5471">
                  <c:v>547.100000000056</c:v>
                </c:pt>
                <c:pt idx="5472">
                  <c:v>547.200000000056</c:v>
                </c:pt>
                <c:pt idx="5473">
                  <c:v>547.300000000056</c:v>
                </c:pt>
                <c:pt idx="5474">
                  <c:v>547.400000000056</c:v>
                </c:pt>
                <c:pt idx="5475">
                  <c:v>547.500000000056</c:v>
                </c:pt>
                <c:pt idx="5476">
                  <c:v>547.600000000056</c:v>
                </c:pt>
                <c:pt idx="5477">
                  <c:v>547.700000000056</c:v>
                </c:pt>
                <c:pt idx="5478">
                  <c:v>547.800000000056</c:v>
                </c:pt>
                <c:pt idx="5479">
                  <c:v>547.900000000056</c:v>
                </c:pt>
                <c:pt idx="5480">
                  <c:v>548.000000000056</c:v>
                </c:pt>
                <c:pt idx="5481">
                  <c:v>548.100000000056</c:v>
                </c:pt>
                <c:pt idx="5482">
                  <c:v>548.200000000056</c:v>
                </c:pt>
                <c:pt idx="5483">
                  <c:v>548.300000000056</c:v>
                </c:pt>
                <c:pt idx="5484">
                  <c:v>548.400000000056</c:v>
                </c:pt>
                <c:pt idx="5485">
                  <c:v>548.500000000056</c:v>
                </c:pt>
                <c:pt idx="5486">
                  <c:v>548.600000000056</c:v>
                </c:pt>
                <c:pt idx="5487">
                  <c:v>548.700000000056</c:v>
                </c:pt>
                <c:pt idx="5488">
                  <c:v>548.800000000056</c:v>
                </c:pt>
                <c:pt idx="5489">
                  <c:v>548.900000000056</c:v>
                </c:pt>
                <c:pt idx="5490">
                  <c:v>549.000000000056</c:v>
                </c:pt>
                <c:pt idx="5491">
                  <c:v>549.100000000056</c:v>
                </c:pt>
                <c:pt idx="5492">
                  <c:v>549.200000000056</c:v>
                </c:pt>
                <c:pt idx="5493">
                  <c:v>549.300000000056</c:v>
                </c:pt>
                <c:pt idx="5494">
                  <c:v>549.400000000056</c:v>
                </c:pt>
                <c:pt idx="5495">
                  <c:v>549.500000000056</c:v>
                </c:pt>
                <c:pt idx="5496">
                  <c:v>549.600000000056</c:v>
                </c:pt>
                <c:pt idx="5497">
                  <c:v>549.700000000057</c:v>
                </c:pt>
                <c:pt idx="5498">
                  <c:v>549.800000000056</c:v>
                </c:pt>
                <c:pt idx="5499">
                  <c:v>549.900000000056</c:v>
                </c:pt>
                <c:pt idx="5500">
                  <c:v>550.000000000057</c:v>
                </c:pt>
                <c:pt idx="5501">
                  <c:v>550.100000000057</c:v>
                </c:pt>
                <c:pt idx="5502">
                  <c:v>550.200000000057</c:v>
                </c:pt>
                <c:pt idx="5503">
                  <c:v>550.300000000057</c:v>
                </c:pt>
                <c:pt idx="5504">
                  <c:v>550.400000000057</c:v>
                </c:pt>
                <c:pt idx="5505">
                  <c:v>550.500000000057</c:v>
                </c:pt>
                <c:pt idx="5506">
                  <c:v>550.600000000057</c:v>
                </c:pt>
                <c:pt idx="5507">
                  <c:v>550.700000000057</c:v>
                </c:pt>
                <c:pt idx="5508">
                  <c:v>550.800000000057</c:v>
                </c:pt>
                <c:pt idx="5509">
                  <c:v>550.900000000057</c:v>
                </c:pt>
                <c:pt idx="5510">
                  <c:v>551.000000000057</c:v>
                </c:pt>
                <c:pt idx="5511">
                  <c:v>551.100000000057</c:v>
                </c:pt>
                <c:pt idx="5512">
                  <c:v>551.200000000057</c:v>
                </c:pt>
                <c:pt idx="5513">
                  <c:v>551.300000000057</c:v>
                </c:pt>
                <c:pt idx="5514">
                  <c:v>551.400000000057</c:v>
                </c:pt>
                <c:pt idx="5515">
                  <c:v>551.500000000057</c:v>
                </c:pt>
                <c:pt idx="5516">
                  <c:v>551.600000000057</c:v>
                </c:pt>
                <c:pt idx="5517">
                  <c:v>551.700000000057</c:v>
                </c:pt>
                <c:pt idx="5518">
                  <c:v>551.800000000057</c:v>
                </c:pt>
                <c:pt idx="5519">
                  <c:v>551.900000000057</c:v>
                </c:pt>
                <c:pt idx="5520">
                  <c:v>552.000000000057</c:v>
                </c:pt>
                <c:pt idx="5521">
                  <c:v>552.100000000057</c:v>
                </c:pt>
                <c:pt idx="5522">
                  <c:v>552.200000000057</c:v>
                </c:pt>
                <c:pt idx="5523">
                  <c:v>552.300000000057</c:v>
                </c:pt>
                <c:pt idx="5524">
                  <c:v>552.400000000057</c:v>
                </c:pt>
                <c:pt idx="5525">
                  <c:v>552.500000000057</c:v>
                </c:pt>
                <c:pt idx="5526">
                  <c:v>552.600000000057</c:v>
                </c:pt>
                <c:pt idx="5527">
                  <c:v>552.700000000057</c:v>
                </c:pt>
                <c:pt idx="5528">
                  <c:v>552.800000000057</c:v>
                </c:pt>
                <c:pt idx="5529">
                  <c:v>552.900000000057</c:v>
                </c:pt>
                <c:pt idx="5530">
                  <c:v>553.000000000057</c:v>
                </c:pt>
                <c:pt idx="5531">
                  <c:v>553.100000000057</c:v>
                </c:pt>
                <c:pt idx="5532">
                  <c:v>553.200000000057</c:v>
                </c:pt>
                <c:pt idx="5533">
                  <c:v>553.300000000057</c:v>
                </c:pt>
                <c:pt idx="5534">
                  <c:v>553.400000000057</c:v>
                </c:pt>
                <c:pt idx="5535">
                  <c:v>553.500000000057</c:v>
                </c:pt>
                <c:pt idx="5536">
                  <c:v>553.600000000057</c:v>
                </c:pt>
                <c:pt idx="5537">
                  <c:v>553.700000000057</c:v>
                </c:pt>
                <c:pt idx="5538">
                  <c:v>553.800000000057</c:v>
                </c:pt>
                <c:pt idx="5539">
                  <c:v>553.900000000057</c:v>
                </c:pt>
                <c:pt idx="5540">
                  <c:v>554.000000000057</c:v>
                </c:pt>
                <c:pt idx="5541">
                  <c:v>554.100000000057</c:v>
                </c:pt>
                <c:pt idx="5542">
                  <c:v>554.200000000057</c:v>
                </c:pt>
                <c:pt idx="5543">
                  <c:v>554.300000000058</c:v>
                </c:pt>
                <c:pt idx="5544">
                  <c:v>554.400000000058</c:v>
                </c:pt>
                <c:pt idx="5545">
                  <c:v>554.500000000058</c:v>
                </c:pt>
                <c:pt idx="5546">
                  <c:v>554.600000000058</c:v>
                </c:pt>
                <c:pt idx="5547">
                  <c:v>554.700000000058</c:v>
                </c:pt>
                <c:pt idx="5548">
                  <c:v>554.800000000058</c:v>
                </c:pt>
                <c:pt idx="5549">
                  <c:v>554.900000000058</c:v>
                </c:pt>
                <c:pt idx="5550">
                  <c:v>555.000000000058</c:v>
                </c:pt>
                <c:pt idx="5551">
                  <c:v>555.100000000058</c:v>
                </c:pt>
                <c:pt idx="5552">
                  <c:v>555.200000000058</c:v>
                </c:pt>
                <c:pt idx="5553">
                  <c:v>555.300000000058</c:v>
                </c:pt>
                <c:pt idx="5554">
                  <c:v>555.400000000058</c:v>
                </c:pt>
                <c:pt idx="5555">
                  <c:v>555.500000000058</c:v>
                </c:pt>
                <c:pt idx="5556">
                  <c:v>555.600000000058</c:v>
                </c:pt>
                <c:pt idx="5557">
                  <c:v>555.700000000058</c:v>
                </c:pt>
                <c:pt idx="5558">
                  <c:v>555.800000000058</c:v>
                </c:pt>
                <c:pt idx="5559">
                  <c:v>555.900000000058</c:v>
                </c:pt>
                <c:pt idx="5560">
                  <c:v>556.000000000058</c:v>
                </c:pt>
                <c:pt idx="5561">
                  <c:v>556.100000000058</c:v>
                </c:pt>
                <c:pt idx="5562">
                  <c:v>556.200000000058</c:v>
                </c:pt>
                <c:pt idx="5563">
                  <c:v>556.300000000058</c:v>
                </c:pt>
                <c:pt idx="5564">
                  <c:v>556.400000000058</c:v>
                </c:pt>
                <c:pt idx="5565">
                  <c:v>556.500000000058</c:v>
                </c:pt>
                <c:pt idx="5566">
                  <c:v>556.600000000058</c:v>
                </c:pt>
                <c:pt idx="5567">
                  <c:v>556.700000000058</c:v>
                </c:pt>
                <c:pt idx="5568">
                  <c:v>556.800000000058</c:v>
                </c:pt>
                <c:pt idx="5569">
                  <c:v>556.900000000058</c:v>
                </c:pt>
                <c:pt idx="5570">
                  <c:v>557.000000000058</c:v>
                </c:pt>
                <c:pt idx="5571">
                  <c:v>557.100000000058</c:v>
                </c:pt>
                <c:pt idx="5572">
                  <c:v>557.200000000058</c:v>
                </c:pt>
                <c:pt idx="5573">
                  <c:v>557.300000000058</c:v>
                </c:pt>
                <c:pt idx="5574">
                  <c:v>557.400000000058</c:v>
                </c:pt>
                <c:pt idx="5575">
                  <c:v>557.500000000058</c:v>
                </c:pt>
                <c:pt idx="5576">
                  <c:v>557.600000000058</c:v>
                </c:pt>
                <c:pt idx="5577">
                  <c:v>557.700000000058</c:v>
                </c:pt>
                <c:pt idx="5578">
                  <c:v>557.800000000058</c:v>
                </c:pt>
                <c:pt idx="5579">
                  <c:v>557.900000000058</c:v>
                </c:pt>
                <c:pt idx="5580">
                  <c:v>558.000000000058</c:v>
                </c:pt>
                <c:pt idx="5581">
                  <c:v>558.100000000058</c:v>
                </c:pt>
                <c:pt idx="5582">
                  <c:v>558.200000000058</c:v>
                </c:pt>
                <c:pt idx="5583">
                  <c:v>558.300000000058</c:v>
                </c:pt>
                <c:pt idx="5584">
                  <c:v>558.400000000058</c:v>
                </c:pt>
                <c:pt idx="5585">
                  <c:v>558.500000000058</c:v>
                </c:pt>
                <c:pt idx="5586">
                  <c:v>558.600000000059</c:v>
                </c:pt>
                <c:pt idx="5587">
                  <c:v>558.700000000059</c:v>
                </c:pt>
                <c:pt idx="5588">
                  <c:v>558.800000000059</c:v>
                </c:pt>
                <c:pt idx="5589">
                  <c:v>558.900000000059</c:v>
                </c:pt>
                <c:pt idx="5590">
                  <c:v>559.000000000059</c:v>
                </c:pt>
                <c:pt idx="5591">
                  <c:v>559.100000000059</c:v>
                </c:pt>
                <c:pt idx="5592">
                  <c:v>559.200000000059</c:v>
                </c:pt>
                <c:pt idx="5593">
                  <c:v>559.300000000059</c:v>
                </c:pt>
                <c:pt idx="5594">
                  <c:v>559.400000000059</c:v>
                </c:pt>
                <c:pt idx="5595">
                  <c:v>559.500000000059</c:v>
                </c:pt>
                <c:pt idx="5596">
                  <c:v>559.600000000059</c:v>
                </c:pt>
                <c:pt idx="5597">
                  <c:v>559.700000000059</c:v>
                </c:pt>
                <c:pt idx="5598">
                  <c:v>559.800000000059</c:v>
                </c:pt>
                <c:pt idx="5599">
                  <c:v>559.900000000059</c:v>
                </c:pt>
                <c:pt idx="5600">
                  <c:v>560.000000000059</c:v>
                </c:pt>
                <c:pt idx="5601">
                  <c:v>560.100000000059</c:v>
                </c:pt>
                <c:pt idx="5602">
                  <c:v>560.200000000059</c:v>
                </c:pt>
                <c:pt idx="5603">
                  <c:v>560.300000000059</c:v>
                </c:pt>
                <c:pt idx="5604">
                  <c:v>560.400000000059</c:v>
                </c:pt>
                <c:pt idx="5605">
                  <c:v>560.500000000059</c:v>
                </c:pt>
                <c:pt idx="5606">
                  <c:v>560.600000000059</c:v>
                </c:pt>
                <c:pt idx="5607">
                  <c:v>560.700000000059</c:v>
                </c:pt>
                <c:pt idx="5608">
                  <c:v>560.800000000059</c:v>
                </c:pt>
                <c:pt idx="5609">
                  <c:v>560.900000000059</c:v>
                </c:pt>
                <c:pt idx="5610">
                  <c:v>561.000000000059</c:v>
                </c:pt>
                <c:pt idx="5611">
                  <c:v>561.100000000059</c:v>
                </c:pt>
                <c:pt idx="5612">
                  <c:v>561.200000000059</c:v>
                </c:pt>
                <c:pt idx="5613">
                  <c:v>561.300000000059</c:v>
                </c:pt>
                <c:pt idx="5614">
                  <c:v>561.400000000059</c:v>
                </c:pt>
                <c:pt idx="5615">
                  <c:v>561.500000000059</c:v>
                </c:pt>
                <c:pt idx="5616">
                  <c:v>561.600000000059</c:v>
                </c:pt>
                <c:pt idx="5617">
                  <c:v>561.700000000059</c:v>
                </c:pt>
                <c:pt idx="5618">
                  <c:v>561.800000000059</c:v>
                </c:pt>
                <c:pt idx="5619">
                  <c:v>561.900000000059</c:v>
                </c:pt>
                <c:pt idx="5620">
                  <c:v>562.000000000059</c:v>
                </c:pt>
                <c:pt idx="5621">
                  <c:v>562.100000000059</c:v>
                </c:pt>
                <c:pt idx="5622">
                  <c:v>562.200000000059</c:v>
                </c:pt>
                <c:pt idx="5623">
                  <c:v>562.300000000059</c:v>
                </c:pt>
                <c:pt idx="5624">
                  <c:v>562.400000000059</c:v>
                </c:pt>
                <c:pt idx="5625">
                  <c:v>562.500000000059</c:v>
                </c:pt>
                <c:pt idx="5626">
                  <c:v>562.600000000059</c:v>
                </c:pt>
                <c:pt idx="5627">
                  <c:v>562.700000000059</c:v>
                </c:pt>
                <c:pt idx="5628">
                  <c:v>562.800000000059</c:v>
                </c:pt>
                <c:pt idx="5629">
                  <c:v>562.900000000059</c:v>
                </c:pt>
                <c:pt idx="5630">
                  <c:v>563.00000000006</c:v>
                </c:pt>
                <c:pt idx="5631">
                  <c:v>563.100000000059</c:v>
                </c:pt>
                <c:pt idx="5632">
                  <c:v>563.20000000006</c:v>
                </c:pt>
                <c:pt idx="5633">
                  <c:v>563.30000000006</c:v>
                </c:pt>
                <c:pt idx="5634">
                  <c:v>563.40000000006</c:v>
                </c:pt>
                <c:pt idx="5635">
                  <c:v>563.50000000006</c:v>
                </c:pt>
                <c:pt idx="5636">
                  <c:v>563.60000000006</c:v>
                </c:pt>
                <c:pt idx="5637">
                  <c:v>563.70000000006</c:v>
                </c:pt>
                <c:pt idx="5638">
                  <c:v>563.80000000006</c:v>
                </c:pt>
                <c:pt idx="5639">
                  <c:v>563.90000000006</c:v>
                </c:pt>
                <c:pt idx="5640">
                  <c:v>564.00000000006</c:v>
                </c:pt>
                <c:pt idx="5641">
                  <c:v>564.10000000006</c:v>
                </c:pt>
                <c:pt idx="5642">
                  <c:v>564.20000000006</c:v>
                </c:pt>
                <c:pt idx="5643">
                  <c:v>564.30000000006</c:v>
                </c:pt>
                <c:pt idx="5644">
                  <c:v>564.40000000006</c:v>
                </c:pt>
                <c:pt idx="5645">
                  <c:v>564.50000000006</c:v>
                </c:pt>
                <c:pt idx="5646">
                  <c:v>564.60000000006</c:v>
                </c:pt>
                <c:pt idx="5647">
                  <c:v>564.70000000006</c:v>
                </c:pt>
                <c:pt idx="5648">
                  <c:v>564.80000000006</c:v>
                </c:pt>
                <c:pt idx="5649">
                  <c:v>564.90000000006</c:v>
                </c:pt>
                <c:pt idx="5650">
                  <c:v>565.00000000006</c:v>
                </c:pt>
                <c:pt idx="5651">
                  <c:v>565.10000000006</c:v>
                </c:pt>
                <c:pt idx="5652">
                  <c:v>565.20000000006</c:v>
                </c:pt>
                <c:pt idx="5653">
                  <c:v>565.30000000006</c:v>
                </c:pt>
                <c:pt idx="5654">
                  <c:v>565.40000000006</c:v>
                </c:pt>
                <c:pt idx="5655">
                  <c:v>565.50000000006</c:v>
                </c:pt>
                <c:pt idx="5656">
                  <c:v>565.60000000006</c:v>
                </c:pt>
                <c:pt idx="5657">
                  <c:v>565.70000000006</c:v>
                </c:pt>
                <c:pt idx="5658">
                  <c:v>565.80000000006</c:v>
                </c:pt>
                <c:pt idx="5659">
                  <c:v>565.90000000006</c:v>
                </c:pt>
                <c:pt idx="5660">
                  <c:v>566.00000000006</c:v>
                </c:pt>
                <c:pt idx="5661">
                  <c:v>566.10000000006</c:v>
                </c:pt>
                <c:pt idx="5662">
                  <c:v>566.20000000006</c:v>
                </c:pt>
                <c:pt idx="5663">
                  <c:v>566.30000000006</c:v>
                </c:pt>
                <c:pt idx="5664">
                  <c:v>566.40000000006</c:v>
                </c:pt>
                <c:pt idx="5665">
                  <c:v>566.50000000006</c:v>
                </c:pt>
                <c:pt idx="5666">
                  <c:v>566.60000000006</c:v>
                </c:pt>
                <c:pt idx="5667">
                  <c:v>566.70000000006</c:v>
                </c:pt>
                <c:pt idx="5668">
                  <c:v>566.80000000006</c:v>
                </c:pt>
                <c:pt idx="5669">
                  <c:v>566.90000000006</c:v>
                </c:pt>
                <c:pt idx="5670">
                  <c:v>567.00000000006</c:v>
                </c:pt>
                <c:pt idx="5671">
                  <c:v>567.10000000006</c:v>
                </c:pt>
                <c:pt idx="5672">
                  <c:v>567.20000000006</c:v>
                </c:pt>
                <c:pt idx="5673">
                  <c:v>567.30000000006</c:v>
                </c:pt>
                <c:pt idx="5674">
                  <c:v>567.40000000006</c:v>
                </c:pt>
                <c:pt idx="5675">
                  <c:v>567.500000000061</c:v>
                </c:pt>
                <c:pt idx="5676">
                  <c:v>567.600000000061</c:v>
                </c:pt>
                <c:pt idx="5677">
                  <c:v>567.700000000061</c:v>
                </c:pt>
                <c:pt idx="5678">
                  <c:v>567.800000000061</c:v>
                </c:pt>
                <c:pt idx="5679">
                  <c:v>567.900000000061</c:v>
                </c:pt>
                <c:pt idx="5680">
                  <c:v>568.000000000061</c:v>
                </c:pt>
                <c:pt idx="5681">
                  <c:v>568.100000000061</c:v>
                </c:pt>
                <c:pt idx="5682">
                  <c:v>568.200000000061</c:v>
                </c:pt>
                <c:pt idx="5683">
                  <c:v>568.300000000061</c:v>
                </c:pt>
                <c:pt idx="5684">
                  <c:v>568.400000000061</c:v>
                </c:pt>
                <c:pt idx="5685">
                  <c:v>568.500000000061</c:v>
                </c:pt>
                <c:pt idx="5686">
                  <c:v>568.600000000061</c:v>
                </c:pt>
                <c:pt idx="5687">
                  <c:v>568.700000000061</c:v>
                </c:pt>
                <c:pt idx="5688">
                  <c:v>568.800000000061</c:v>
                </c:pt>
                <c:pt idx="5689">
                  <c:v>568.900000000061</c:v>
                </c:pt>
                <c:pt idx="5690">
                  <c:v>569.000000000061</c:v>
                </c:pt>
                <c:pt idx="5691">
                  <c:v>569.100000000061</c:v>
                </c:pt>
                <c:pt idx="5692">
                  <c:v>569.200000000061</c:v>
                </c:pt>
                <c:pt idx="5693">
                  <c:v>569.300000000061</c:v>
                </c:pt>
                <c:pt idx="5694">
                  <c:v>569.400000000061</c:v>
                </c:pt>
                <c:pt idx="5695">
                  <c:v>569.500000000061</c:v>
                </c:pt>
                <c:pt idx="5696">
                  <c:v>569.600000000061</c:v>
                </c:pt>
                <c:pt idx="5697">
                  <c:v>569.700000000061</c:v>
                </c:pt>
                <c:pt idx="5698">
                  <c:v>569.800000000061</c:v>
                </c:pt>
                <c:pt idx="5699">
                  <c:v>569.900000000061</c:v>
                </c:pt>
                <c:pt idx="5700">
                  <c:v>570.000000000061</c:v>
                </c:pt>
                <c:pt idx="5701">
                  <c:v>570.100000000061</c:v>
                </c:pt>
                <c:pt idx="5702">
                  <c:v>570.200000000061</c:v>
                </c:pt>
                <c:pt idx="5703">
                  <c:v>570.300000000061</c:v>
                </c:pt>
                <c:pt idx="5704">
                  <c:v>570.400000000061</c:v>
                </c:pt>
                <c:pt idx="5705">
                  <c:v>570.500000000061</c:v>
                </c:pt>
                <c:pt idx="5706">
                  <c:v>570.600000000061</c:v>
                </c:pt>
                <c:pt idx="5707">
                  <c:v>570.700000000061</c:v>
                </c:pt>
                <c:pt idx="5708">
                  <c:v>570.800000000061</c:v>
                </c:pt>
                <c:pt idx="5709">
                  <c:v>570.900000000061</c:v>
                </c:pt>
                <c:pt idx="5710">
                  <c:v>571.000000000061</c:v>
                </c:pt>
                <c:pt idx="5711">
                  <c:v>571.100000000061</c:v>
                </c:pt>
                <c:pt idx="5712">
                  <c:v>571.200000000061</c:v>
                </c:pt>
                <c:pt idx="5713">
                  <c:v>571.300000000061</c:v>
                </c:pt>
                <c:pt idx="5714">
                  <c:v>571.400000000061</c:v>
                </c:pt>
                <c:pt idx="5715">
                  <c:v>571.500000000061</c:v>
                </c:pt>
                <c:pt idx="5716">
                  <c:v>571.600000000061</c:v>
                </c:pt>
                <c:pt idx="5717">
                  <c:v>571.700000000061</c:v>
                </c:pt>
                <c:pt idx="5718">
                  <c:v>571.800000000061</c:v>
                </c:pt>
                <c:pt idx="5719">
                  <c:v>571.900000000062</c:v>
                </c:pt>
                <c:pt idx="5720">
                  <c:v>572.000000000062</c:v>
                </c:pt>
                <c:pt idx="5721">
                  <c:v>572.100000000062</c:v>
                </c:pt>
                <c:pt idx="5722">
                  <c:v>572.200000000062</c:v>
                </c:pt>
                <c:pt idx="5723">
                  <c:v>572.300000000062</c:v>
                </c:pt>
                <c:pt idx="5724">
                  <c:v>572.400000000062</c:v>
                </c:pt>
                <c:pt idx="5725">
                  <c:v>572.500000000062</c:v>
                </c:pt>
                <c:pt idx="5726">
                  <c:v>572.600000000062</c:v>
                </c:pt>
                <c:pt idx="5727">
                  <c:v>572.700000000062</c:v>
                </c:pt>
                <c:pt idx="5728">
                  <c:v>572.800000000062</c:v>
                </c:pt>
                <c:pt idx="5729">
                  <c:v>572.900000000062</c:v>
                </c:pt>
                <c:pt idx="5730">
                  <c:v>573.000000000062</c:v>
                </c:pt>
                <c:pt idx="5731">
                  <c:v>573.100000000062</c:v>
                </c:pt>
                <c:pt idx="5732">
                  <c:v>573.200000000062</c:v>
                </c:pt>
                <c:pt idx="5733">
                  <c:v>573.300000000062</c:v>
                </c:pt>
                <c:pt idx="5734">
                  <c:v>573.400000000062</c:v>
                </c:pt>
                <c:pt idx="5735">
                  <c:v>573.500000000062</c:v>
                </c:pt>
                <c:pt idx="5736">
                  <c:v>573.600000000062</c:v>
                </c:pt>
                <c:pt idx="5737">
                  <c:v>573.700000000062</c:v>
                </c:pt>
                <c:pt idx="5738">
                  <c:v>573.800000000062</c:v>
                </c:pt>
                <c:pt idx="5739">
                  <c:v>573.900000000062</c:v>
                </c:pt>
                <c:pt idx="5740">
                  <c:v>574.000000000062</c:v>
                </c:pt>
                <c:pt idx="5741">
                  <c:v>574.100000000062</c:v>
                </c:pt>
                <c:pt idx="5742">
                  <c:v>574.200000000062</c:v>
                </c:pt>
                <c:pt idx="5743">
                  <c:v>574.300000000062</c:v>
                </c:pt>
                <c:pt idx="5744">
                  <c:v>574.400000000062</c:v>
                </c:pt>
                <c:pt idx="5745">
                  <c:v>574.500000000062</c:v>
                </c:pt>
                <c:pt idx="5746">
                  <c:v>574.600000000062</c:v>
                </c:pt>
                <c:pt idx="5747">
                  <c:v>574.700000000062</c:v>
                </c:pt>
                <c:pt idx="5748">
                  <c:v>574.800000000062</c:v>
                </c:pt>
                <c:pt idx="5749">
                  <c:v>574.900000000062</c:v>
                </c:pt>
                <c:pt idx="5750">
                  <c:v>575.000000000062</c:v>
                </c:pt>
                <c:pt idx="5751">
                  <c:v>575.100000000062</c:v>
                </c:pt>
                <c:pt idx="5752">
                  <c:v>575.200000000062</c:v>
                </c:pt>
                <c:pt idx="5753">
                  <c:v>575.300000000062</c:v>
                </c:pt>
                <c:pt idx="5754">
                  <c:v>575.400000000062</c:v>
                </c:pt>
                <c:pt idx="5755">
                  <c:v>575.500000000062</c:v>
                </c:pt>
                <c:pt idx="5756">
                  <c:v>575.600000000062</c:v>
                </c:pt>
                <c:pt idx="5757">
                  <c:v>575.700000000062</c:v>
                </c:pt>
                <c:pt idx="5758">
                  <c:v>575.800000000062</c:v>
                </c:pt>
                <c:pt idx="5759">
                  <c:v>575.900000000062</c:v>
                </c:pt>
                <c:pt idx="5760">
                  <c:v>576.000000000062</c:v>
                </c:pt>
                <c:pt idx="5761">
                  <c:v>576.100000000062</c:v>
                </c:pt>
                <c:pt idx="5762">
                  <c:v>576.200000000063</c:v>
                </c:pt>
                <c:pt idx="5763">
                  <c:v>576.300000000063</c:v>
                </c:pt>
                <c:pt idx="5764">
                  <c:v>576.400000000062</c:v>
                </c:pt>
                <c:pt idx="5765">
                  <c:v>576.500000000063</c:v>
                </c:pt>
                <c:pt idx="5766">
                  <c:v>576.600000000063</c:v>
                </c:pt>
                <c:pt idx="5767">
                  <c:v>576.700000000063</c:v>
                </c:pt>
                <c:pt idx="5768">
                  <c:v>576.800000000063</c:v>
                </c:pt>
                <c:pt idx="5769">
                  <c:v>576.900000000063</c:v>
                </c:pt>
                <c:pt idx="5770">
                  <c:v>577.000000000063</c:v>
                </c:pt>
                <c:pt idx="5771">
                  <c:v>577.100000000063</c:v>
                </c:pt>
                <c:pt idx="5772">
                  <c:v>577.200000000063</c:v>
                </c:pt>
                <c:pt idx="5773">
                  <c:v>577.300000000063</c:v>
                </c:pt>
                <c:pt idx="5774">
                  <c:v>577.400000000063</c:v>
                </c:pt>
                <c:pt idx="5775">
                  <c:v>577.500000000063</c:v>
                </c:pt>
                <c:pt idx="5776">
                  <c:v>577.600000000063</c:v>
                </c:pt>
                <c:pt idx="5777">
                  <c:v>577.700000000063</c:v>
                </c:pt>
                <c:pt idx="5778">
                  <c:v>577.800000000063</c:v>
                </c:pt>
                <c:pt idx="5779">
                  <c:v>577.900000000063</c:v>
                </c:pt>
                <c:pt idx="5780">
                  <c:v>578.000000000063</c:v>
                </c:pt>
                <c:pt idx="5781">
                  <c:v>578.100000000063</c:v>
                </c:pt>
                <c:pt idx="5782">
                  <c:v>578.200000000063</c:v>
                </c:pt>
                <c:pt idx="5783">
                  <c:v>578.300000000063</c:v>
                </c:pt>
                <c:pt idx="5784">
                  <c:v>578.400000000063</c:v>
                </c:pt>
                <c:pt idx="5785">
                  <c:v>578.500000000063</c:v>
                </c:pt>
                <c:pt idx="5786">
                  <c:v>578.600000000063</c:v>
                </c:pt>
                <c:pt idx="5787">
                  <c:v>578.700000000063</c:v>
                </c:pt>
                <c:pt idx="5788">
                  <c:v>578.800000000063</c:v>
                </c:pt>
                <c:pt idx="5789">
                  <c:v>578.900000000063</c:v>
                </c:pt>
                <c:pt idx="5790">
                  <c:v>579.000000000063</c:v>
                </c:pt>
                <c:pt idx="5791">
                  <c:v>579.100000000063</c:v>
                </c:pt>
                <c:pt idx="5792">
                  <c:v>579.200000000063</c:v>
                </c:pt>
                <c:pt idx="5793">
                  <c:v>579.300000000063</c:v>
                </c:pt>
                <c:pt idx="5794">
                  <c:v>579.400000000063</c:v>
                </c:pt>
                <c:pt idx="5795">
                  <c:v>579.500000000063</c:v>
                </c:pt>
                <c:pt idx="5796">
                  <c:v>579.600000000063</c:v>
                </c:pt>
                <c:pt idx="5797">
                  <c:v>579.700000000063</c:v>
                </c:pt>
                <c:pt idx="5798">
                  <c:v>579.800000000063</c:v>
                </c:pt>
                <c:pt idx="5799">
                  <c:v>579.900000000063</c:v>
                </c:pt>
                <c:pt idx="5800">
                  <c:v>580.000000000063</c:v>
                </c:pt>
                <c:pt idx="5801">
                  <c:v>580.100000000063</c:v>
                </c:pt>
                <c:pt idx="5802">
                  <c:v>580.200000000063</c:v>
                </c:pt>
                <c:pt idx="5803">
                  <c:v>580.300000000063</c:v>
                </c:pt>
                <c:pt idx="5804">
                  <c:v>580.400000000063</c:v>
                </c:pt>
                <c:pt idx="5805">
                  <c:v>580.500000000064</c:v>
                </c:pt>
                <c:pt idx="5806">
                  <c:v>580.600000000063</c:v>
                </c:pt>
                <c:pt idx="5807">
                  <c:v>580.700000000063</c:v>
                </c:pt>
                <c:pt idx="5808">
                  <c:v>580.800000000064</c:v>
                </c:pt>
                <c:pt idx="5809">
                  <c:v>580.900000000064</c:v>
                </c:pt>
                <c:pt idx="5810">
                  <c:v>581.000000000064</c:v>
                </c:pt>
                <c:pt idx="5811">
                  <c:v>581.100000000064</c:v>
                </c:pt>
                <c:pt idx="5812">
                  <c:v>581.200000000064</c:v>
                </c:pt>
                <c:pt idx="5813">
                  <c:v>581.300000000064</c:v>
                </c:pt>
                <c:pt idx="5814">
                  <c:v>581.400000000064</c:v>
                </c:pt>
                <c:pt idx="5815">
                  <c:v>581.500000000064</c:v>
                </c:pt>
                <c:pt idx="5816">
                  <c:v>581.600000000064</c:v>
                </c:pt>
                <c:pt idx="5817">
                  <c:v>581.700000000064</c:v>
                </c:pt>
                <c:pt idx="5818">
                  <c:v>581.800000000064</c:v>
                </c:pt>
                <c:pt idx="5819">
                  <c:v>581.900000000064</c:v>
                </c:pt>
                <c:pt idx="5820">
                  <c:v>582.000000000064</c:v>
                </c:pt>
                <c:pt idx="5821">
                  <c:v>582.100000000064</c:v>
                </c:pt>
                <c:pt idx="5822">
                  <c:v>582.200000000064</c:v>
                </c:pt>
                <c:pt idx="5823">
                  <c:v>582.300000000064</c:v>
                </c:pt>
                <c:pt idx="5824">
                  <c:v>582.400000000064</c:v>
                </c:pt>
                <c:pt idx="5825">
                  <c:v>582.500000000064</c:v>
                </c:pt>
                <c:pt idx="5826">
                  <c:v>582.600000000064</c:v>
                </c:pt>
                <c:pt idx="5827">
                  <c:v>582.700000000064</c:v>
                </c:pt>
                <c:pt idx="5828">
                  <c:v>582.800000000064</c:v>
                </c:pt>
                <c:pt idx="5829">
                  <c:v>582.900000000064</c:v>
                </c:pt>
                <c:pt idx="5830">
                  <c:v>583.000000000064</c:v>
                </c:pt>
                <c:pt idx="5831">
                  <c:v>583.100000000064</c:v>
                </c:pt>
                <c:pt idx="5832">
                  <c:v>583.200000000064</c:v>
                </c:pt>
                <c:pt idx="5833">
                  <c:v>583.300000000064</c:v>
                </c:pt>
                <c:pt idx="5834">
                  <c:v>583.400000000064</c:v>
                </c:pt>
                <c:pt idx="5835">
                  <c:v>583.500000000064</c:v>
                </c:pt>
                <c:pt idx="5836">
                  <c:v>583.600000000064</c:v>
                </c:pt>
                <c:pt idx="5837">
                  <c:v>583.700000000064</c:v>
                </c:pt>
                <c:pt idx="5838">
                  <c:v>583.800000000064</c:v>
                </c:pt>
                <c:pt idx="5839">
                  <c:v>583.900000000064</c:v>
                </c:pt>
                <c:pt idx="5840">
                  <c:v>584.000000000064</c:v>
                </c:pt>
                <c:pt idx="5841">
                  <c:v>584.100000000064</c:v>
                </c:pt>
                <c:pt idx="5842">
                  <c:v>584.200000000064</c:v>
                </c:pt>
                <c:pt idx="5843">
                  <c:v>584.300000000064</c:v>
                </c:pt>
                <c:pt idx="5844">
                  <c:v>584.400000000064</c:v>
                </c:pt>
                <c:pt idx="5845">
                  <c:v>584.500000000064</c:v>
                </c:pt>
                <c:pt idx="5846">
                  <c:v>584.600000000064</c:v>
                </c:pt>
                <c:pt idx="5847">
                  <c:v>584.700000000064</c:v>
                </c:pt>
                <c:pt idx="5848">
                  <c:v>584.800000000064</c:v>
                </c:pt>
                <c:pt idx="5849">
                  <c:v>584.900000000064</c:v>
                </c:pt>
                <c:pt idx="5850">
                  <c:v>585.000000000064</c:v>
                </c:pt>
                <c:pt idx="5851">
                  <c:v>585.100000000065</c:v>
                </c:pt>
                <c:pt idx="5852">
                  <c:v>585.200000000065</c:v>
                </c:pt>
                <c:pt idx="5853">
                  <c:v>585.300000000065</c:v>
                </c:pt>
                <c:pt idx="5854">
                  <c:v>585.400000000065</c:v>
                </c:pt>
                <c:pt idx="5855">
                  <c:v>585.500000000065</c:v>
                </c:pt>
                <c:pt idx="5856">
                  <c:v>585.600000000065</c:v>
                </c:pt>
                <c:pt idx="5857">
                  <c:v>585.700000000065</c:v>
                </c:pt>
                <c:pt idx="5858">
                  <c:v>585.800000000065</c:v>
                </c:pt>
                <c:pt idx="5859">
                  <c:v>585.900000000065</c:v>
                </c:pt>
                <c:pt idx="5860">
                  <c:v>586.000000000065</c:v>
                </c:pt>
                <c:pt idx="5861">
                  <c:v>586.100000000065</c:v>
                </c:pt>
                <c:pt idx="5862">
                  <c:v>586.200000000065</c:v>
                </c:pt>
                <c:pt idx="5863">
                  <c:v>586.300000000065</c:v>
                </c:pt>
                <c:pt idx="5864">
                  <c:v>586.400000000065</c:v>
                </c:pt>
                <c:pt idx="5865">
                  <c:v>586.500000000065</c:v>
                </c:pt>
                <c:pt idx="5866">
                  <c:v>586.600000000065</c:v>
                </c:pt>
                <c:pt idx="5867">
                  <c:v>586.700000000065</c:v>
                </c:pt>
                <c:pt idx="5868">
                  <c:v>586.800000000065</c:v>
                </c:pt>
                <c:pt idx="5869">
                  <c:v>586.900000000065</c:v>
                </c:pt>
                <c:pt idx="5870">
                  <c:v>587.000000000065</c:v>
                </c:pt>
                <c:pt idx="5871">
                  <c:v>587.100000000065</c:v>
                </c:pt>
                <c:pt idx="5872">
                  <c:v>587.200000000065</c:v>
                </c:pt>
                <c:pt idx="5873">
                  <c:v>587.300000000065</c:v>
                </c:pt>
                <c:pt idx="5874">
                  <c:v>587.400000000065</c:v>
                </c:pt>
                <c:pt idx="5875">
                  <c:v>587.500000000065</c:v>
                </c:pt>
                <c:pt idx="5876">
                  <c:v>587.600000000065</c:v>
                </c:pt>
                <c:pt idx="5877">
                  <c:v>587.700000000065</c:v>
                </c:pt>
                <c:pt idx="5878">
                  <c:v>587.800000000065</c:v>
                </c:pt>
                <c:pt idx="5879">
                  <c:v>587.900000000065</c:v>
                </c:pt>
                <c:pt idx="5880">
                  <c:v>588.000000000065</c:v>
                </c:pt>
                <c:pt idx="5881">
                  <c:v>588.100000000065</c:v>
                </c:pt>
                <c:pt idx="5882">
                  <c:v>588.200000000065</c:v>
                </c:pt>
                <c:pt idx="5883">
                  <c:v>588.300000000065</c:v>
                </c:pt>
                <c:pt idx="5884">
                  <c:v>588.400000000065</c:v>
                </c:pt>
                <c:pt idx="5885">
                  <c:v>588.500000000065</c:v>
                </c:pt>
                <c:pt idx="5886">
                  <c:v>588.600000000065</c:v>
                </c:pt>
                <c:pt idx="5887">
                  <c:v>588.700000000065</c:v>
                </c:pt>
                <c:pt idx="5888">
                  <c:v>588.800000000065</c:v>
                </c:pt>
                <c:pt idx="5889">
                  <c:v>588.900000000065</c:v>
                </c:pt>
                <c:pt idx="5890">
                  <c:v>589.000000000065</c:v>
                </c:pt>
                <c:pt idx="5891">
                  <c:v>589.100000000065</c:v>
                </c:pt>
                <c:pt idx="5892">
                  <c:v>589.200000000065</c:v>
                </c:pt>
                <c:pt idx="5893">
                  <c:v>589.300000000065</c:v>
                </c:pt>
                <c:pt idx="5894">
                  <c:v>589.400000000066</c:v>
                </c:pt>
                <c:pt idx="5895">
                  <c:v>589.500000000066</c:v>
                </c:pt>
                <c:pt idx="5896">
                  <c:v>589.600000000066</c:v>
                </c:pt>
                <c:pt idx="5897">
                  <c:v>589.700000000066</c:v>
                </c:pt>
                <c:pt idx="5898">
                  <c:v>589.800000000066</c:v>
                </c:pt>
                <c:pt idx="5899">
                  <c:v>589.900000000066</c:v>
                </c:pt>
                <c:pt idx="5900">
                  <c:v>590.000000000066</c:v>
                </c:pt>
                <c:pt idx="5901">
                  <c:v>590.100000000066</c:v>
                </c:pt>
                <c:pt idx="5902">
                  <c:v>590.200000000066</c:v>
                </c:pt>
                <c:pt idx="5903">
                  <c:v>590.300000000066</c:v>
                </c:pt>
                <c:pt idx="5904">
                  <c:v>590.400000000066</c:v>
                </c:pt>
                <c:pt idx="5905">
                  <c:v>590.500000000066</c:v>
                </c:pt>
                <c:pt idx="5906">
                  <c:v>590.600000000066</c:v>
                </c:pt>
                <c:pt idx="5907">
                  <c:v>590.700000000066</c:v>
                </c:pt>
                <c:pt idx="5908">
                  <c:v>590.800000000066</c:v>
                </c:pt>
                <c:pt idx="5909">
                  <c:v>590.900000000066</c:v>
                </c:pt>
                <c:pt idx="5910">
                  <c:v>591.000000000066</c:v>
                </c:pt>
                <c:pt idx="5911">
                  <c:v>591.100000000066</c:v>
                </c:pt>
                <c:pt idx="5912">
                  <c:v>591.200000000066</c:v>
                </c:pt>
                <c:pt idx="5913">
                  <c:v>591.300000000066</c:v>
                </c:pt>
                <c:pt idx="5914">
                  <c:v>591.400000000066</c:v>
                </c:pt>
                <c:pt idx="5915">
                  <c:v>591.500000000066</c:v>
                </c:pt>
                <c:pt idx="5916">
                  <c:v>591.600000000066</c:v>
                </c:pt>
                <c:pt idx="5917">
                  <c:v>591.700000000066</c:v>
                </c:pt>
                <c:pt idx="5918">
                  <c:v>591.800000000066</c:v>
                </c:pt>
                <c:pt idx="5919">
                  <c:v>591.900000000066</c:v>
                </c:pt>
                <c:pt idx="5920">
                  <c:v>592.000000000066</c:v>
                </c:pt>
                <c:pt idx="5921">
                  <c:v>592.100000000066</c:v>
                </c:pt>
                <c:pt idx="5922">
                  <c:v>592.200000000066</c:v>
                </c:pt>
                <c:pt idx="5923">
                  <c:v>592.300000000066</c:v>
                </c:pt>
                <c:pt idx="5924">
                  <c:v>592.400000000066</c:v>
                </c:pt>
                <c:pt idx="5925">
                  <c:v>592.500000000066</c:v>
                </c:pt>
                <c:pt idx="5926">
                  <c:v>592.600000000066</c:v>
                </c:pt>
                <c:pt idx="5927">
                  <c:v>592.700000000066</c:v>
                </c:pt>
                <c:pt idx="5928">
                  <c:v>592.800000000066</c:v>
                </c:pt>
                <c:pt idx="5929">
                  <c:v>592.900000000066</c:v>
                </c:pt>
                <c:pt idx="5930">
                  <c:v>593.000000000066</c:v>
                </c:pt>
                <c:pt idx="5931">
                  <c:v>593.100000000066</c:v>
                </c:pt>
                <c:pt idx="5932">
                  <c:v>593.200000000066</c:v>
                </c:pt>
                <c:pt idx="5933">
                  <c:v>593.300000000066</c:v>
                </c:pt>
                <c:pt idx="5934">
                  <c:v>593.400000000066</c:v>
                </c:pt>
                <c:pt idx="5935">
                  <c:v>593.500000000066</c:v>
                </c:pt>
                <c:pt idx="5936">
                  <c:v>593.600000000066</c:v>
                </c:pt>
                <c:pt idx="5937">
                  <c:v>593.700000000066</c:v>
                </c:pt>
                <c:pt idx="5938">
                  <c:v>593.800000000067</c:v>
                </c:pt>
                <c:pt idx="5939">
                  <c:v>593.900000000066</c:v>
                </c:pt>
                <c:pt idx="5940">
                  <c:v>594.000000000067</c:v>
                </c:pt>
                <c:pt idx="5941">
                  <c:v>594.100000000067</c:v>
                </c:pt>
                <c:pt idx="5942">
                  <c:v>594.200000000067</c:v>
                </c:pt>
                <c:pt idx="5943">
                  <c:v>594.300000000067</c:v>
                </c:pt>
                <c:pt idx="5944">
                  <c:v>594.400000000067</c:v>
                </c:pt>
                <c:pt idx="5945">
                  <c:v>594.500000000067</c:v>
                </c:pt>
                <c:pt idx="5946">
                  <c:v>594.600000000067</c:v>
                </c:pt>
                <c:pt idx="5947">
                  <c:v>594.700000000067</c:v>
                </c:pt>
                <c:pt idx="5948">
                  <c:v>594.800000000067</c:v>
                </c:pt>
                <c:pt idx="5949">
                  <c:v>594.900000000067</c:v>
                </c:pt>
                <c:pt idx="5950">
                  <c:v>595.000000000067</c:v>
                </c:pt>
                <c:pt idx="5951">
                  <c:v>595.100000000067</c:v>
                </c:pt>
                <c:pt idx="5952">
                  <c:v>595.200000000067</c:v>
                </c:pt>
                <c:pt idx="5953">
                  <c:v>595.300000000067</c:v>
                </c:pt>
                <c:pt idx="5954">
                  <c:v>595.400000000067</c:v>
                </c:pt>
                <c:pt idx="5955">
                  <c:v>595.500000000067</c:v>
                </c:pt>
                <c:pt idx="5956">
                  <c:v>595.600000000067</c:v>
                </c:pt>
                <c:pt idx="5957">
                  <c:v>595.700000000067</c:v>
                </c:pt>
                <c:pt idx="5958">
                  <c:v>595.800000000067</c:v>
                </c:pt>
                <c:pt idx="5959">
                  <c:v>595.900000000067</c:v>
                </c:pt>
                <c:pt idx="5960">
                  <c:v>596.000000000067</c:v>
                </c:pt>
                <c:pt idx="5961">
                  <c:v>596.100000000067</c:v>
                </c:pt>
                <c:pt idx="5962">
                  <c:v>596.200000000067</c:v>
                </c:pt>
                <c:pt idx="5963">
                  <c:v>596.300000000067</c:v>
                </c:pt>
                <c:pt idx="5964">
                  <c:v>596.400000000067</c:v>
                </c:pt>
                <c:pt idx="5965">
                  <c:v>596.500000000067</c:v>
                </c:pt>
                <c:pt idx="5966">
                  <c:v>596.600000000067</c:v>
                </c:pt>
                <c:pt idx="5967">
                  <c:v>596.700000000067</c:v>
                </c:pt>
                <c:pt idx="5968">
                  <c:v>596.800000000067</c:v>
                </c:pt>
                <c:pt idx="5969">
                  <c:v>596.900000000067</c:v>
                </c:pt>
                <c:pt idx="5970">
                  <c:v>597.000000000067</c:v>
                </c:pt>
                <c:pt idx="5971">
                  <c:v>597.100000000067</c:v>
                </c:pt>
                <c:pt idx="5972">
                  <c:v>597.200000000067</c:v>
                </c:pt>
                <c:pt idx="5973">
                  <c:v>597.300000000067</c:v>
                </c:pt>
                <c:pt idx="5974">
                  <c:v>597.400000000067</c:v>
                </c:pt>
                <c:pt idx="5975">
                  <c:v>597.500000000067</c:v>
                </c:pt>
                <c:pt idx="5976">
                  <c:v>597.600000000067</c:v>
                </c:pt>
                <c:pt idx="5977">
                  <c:v>597.700000000067</c:v>
                </c:pt>
                <c:pt idx="5978">
                  <c:v>597.800000000067</c:v>
                </c:pt>
                <c:pt idx="5979">
                  <c:v>597.900000000067</c:v>
                </c:pt>
                <c:pt idx="5980">
                  <c:v>598.000000000067</c:v>
                </c:pt>
                <c:pt idx="5981">
                  <c:v>598.100000000067</c:v>
                </c:pt>
                <c:pt idx="5982">
                  <c:v>598.200000000067</c:v>
                </c:pt>
                <c:pt idx="5983">
                  <c:v>598.300000000067</c:v>
                </c:pt>
                <c:pt idx="5984">
                  <c:v>598.400000000068</c:v>
                </c:pt>
                <c:pt idx="5985">
                  <c:v>598.500000000068</c:v>
                </c:pt>
                <c:pt idx="5986">
                  <c:v>598.600000000068</c:v>
                </c:pt>
                <c:pt idx="5987">
                  <c:v>598.700000000068</c:v>
                </c:pt>
                <c:pt idx="5988">
                  <c:v>598.800000000068</c:v>
                </c:pt>
                <c:pt idx="5989">
                  <c:v>598.900000000068</c:v>
                </c:pt>
                <c:pt idx="5990">
                  <c:v>599.000000000068</c:v>
                </c:pt>
                <c:pt idx="5991">
                  <c:v>599.100000000068</c:v>
                </c:pt>
                <c:pt idx="5992">
                  <c:v>599.200000000068</c:v>
                </c:pt>
                <c:pt idx="5993">
                  <c:v>599.300000000068</c:v>
                </c:pt>
                <c:pt idx="5994">
                  <c:v>599.400000000068</c:v>
                </c:pt>
                <c:pt idx="5995">
                  <c:v>599.500000000068</c:v>
                </c:pt>
                <c:pt idx="5996">
                  <c:v>599.600000000068</c:v>
                </c:pt>
                <c:pt idx="5997">
                  <c:v>599.700000000068</c:v>
                </c:pt>
                <c:pt idx="5998">
                  <c:v>599.800000000068</c:v>
                </c:pt>
                <c:pt idx="5999">
                  <c:v>599.900000000068</c:v>
                </c:pt>
                <c:pt idx="6000">
                  <c:v>600.000000000068</c:v>
                </c:pt>
                <c:pt idx="6001">
                  <c:v>600.100000000068</c:v>
                </c:pt>
                <c:pt idx="6002">
                  <c:v>600.200000000068</c:v>
                </c:pt>
                <c:pt idx="6003">
                  <c:v>600.300000000068</c:v>
                </c:pt>
                <c:pt idx="6004">
                  <c:v>600.400000000068</c:v>
                </c:pt>
                <c:pt idx="6005">
                  <c:v>600.500000000068</c:v>
                </c:pt>
                <c:pt idx="6006">
                  <c:v>600.600000000068</c:v>
                </c:pt>
                <c:pt idx="6007">
                  <c:v>600.700000000068</c:v>
                </c:pt>
                <c:pt idx="6008">
                  <c:v>600.800000000068</c:v>
                </c:pt>
                <c:pt idx="6009">
                  <c:v>600.900000000068</c:v>
                </c:pt>
                <c:pt idx="6010">
                  <c:v>601.000000000068</c:v>
                </c:pt>
                <c:pt idx="6011">
                  <c:v>601.100000000068</c:v>
                </c:pt>
                <c:pt idx="6012">
                  <c:v>601.200000000068</c:v>
                </c:pt>
                <c:pt idx="6013">
                  <c:v>601.300000000068</c:v>
                </c:pt>
                <c:pt idx="6014">
                  <c:v>601.400000000068</c:v>
                </c:pt>
                <c:pt idx="6015">
                  <c:v>601.500000000068</c:v>
                </c:pt>
                <c:pt idx="6016">
                  <c:v>601.600000000068</c:v>
                </c:pt>
                <c:pt idx="6017">
                  <c:v>601.700000000068</c:v>
                </c:pt>
                <c:pt idx="6018">
                  <c:v>601.800000000068</c:v>
                </c:pt>
                <c:pt idx="6019">
                  <c:v>601.900000000068</c:v>
                </c:pt>
                <c:pt idx="6020">
                  <c:v>602.000000000068</c:v>
                </c:pt>
                <c:pt idx="6021">
                  <c:v>602.100000000068</c:v>
                </c:pt>
                <c:pt idx="6022">
                  <c:v>602.200000000068</c:v>
                </c:pt>
                <c:pt idx="6023">
                  <c:v>602.300000000068</c:v>
                </c:pt>
                <c:pt idx="6024">
                  <c:v>602.400000000068</c:v>
                </c:pt>
                <c:pt idx="6025">
                  <c:v>602.500000000068</c:v>
                </c:pt>
                <c:pt idx="6026">
                  <c:v>602.600000000068</c:v>
                </c:pt>
                <c:pt idx="6027">
                  <c:v>602.700000000069</c:v>
                </c:pt>
                <c:pt idx="6028">
                  <c:v>602.800000000069</c:v>
                </c:pt>
                <c:pt idx="6029">
                  <c:v>602.900000000069</c:v>
                </c:pt>
                <c:pt idx="6030">
                  <c:v>603.000000000069</c:v>
                </c:pt>
                <c:pt idx="6031">
                  <c:v>603.100000000069</c:v>
                </c:pt>
                <c:pt idx="6032">
                  <c:v>603.200000000069</c:v>
                </c:pt>
                <c:pt idx="6033">
                  <c:v>603.300000000069</c:v>
                </c:pt>
                <c:pt idx="6034">
                  <c:v>603.400000000069</c:v>
                </c:pt>
                <c:pt idx="6035">
                  <c:v>603.500000000069</c:v>
                </c:pt>
                <c:pt idx="6036">
                  <c:v>603.600000000069</c:v>
                </c:pt>
                <c:pt idx="6037">
                  <c:v>603.700000000069</c:v>
                </c:pt>
                <c:pt idx="6038">
                  <c:v>603.800000000069</c:v>
                </c:pt>
                <c:pt idx="6039">
                  <c:v>603.900000000069</c:v>
                </c:pt>
                <c:pt idx="6040">
                  <c:v>604.000000000069</c:v>
                </c:pt>
                <c:pt idx="6041">
                  <c:v>604.100000000069</c:v>
                </c:pt>
                <c:pt idx="6042">
                  <c:v>604.200000000069</c:v>
                </c:pt>
                <c:pt idx="6043">
                  <c:v>604.300000000069</c:v>
                </c:pt>
                <c:pt idx="6044">
                  <c:v>604.400000000069</c:v>
                </c:pt>
                <c:pt idx="6045">
                  <c:v>604.500000000069</c:v>
                </c:pt>
                <c:pt idx="6046">
                  <c:v>604.600000000069</c:v>
                </c:pt>
                <c:pt idx="6047">
                  <c:v>604.700000000069</c:v>
                </c:pt>
                <c:pt idx="6048">
                  <c:v>604.800000000069</c:v>
                </c:pt>
                <c:pt idx="6049">
                  <c:v>604.900000000069</c:v>
                </c:pt>
                <c:pt idx="6050">
                  <c:v>605.000000000069</c:v>
                </c:pt>
                <c:pt idx="6051">
                  <c:v>605.100000000069</c:v>
                </c:pt>
                <c:pt idx="6052">
                  <c:v>605.200000000069</c:v>
                </c:pt>
                <c:pt idx="6053">
                  <c:v>605.300000000069</c:v>
                </c:pt>
                <c:pt idx="6054">
                  <c:v>605.400000000069</c:v>
                </c:pt>
                <c:pt idx="6055">
                  <c:v>605.500000000069</c:v>
                </c:pt>
                <c:pt idx="6056">
                  <c:v>605.600000000069</c:v>
                </c:pt>
                <c:pt idx="6057">
                  <c:v>605.700000000069</c:v>
                </c:pt>
                <c:pt idx="6058">
                  <c:v>605.800000000069</c:v>
                </c:pt>
                <c:pt idx="6059">
                  <c:v>605.900000000069</c:v>
                </c:pt>
                <c:pt idx="6060">
                  <c:v>606.000000000069</c:v>
                </c:pt>
                <c:pt idx="6061">
                  <c:v>606.100000000069</c:v>
                </c:pt>
                <c:pt idx="6062">
                  <c:v>606.200000000069</c:v>
                </c:pt>
                <c:pt idx="6063">
                  <c:v>606.300000000069</c:v>
                </c:pt>
                <c:pt idx="6064">
                  <c:v>606.400000000069</c:v>
                </c:pt>
                <c:pt idx="6065">
                  <c:v>606.500000000069</c:v>
                </c:pt>
                <c:pt idx="6066">
                  <c:v>606.600000000069</c:v>
                </c:pt>
                <c:pt idx="6067">
                  <c:v>606.700000000069</c:v>
                </c:pt>
                <c:pt idx="6068">
                  <c:v>606.800000000069</c:v>
                </c:pt>
                <c:pt idx="6069">
                  <c:v>606.900000000069</c:v>
                </c:pt>
                <c:pt idx="6070">
                  <c:v>607.00000000007</c:v>
                </c:pt>
                <c:pt idx="6071">
                  <c:v>607.10000000007</c:v>
                </c:pt>
                <c:pt idx="6072">
                  <c:v>607.20000000007</c:v>
                </c:pt>
                <c:pt idx="6073">
                  <c:v>607.30000000007</c:v>
                </c:pt>
                <c:pt idx="6074">
                  <c:v>607.40000000007</c:v>
                </c:pt>
                <c:pt idx="6075">
                  <c:v>607.50000000007</c:v>
                </c:pt>
                <c:pt idx="6076">
                  <c:v>607.60000000007</c:v>
                </c:pt>
                <c:pt idx="6077">
                  <c:v>607.70000000007</c:v>
                </c:pt>
                <c:pt idx="6078">
                  <c:v>607.80000000007</c:v>
                </c:pt>
                <c:pt idx="6079">
                  <c:v>607.90000000007</c:v>
                </c:pt>
                <c:pt idx="6080">
                  <c:v>608.00000000007</c:v>
                </c:pt>
                <c:pt idx="6081">
                  <c:v>608.10000000007</c:v>
                </c:pt>
                <c:pt idx="6082">
                  <c:v>608.20000000007</c:v>
                </c:pt>
                <c:pt idx="6083">
                  <c:v>608.30000000007</c:v>
                </c:pt>
                <c:pt idx="6084">
                  <c:v>608.40000000007</c:v>
                </c:pt>
                <c:pt idx="6085">
                  <c:v>608.50000000007</c:v>
                </c:pt>
                <c:pt idx="6086">
                  <c:v>608.60000000007</c:v>
                </c:pt>
                <c:pt idx="6087">
                  <c:v>608.70000000007</c:v>
                </c:pt>
                <c:pt idx="6088">
                  <c:v>608.80000000007</c:v>
                </c:pt>
                <c:pt idx="6089">
                  <c:v>608.90000000007</c:v>
                </c:pt>
                <c:pt idx="6090">
                  <c:v>609.00000000007</c:v>
                </c:pt>
                <c:pt idx="6091">
                  <c:v>609.10000000007</c:v>
                </c:pt>
                <c:pt idx="6092">
                  <c:v>609.20000000007</c:v>
                </c:pt>
                <c:pt idx="6093">
                  <c:v>609.30000000007</c:v>
                </c:pt>
                <c:pt idx="6094">
                  <c:v>609.40000000007</c:v>
                </c:pt>
                <c:pt idx="6095">
                  <c:v>609.50000000007</c:v>
                </c:pt>
                <c:pt idx="6096">
                  <c:v>609.60000000007</c:v>
                </c:pt>
                <c:pt idx="6097">
                  <c:v>609.70000000007</c:v>
                </c:pt>
                <c:pt idx="6098">
                  <c:v>609.80000000007</c:v>
                </c:pt>
                <c:pt idx="6099">
                  <c:v>609.90000000007</c:v>
                </c:pt>
                <c:pt idx="6100">
                  <c:v>610.00000000007</c:v>
                </c:pt>
                <c:pt idx="6101">
                  <c:v>610.10000000007</c:v>
                </c:pt>
                <c:pt idx="6102">
                  <c:v>610.20000000007</c:v>
                </c:pt>
                <c:pt idx="6103">
                  <c:v>610.30000000007</c:v>
                </c:pt>
                <c:pt idx="6104">
                  <c:v>610.40000000007</c:v>
                </c:pt>
                <c:pt idx="6105">
                  <c:v>610.50000000007</c:v>
                </c:pt>
                <c:pt idx="6106">
                  <c:v>610.60000000007</c:v>
                </c:pt>
                <c:pt idx="6107">
                  <c:v>610.70000000007</c:v>
                </c:pt>
                <c:pt idx="6108">
                  <c:v>610.80000000007</c:v>
                </c:pt>
                <c:pt idx="6109">
                  <c:v>610.90000000007</c:v>
                </c:pt>
                <c:pt idx="6110">
                  <c:v>611.00000000007</c:v>
                </c:pt>
                <c:pt idx="6111">
                  <c:v>611.10000000007</c:v>
                </c:pt>
                <c:pt idx="6112">
                  <c:v>611.20000000007</c:v>
                </c:pt>
                <c:pt idx="6113">
                  <c:v>611.300000000071</c:v>
                </c:pt>
                <c:pt idx="6114">
                  <c:v>611.40000000007</c:v>
                </c:pt>
                <c:pt idx="6115">
                  <c:v>611.50000000007</c:v>
                </c:pt>
                <c:pt idx="6116">
                  <c:v>611.600000000071</c:v>
                </c:pt>
                <c:pt idx="6117">
                  <c:v>611.700000000071</c:v>
                </c:pt>
                <c:pt idx="6118">
                  <c:v>611.800000000071</c:v>
                </c:pt>
                <c:pt idx="6119">
                  <c:v>611.900000000071</c:v>
                </c:pt>
                <c:pt idx="6120">
                  <c:v>612.000000000071</c:v>
                </c:pt>
                <c:pt idx="6121">
                  <c:v>612.100000000071</c:v>
                </c:pt>
                <c:pt idx="6122">
                  <c:v>612.200000000071</c:v>
                </c:pt>
                <c:pt idx="6123">
                  <c:v>612.300000000071</c:v>
                </c:pt>
                <c:pt idx="6124">
                  <c:v>612.400000000071</c:v>
                </c:pt>
                <c:pt idx="6125">
                  <c:v>612.500000000071</c:v>
                </c:pt>
                <c:pt idx="6126">
                  <c:v>612.600000000071</c:v>
                </c:pt>
                <c:pt idx="6127">
                  <c:v>612.700000000071</c:v>
                </c:pt>
                <c:pt idx="6128">
                  <c:v>612.800000000071</c:v>
                </c:pt>
                <c:pt idx="6129">
                  <c:v>612.900000000071</c:v>
                </c:pt>
                <c:pt idx="6130">
                  <c:v>613.000000000071</c:v>
                </c:pt>
                <c:pt idx="6131">
                  <c:v>613.100000000071</c:v>
                </c:pt>
                <c:pt idx="6132">
                  <c:v>613.200000000071</c:v>
                </c:pt>
                <c:pt idx="6133">
                  <c:v>613.300000000071</c:v>
                </c:pt>
                <c:pt idx="6134">
                  <c:v>613.400000000071</c:v>
                </c:pt>
                <c:pt idx="6135">
                  <c:v>613.500000000071</c:v>
                </c:pt>
                <c:pt idx="6136">
                  <c:v>613.600000000071</c:v>
                </c:pt>
                <c:pt idx="6137">
                  <c:v>613.700000000071</c:v>
                </c:pt>
                <c:pt idx="6138">
                  <c:v>613.800000000071</c:v>
                </c:pt>
                <c:pt idx="6139">
                  <c:v>613.900000000071</c:v>
                </c:pt>
                <c:pt idx="6140">
                  <c:v>614.000000000071</c:v>
                </c:pt>
                <c:pt idx="6141">
                  <c:v>614.100000000071</c:v>
                </c:pt>
                <c:pt idx="6142">
                  <c:v>614.200000000071</c:v>
                </c:pt>
                <c:pt idx="6143">
                  <c:v>614.300000000071</c:v>
                </c:pt>
                <c:pt idx="6144">
                  <c:v>614.400000000071</c:v>
                </c:pt>
                <c:pt idx="6145">
                  <c:v>614.500000000071</c:v>
                </c:pt>
                <c:pt idx="6146">
                  <c:v>614.600000000071</c:v>
                </c:pt>
                <c:pt idx="6147">
                  <c:v>614.700000000071</c:v>
                </c:pt>
                <c:pt idx="6148">
                  <c:v>614.800000000071</c:v>
                </c:pt>
                <c:pt idx="6149">
                  <c:v>614.900000000071</c:v>
                </c:pt>
                <c:pt idx="6150">
                  <c:v>615.000000000071</c:v>
                </c:pt>
                <c:pt idx="6151">
                  <c:v>615.100000000071</c:v>
                </c:pt>
                <c:pt idx="6152">
                  <c:v>615.200000000071</c:v>
                </c:pt>
                <c:pt idx="6153">
                  <c:v>615.300000000071</c:v>
                </c:pt>
                <c:pt idx="6154">
                  <c:v>615.400000000071</c:v>
                </c:pt>
                <c:pt idx="6155">
                  <c:v>615.500000000071</c:v>
                </c:pt>
                <c:pt idx="6156">
                  <c:v>615.600000000071</c:v>
                </c:pt>
                <c:pt idx="6157">
                  <c:v>615.700000000071</c:v>
                </c:pt>
                <c:pt idx="6158">
                  <c:v>615.800000000071</c:v>
                </c:pt>
                <c:pt idx="6159">
                  <c:v>615.900000000072</c:v>
                </c:pt>
                <c:pt idx="6160">
                  <c:v>616.000000000072</c:v>
                </c:pt>
                <c:pt idx="6161">
                  <c:v>616.100000000072</c:v>
                </c:pt>
                <c:pt idx="6162">
                  <c:v>616.200000000072</c:v>
                </c:pt>
                <c:pt idx="6163">
                  <c:v>616.300000000072</c:v>
                </c:pt>
                <c:pt idx="6164">
                  <c:v>616.400000000072</c:v>
                </c:pt>
                <c:pt idx="6165">
                  <c:v>616.500000000072</c:v>
                </c:pt>
                <c:pt idx="6166">
                  <c:v>616.600000000072</c:v>
                </c:pt>
                <c:pt idx="6167">
                  <c:v>616.700000000072</c:v>
                </c:pt>
                <c:pt idx="6168">
                  <c:v>616.800000000072</c:v>
                </c:pt>
                <c:pt idx="6169">
                  <c:v>616.900000000072</c:v>
                </c:pt>
                <c:pt idx="6170">
                  <c:v>617.000000000072</c:v>
                </c:pt>
                <c:pt idx="6171">
                  <c:v>617.100000000072</c:v>
                </c:pt>
                <c:pt idx="6172">
                  <c:v>617.200000000072</c:v>
                </c:pt>
                <c:pt idx="6173">
                  <c:v>617.300000000072</c:v>
                </c:pt>
                <c:pt idx="6174">
                  <c:v>617.400000000072</c:v>
                </c:pt>
                <c:pt idx="6175">
                  <c:v>617.500000000072</c:v>
                </c:pt>
                <c:pt idx="6176">
                  <c:v>617.600000000072</c:v>
                </c:pt>
                <c:pt idx="6177">
                  <c:v>617.700000000072</c:v>
                </c:pt>
                <c:pt idx="6178">
                  <c:v>617.800000000072</c:v>
                </c:pt>
                <c:pt idx="6179">
                  <c:v>617.900000000072</c:v>
                </c:pt>
                <c:pt idx="6180">
                  <c:v>618.000000000072</c:v>
                </c:pt>
                <c:pt idx="6181">
                  <c:v>618.100000000072</c:v>
                </c:pt>
                <c:pt idx="6182">
                  <c:v>618.200000000072</c:v>
                </c:pt>
                <c:pt idx="6183">
                  <c:v>618.300000000072</c:v>
                </c:pt>
                <c:pt idx="6184">
                  <c:v>618.400000000072</c:v>
                </c:pt>
                <c:pt idx="6185">
                  <c:v>618.500000000072</c:v>
                </c:pt>
                <c:pt idx="6186">
                  <c:v>618.600000000072</c:v>
                </c:pt>
                <c:pt idx="6187">
                  <c:v>618.700000000072</c:v>
                </c:pt>
                <c:pt idx="6188">
                  <c:v>618.800000000072</c:v>
                </c:pt>
                <c:pt idx="6189">
                  <c:v>618.900000000072</c:v>
                </c:pt>
                <c:pt idx="6190">
                  <c:v>619.000000000072</c:v>
                </c:pt>
                <c:pt idx="6191">
                  <c:v>619.100000000072</c:v>
                </c:pt>
                <c:pt idx="6192">
                  <c:v>619.200000000072</c:v>
                </c:pt>
                <c:pt idx="6193">
                  <c:v>619.300000000072</c:v>
                </c:pt>
                <c:pt idx="6194">
                  <c:v>619.400000000072</c:v>
                </c:pt>
                <c:pt idx="6195">
                  <c:v>619.500000000072</c:v>
                </c:pt>
                <c:pt idx="6196">
                  <c:v>619.600000000072</c:v>
                </c:pt>
                <c:pt idx="6197">
                  <c:v>619.700000000072</c:v>
                </c:pt>
                <c:pt idx="6198">
                  <c:v>619.800000000072</c:v>
                </c:pt>
                <c:pt idx="6199">
                  <c:v>619.900000000072</c:v>
                </c:pt>
                <c:pt idx="6200">
                  <c:v>620.000000000072</c:v>
                </c:pt>
                <c:pt idx="6201">
                  <c:v>620.100000000072</c:v>
                </c:pt>
                <c:pt idx="6202">
                  <c:v>620.200000000073</c:v>
                </c:pt>
                <c:pt idx="6203">
                  <c:v>620.300000000073</c:v>
                </c:pt>
                <c:pt idx="6204">
                  <c:v>620.400000000073</c:v>
                </c:pt>
                <c:pt idx="6205">
                  <c:v>620.500000000073</c:v>
                </c:pt>
                <c:pt idx="6206">
                  <c:v>620.600000000073</c:v>
                </c:pt>
                <c:pt idx="6207">
                  <c:v>620.700000000073</c:v>
                </c:pt>
                <c:pt idx="6208">
                  <c:v>620.800000000073</c:v>
                </c:pt>
                <c:pt idx="6209">
                  <c:v>620.900000000073</c:v>
                </c:pt>
                <c:pt idx="6210">
                  <c:v>621.000000000073</c:v>
                </c:pt>
                <c:pt idx="6211">
                  <c:v>621.100000000073</c:v>
                </c:pt>
                <c:pt idx="6212">
                  <c:v>621.200000000073</c:v>
                </c:pt>
                <c:pt idx="6213">
                  <c:v>621.300000000073</c:v>
                </c:pt>
                <c:pt idx="6214">
                  <c:v>621.400000000073</c:v>
                </c:pt>
                <c:pt idx="6215">
                  <c:v>621.500000000073</c:v>
                </c:pt>
                <c:pt idx="6216">
                  <c:v>621.600000000073</c:v>
                </c:pt>
                <c:pt idx="6217">
                  <c:v>621.700000000073</c:v>
                </c:pt>
                <c:pt idx="6218">
                  <c:v>621.800000000073</c:v>
                </c:pt>
                <c:pt idx="6219">
                  <c:v>621.900000000073</c:v>
                </c:pt>
                <c:pt idx="6220">
                  <c:v>622.000000000073</c:v>
                </c:pt>
                <c:pt idx="6221">
                  <c:v>622.100000000073</c:v>
                </c:pt>
                <c:pt idx="6222">
                  <c:v>622.200000000073</c:v>
                </c:pt>
                <c:pt idx="6223">
                  <c:v>622.300000000073</c:v>
                </c:pt>
                <c:pt idx="6224">
                  <c:v>622.400000000073</c:v>
                </c:pt>
                <c:pt idx="6225">
                  <c:v>622.500000000073</c:v>
                </c:pt>
                <c:pt idx="6226">
                  <c:v>622.600000000073</c:v>
                </c:pt>
                <c:pt idx="6227">
                  <c:v>622.700000000073</c:v>
                </c:pt>
                <c:pt idx="6228">
                  <c:v>622.800000000073</c:v>
                </c:pt>
                <c:pt idx="6229">
                  <c:v>622.900000000073</c:v>
                </c:pt>
                <c:pt idx="6230">
                  <c:v>623.000000000073</c:v>
                </c:pt>
                <c:pt idx="6231">
                  <c:v>623.100000000073</c:v>
                </c:pt>
                <c:pt idx="6232">
                  <c:v>623.200000000073</c:v>
                </c:pt>
                <c:pt idx="6233">
                  <c:v>623.300000000073</c:v>
                </c:pt>
                <c:pt idx="6234">
                  <c:v>623.400000000073</c:v>
                </c:pt>
                <c:pt idx="6235">
                  <c:v>623.500000000073</c:v>
                </c:pt>
                <c:pt idx="6236">
                  <c:v>623.600000000073</c:v>
                </c:pt>
                <c:pt idx="6237">
                  <c:v>623.700000000073</c:v>
                </c:pt>
                <c:pt idx="6238">
                  <c:v>623.800000000073</c:v>
                </c:pt>
                <c:pt idx="6239">
                  <c:v>623.900000000073</c:v>
                </c:pt>
                <c:pt idx="6240">
                  <c:v>624.000000000073</c:v>
                </c:pt>
                <c:pt idx="6241">
                  <c:v>624.100000000073</c:v>
                </c:pt>
                <c:pt idx="6242">
                  <c:v>624.200000000073</c:v>
                </c:pt>
                <c:pt idx="6243">
                  <c:v>624.300000000073</c:v>
                </c:pt>
                <c:pt idx="6244">
                  <c:v>624.400000000073</c:v>
                </c:pt>
                <c:pt idx="6245">
                  <c:v>624.500000000073</c:v>
                </c:pt>
                <c:pt idx="6246">
                  <c:v>624.600000000074</c:v>
                </c:pt>
                <c:pt idx="6247">
                  <c:v>624.700000000074</c:v>
                </c:pt>
                <c:pt idx="6248">
                  <c:v>624.800000000074</c:v>
                </c:pt>
                <c:pt idx="6249">
                  <c:v>624.900000000074</c:v>
                </c:pt>
                <c:pt idx="6250">
                  <c:v>625.000000000074</c:v>
                </c:pt>
                <c:pt idx="6251">
                  <c:v>625.100000000074</c:v>
                </c:pt>
                <c:pt idx="6252">
                  <c:v>625.200000000074</c:v>
                </c:pt>
                <c:pt idx="6253">
                  <c:v>625.300000000074</c:v>
                </c:pt>
                <c:pt idx="6254">
                  <c:v>625.400000000074</c:v>
                </c:pt>
                <c:pt idx="6255">
                  <c:v>625.500000000074</c:v>
                </c:pt>
                <c:pt idx="6256">
                  <c:v>625.600000000074</c:v>
                </c:pt>
                <c:pt idx="6257">
                  <c:v>625.700000000074</c:v>
                </c:pt>
                <c:pt idx="6258">
                  <c:v>625.800000000074</c:v>
                </c:pt>
                <c:pt idx="6259">
                  <c:v>625.900000000074</c:v>
                </c:pt>
                <c:pt idx="6260">
                  <c:v>626.000000000074</c:v>
                </c:pt>
                <c:pt idx="6261">
                  <c:v>626.100000000074</c:v>
                </c:pt>
                <c:pt idx="6262">
                  <c:v>626.200000000074</c:v>
                </c:pt>
                <c:pt idx="6263">
                  <c:v>626.300000000074</c:v>
                </c:pt>
                <c:pt idx="6264">
                  <c:v>626.400000000074</c:v>
                </c:pt>
                <c:pt idx="6265">
                  <c:v>626.500000000074</c:v>
                </c:pt>
                <c:pt idx="6266">
                  <c:v>626.600000000074</c:v>
                </c:pt>
                <c:pt idx="6267">
                  <c:v>626.700000000074</c:v>
                </c:pt>
                <c:pt idx="6268">
                  <c:v>626.800000000074</c:v>
                </c:pt>
                <c:pt idx="6269">
                  <c:v>626.900000000074</c:v>
                </c:pt>
                <c:pt idx="6270">
                  <c:v>627.000000000074</c:v>
                </c:pt>
                <c:pt idx="6271">
                  <c:v>627.100000000074</c:v>
                </c:pt>
                <c:pt idx="6272">
                  <c:v>627.200000000074</c:v>
                </c:pt>
                <c:pt idx="6273">
                  <c:v>627.300000000074</c:v>
                </c:pt>
                <c:pt idx="6274">
                  <c:v>627.400000000074</c:v>
                </c:pt>
                <c:pt idx="6275">
                  <c:v>627.500000000074</c:v>
                </c:pt>
                <c:pt idx="6276">
                  <c:v>627.600000000074</c:v>
                </c:pt>
                <c:pt idx="6277">
                  <c:v>627.700000000074</c:v>
                </c:pt>
                <c:pt idx="6278">
                  <c:v>627.800000000074</c:v>
                </c:pt>
                <c:pt idx="6279">
                  <c:v>627.900000000074</c:v>
                </c:pt>
                <c:pt idx="6280">
                  <c:v>628.000000000074</c:v>
                </c:pt>
                <c:pt idx="6281">
                  <c:v>628.100000000074</c:v>
                </c:pt>
                <c:pt idx="6282">
                  <c:v>628.200000000074</c:v>
                </c:pt>
                <c:pt idx="6283">
                  <c:v>628.300000000074</c:v>
                </c:pt>
                <c:pt idx="6284">
                  <c:v>628.400000000074</c:v>
                </c:pt>
                <c:pt idx="6285">
                  <c:v>628.500000000074</c:v>
                </c:pt>
                <c:pt idx="6286">
                  <c:v>628.600000000074</c:v>
                </c:pt>
                <c:pt idx="6287">
                  <c:v>628.700000000074</c:v>
                </c:pt>
                <c:pt idx="6288">
                  <c:v>628.800000000074</c:v>
                </c:pt>
                <c:pt idx="6289">
                  <c:v>628.900000000074</c:v>
                </c:pt>
                <c:pt idx="6290">
                  <c:v>629.000000000074</c:v>
                </c:pt>
                <c:pt idx="6291">
                  <c:v>629.100000000074</c:v>
                </c:pt>
                <c:pt idx="6292">
                  <c:v>629.200000000075</c:v>
                </c:pt>
                <c:pt idx="6293">
                  <c:v>629.300000000075</c:v>
                </c:pt>
                <c:pt idx="6294">
                  <c:v>629.400000000075</c:v>
                </c:pt>
                <c:pt idx="6295">
                  <c:v>629.500000000075</c:v>
                </c:pt>
                <c:pt idx="6296">
                  <c:v>629.600000000075</c:v>
                </c:pt>
                <c:pt idx="6297">
                  <c:v>629.700000000075</c:v>
                </c:pt>
                <c:pt idx="6298">
                  <c:v>629.800000000075</c:v>
                </c:pt>
                <c:pt idx="6299">
                  <c:v>629.900000000075</c:v>
                </c:pt>
                <c:pt idx="6300">
                  <c:v>630.000000000075</c:v>
                </c:pt>
                <c:pt idx="6301">
                  <c:v>630.100000000075</c:v>
                </c:pt>
                <c:pt idx="6302">
                  <c:v>630.200000000075</c:v>
                </c:pt>
                <c:pt idx="6303">
                  <c:v>630.300000000075</c:v>
                </c:pt>
                <c:pt idx="6304">
                  <c:v>630.400000000075</c:v>
                </c:pt>
                <c:pt idx="6305">
                  <c:v>630.500000000075</c:v>
                </c:pt>
                <c:pt idx="6306">
                  <c:v>630.600000000075</c:v>
                </c:pt>
                <c:pt idx="6307">
                  <c:v>630.700000000075</c:v>
                </c:pt>
                <c:pt idx="6308">
                  <c:v>630.800000000075</c:v>
                </c:pt>
                <c:pt idx="6309">
                  <c:v>630.900000000075</c:v>
                </c:pt>
                <c:pt idx="6310">
                  <c:v>631.000000000075</c:v>
                </c:pt>
                <c:pt idx="6311">
                  <c:v>631.100000000075</c:v>
                </c:pt>
                <c:pt idx="6312">
                  <c:v>631.200000000075</c:v>
                </c:pt>
                <c:pt idx="6313">
                  <c:v>631.300000000075</c:v>
                </c:pt>
                <c:pt idx="6314">
                  <c:v>631.400000000075</c:v>
                </c:pt>
                <c:pt idx="6315">
                  <c:v>631.500000000075</c:v>
                </c:pt>
                <c:pt idx="6316">
                  <c:v>631.600000000075</c:v>
                </c:pt>
                <c:pt idx="6317">
                  <c:v>631.700000000075</c:v>
                </c:pt>
                <c:pt idx="6318">
                  <c:v>631.800000000075</c:v>
                </c:pt>
                <c:pt idx="6319">
                  <c:v>631.900000000075</c:v>
                </c:pt>
                <c:pt idx="6320">
                  <c:v>632.000000000075</c:v>
                </c:pt>
                <c:pt idx="6321">
                  <c:v>632.100000000075</c:v>
                </c:pt>
                <c:pt idx="6322">
                  <c:v>632.200000000075</c:v>
                </c:pt>
                <c:pt idx="6323">
                  <c:v>632.300000000075</c:v>
                </c:pt>
                <c:pt idx="6324">
                  <c:v>632.400000000075</c:v>
                </c:pt>
                <c:pt idx="6325">
                  <c:v>632.500000000075</c:v>
                </c:pt>
                <c:pt idx="6326">
                  <c:v>632.600000000075</c:v>
                </c:pt>
                <c:pt idx="6327">
                  <c:v>632.700000000075</c:v>
                </c:pt>
                <c:pt idx="6328">
                  <c:v>632.800000000075</c:v>
                </c:pt>
                <c:pt idx="6329">
                  <c:v>632.900000000075</c:v>
                </c:pt>
                <c:pt idx="6330">
                  <c:v>633.000000000075</c:v>
                </c:pt>
                <c:pt idx="6331">
                  <c:v>633.100000000075</c:v>
                </c:pt>
                <c:pt idx="6332">
                  <c:v>633.200000000075</c:v>
                </c:pt>
                <c:pt idx="6333">
                  <c:v>633.300000000075</c:v>
                </c:pt>
                <c:pt idx="6334">
                  <c:v>633.400000000075</c:v>
                </c:pt>
                <c:pt idx="6335">
                  <c:v>633.500000000076</c:v>
                </c:pt>
                <c:pt idx="6336">
                  <c:v>633.600000000076</c:v>
                </c:pt>
                <c:pt idx="6337">
                  <c:v>633.700000000076</c:v>
                </c:pt>
                <c:pt idx="6338">
                  <c:v>633.800000000076</c:v>
                </c:pt>
                <c:pt idx="6339">
                  <c:v>633.900000000076</c:v>
                </c:pt>
                <c:pt idx="6340">
                  <c:v>634.000000000076</c:v>
                </c:pt>
                <c:pt idx="6341">
                  <c:v>634.100000000076</c:v>
                </c:pt>
                <c:pt idx="6342">
                  <c:v>634.200000000076</c:v>
                </c:pt>
                <c:pt idx="6343">
                  <c:v>634.300000000076</c:v>
                </c:pt>
                <c:pt idx="6344">
                  <c:v>634.400000000076</c:v>
                </c:pt>
                <c:pt idx="6345">
                  <c:v>634.500000000076</c:v>
                </c:pt>
                <c:pt idx="6346">
                  <c:v>634.600000000076</c:v>
                </c:pt>
                <c:pt idx="6347">
                  <c:v>634.700000000076</c:v>
                </c:pt>
                <c:pt idx="6348">
                  <c:v>634.800000000076</c:v>
                </c:pt>
                <c:pt idx="6349">
                  <c:v>634.900000000076</c:v>
                </c:pt>
                <c:pt idx="6350">
                  <c:v>635.000000000076</c:v>
                </c:pt>
                <c:pt idx="6351">
                  <c:v>635.100000000076</c:v>
                </c:pt>
                <c:pt idx="6352">
                  <c:v>635.200000000076</c:v>
                </c:pt>
                <c:pt idx="6353">
                  <c:v>635.300000000076</c:v>
                </c:pt>
                <c:pt idx="6354">
                  <c:v>635.400000000076</c:v>
                </c:pt>
                <c:pt idx="6355">
                  <c:v>635.500000000076</c:v>
                </c:pt>
                <c:pt idx="6356">
                  <c:v>635.600000000076</c:v>
                </c:pt>
                <c:pt idx="6357">
                  <c:v>635.700000000076</c:v>
                </c:pt>
                <c:pt idx="6358">
                  <c:v>635.800000000076</c:v>
                </c:pt>
                <c:pt idx="6359">
                  <c:v>635.900000000076</c:v>
                </c:pt>
                <c:pt idx="6360">
                  <c:v>636.000000000076</c:v>
                </c:pt>
                <c:pt idx="6361">
                  <c:v>636.100000000076</c:v>
                </c:pt>
                <c:pt idx="6362">
                  <c:v>636.200000000076</c:v>
                </c:pt>
                <c:pt idx="6363">
                  <c:v>636.300000000076</c:v>
                </c:pt>
                <c:pt idx="6364">
                  <c:v>636.400000000076</c:v>
                </c:pt>
                <c:pt idx="6365">
                  <c:v>636.500000000076</c:v>
                </c:pt>
                <c:pt idx="6366">
                  <c:v>636.600000000076</c:v>
                </c:pt>
                <c:pt idx="6367">
                  <c:v>636.700000000076</c:v>
                </c:pt>
                <c:pt idx="6368">
                  <c:v>636.800000000076</c:v>
                </c:pt>
                <c:pt idx="6369">
                  <c:v>636.900000000076</c:v>
                </c:pt>
                <c:pt idx="6370">
                  <c:v>637.000000000076</c:v>
                </c:pt>
                <c:pt idx="6371">
                  <c:v>637.100000000076</c:v>
                </c:pt>
                <c:pt idx="6372">
                  <c:v>637.200000000076</c:v>
                </c:pt>
                <c:pt idx="6373">
                  <c:v>637.300000000076</c:v>
                </c:pt>
                <c:pt idx="6374">
                  <c:v>637.400000000076</c:v>
                </c:pt>
                <c:pt idx="6375">
                  <c:v>637.500000000076</c:v>
                </c:pt>
                <c:pt idx="6376">
                  <c:v>637.600000000076</c:v>
                </c:pt>
                <c:pt idx="6377">
                  <c:v>637.700000000076</c:v>
                </c:pt>
                <c:pt idx="6378">
                  <c:v>637.800000000077</c:v>
                </c:pt>
                <c:pt idx="6379">
                  <c:v>637.900000000077</c:v>
                </c:pt>
                <c:pt idx="6380">
                  <c:v>638.000000000077</c:v>
                </c:pt>
                <c:pt idx="6381">
                  <c:v>638.100000000077</c:v>
                </c:pt>
                <c:pt idx="6382">
                  <c:v>638.200000000077</c:v>
                </c:pt>
                <c:pt idx="6383">
                  <c:v>638.300000000077</c:v>
                </c:pt>
                <c:pt idx="6384">
                  <c:v>638.400000000077</c:v>
                </c:pt>
                <c:pt idx="6385">
                  <c:v>638.500000000077</c:v>
                </c:pt>
                <c:pt idx="6386">
                  <c:v>638.600000000077</c:v>
                </c:pt>
                <c:pt idx="6387">
                  <c:v>638.700000000077</c:v>
                </c:pt>
                <c:pt idx="6388">
                  <c:v>638.800000000077</c:v>
                </c:pt>
                <c:pt idx="6389">
                  <c:v>638.900000000077</c:v>
                </c:pt>
                <c:pt idx="6390">
                  <c:v>639.000000000077</c:v>
                </c:pt>
                <c:pt idx="6391">
                  <c:v>639.100000000077</c:v>
                </c:pt>
                <c:pt idx="6392">
                  <c:v>639.200000000077</c:v>
                </c:pt>
                <c:pt idx="6393">
                  <c:v>639.300000000077</c:v>
                </c:pt>
                <c:pt idx="6394">
                  <c:v>639.400000000077</c:v>
                </c:pt>
                <c:pt idx="6395">
                  <c:v>639.500000000077</c:v>
                </c:pt>
                <c:pt idx="6396">
                  <c:v>639.600000000077</c:v>
                </c:pt>
                <c:pt idx="6397">
                  <c:v>639.700000000077</c:v>
                </c:pt>
                <c:pt idx="6398">
                  <c:v>639.800000000077</c:v>
                </c:pt>
                <c:pt idx="6399">
                  <c:v>639.900000000077</c:v>
                </c:pt>
                <c:pt idx="6400">
                  <c:v>640.000000000077</c:v>
                </c:pt>
                <c:pt idx="6401">
                  <c:v>640.100000000077</c:v>
                </c:pt>
                <c:pt idx="6402">
                  <c:v>640.200000000077</c:v>
                </c:pt>
                <c:pt idx="6403">
                  <c:v>640.300000000077</c:v>
                </c:pt>
                <c:pt idx="6404">
                  <c:v>640.400000000077</c:v>
                </c:pt>
                <c:pt idx="6405">
                  <c:v>640.500000000077</c:v>
                </c:pt>
                <c:pt idx="6406">
                  <c:v>640.600000000077</c:v>
                </c:pt>
                <c:pt idx="6407">
                  <c:v>640.700000000077</c:v>
                </c:pt>
                <c:pt idx="6408">
                  <c:v>640.800000000077</c:v>
                </c:pt>
                <c:pt idx="6409">
                  <c:v>640.900000000077</c:v>
                </c:pt>
                <c:pt idx="6410">
                  <c:v>641.000000000077</c:v>
                </c:pt>
                <c:pt idx="6411">
                  <c:v>641.100000000077</c:v>
                </c:pt>
                <c:pt idx="6412">
                  <c:v>641.200000000077</c:v>
                </c:pt>
                <c:pt idx="6413">
                  <c:v>641.300000000077</c:v>
                </c:pt>
                <c:pt idx="6414">
                  <c:v>641.400000000077</c:v>
                </c:pt>
                <c:pt idx="6415">
                  <c:v>641.500000000077</c:v>
                </c:pt>
                <c:pt idx="6416">
                  <c:v>641.600000000077</c:v>
                </c:pt>
                <c:pt idx="6417">
                  <c:v>641.700000000077</c:v>
                </c:pt>
                <c:pt idx="6418">
                  <c:v>641.800000000077</c:v>
                </c:pt>
                <c:pt idx="6419">
                  <c:v>641.900000000077</c:v>
                </c:pt>
                <c:pt idx="6420">
                  <c:v>642.000000000077</c:v>
                </c:pt>
                <c:pt idx="6421">
                  <c:v>642.100000000078</c:v>
                </c:pt>
                <c:pt idx="6422">
                  <c:v>642.200000000078</c:v>
                </c:pt>
                <c:pt idx="6423">
                  <c:v>642.300000000077</c:v>
                </c:pt>
                <c:pt idx="6424">
                  <c:v>642.400000000078</c:v>
                </c:pt>
                <c:pt idx="6425">
                  <c:v>642.500000000078</c:v>
                </c:pt>
                <c:pt idx="6426">
                  <c:v>642.600000000078</c:v>
                </c:pt>
                <c:pt idx="6427">
                  <c:v>642.700000000078</c:v>
                </c:pt>
                <c:pt idx="6428">
                  <c:v>642.800000000078</c:v>
                </c:pt>
                <c:pt idx="6429">
                  <c:v>642.900000000078</c:v>
                </c:pt>
                <c:pt idx="6430">
                  <c:v>643.000000000078</c:v>
                </c:pt>
                <c:pt idx="6431">
                  <c:v>643.100000000078</c:v>
                </c:pt>
                <c:pt idx="6432">
                  <c:v>643.200000000078</c:v>
                </c:pt>
                <c:pt idx="6433">
                  <c:v>643.300000000078</c:v>
                </c:pt>
                <c:pt idx="6434">
                  <c:v>643.400000000078</c:v>
                </c:pt>
                <c:pt idx="6435">
                  <c:v>643.500000000078</c:v>
                </c:pt>
                <c:pt idx="6436">
                  <c:v>643.600000000078</c:v>
                </c:pt>
                <c:pt idx="6437">
                  <c:v>643.700000000078</c:v>
                </c:pt>
                <c:pt idx="6438">
                  <c:v>643.800000000078</c:v>
                </c:pt>
                <c:pt idx="6439">
                  <c:v>643.900000000078</c:v>
                </c:pt>
                <c:pt idx="6440">
                  <c:v>644.000000000078</c:v>
                </c:pt>
                <c:pt idx="6441">
                  <c:v>644.100000000078</c:v>
                </c:pt>
                <c:pt idx="6442">
                  <c:v>644.200000000078</c:v>
                </c:pt>
                <c:pt idx="6443">
                  <c:v>644.300000000078</c:v>
                </c:pt>
                <c:pt idx="6444">
                  <c:v>644.400000000078</c:v>
                </c:pt>
                <c:pt idx="6445">
                  <c:v>644.500000000078</c:v>
                </c:pt>
                <c:pt idx="6446">
                  <c:v>644.600000000078</c:v>
                </c:pt>
                <c:pt idx="6447">
                  <c:v>644.700000000078</c:v>
                </c:pt>
                <c:pt idx="6448">
                  <c:v>644.800000000078</c:v>
                </c:pt>
                <c:pt idx="6449">
                  <c:v>644.900000000078</c:v>
                </c:pt>
                <c:pt idx="6450">
                  <c:v>645.000000000078</c:v>
                </c:pt>
                <c:pt idx="6451">
                  <c:v>645.100000000078</c:v>
                </c:pt>
                <c:pt idx="6452">
                  <c:v>645.200000000078</c:v>
                </c:pt>
                <c:pt idx="6453">
                  <c:v>645.300000000078</c:v>
                </c:pt>
                <c:pt idx="6454">
                  <c:v>645.400000000078</c:v>
                </c:pt>
                <c:pt idx="6455">
                  <c:v>645.500000000078</c:v>
                </c:pt>
                <c:pt idx="6456">
                  <c:v>645.600000000078</c:v>
                </c:pt>
                <c:pt idx="6457">
                  <c:v>645.700000000078</c:v>
                </c:pt>
                <c:pt idx="6458">
                  <c:v>645.800000000078</c:v>
                </c:pt>
                <c:pt idx="6459">
                  <c:v>645.900000000078</c:v>
                </c:pt>
                <c:pt idx="6460">
                  <c:v>646.000000000078</c:v>
                </c:pt>
                <c:pt idx="6461">
                  <c:v>646.100000000078</c:v>
                </c:pt>
                <c:pt idx="6462">
                  <c:v>646.200000000078</c:v>
                </c:pt>
                <c:pt idx="6463">
                  <c:v>646.300000000078</c:v>
                </c:pt>
                <c:pt idx="6464">
                  <c:v>646.400000000078</c:v>
                </c:pt>
                <c:pt idx="6465">
                  <c:v>646.500000000078</c:v>
                </c:pt>
                <c:pt idx="6466">
                  <c:v>646.600000000078</c:v>
                </c:pt>
                <c:pt idx="6467">
                  <c:v>646.700000000079</c:v>
                </c:pt>
                <c:pt idx="6468">
                  <c:v>646.800000000079</c:v>
                </c:pt>
                <c:pt idx="6469">
                  <c:v>646.900000000079</c:v>
                </c:pt>
                <c:pt idx="6470">
                  <c:v>647.000000000079</c:v>
                </c:pt>
                <c:pt idx="6471">
                  <c:v>647.100000000079</c:v>
                </c:pt>
                <c:pt idx="6472">
                  <c:v>647.200000000079</c:v>
                </c:pt>
                <c:pt idx="6473">
                  <c:v>647.300000000079</c:v>
                </c:pt>
                <c:pt idx="6474">
                  <c:v>647.400000000079</c:v>
                </c:pt>
                <c:pt idx="6475">
                  <c:v>647.500000000079</c:v>
                </c:pt>
                <c:pt idx="6476">
                  <c:v>647.600000000079</c:v>
                </c:pt>
                <c:pt idx="6477">
                  <c:v>647.700000000079</c:v>
                </c:pt>
                <c:pt idx="6478">
                  <c:v>647.800000000079</c:v>
                </c:pt>
                <c:pt idx="6479">
                  <c:v>647.900000000079</c:v>
                </c:pt>
                <c:pt idx="6480">
                  <c:v>648.000000000079</c:v>
                </c:pt>
                <c:pt idx="6481">
                  <c:v>648.100000000079</c:v>
                </c:pt>
                <c:pt idx="6482">
                  <c:v>648.200000000079</c:v>
                </c:pt>
                <c:pt idx="6483">
                  <c:v>648.300000000079</c:v>
                </c:pt>
                <c:pt idx="6484">
                  <c:v>648.400000000079</c:v>
                </c:pt>
                <c:pt idx="6485">
                  <c:v>648.500000000079</c:v>
                </c:pt>
                <c:pt idx="6486">
                  <c:v>648.600000000079</c:v>
                </c:pt>
                <c:pt idx="6487">
                  <c:v>648.700000000079</c:v>
                </c:pt>
                <c:pt idx="6488">
                  <c:v>648.800000000079</c:v>
                </c:pt>
                <c:pt idx="6489">
                  <c:v>648.900000000079</c:v>
                </c:pt>
                <c:pt idx="6490">
                  <c:v>649.000000000079</c:v>
                </c:pt>
                <c:pt idx="6491">
                  <c:v>649.100000000079</c:v>
                </c:pt>
                <c:pt idx="6492">
                  <c:v>649.200000000079</c:v>
                </c:pt>
                <c:pt idx="6493">
                  <c:v>649.300000000079</c:v>
                </c:pt>
                <c:pt idx="6494">
                  <c:v>649.400000000079</c:v>
                </c:pt>
                <c:pt idx="6495">
                  <c:v>649.500000000079</c:v>
                </c:pt>
                <c:pt idx="6496">
                  <c:v>649.600000000079</c:v>
                </c:pt>
                <c:pt idx="6497">
                  <c:v>649.700000000079</c:v>
                </c:pt>
                <c:pt idx="6498">
                  <c:v>649.800000000079</c:v>
                </c:pt>
                <c:pt idx="6499">
                  <c:v>649.900000000079</c:v>
                </c:pt>
                <c:pt idx="6500">
                  <c:v>650.000000000079</c:v>
                </c:pt>
                <c:pt idx="6501">
                  <c:v>650.100000000079</c:v>
                </c:pt>
                <c:pt idx="6502">
                  <c:v>650.200000000079</c:v>
                </c:pt>
                <c:pt idx="6503">
                  <c:v>650.300000000079</c:v>
                </c:pt>
                <c:pt idx="6504">
                  <c:v>650.400000000079</c:v>
                </c:pt>
                <c:pt idx="6505">
                  <c:v>650.500000000079</c:v>
                </c:pt>
                <c:pt idx="6506">
                  <c:v>650.600000000079</c:v>
                </c:pt>
                <c:pt idx="6507">
                  <c:v>650.700000000079</c:v>
                </c:pt>
                <c:pt idx="6508">
                  <c:v>650.800000000079</c:v>
                </c:pt>
                <c:pt idx="6509">
                  <c:v>650.900000000079</c:v>
                </c:pt>
                <c:pt idx="6510">
                  <c:v>651.00000000008</c:v>
                </c:pt>
                <c:pt idx="6511">
                  <c:v>651.10000000008</c:v>
                </c:pt>
                <c:pt idx="6512">
                  <c:v>651.20000000008</c:v>
                </c:pt>
                <c:pt idx="6513">
                  <c:v>651.30000000008</c:v>
                </c:pt>
                <c:pt idx="6514">
                  <c:v>651.40000000008</c:v>
                </c:pt>
                <c:pt idx="6515">
                  <c:v>651.50000000008</c:v>
                </c:pt>
                <c:pt idx="6516">
                  <c:v>651.60000000008</c:v>
                </c:pt>
                <c:pt idx="6517">
                  <c:v>651.70000000008</c:v>
                </c:pt>
                <c:pt idx="6518">
                  <c:v>651.80000000008</c:v>
                </c:pt>
                <c:pt idx="6519">
                  <c:v>651.90000000008</c:v>
                </c:pt>
                <c:pt idx="6520">
                  <c:v>652.00000000008</c:v>
                </c:pt>
                <c:pt idx="6521">
                  <c:v>652.10000000008</c:v>
                </c:pt>
                <c:pt idx="6522">
                  <c:v>652.20000000008</c:v>
                </c:pt>
                <c:pt idx="6523">
                  <c:v>652.30000000008</c:v>
                </c:pt>
                <c:pt idx="6524">
                  <c:v>652.40000000008</c:v>
                </c:pt>
                <c:pt idx="6525">
                  <c:v>652.50000000008</c:v>
                </c:pt>
                <c:pt idx="6526">
                  <c:v>652.60000000008</c:v>
                </c:pt>
                <c:pt idx="6527">
                  <c:v>652.70000000008</c:v>
                </c:pt>
                <c:pt idx="6528">
                  <c:v>652.80000000008</c:v>
                </c:pt>
                <c:pt idx="6529">
                  <c:v>652.90000000008</c:v>
                </c:pt>
                <c:pt idx="6530">
                  <c:v>653.00000000008</c:v>
                </c:pt>
                <c:pt idx="6531">
                  <c:v>653.10000000008</c:v>
                </c:pt>
                <c:pt idx="6532">
                  <c:v>653.20000000008</c:v>
                </c:pt>
                <c:pt idx="6533">
                  <c:v>653.30000000008</c:v>
                </c:pt>
                <c:pt idx="6534">
                  <c:v>653.40000000008</c:v>
                </c:pt>
                <c:pt idx="6535">
                  <c:v>653.50000000008</c:v>
                </c:pt>
                <c:pt idx="6536">
                  <c:v>653.60000000008</c:v>
                </c:pt>
                <c:pt idx="6537">
                  <c:v>653.70000000008</c:v>
                </c:pt>
                <c:pt idx="6538">
                  <c:v>653.80000000008</c:v>
                </c:pt>
                <c:pt idx="6539">
                  <c:v>653.90000000008</c:v>
                </c:pt>
                <c:pt idx="6540">
                  <c:v>654.00000000008</c:v>
                </c:pt>
                <c:pt idx="6541">
                  <c:v>654.10000000008</c:v>
                </c:pt>
                <c:pt idx="6542">
                  <c:v>654.20000000008</c:v>
                </c:pt>
                <c:pt idx="6543">
                  <c:v>654.30000000008</c:v>
                </c:pt>
                <c:pt idx="6544">
                  <c:v>654.40000000008</c:v>
                </c:pt>
                <c:pt idx="6545">
                  <c:v>654.50000000008</c:v>
                </c:pt>
                <c:pt idx="6546">
                  <c:v>654.60000000008</c:v>
                </c:pt>
                <c:pt idx="6547">
                  <c:v>654.70000000008</c:v>
                </c:pt>
                <c:pt idx="6548">
                  <c:v>654.80000000008</c:v>
                </c:pt>
                <c:pt idx="6549">
                  <c:v>654.90000000008</c:v>
                </c:pt>
                <c:pt idx="6550">
                  <c:v>655.00000000008</c:v>
                </c:pt>
                <c:pt idx="6551">
                  <c:v>655.10000000008</c:v>
                </c:pt>
                <c:pt idx="6552">
                  <c:v>655.20000000008</c:v>
                </c:pt>
                <c:pt idx="6553">
                  <c:v>655.30000000008</c:v>
                </c:pt>
                <c:pt idx="6554">
                  <c:v>655.400000000081</c:v>
                </c:pt>
                <c:pt idx="6555">
                  <c:v>655.500000000081</c:v>
                </c:pt>
                <c:pt idx="6556">
                  <c:v>655.600000000081</c:v>
                </c:pt>
                <c:pt idx="6557">
                  <c:v>655.700000000081</c:v>
                </c:pt>
                <c:pt idx="6558">
                  <c:v>655.800000000081</c:v>
                </c:pt>
                <c:pt idx="6559">
                  <c:v>655.900000000081</c:v>
                </c:pt>
                <c:pt idx="6560">
                  <c:v>656.000000000081</c:v>
                </c:pt>
                <c:pt idx="6561">
                  <c:v>656.100000000081</c:v>
                </c:pt>
                <c:pt idx="6562">
                  <c:v>656.200000000081</c:v>
                </c:pt>
                <c:pt idx="6563">
                  <c:v>656.300000000081</c:v>
                </c:pt>
                <c:pt idx="6564">
                  <c:v>656.400000000081</c:v>
                </c:pt>
                <c:pt idx="6565">
                  <c:v>656.500000000081</c:v>
                </c:pt>
                <c:pt idx="6566">
                  <c:v>656.600000000081</c:v>
                </c:pt>
                <c:pt idx="6567">
                  <c:v>656.700000000081</c:v>
                </c:pt>
                <c:pt idx="6568">
                  <c:v>656.800000000081</c:v>
                </c:pt>
                <c:pt idx="6569">
                  <c:v>656.900000000081</c:v>
                </c:pt>
                <c:pt idx="6570">
                  <c:v>657.000000000081</c:v>
                </c:pt>
                <c:pt idx="6571">
                  <c:v>657.100000000081</c:v>
                </c:pt>
                <c:pt idx="6572">
                  <c:v>657.200000000081</c:v>
                </c:pt>
                <c:pt idx="6573">
                  <c:v>657.300000000081</c:v>
                </c:pt>
                <c:pt idx="6574">
                  <c:v>657.400000000081</c:v>
                </c:pt>
                <c:pt idx="6575">
                  <c:v>657.500000000081</c:v>
                </c:pt>
                <c:pt idx="6576">
                  <c:v>657.600000000081</c:v>
                </c:pt>
                <c:pt idx="6577">
                  <c:v>657.700000000081</c:v>
                </c:pt>
                <c:pt idx="6578">
                  <c:v>657.800000000081</c:v>
                </c:pt>
                <c:pt idx="6579">
                  <c:v>657.900000000081</c:v>
                </c:pt>
                <c:pt idx="6580">
                  <c:v>658.000000000081</c:v>
                </c:pt>
                <c:pt idx="6581">
                  <c:v>658.100000000081</c:v>
                </c:pt>
                <c:pt idx="6582">
                  <c:v>658.200000000081</c:v>
                </c:pt>
                <c:pt idx="6583">
                  <c:v>658.300000000081</c:v>
                </c:pt>
                <c:pt idx="6584">
                  <c:v>658.400000000081</c:v>
                </c:pt>
                <c:pt idx="6585">
                  <c:v>658.500000000081</c:v>
                </c:pt>
                <c:pt idx="6586">
                  <c:v>658.600000000081</c:v>
                </c:pt>
                <c:pt idx="6587">
                  <c:v>658.700000000081</c:v>
                </c:pt>
                <c:pt idx="6588">
                  <c:v>658.800000000081</c:v>
                </c:pt>
                <c:pt idx="6589">
                  <c:v>658.900000000081</c:v>
                </c:pt>
                <c:pt idx="6590">
                  <c:v>659.000000000081</c:v>
                </c:pt>
                <c:pt idx="6591">
                  <c:v>659.100000000081</c:v>
                </c:pt>
                <c:pt idx="6592">
                  <c:v>659.200000000081</c:v>
                </c:pt>
                <c:pt idx="6593">
                  <c:v>659.300000000081</c:v>
                </c:pt>
                <c:pt idx="6594">
                  <c:v>659.400000000081</c:v>
                </c:pt>
                <c:pt idx="6595">
                  <c:v>659.500000000081</c:v>
                </c:pt>
                <c:pt idx="6596">
                  <c:v>659.600000000081</c:v>
                </c:pt>
                <c:pt idx="6597">
                  <c:v>659.700000000082</c:v>
                </c:pt>
                <c:pt idx="6598">
                  <c:v>659.800000000081</c:v>
                </c:pt>
                <c:pt idx="6599">
                  <c:v>659.900000000081</c:v>
                </c:pt>
                <c:pt idx="6600">
                  <c:v>660.000000000082</c:v>
                </c:pt>
                <c:pt idx="6601">
                  <c:v>660.100000000082</c:v>
                </c:pt>
                <c:pt idx="6602">
                  <c:v>660.200000000082</c:v>
                </c:pt>
                <c:pt idx="6603">
                  <c:v>660.300000000082</c:v>
                </c:pt>
                <c:pt idx="6604">
                  <c:v>660.400000000082</c:v>
                </c:pt>
                <c:pt idx="6605">
                  <c:v>660.500000000082</c:v>
                </c:pt>
                <c:pt idx="6606">
                  <c:v>660.600000000082</c:v>
                </c:pt>
                <c:pt idx="6607">
                  <c:v>660.700000000082</c:v>
                </c:pt>
                <c:pt idx="6608">
                  <c:v>660.800000000082</c:v>
                </c:pt>
                <c:pt idx="6609">
                  <c:v>660.900000000082</c:v>
                </c:pt>
                <c:pt idx="6610">
                  <c:v>661.000000000082</c:v>
                </c:pt>
                <c:pt idx="6611">
                  <c:v>661.100000000082</c:v>
                </c:pt>
                <c:pt idx="6612">
                  <c:v>661.200000000082</c:v>
                </c:pt>
                <c:pt idx="6613">
                  <c:v>661.300000000082</c:v>
                </c:pt>
                <c:pt idx="6614">
                  <c:v>661.400000000082</c:v>
                </c:pt>
                <c:pt idx="6615">
                  <c:v>661.500000000082</c:v>
                </c:pt>
                <c:pt idx="6616">
                  <c:v>661.600000000082</c:v>
                </c:pt>
                <c:pt idx="6617">
                  <c:v>661.700000000082</c:v>
                </c:pt>
                <c:pt idx="6618">
                  <c:v>661.800000000082</c:v>
                </c:pt>
                <c:pt idx="6619">
                  <c:v>661.900000000082</c:v>
                </c:pt>
                <c:pt idx="6620">
                  <c:v>662.000000000082</c:v>
                </c:pt>
                <c:pt idx="6621">
                  <c:v>662.100000000082</c:v>
                </c:pt>
                <c:pt idx="6622">
                  <c:v>662.200000000082</c:v>
                </c:pt>
                <c:pt idx="6623">
                  <c:v>662.300000000082</c:v>
                </c:pt>
                <c:pt idx="6624">
                  <c:v>662.400000000082</c:v>
                </c:pt>
                <c:pt idx="6625">
                  <c:v>662.500000000082</c:v>
                </c:pt>
                <c:pt idx="6626">
                  <c:v>662.600000000082</c:v>
                </c:pt>
                <c:pt idx="6627">
                  <c:v>662.700000000082</c:v>
                </c:pt>
                <c:pt idx="6628">
                  <c:v>662.800000000082</c:v>
                </c:pt>
                <c:pt idx="6629">
                  <c:v>662.900000000082</c:v>
                </c:pt>
                <c:pt idx="6630">
                  <c:v>663.000000000082</c:v>
                </c:pt>
                <c:pt idx="6631">
                  <c:v>663.100000000082</c:v>
                </c:pt>
                <c:pt idx="6632">
                  <c:v>663.200000000082</c:v>
                </c:pt>
                <c:pt idx="6633">
                  <c:v>663.300000000082</c:v>
                </c:pt>
                <c:pt idx="6634">
                  <c:v>663.400000000082</c:v>
                </c:pt>
                <c:pt idx="6635">
                  <c:v>663.500000000082</c:v>
                </c:pt>
                <c:pt idx="6636">
                  <c:v>663.600000000082</c:v>
                </c:pt>
                <c:pt idx="6637">
                  <c:v>663.700000000082</c:v>
                </c:pt>
                <c:pt idx="6638">
                  <c:v>663.800000000082</c:v>
                </c:pt>
                <c:pt idx="6639">
                  <c:v>663.900000000082</c:v>
                </c:pt>
                <c:pt idx="6640">
                  <c:v>664.000000000082</c:v>
                </c:pt>
                <c:pt idx="6641">
                  <c:v>664.100000000082</c:v>
                </c:pt>
                <c:pt idx="6642">
                  <c:v>664.200000000082</c:v>
                </c:pt>
                <c:pt idx="6643">
                  <c:v>664.300000000083</c:v>
                </c:pt>
                <c:pt idx="6644">
                  <c:v>664.400000000083</c:v>
                </c:pt>
                <c:pt idx="6645">
                  <c:v>664.500000000083</c:v>
                </c:pt>
                <c:pt idx="6646">
                  <c:v>664.600000000083</c:v>
                </c:pt>
                <c:pt idx="6647">
                  <c:v>664.700000000083</c:v>
                </c:pt>
                <c:pt idx="6648">
                  <c:v>664.800000000083</c:v>
                </c:pt>
                <c:pt idx="6649">
                  <c:v>664.900000000083</c:v>
                </c:pt>
                <c:pt idx="6650">
                  <c:v>665.000000000083</c:v>
                </c:pt>
                <c:pt idx="6651">
                  <c:v>665.100000000083</c:v>
                </c:pt>
                <c:pt idx="6652">
                  <c:v>665.200000000083</c:v>
                </c:pt>
                <c:pt idx="6653">
                  <c:v>665.300000000083</c:v>
                </c:pt>
                <c:pt idx="6654">
                  <c:v>665.400000000083</c:v>
                </c:pt>
                <c:pt idx="6655">
                  <c:v>665.500000000083</c:v>
                </c:pt>
                <c:pt idx="6656">
                  <c:v>665.600000000083</c:v>
                </c:pt>
                <c:pt idx="6657">
                  <c:v>665.700000000083</c:v>
                </c:pt>
                <c:pt idx="6658">
                  <c:v>665.800000000083</c:v>
                </c:pt>
                <c:pt idx="6659">
                  <c:v>665.900000000083</c:v>
                </c:pt>
                <c:pt idx="6660">
                  <c:v>666.000000000083</c:v>
                </c:pt>
                <c:pt idx="6661">
                  <c:v>666.100000000083</c:v>
                </c:pt>
                <c:pt idx="6662">
                  <c:v>666.200000000083</c:v>
                </c:pt>
                <c:pt idx="6663">
                  <c:v>666.300000000083</c:v>
                </c:pt>
                <c:pt idx="6664">
                  <c:v>666.400000000083</c:v>
                </c:pt>
                <c:pt idx="6665">
                  <c:v>666.500000000083</c:v>
                </c:pt>
                <c:pt idx="6666">
                  <c:v>666.600000000083</c:v>
                </c:pt>
                <c:pt idx="6667">
                  <c:v>666.700000000083</c:v>
                </c:pt>
                <c:pt idx="6668">
                  <c:v>666.800000000083</c:v>
                </c:pt>
                <c:pt idx="6669">
                  <c:v>666.900000000083</c:v>
                </c:pt>
                <c:pt idx="6670">
                  <c:v>667.000000000083</c:v>
                </c:pt>
                <c:pt idx="6671">
                  <c:v>667.100000000083</c:v>
                </c:pt>
                <c:pt idx="6672">
                  <c:v>667.200000000083</c:v>
                </c:pt>
                <c:pt idx="6673">
                  <c:v>667.300000000083</c:v>
                </c:pt>
                <c:pt idx="6674">
                  <c:v>667.400000000083</c:v>
                </c:pt>
                <c:pt idx="6675">
                  <c:v>667.500000000083</c:v>
                </c:pt>
                <c:pt idx="6676">
                  <c:v>667.600000000083</c:v>
                </c:pt>
                <c:pt idx="6677">
                  <c:v>667.700000000083</c:v>
                </c:pt>
                <c:pt idx="6678">
                  <c:v>667.800000000083</c:v>
                </c:pt>
                <c:pt idx="6679">
                  <c:v>667.900000000083</c:v>
                </c:pt>
                <c:pt idx="6680">
                  <c:v>668.000000000083</c:v>
                </c:pt>
                <c:pt idx="6681">
                  <c:v>668.100000000083</c:v>
                </c:pt>
                <c:pt idx="6682">
                  <c:v>668.200000000083</c:v>
                </c:pt>
                <c:pt idx="6683">
                  <c:v>668.300000000083</c:v>
                </c:pt>
                <c:pt idx="6684">
                  <c:v>668.400000000083</c:v>
                </c:pt>
                <c:pt idx="6685">
                  <c:v>668.500000000083</c:v>
                </c:pt>
                <c:pt idx="6686">
                  <c:v>668.600000000084</c:v>
                </c:pt>
                <c:pt idx="6687">
                  <c:v>668.700000000084</c:v>
                </c:pt>
                <c:pt idx="6688">
                  <c:v>668.800000000084</c:v>
                </c:pt>
                <c:pt idx="6689">
                  <c:v>668.900000000084</c:v>
                </c:pt>
                <c:pt idx="6690">
                  <c:v>669.000000000084</c:v>
                </c:pt>
                <c:pt idx="6691">
                  <c:v>669.100000000084</c:v>
                </c:pt>
                <c:pt idx="6692">
                  <c:v>669.200000000084</c:v>
                </c:pt>
                <c:pt idx="6693">
                  <c:v>669.300000000084</c:v>
                </c:pt>
                <c:pt idx="6694">
                  <c:v>669.400000000084</c:v>
                </c:pt>
                <c:pt idx="6695">
                  <c:v>669.500000000084</c:v>
                </c:pt>
                <c:pt idx="6696">
                  <c:v>669.600000000084</c:v>
                </c:pt>
                <c:pt idx="6697">
                  <c:v>669.700000000084</c:v>
                </c:pt>
                <c:pt idx="6698">
                  <c:v>669.800000000084</c:v>
                </c:pt>
                <c:pt idx="6699">
                  <c:v>669.900000000084</c:v>
                </c:pt>
                <c:pt idx="6700">
                  <c:v>670.000000000084</c:v>
                </c:pt>
                <c:pt idx="6701">
                  <c:v>670.100000000084</c:v>
                </c:pt>
                <c:pt idx="6702">
                  <c:v>670.200000000084</c:v>
                </c:pt>
                <c:pt idx="6703">
                  <c:v>670.300000000084</c:v>
                </c:pt>
                <c:pt idx="6704">
                  <c:v>670.400000000084</c:v>
                </c:pt>
                <c:pt idx="6705">
                  <c:v>670.500000000084</c:v>
                </c:pt>
                <c:pt idx="6706">
                  <c:v>670.600000000084</c:v>
                </c:pt>
                <c:pt idx="6707">
                  <c:v>670.700000000084</c:v>
                </c:pt>
                <c:pt idx="6708">
                  <c:v>670.800000000084</c:v>
                </c:pt>
                <c:pt idx="6709">
                  <c:v>670.900000000084</c:v>
                </c:pt>
                <c:pt idx="6710">
                  <c:v>671.000000000084</c:v>
                </c:pt>
                <c:pt idx="6711">
                  <c:v>671.100000000084</c:v>
                </c:pt>
                <c:pt idx="6712">
                  <c:v>671.200000000084</c:v>
                </c:pt>
                <c:pt idx="6713">
                  <c:v>671.300000000084</c:v>
                </c:pt>
                <c:pt idx="6714">
                  <c:v>671.400000000084</c:v>
                </c:pt>
                <c:pt idx="6715">
                  <c:v>671.500000000084</c:v>
                </c:pt>
                <c:pt idx="6716">
                  <c:v>671.600000000084</c:v>
                </c:pt>
                <c:pt idx="6717">
                  <c:v>671.700000000084</c:v>
                </c:pt>
                <c:pt idx="6718">
                  <c:v>671.800000000084</c:v>
                </c:pt>
                <c:pt idx="6719">
                  <c:v>671.900000000084</c:v>
                </c:pt>
                <c:pt idx="6720">
                  <c:v>672.000000000084</c:v>
                </c:pt>
                <c:pt idx="6721">
                  <c:v>672.100000000084</c:v>
                </c:pt>
                <c:pt idx="6722">
                  <c:v>672.200000000084</c:v>
                </c:pt>
                <c:pt idx="6723">
                  <c:v>672.300000000084</c:v>
                </c:pt>
                <c:pt idx="6724">
                  <c:v>672.400000000084</c:v>
                </c:pt>
                <c:pt idx="6725">
                  <c:v>672.500000000084</c:v>
                </c:pt>
                <c:pt idx="6726">
                  <c:v>672.600000000084</c:v>
                </c:pt>
                <c:pt idx="6727">
                  <c:v>672.700000000084</c:v>
                </c:pt>
                <c:pt idx="6728">
                  <c:v>672.800000000084</c:v>
                </c:pt>
                <c:pt idx="6729">
                  <c:v>672.900000000085</c:v>
                </c:pt>
                <c:pt idx="6730">
                  <c:v>673.000000000085</c:v>
                </c:pt>
                <c:pt idx="6731">
                  <c:v>673.100000000084</c:v>
                </c:pt>
                <c:pt idx="6732">
                  <c:v>673.200000000085</c:v>
                </c:pt>
                <c:pt idx="6733">
                  <c:v>673.300000000085</c:v>
                </c:pt>
                <c:pt idx="6734">
                  <c:v>673.400000000085</c:v>
                </c:pt>
                <c:pt idx="6735">
                  <c:v>673.500000000085</c:v>
                </c:pt>
                <c:pt idx="6736">
                  <c:v>673.600000000085</c:v>
                </c:pt>
                <c:pt idx="6737">
                  <c:v>673.700000000085</c:v>
                </c:pt>
                <c:pt idx="6738">
                  <c:v>673.800000000085</c:v>
                </c:pt>
                <c:pt idx="6739">
                  <c:v>673.900000000085</c:v>
                </c:pt>
                <c:pt idx="6740">
                  <c:v>674.000000000085</c:v>
                </c:pt>
                <c:pt idx="6741">
                  <c:v>674.100000000085</c:v>
                </c:pt>
                <c:pt idx="6742">
                  <c:v>674.200000000085</c:v>
                </c:pt>
                <c:pt idx="6743">
                  <c:v>674.300000000085</c:v>
                </c:pt>
                <c:pt idx="6744">
                  <c:v>674.400000000085</c:v>
                </c:pt>
                <c:pt idx="6745">
                  <c:v>674.500000000085</c:v>
                </c:pt>
                <c:pt idx="6746">
                  <c:v>674.600000000085</c:v>
                </c:pt>
                <c:pt idx="6747">
                  <c:v>674.700000000085</c:v>
                </c:pt>
                <c:pt idx="6748">
                  <c:v>674.800000000085</c:v>
                </c:pt>
                <c:pt idx="6749">
                  <c:v>674.900000000085</c:v>
                </c:pt>
                <c:pt idx="6750">
                  <c:v>675.000000000085</c:v>
                </c:pt>
                <c:pt idx="6751">
                  <c:v>675.100000000085</c:v>
                </c:pt>
                <c:pt idx="6752">
                  <c:v>675.200000000085</c:v>
                </c:pt>
                <c:pt idx="6753">
                  <c:v>675.300000000085</c:v>
                </c:pt>
                <c:pt idx="6754">
                  <c:v>675.400000000085</c:v>
                </c:pt>
                <c:pt idx="6755">
                  <c:v>675.500000000085</c:v>
                </c:pt>
                <c:pt idx="6756">
                  <c:v>675.600000000085</c:v>
                </c:pt>
                <c:pt idx="6757">
                  <c:v>675.700000000085</c:v>
                </c:pt>
                <c:pt idx="6758">
                  <c:v>675.800000000085</c:v>
                </c:pt>
                <c:pt idx="6759">
                  <c:v>675.900000000085</c:v>
                </c:pt>
                <c:pt idx="6760">
                  <c:v>676.000000000085</c:v>
                </c:pt>
                <c:pt idx="6761">
                  <c:v>676.100000000085</c:v>
                </c:pt>
                <c:pt idx="6762">
                  <c:v>676.200000000085</c:v>
                </c:pt>
                <c:pt idx="6763">
                  <c:v>676.300000000085</c:v>
                </c:pt>
                <c:pt idx="6764">
                  <c:v>676.400000000085</c:v>
                </c:pt>
                <c:pt idx="6765">
                  <c:v>676.500000000085</c:v>
                </c:pt>
                <c:pt idx="6766">
                  <c:v>676.600000000085</c:v>
                </c:pt>
                <c:pt idx="6767">
                  <c:v>676.700000000085</c:v>
                </c:pt>
                <c:pt idx="6768">
                  <c:v>676.800000000085</c:v>
                </c:pt>
                <c:pt idx="6769">
                  <c:v>676.900000000085</c:v>
                </c:pt>
                <c:pt idx="6770">
                  <c:v>677.000000000085</c:v>
                </c:pt>
                <c:pt idx="6771">
                  <c:v>677.100000000085</c:v>
                </c:pt>
                <c:pt idx="6772">
                  <c:v>677.200000000085</c:v>
                </c:pt>
                <c:pt idx="6773">
                  <c:v>677.300000000085</c:v>
                </c:pt>
                <c:pt idx="6774">
                  <c:v>677.400000000085</c:v>
                </c:pt>
                <c:pt idx="6775">
                  <c:v>677.500000000086</c:v>
                </c:pt>
                <c:pt idx="6776">
                  <c:v>677.600000000086</c:v>
                </c:pt>
                <c:pt idx="6777">
                  <c:v>677.700000000086</c:v>
                </c:pt>
                <c:pt idx="6778">
                  <c:v>677.800000000086</c:v>
                </c:pt>
                <c:pt idx="6779">
                  <c:v>677.900000000086</c:v>
                </c:pt>
                <c:pt idx="6780">
                  <c:v>678.000000000086</c:v>
                </c:pt>
                <c:pt idx="6781">
                  <c:v>678.100000000086</c:v>
                </c:pt>
                <c:pt idx="6782">
                  <c:v>678.200000000086</c:v>
                </c:pt>
                <c:pt idx="6783">
                  <c:v>678.300000000086</c:v>
                </c:pt>
                <c:pt idx="6784">
                  <c:v>678.400000000086</c:v>
                </c:pt>
                <c:pt idx="6785">
                  <c:v>678.500000000086</c:v>
                </c:pt>
                <c:pt idx="6786">
                  <c:v>678.600000000086</c:v>
                </c:pt>
                <c:pt idx="6787">
                  <c:v>678.700000000086</c:v>
                </c:pt>
                <c:pt idx="6788">
                  <c:v>678.800000000086</c:v>
                </c:pt>
                <c:pt idx="6789">
                  <c:v>678.900000000086</c:v>
                </c:pt>
                <c:pt idx="6790">
                  <c:v>679.000000000086</c:v>
                </c:pt>
                <c:pt idx="6791">
                  <c:v>679.100000000086</c:v>
                </c:pt>
                <c:pt idx="6792">
                  <c:v>679.200000000086</c:v>
                </c:pt>
                <c:pt idx="6793">
                  <c:v>679.300000000086</c:v>
                </c:pt>
                <c:pt idx="6794">
                  <c:v>679.400000000086</c:v>
                </c:pt>
                <c:pt idx="6795">
                  <c:v>679.500000000086</c:v>
                </c:pt>
                <c:pt idx="6796">
                  <c:v>679.600000000086</c:v>
                </c:pt>
                <c:pt idx="6797">
                  <c:v>679.700000000086</c:v>
                </c:pt>
                <c:pt idx="6798">
                  <c:v>679.800000000086</c:v>
                </c:pt>
                <c:pt idx="6799">
                  <c:v>679.900000000086</c:v>
                </c:pt>
                <c:pt idx="6800">
                  <c:v>680.000000000086</c:v>
                </c:pt>
                <c:pt idx="6801">
                  <c:v>680.100000000086</c:v>
                </c:pt>
                <c:pt idx="6802">
                  <c:v>680.200000000086</c:v>
                </c:pt>
                <c:pt idx="6803">
                  <c:v>680.300000000086</c:v>
                </c:pt>
                <c:pt idx="6804">
                  <c:v>680.400000000086</c:v>
                </c:pt>
                <c:pt idx="6805">
                  <c:v>680.500000000086</c:v>
                </c:pt>
                <c:pt idx="6806">
                  <c:v>680.600000000086</c:v>
                </c:pt>
                <c:pt idx="6807">
                  <c:v>680.700000000086</c:v>
                </c:pt>
                <c:pt idx="6808">
                  <c:v>680.800000000086</c:v>
                </c:pt>
                <c:pt idx="6809">
                  <c:v>680.900000000086</c:v>
                </c:pt>
                <c:pt idx="6810">
                  <c:v>681.000000000086</c:v>
                </c:pt>
                <c:pt idx="6811">
                  <c:v>681.100000000086</c:v>
                </c:pt>
                <c:pt idx="6812">
                  <c:v>681.200000000086</c:v>
                </c:pt>
                <c:pt idx="6813">
                  <c:v>681.300000000086</c:v>
                </c:pt>
                <c:pt idx="6814">
                  <c:v>681.400000000086</c:v>
                </c:pt>
                <c:pt idx="6815">
                  <c:v>681.500000000086</c:v>
                </c:pt>
                <c:pt idx="6816">
                  <c:v>681.600000000086</c:v>
                </c:pt>
                <c:pt idx="6817">
                  <c:v>681.700000000086</c:v>
                </c:pt>
                <c:pt idx="6818">
                  <c:v>681.800000000087</c:v>
                </c:pt>
                <c:pt idx="6819">
                  <c:v>681.900000000087</c:v>
                </c:pt>
                <c:pt idx="6820">
                  <c:v>682.000000000087</c:v>
                </c:pt>
                <c:pt idx="6821">
                  <c:v>682.100000000087</c:v>
                </c:pt>
                <c:pt idx="6822">
                  <c:v>682.200000000087</c:v>
                </c:pt>
                <c:pt idx="6823">
                  <c:v>682.300000000087</c:v>
                </c:pt>
                <c:pt idx="6824">
                  <c:v>682.400000000087</c:v>
                </c:pt>
                <c:pt idx="6825">
                  <c:v>682.500000000087</c:v>
                </c:pt>
                <c:pt idx="6826">
                  <c:v>682.600000000087</c:v>
                </c:pt>
                <c:pt idx="6827">
                  <c:v>682.700000000087</c:v>
                </c:pt>
                <c:pt idx="6828">
                  <c:v>682.800000000087</c:v>
                </c:pt>
                <c:pt idx="6829">
                  <c:v>682.900000000087</c:v>
                </c:pt>
                <c:pt idx="6830">
                  <c:v>683.000000000087</c:v>
                </c:pt>
                <c:pt idx="6831">
                  <c:v>683.100000000087</c:v>
                </c:pt>
                <c:pt idx="6832">
                  <c:v>683.200000000087</c:v>
                </c:pt>
                <c:pt idx="6833">
                  <c:v>683.300000000087</c:v>
                </c:pt>
                <c:pt idx="6834">
                  <c:v>683.400000000087</c:v>
                </c:pt>
                <c:pt idx="6835">
                  <c:v>683.500000000087</c:v>
                </c:pt>
                <c:pt idx="6836">
                  <c:v>683.600000000087</c:v>
                </c:pt>
                <c:pt idx="6837">
                  <c:v>683.700000000087</c:v>
                </c:pt>
                <c:pt idx="6838">
                  <c:v>683.800000000087</c:v>
                </c:pt>
                <c:pt idx="6839">
                  <c:v>683.900000000087</c:v>
                </c:pt>
                <c:pt idx="6840">
                  <c:v>684.000000000087</c:v>
                </c:pt>
                <c:pt idx="6841">
                  <c:v>684.100000000087</c:v>
                </c:pt>
                <c:pt idx="6842">
                  <c:v>684.200000000087</c:v>
                </c:pt>
                <c:pt idx="6843">
                  <c:v>684.300000000087</c:v>
                </c:pt>
                <c:pt idx="6844">
                  <c:v>684.400000000087</c:v>
                </c:pt>
                <c:pt idx="6845">
                  <c:v>684.500000000087</c:v>
                </c:pt>
                <c:pt idx="6846">
                  <c:v>684.600000000087</c:v>
                </c:pt>
                <c:pt idx="6847">
                  <c:v>684.700000000087</c:v>
                </c:pt>
                <c:pt idx="6848">
                  <c:v>684.800000000087</c:v>
                </c:pt>
                <c:pt idx="6849">
                  <c:v>684.900000000087</c:v>
                </c:pt>
                <c:pt idx="6850">
                  <c:v>685.000000000087</c:v>
                </c:pt>
                <c:pt idx="6851">
                  <c:v>685.100000000087</c:v>
                </c:pt>
                <c:pt idx="6852">
                  <c:v>685.200000000087</c:v>
                </c:pt>
                <c:pt idx="6853">
                  <c:v>685.300000000087</c:v>
                </c:pt>
                <c:pt idx="6854">
                  <c:v>685.400000000087</c:v>
                </c:pt>
                <c:pt idx="6855">
                  <c:v>685.500000000087</c:v>
                </c:pt>
                <c:pt idx="6856">
                  <c:v>685.600000000087</c:v>
                </c:pt>
                <c:pt idx="6857">
                  <c:v>685.700000000087</c:v>
                </c:pt>
                <c:pt idx="6858">
                  <c:v>685.800000000087</c:v>
                </c:pt>
                <c:pt idx="6859">
                  <c:v>685.900000000087</c:v>
                </c:pt>
                <c:pt idx="6860">
                  <c:v>686.000000000087</c:v>
                </c:pt>
                <c:pt idx="6861">
                  <c:v>686.100000000087</c:v>
                </c:pt>
                <c:pt idx="6862">
                  <c:v>686.200000000088</c:v>
                </c:pt>
                <c:pt idx="6863">
                  <c:v>686.300000000088</c:v>
                </c:pt>
                <c:pt idx="6864">
                  <c:v>686.400000000088</c:v>
                </c:pt>
                <c:pt idx="6865">
                  <c:v>686.500000000088</c:v>
                </c:pt>
                <c:pt idx="6866">
                  <c:v>686.600000000088</c:v>
                </c:pt>
                <c:pt idx="6867">
                  <c:v>686.700000000088</c:v>
                </c:pt>
                <c:pt idx="6868">
                  <c:v>686.800000000088</c:v>
                </c:pt>
                <c:pt idx="6869">
                  <c:v>686.900000000088</c:v>
                </c:pt>
                <c:pt idx="6870">
                  <c:v>687.000000000088</c:v>
                </c:pt>
                <c:pt idx="6871">
                  <c:v>687.100000000088</c:v>
                </c:pt>
                <c:pt idx="6872">
                  <c:v>687.200000000088</c:v>
                </c:pt>
                <c:pt idx="6873">
                  <c:v>687.300000000088</c:v>
                </c:pt>
                <c:pt idx="6874">
                  <c:v>687.400000000088</c:v>
                </c:pt>
                <c:pt idx="6875">
                  <c:v>687.500000000088</c:v>
                </c:pt>
                <c:pt idx="6876">
                  <c:v>687.600000000088</c:v>
                </c:pt>
                <c:pt idx="6877">
                  <c:v>687.700000000088</c:v>
                </c:pt>
                <c:pt idx="6878">
                  <c:v>687.800000000088</c:v>
                </c:pt>
                <c:pt idx="6879">
                  <c:v>687.900000000088</c:v>
                </c:pt>
                <c:pt idx="6880">
                  <c:v>688.000000000088</c:v>
                </c:pt>
                <c:pt idx="6881">
                  <c:v>688.100000000088</c:v>
                </c:pt>
                <c:pt idx="6882">
                  <c:v>688.200000000088</c:v>
                </c:pt>
                <c:pt idx="6883">
                  <c:v>688.300000000088</c:v>
                </c:pt>
                <c:pt idx="6884">
                  <c:v>688.400000000088</c:v>
                </c:pt>
                <c:pt idx="6885">
                  <c:v>688.500000000088</c:v>
                </c:pt>
                <c:pt idx="6886">
                  <c:v>688.600000000088</c:v>
                </c:pt>
                <c:pt idx="6887">
                  <c:v>688.700000000088</c:v>
                </c:pt>
                <c:pt idx="6888">
                  <c:v>688.800000000088</c:v>
                </c:pt>
                <c:pt idx="6889">
                  <c:v>688.900000000088</c:v>
                </c:pt>
                <c:pt idx="6890">
                  <c:v>689.000000000088</c:v>
                </c:pt>
                <c:pt idx="6891">
                  <c:v>689.100000000088</c:v>
                </c:pt>
                <c:pt idx="6892">
                  <c:v>689.200000000088</c:v>
                </c:pt>
                <c:pt idx="6893">
                  <c:v>689.300000000088</c:v>
                </c:pt>
                <c:pt idx="6894">
                  <c:v>689.400000000088</c:v>
                </c:pt>
                <c:pt idx="6895">
                  <c:v>689.500000000088</c:v>
                </c:pt>
                <c:pt idx="6896">
                  <c:v>689.600000000088</c:v>
                </c:pt>
                <c:pt idx="6897">
                  <c:v>689.700000000088</c:v>
                </c:pt>
                <c:pt idx="6898">
                  <c:v>689.800000000088</c:v>
                </c:pt>
                <c:pt idx="6899">
                  <c:v>689.900000000088</c:v>
                </c:pt>
                <c:pt idx="6900">
                  <c:v>690.000000000088</c:v>
                </c:pt>
                <c:pt idx="6901">
                  <c:v>690.100000000088</c:v>
                </c:pt>
                <c:pt idx="6902">
                  <c:v>690.200000000088</c:v>
                </c:pt>
                <c:pt idx="6903">
                  <c:v>690.300000000088</c:v>
                </c:pt>
                <c:pt idx="6904">
                  <c:v>690.400000000088</c:v>
                </c:pt>
                <c:pt idx="6905">
                  <c:v>690.500000000089</c:v>
                </c:pt>
                <c:pt idx="6906">
                  <c:v>690.600000000088</c:v>
                </c:pt>
                <c:pt idx="6907">
                  <c:v>690.700000000088</c:v>
                </c:pt>
                <c:pt idx="6908">
                  <c:v>690.800000000089</c:v>
                </c:pt>
                <c:pt idx="6909">
                  <c:v>690.900000000089</c:v>
                </c:pt>
                <c:pt idx="6910">
                  <c:v>691.000000000089</c:v>
                </c:pt>
                <c:pt idx="6911">
                  <c:v>691.100000000089</c:v>
                </c:pt>
                <c:pt idx="6912">
                  <c:v>691.200000000089</c:v>
                </c:pt>
                <c:pt idx="6913">
                  <c:v>691.300000000089</c:v>
                </c:pt>
                <c:pt idx="6914">
                  <c:v>691.400000000089</c:v>
                </c:pt>
                <c:pt idx="6915">
                  <c:v>691.500000000089</c:v>
                </c:pt>
                <c:pt idx="6916">
                  <c:v>691.600000000089</c:v>
                </c:pt>
                <c:pt idx="6917">
                  <c:v>691.700000000089</c:v>
                </c:pt>
                <c:pt idx="6918">
                  <c:v>691.800000000089</c:v>
                </c:pt>
                <c:pt idx="6919">
                  <c:v>691.900000000089</c:v>
                </c:pt>
                <c:pt idx="6920">
                  <c:v>692.000000000089</c:v>
                </c:pt>
                <c:pt idx="6921">
                  <c:v>692.100000000089</c:v>
                </c:pt>
                <c:pt idx="6922">
                  <c:v>692.200000000089</c:v>
                </c:pt>
                <c:pt idx="6923">
                  <c:v>692.300000000089</c:v>
                </c:pt>
                <c:pt idx="6924">
                  <c:v>692.400000000089</c:v>
                </c:pt>
                <c:pt idx="6925">
                  <c:v>692.500000000089</c:v>
                </c:pt>
                <c:pt idx="6926">
                  <c:v>692.600000000089</c:v>
                </c:pt>
                <c:pt idx="6927">
                  <c:v>692.700000000089</c:v>
                </c:pt>
                <c:pt idx="6928">
                  <c:v>692.800000000089</c:v>
                </c:pt>
                <c:pt idx="6929">
                  <c:v>692.900000000089</c:v>
                </c:pt>
                <c:pt idx="6930">
                  <c:v>693.000000000089</c:v>
                </c:pt>
                <c:pt idx="6931">
                  <c:v>693.100000000089</c:v>
                </c:pt>
                <c:pt idx="6932">
                  <c:v>693.200000000089</c:v>
                </c:pt>
                <c:pt idx="6933">
                  <c:v>693.300000000089</c:v>
                </c:pt>
                <c:pt idx="6934">
                  <c:v>693.400000000089</c:v>
                </c:pt>
                <c:pt idx="6935">
                  <c:v>693.500000000089</c:v>
                </c:pt>
                <c:pt idx="6936">
                  <c:v>693.600000000089</c:v>
                </c:pt>
                <c:pt idx="6937">
                  <c:v>693.700000000089</c:v>
                </c:pt>
                <c:pt idx="6938">
                  <c:v>693.800000000089</c:v>
                </c:pt>
                <c:pt idx="6939">
                  <c:v>693.900000000089</c:v>
                </c:pt>
                <c:pt idx="6940">
                  <c:v>694.000000000089</c:v>
                </c:pt>
                <c:pt idx="6941">
                  <c:v>694.100000000089</c:v>
                </c:pt>
                <c:pt idx="6942">
                  <c:v>694.200000000089</c:v>
                </c:pt>
                <c:pt idx="6943">
                  <c:v>694.300000000089</c:v>
                </c:pt>
                <c:pt idx="6944">
                  <c:v>694.400000000089</c:v>
                </c:pt>
                <c:pt idx="6945">
                  <c:v>694.500000000089</c:v>
                </c:pt>
                <c:pt idx="6946">
                  <c:v>694.600000000089</c:v>
                </c:pt>
                <c:pt idx="6947">
                  <c:v>694.700000000089</c:v>
                </c:pt>
                <c:pt idx="6948">
                  <c:v>694.800000000089</c:v>
                </c:pt>
                <c:pt idx="6949">
                  <c:v>694.900000000089</c:v>
                </c:pt>
                <c:pt idx="6950">
                  <c:v>695.000000000089</c:v>
                </c:pt>
                <c:pt idx="6951">
                  <c:v>695.10000000009</c:v>
                </c:pt>
                <c:pt idx="6952">
                  <c:v>695.20000000009</c:v>
                </c:pt>
                <c:pt idx="6953">
                  <c:v>695.30000000009</c:v>
                </c:pt>
                <c:pt idx="6954">
                  <c:v>695.40000000009</c:v>
                </c:pt>
                <c:pt idx="6955">
                  <c:v>695.50000000009</c:v>
                </c:pt>
                <c:pt idx="6956">
                  <c:v>695.60000000009</c:v>
                </c:pt>
                <c:pt idx="6957">
                  <c:v>695.70000000009</c:v>
                </c:pt>
                <c:pt idx="6958">
                  <c:v>695.80000000009</c:v>
                </c:pt>
                <c:pt idx="6959">
                  <c:v>695.90000000009</c:v>
                </c:pt>
                <c:pt idx="6960">
                  <c:v>696.00000000009</c:v>
                </c:pt>
                <c:pt idx="6961">
                  <c:v>696.10000000009</c:v>
                </c:pt>
                <c:pt idx="6962">
                  <c:v>696.20000000009</c:v>
                </c:pt>
                <c:pt idx="6963">
                  <c:v>696.30000000009</c:v>
                </c:pt>
                <c:pt idx="6964">
                  <c:v>696.40000000009</c:v>
                </c:pt>
                <c:pt idx="6965">
                  <c:v>696.50000000009</c:v>
                </c:pt>
                <c:pt idx="6966">
                  <c:v>696.60000000009</c:v>
                </c:pt>
                <c:pt idx="6967">
                  <c:v>696.70000000009</c:v>
                </c:pt>
                <c:pt idx="6968">
                  <c:v>696.80000000009</c:v>
                </c:pt>
                <c:pt idx="6969">
                  <c:v>696.90000000009</c:v>
                </c:pt>
                <c:pt idx="6970">
                  <c:v>697.00000000009</c:v>
                </c:pt>
                <c:pt idx="6971">
                  <c:v>697.10000000009</c:v>
                </c:pt>
                <c:pt idx="6972">
                  <c:v>697.20000000009</c:v>
                </c:pt>
                <c:pt idx="6973">
                  <c:v>697.30000000009</c:v>
                </c:pt>
                <c:pt idx="6974">
                  <c:v>697.40000000009</c:v>
                </c:pt>
                <c:pt idx="6975">
                  <c:v>697.50000000009</c:v>
                </c:pt>
                <c:pt idx="6976">
                  <c:v>697.60000000009</c:v>
                </c:pt>
                <c:pt idx="6977">
                  <c:v>697.70000000009</c:v>
                </c:pt>
                <c:pt idx="6978">
                  <c:v>697.80000000009</c:v>
                </c:pt>
                <c:pt idx="6979">
                  <c:v>697.90000000009</c:v>
                </c:pt>
                <c:pt idx="6980">
                  <c:v>698.00000000009</c:v>
                </c:pt>
                <c:pt idx="6981">
                  <c:v>698.10000000009</c:v>
                </c:pt>
                <c:pt idx="6982">
                  <c:v>698.20000000009</c:v>
                </c:pt>
                <c:pt idx="6983">
                  <c:v>698.30000000009</c:v>
                </c:pt>
                <c:pt idx="6984">
                  <c:v>698.40000000009</c:v>
                </c:pt>
                <c:pt idx="6985">
                  <c:v>698.50000000009</c:v>
                </c:pt>
                <c:pt idx="6986">
                  <c:v>698.60000000009</c:v>
                </c:pt>
                <c:pt idx="6987">
                  <c:v>698.70000000009</c:v>
                </c:pt>
                <c:pt idx="6988">
                  <c:v>698.80000000009</c:v>
                </c:pt>
                <c:pt idx="6989">
                  <c:v>698.90000000009</c:v>
                </c:pt>
                <c:pt idx="6990">
                  <c:v>699.00000000009</c:v>
                </c:pt>
                <c:pt idx="6991">
                  <c:v>699.10000000009</c:v>
                </c:pt>
                <c:pt idx="6992">
                  <c:v>699.20000000009</c:v>
                </c:pt>
                <c:pt idx="6993">
                  <c:v>699.30000000009</c:v>
                </c:pt>
                <c:pt idx="6994">
                  <c:v>699.400000000091</c:v>
                </c:pt>
                <c:pt idx="6995">
                  <c:v>699.500000000091</c:v>
                </c:pt>
                <c:pt idx="6996">
                  <c:v>699.600000000091</c:v>
                </c:pt>
                <c:pt idx="6997">
                  <c:v>699.700000000091</c:v>
                </c:pt>
                <c:pt idx="6998">
                  <c:v>699.800000000091</c:v>
                </c:pt>
                <c:pt idx="6999">
                  <c:v>699.900000000091</c:v>
                </c:pt>
                <c:pt idx="7000">
                  <c:v>700.000000000091</c:v>
                </c:pt>
                <c:pt idx="7001">
                  <c:v>700.100000000091</c:v>
                </c:pt>
                <c:pt idx="7002">
                  <c:v>700.200000000091</c:v>
                </c:pt>
                <c:pt idx="7003">
                  <c:v>700.300000000091</c:v>
                </c:pt>
                <c:pt idx="7004">
                  <c:v>700.400000000091</c:v>
                </c:pt>
                <c:pt idx="7005">
                  <c:v>700.500000000091</c:v>
                </c:pt>
                <c:pt idx="7006">
                  <c:v>700.600000000091</c:v>
                </c:pt>
                <c:pt idx="7007">
                  <c:v>700.700000000091</c:v>
                </c:pt>
                <c:pt idx="7008">
                  <c:v>700.800000000091</c:v>
                </c:pt>
                <c:pt idx="7009">
                  <c:v>700.900000000091</c:v>
                </c:pt>
                <c:pt idx="7010">
                  <c:v>701.000000000091</c:v>
                </c:pt>
                <c:pt idx="7011">
                  <c:v>701.100000000091</c:v>
                </c:pt>
                <c:pt idx="7012">
                  <c:v>701.200000000091</c:v>
                </c:pt>
                <c:pt idx="7013">
                  <c:v>701.300000000091</c:v>
                </c:pt>
                <c:pt idx="7014">
                  <c:v>701.400000000091</c:v>
                </c:pt>
                <c:pt idx="7015">
                  <c:v>701.500000000091</c:v>
                </c:pt>
                <c:pt idx="7016">
                  <c:v>701.600000000091</c:v>
                </c:pt>
                <c:pt idx="7017">
                  <c:v>701.700000000091</c:v>
                </c:pt>
                <c:pt idx="7018">
                  <c:v>701.800000000091</c:v>
                </c:pt>
                <c:pt idx="7019">
                  <c:v>701.900000000091</c:v>
                </c:pt>
                <c:pt idx="7020">
                  <c:v>702.000000000091</c:v>
                </c:pt>
                <c:pt idx="7021">
                  <c:v>702.100000000091</c:v>
                </c:pt>
                <c:pt idx="7022">
                  <c:v>702.200000000091</c:v>
                </c:pt>
                <c:pt idx="7023">
                  <c:v>702.300000000091</c:v>
                </c:pt>
                <c:pt idx="7024">
                  <c:v>702.400000000091</c:v>
                </c:pt>
                <c:pt idx="7025">
                  <c:v>702.500000000091</c:v>
                </c:pt>
                <c:pt idx="7026">
                  <c:v>702.600000000091</c:v>
                </c:pt>
                <c:pt idx="7027">
                  <c:v>702.700000000091</c:v>
                </c:pt>
                <c:pt idx="7028">
                  <c:v>702.800000000091</c:v>
                </c:pt>
                <c:pt idx="7029">
                  <c:v>702.900000000091</c:v>
                </c:pt>
                <c:pt idx="7030">
                  <c:v>703.000000000091</c:v>
                </c:pt>
                <c:pt idx="7031">
                  <c:v>703.100000000091</c:v>
                </c:pt>
                <c:pt idx="7032">
                  <c:v>703.200000000091</c:v>
                </c:pt>
                <c:pt idx="7033">
                  <c:v>703.300000000091</c:v>
                </c:pt>
                <c:pt idx="7034">
                  <c:v>703.400000000091</c:v>
                </c:pt>
                <c:pt idx="7035">
                  <c:v>703.500000000091</c:v>
                </c:pt>
                <c:pt idx="7036">
                  <c:v>703.600000000091</c:v>
                </c:pt>
                <c:pt idx="7037">
                  <c:v>703.700000000092</c:v>
                </c:pt>
                <c:pt idx="7038">
                  <c:v>703.800000000092</c:v>
                </c:pt>
                <c:pt idx="7039">
                  <c:v>703.900000000091</c:v>
                </c:pt>
                <c:pt idx="7040">
                  <c:v>704.000000000092</c:v>
                </c:pt>
                <c:pt idx="7041">
                  <c:v>704.100000000092</c:v>
                </c:pt>
                <c:pt idx="7042">
                  <c:v>704.200000000092</c:v>
                </c:pt>
                <c:pt idx="7043">
                  <c:v>704.300000000092</c:v>
                </c:pt>
                <c:pt idx="7044">
                  <c:v>704.400000000092</c:v>
                </c:pt>
                <c:pt idx="7045">
                  <c:v>704.500000000092</c:v>
                </c:pt>
                <c:pt idx="7046">
                  <c:v>704.600000000092</c:v>
                </c:pt>
                <c:pt idx="7047">
                  <c:v>704.700000000092</c:v>
                </c:pt>
                <c:pt idx="7048">
                  <c:v>704.800000000092</c:v>
                </c:pt>
                <c:pt idx="7049">
                  <c:v>704.900000000092</c:v>
                </c:pt>
                <c:pt idx="7050">
                  <c:v>705.000000000092</c:v>
                </c:pt>
                <c:pt idx="7051">
                  <c:v>705.100000000092</c:v>
                </c:pt>
                <c:pt idx="7052">
                  <c:v>705.200000000092</c:v>
                </c:pt>
                <c:pt idx="7053">
                  <c:v>705.300000000092</c:v>
                </c:pt>
                <c:pt idx="7054">
                  <c:v>705.400000000092</c:v>
                </c:pt>
                <c:pt idx="7055">
                  <c:v>705.500000000092</c:v>
                </c:pt>
                <c:pt idx="7056">
                  <c:v>705.600000000092</c:v>
                </c:pt>
                <c:pt idx="7057">
                  <c:v>705.700000000092</c:v>
                </c:pt>
                <c:pt idx="7058">
                  <c:v>705.800000000092</c:v>
                </c:pt>
                <c:pt idx="7059">
                  <c:v>705.900000000092</c:v>
                </c:pt>
                <c:pt idx="7060">
                  <c:v>706.000000000092</c:v>
                </c:pt>
                <c:pt idx="7061">
                  <c:v>706.100000000092</c:v>
                </c:pt>
                <c:pt idx="7062">
                  <c:v>706.200000000092</c:v>
                </c:pt>
                <c:pt idx="7063">
                  <c:v>706.300000000092</c:v>
                </c:pt>
                <c:pt idx="7064">
                  <c:v>706.400000000092</c:v>
                </c:pt>
                <c:pt idx="7065">
                  <c:v>706.500000000092</c:v>
                </c:pt>
                <c:pt idx="7066">
                  <c:v>706.600000000092</c:v>
                </c:pt>
                <c:pt idx="7067">
                  <c:v>706.700000000092</c:v>
                </c:pt>
                <c:pt idx="7068">
                  <c:v>706.800000000092</c:v>
                </c:pt>
                <c:pt idx="7069">
                  <c:v>706.900000000092</c:v>
                </c:pt>
                <c:pt idx="7070">
                  <c:v>707.000000000092</c:v>
                </c:pt>
                <c:pt idx="7071">
                  <c:v>707.100000000092</c:v>
                </c:pt>
                <c:pt idx="7072">
                  <c:v>707.200000000092</c:v>
                </c:pt>
                <c:pt idx="7073">
                  <c:v>707.300000000092</c:v>
                </c:pt>
                <c:pt idx="7074">
                  <c:v>707.400000000092</c:v>
                </c:pt>
                <c:pt idx="7075">
                  <c:v>707.500000000092</c:v>
                </c:pt>
                <c:pt idx="7076">
                  <c:v>707.600000000092</c:v>
                </c:pt>
                <c:pt idx="7077">
                  <c:v>707.700000000092</c:v>
                </c:pt>
                <c:pt idx="7078">
                  <c:v>707.800000000092</c:v>
                </c:pt>
                <c:pt idx="7079">
                  <c:v>707.900000000092</c:v>
                </c:pt>
                <c:pt idx="7080">
                  <c:v>708.000000000092</c:v>
                </c:pt>
                <c:pt idx="7081">
                  <c:v>708.100000000092</c:v>
                </c:pt>
                <c:pt idx="7082">
                  <c:v>708.200000000092</c:v>
                </c:pt>
                <c:pt idx="7083">
                  <c:v>708.300000000093</c:v>
                </c:pt>
                <c:pt idx="7084">
                  <c:v>708.400000000093</c:v>
                </c:pt>
                <c:pt idx="7085">
                  <c:v>708.500000000093</c:v>
                </c:pt>
                <c:pt idx="7086">
                  <c:v>708.600000000093</c:v>
                </c:pt>
                <c:pt idx="7087">
                  <c:v>708.700000000093</c:v>
                </c:pt>
                <c:pt idx="7088">
                  <c:v>708.800000000093</c:v>
                </c:pt>
                <c:pt idx="7089">
                  <c:v>708.900000000093</c:v>
                </c:pt>
                <c:pt idx="7090">
                  <c:v>709.000000000093</c:v>
                </c:pt>
                <c:pt idx="7091">
                  <c:v>709.100000000093</c:v>
                </c:pt>
                <c:pt idx="7092">
                  <c:v>709.200000000093</c:v>
                </c:pt>
                <c:pt idx="7093">
                  <c:v>709.300000000093</c:v>
                </c:pt>
                <c:pt idx="7094">
                  <c:v>709.400000000093</c:v>
                </c:pt>
                <c:pt idx="7095">
                  <c:v>709.500000000093</c:v>
                </c:pt>
                <c:pt idx="7096">
                  <c:v>709.600000000093</c:v>
                </c:pt>
                <c:pt idx="7097">
                  <c:v>709.700000000093</c:v>
                </c:pt>
                <c:pt idx="7098">
                  <c:v>709.800000000093</c:v>
                </c:pt>
                <c:pt idx="7099">
                  <c:v>709.900000000093</c:v>
                </c:pt>
                <c:pt idx="7100">
                  <c:v>710.000000000093</c:v>
                </c:pt>
                <c:pt idx="7101">
                  <c:v>710.100000000093</c:v>
                </c:pt>
                <c:pt idx="7102">
                  <c:v>710.200000000093</c:v>
                </c:pt>
                <c:pt idx="7103">
                  <c:v>710.300000000093</c:v>
                </c:pt>
                <c:pt idx="7104">
                  <c:v>710.400000000093</c:v>
                </c:pt>
                <c:pt idx="7105">
                  <c:v>710.500000000093</c:v>
                </c:pt>
                <c:pt idx="7106">
                  <c:v>710.600000000093</c:v>
                </c:pt>
                <c:pt idx="7107">
                  <c:v>710.700000000093</c:v>
                </c:pt>
                <c:pt idx="7108">
                  <c:v>710.800000000093</c:v>
                </c:pt>
                <c:pt idx="7109">
                  <c:v>710.900000000093</c:v>
                </c:pt>
                <c:pt idx="7110">
                  <c:v>711.000000000093</c:v>
                </c:pt>
                <c:pt idx="7111">
                  <c:v>711.100000000093</c:v>
                </c:pt>
                <c:pt idx="7112">
                  <c:v>711.200000000093</c:v>
                </c:pt>
                <c:pt idx="7113">
                  <c:v>711.300000000093</c:v>
                </c:pt>
                <c:pt idx="7114">
                  <c:v>711.400000000093</c:v>
                </c:pt>
                <c:pt idx="7115">
                  <c:v>711.500000000093</c:v>
                </c:pt>
                <c:pt idx="7116">
                  <c:v>711.600000000093</c:v>
                </c:pt>
                <c:pt idx="7117">
                  <c:v>711.700000000093</c:v>
                </c:pt>
                <c:pt idx="7118">
                  <c:v>711.800000000093</c:v>
                </c:pt>
                <c:pt idx="7119">
                  <c:v>711.900000000093</c:v>
                </c:pt>
                <c:pt idx="7120">
                  <c:v>712.000000000093</c:v>
                </c:pt>
                <c:pt idx="7121">
                  <c:v>712.100000000093</c:v>
                </c:pt>
                <c:pt idx="7122">
                  <c:v>712.200000000093</c:v>
                </c:pt>
                <c:pt idx="7123">
                  <c:v>712.300000000093</c:v>
                </c:pt>
                <c:pt idx="7124">
                  <c:v>712.400000000093</c:v>
                </c:pt>
                <c:pt idx="7125">
                  <c:v>712.500000000093</c:v>
                </c:pt>
                <c:pt idx="7126">
                  <c:v>712.600000000094</c:v>
                </c:pt>
                <c:pt idx="7127">
                  <c:v>712.700000000094</c:v>
                </c:pt>
                <c:pt idx="7128">
                  <c:v>712.800000000094</c:v>
                </c:pt>
                <c:pt idx="7129">
                  <c:v>712.900000000094</c:v>
                </c:pt>
                <c:pt idx="7130">
                  <c:v>713.000000000094</c:v>
                </c:pt>
                <c:pt idx="7131">
                  <c:v>713.100000000094</c:v>
                </c:pt>
                <c:pt idx="7132">
                  <c:v>713.200000000094</c:v>
                </c:pt>
                <c:pt idx="7133">
                  <c:v>713.300000000094</c:v>
                </c:pt>
                <c:pt idx="7134">
                  <c:v>713.400000000094</c:v>
                </c:pt>
                <c:pt idx="7135">
                  <c:v>713.500000000094</c:v>
                </c:pt>
                <c:pt idx="7136">
                  <c:v>713.600000000094</c:v>
                </c:pt>
                <c:pt idx="7137">
                  <c:v>713.700000000094</c:v>
                </c:pt>
                <c:pt idx="7138">
                  <c:v>713.800000000094</c:v>
                </c:pt>
                <c:pt idx="7139">
                  <c:v>713.900000000094</c:v>
                </c:pt>
                <c:pt idx="7140">
                  <c:v>714.000000000094</c:v>
                </c:pt>
                <c:pt idx="7141">
                  <c:v>714.100000000094</c:v>
                </c:pt>
                <c:pt idx="7142">
                  <c:v>714.200000000094</c:v>
                </c:pt>
                <c:pt idx="7143">
                  <c:v>714.300000000094</c:v>
                </c:pt>
                <c:pt idx="7144">
                  <c:v>714.400000000094</c:v>
                </c:pt>
                <c:pt idx="7145">
                  <c:v>714.500000000094</c:v>
                </c:pt>
                <c:pt idx="7146">
                  <c:v>714.600000000094</c:v>
                </c:pt>
                <c:pt idx="7147">
                  <c:v>714.700000000094</c:v>
                </c:pt>
                <c:pt idx="7148">
                  <c:v>714.800000000094</c:v>
                </c:pt>
                <c:pt idx="7149">
                  <c:v>714.900000000094</c:v>
                </c:pt>
                <c:pt idx="7150">
                  <c:v>715.000000000094</c:v>
                </c:pt>
                <c:pt idx="7151">
                  <c:v>715.100000000094</c:v>
                </c:pt>
                <c:pt idx="7152">
                  <c:v>715.200000000094</c:v>
                </c:pt>
                <c:pt idx="7153">
                  <c:v>715.300000000094</c:v>
                </c:pt>
                <c:pt idx="7154">
                  <c:v>715.400000000094</c:v>
                </c:pt>
                <c:pt idx="7155">
                  <c:v>715.500000000094</c:v>
                </c:pt>
                <c:pt idx="7156">
                  <c:v>715.600000000094</c:v>
                </c:pt>
                <c:pt idx="7157">
                  <c:v>715.700000000094</c:v>
                </c:pt>
                <c:pt idx="7158">
                  <c:v>715.800000000094</c:v>
                </c:pt>
                <c:pt idx="7159">
                  <c:v>715.900000000094</c:v>
                </c:pt>
                <c:pt idx="7160">
                  <c:v>716.000000000094</c:v>
                </c:pt>
                <c:pt idx="7161">
                  <c:v>716.100000000094</c:v>
                </c:pt>
                <c:pt idx="7162">
                  <c:v>716.200000000094</c:v>
                </c:pt>
                <c:pt idx="7163">
                  <c:v>716.300000000094</c:v>
                </c:pt>
                <c:pt idx="7164">
                  <c:v>716.400000000094</c:v>
                </c:pt>
                <c:pt idx="7165">
                  <c:v>716.500000000094</c:v>
                </c:pt>
                <c:pt idx="7166">
                  <c:v>716.600000000094</c:v>
                </c:pt>
                <c:pt idx="7167">
                  <c:v>716.700000000094</c:v>
                </c:pt>
                <c:pt idx="7168">
                  <c:v>716.800000000094</c:v>
                </c:pt>
                <c:pt idx="7169">
                  <c:v>716.900000000094</c:v>
                </c:pt>
                <c:pt idx="7170">
                  <c:v>717.000000000095</c:v>
                </c:pt>
                <c:pt idx="7171">
                  <c:v>717.100000000095</c:v>
                </c:pt>
                <c:pt idx="7172">
                  <c:v>717.200000000095</c:v>
                </c:pt>
                <c:pt idx="7173">
                  <c:v>717.300000000095</c:v>
                </c:pt>
                <c:pt idx="7174">
                  <c:v>717.400000000095</c:v>
                </c:pt>
                <c:pt idx="7175">
                  <c:v>717.500000000095</c:v>
                </c:pt>
                <c:pt idx="7176">
                  <c:v>717.600000000095</c:v>
                </c:pt>
                <c:pt idx="7177">
                  <c:v>717.700000000095</c:v>
                </c:pt>
                <c:pt idx="7178">
                  <c:v>717.800000000095</c:v>
                </c:pt>
                <c:pt idx="7179">
                  <c:v>717.900000000095</c:v>
                </c:pt>
                <c:pt idx="7180">
                  <c:v>718.000000000095</c:v>
                </c:pt>
                <c:pt idx="7181">
                  <c:v>718.100000000095</c:v>
                </c:pt>
                <c:pt idx="7182">
                  <c:v>718.200000000095</c:v>
                </c:pt>
                <c:pt idx="7183">
                  <c:v>718.300000000095</c:v>
                </c:pt>
                <c:pt idx="7184">
                  <c:v>718.400000000095</c:v>
                </c:pt>
                <c:pt idx="7185">
                  <c:v>718.500000000095</c:v>
                </c:pt>
                <c:pt idx="7186">
                  <c:v>718.600000000095</c:v>
                </c:pt>
                <c:pt idx="7187">
                  <c:v>718.700000000095</c:v>
                </c:pt>
                <c:pt idx="7188">
                  <c:v>718.800000000095</c:v>
                </c:pt>
                <c:pt idx="7189">
                  <c:v>718.900000000095</c:v>
                </c:pt>
                <c:pt idx="7190">
                  <c:v>719.000000000095</c:v>
                </c:pt>
                <c:pt idx="7191">
                  <c:v>719.100000000095</c:v>
                </c:pt>
                <c:pt idx="7192">
                  <c:v>719.200000000095</c:v>
                </c:pt>
                <c:pt idx="7193">
                  <c:v>719.300000000095</c:v>
                </c:pt>
                <c:pt idx="7194">
                  <c:v>719.400000000095</c:v>
                </c:pt>
                <c:pt idx="7195">
                  <c:v>719.500000000095</c:v>
                </c:pt>
                <c:pt idx="7196">
                  <c:v>719.600000000095</c:v>
                </c:pt>
                <c:pt idx="7197">
                  <c:v>719.700000000095</c:v>
                </c:pt>
                <c:pt idx="7198">
                  <c:v>719.800000000095</c:v>
                </c:pt>
                <c:pt idx="7199">
                  <c:v>719.900000000095</c:v>
                </c:pt>
                <c:pt idx="7200">
                  <c:v>720.000000000095</c:v>
                </c:pt>
                <c:pt idx="7201">
                  <c:v>720.100000000095</c:v>
                </c:pt>
                <c:pt idx="7202">
                  <c:v>720.200000000095</c:v>
                </c:pt>
                <c:pt idx="7203">
                  <c:v>720.300000000095</c:v>
                </c:pt>
                <c:pt idx="7204">
                  <c:v>720.400000000095</c:v>
                </c:pt>
                <c:pt idx="7205">
                  <c:v>720.500000000095</c:v>
                </c:pt>
                <c:pt idx="7206">
                  <c:v>720.600000000095</c:v>
                </c:pt>
                <c:pt idx="7207">
                  <c:v>720.700000000095</c:v>
                </c:pt>
                <c:pt idx="7208">
                  <c:v>720.800000000095</c:v>
                </c:pt>
                <c:pt idx="7209">
                  <c:v>720.900000000095</c:v>
                </c:pt>
                <c:pt idx="7210">
                  <c:v>721.000000000095</c:v>
                </c:pt>
                <c:pt idx="7211">
                  <c:v>721.100000000095</c:v>
                </c:pt>
                <c:pt idx="7212">
                  <c:v>721.200000000095</c:v>
                </c:pt>
                <c:pt idx="7213">
                  <c:v>721.300000000096</c:v>
                </c:pt>
                <c:pt idx="7214">
                  <c:v>721.400000000095</c:v>
                </c:pt>
                <c:pt idx="7215">
                  <c:v>721.500000000095</c:v>
                </c:pt>
                <c:pt idx="7216">
                  <c:v>721.600000000096</c:v>
                </c:pt>
                <c:pt idx="7217">
                  <c:v>721.700000000096</c:v>
                </c:pt>
                <c:pt idx="7218">
                  <c:v>721.800000000096</c:v>
                </c:pt>
                <c:pt idx="7219">
                  <c:v>721.900000000096</c:v>
                </c:pt>
                <c:pt idx="7220">
                  <c:v>722.000000000096</c:v>
                </c:pt>
                <c:pt idx="7221">
                  <c:v>722.100000000096</c:v>
                </c:pt>
                <c:pt idx="7222">
                  <c:v>722.200000000096</c:v>
                </c:pt>
                <c:pt idx="7223">
                  <c:v>722.300000000096</c:v>
                </c:pt>
                <c:pt idx="7224">
                  <c:v>722.400000000096</c:v>
                </c:pt>
                <c:pt idx="7225">
                  <c:v>722.500000000096</c:v>
                </c:pt>
                <c:pt idx="7226">
                  <c:v>722.600000000096</c:v>
                </c:pt>
                <c:pt idx="7227">
                  <c:v>722.700000000096</c:v>
                </c:pt>
                <c:pt idx="7228">
                  <c:v>722.800000000096</c:v>
                </c:pt>
                <c:pt idx="7229">
                  <c:v>722.900000000096</c:v>
                </c:pt>
                <c:pt idx="7230">
                  <c:v>723.000000000096</c:v>
                </c:pt>
                <c:pt idx="7231">
                  <c:v>723.100000000096</c:v>
                </c:pt>
                <c:pt idx="7232">
                  <c:v>723.200000000096</c:v>
                </c:pt>
                <c:pt idx="7233">
                  <c:v>723.300000000096</c:v>
                </c:pt>
                <c:pt idx="7234">
                  <c:v>723.400000000096</c:v>
                </c:pt>
                <c:pt idx="7235">
                  <c:v>723.500000000096</c:v>
                </c:pt>
                <c:pt idx="7236">
                  <c:v>723.600000000096</c:v>
                </c:pt>
                <c:pt idx="7237">
                  <c:v>723.700000000096</c:v>
                </c:pt>
                <c:pt idx="7238">
                  <c:v>723.800000000096</c:v>
                </c:pt>
                <c:pt idx="7239">
                  <c:v>723.900000000096</c:v>
                </c:pt>
                <c:pt idx="7240">
                  <c:v>724.000000000096</c:v>
                </c:pt>
                <c:pt idx="7241">
                  <c:v>724.100000000096</c:v>
                </c:pt>
                <c:pt idx="7242">
                  <c:v>724.200000000096</c:v>
                </c:pt>
                <c:pt idx="7243">
                  <c:v>724.300000000096</c:v>
                </c:pt>
                <c:pt idx="7244">
                  <c:v>724.400000000096</c:v>
                </c:pt>
                <c:pt idx="7245">
                  <c:v>724.500000000096</c:v>
                </c:pt>
                <c:pt idx="7246">
                  <c:v>724.600000000096</c:v>
                </c:pt>
                <c:pt idx="7247">
                  <c:v>724.700000000096</c:v>
                </c:pt>
                <c:pt idx="7248">
                  <c:v>724.800000000096</c:v>
                </c:pt>
                <c:pt idx="7249">
                  <c:v>724.900000000096</c:v>
                </c:pt>
                <c:pt idx="7250">
                  <c:v>725.000000000096</c:v>
                </c:pt>
                <c:pt idx="7251">
                  <c:v>725.100000000096</c:v>
                </c:pt>
                <c:pt idx="7252">
                  <c:v>725.200000000096</c:v>
                </c:pt>
                <c:pt idx="7253">
                  <c:v>725.300000000096</c:v>
                </c:pt>
                <c:pt idx="7254">
                  <c:v>725.400000000096</c:v>
                </c:pt>
                <c:pt idx="7255">
                  <c:v>725.500000000096</c:v>
                </c:pt>
                <c:pt idx="7256">
                  <c:v>725.600000000096</c:v>
                </c:pt>
                <c:pt idx="7257">
                  <c:v>725.700000000096</c:v>
                </c:pt>
                <c:pt idx="7258">
                  <c:v>725.800000000096</c:v>
                </c:pt>
                <c:pt idx="7259">
                  <c:v>725.900000000097</c:v>
                </c:pt>
                <c:pt idx="7260">
                  <c:v>726.000000000097</c:v>
                </c:pt>
                <c:pt idx="7261">
                  <c:v>726.100000000097</c:v>
                </c:pt>
                <c:pt idx="7262">
                  <c:v>726.200000000097</c:v>
                </c:pt>
                <c:pt idx="7263">
                  <c:v>726.300000000097</c:v>
                </c:pt>
                <c:pt idx="7264">
                  <c:v>726.400000000097</c:v>
                </c:pt>
                <c:pt idx="7265">
                  <c:v>726.500000000097</c:v>
                </c:pt>
                <c:pt idx="7266">
                  <c:v>726.600000000097</c:v>
                </c:pt>
                <c:pt idx="7267">
                  <c:v>726.700000000097</c:v>
                </c:pt>
                <c:pt idx="7268">
                  <c:v>726.800000000097</c:v>
                </c:pt>
                <c:pt idx="7269">
                  <c:v>726.900000000097</c:v>
                </c:pt>
                <c:pt idx="7270">
                  <c:v>727.000000000097</c:v>
                </c:pt>
                <c:pt idx="7271">
                  <c:v>727.100000000097</c:v>
                </c:pt>
                <c:pt idx="7272">
                  <c:v>727.200000000097</c:v>
                </c:pt>
                <c:pt idx="7273">
                  <c:v>727.300000000097</c:v>
                </c:pt>
                <c:pt idx="7274">
                  <c:v>727.400000000097</c:v>
                </c:pt>
                <c:pt idx="7275">
                  <c:v>727.500000000097</c:v>
                </c:pt>
                <c:pt idx="7276">
                  <c:v>727.600000000097</c:v>
                </c:pt>
                <c:pt idx="7277">
                  <c:v>727.700000000097</c:v>
                </c:pt>
                <c:pt idx="7278">
                  <c:v>727.800000000097</c:v>
                </c:pt>
                <c:pt idx="7279">
                  <c:v>727.900000000097</c:v>
                </c:pt>
                <c:pt idx="7280">
                  <c:v>728.000000000097</c:v>
                </c:pt>
                <c:pt idx="7281">
                  <c:v>728.100000000097</c:v>
                </c:pt>
                <c:pt idx="7282">
                  <c:v>728.200000000097</c:v>
                </c:pt>
                <c:pt idx="7283">
                  <c:v>728.300000000097</c:v>
                </c:pt>
                <c:pt idx="7284">
                  <c:v>728.400000000097</c:v>
                </c:pt>
                <c:pt idx="7285">
                  <c:v>728.500000000097</c:v>
                </c:pt>
                <c:pt idx="7286">
                  <c:v>728.600000000097</c:v>
                </c:pt>
                <c:pt idx="7287">
                  <c:v>728.700000000097</c:v>
                </c:pt>
                <c:pt idx="7288">
                  <c:v>728.800000000097</c:v>
                </c:pt>
                <c:pt idx="7289">
                  <c:v>728.900000000097</c:v>
                </c:pt>
                <c:pt idx="7290">
                  <c:v>729.000000000097</c:v>
                </c:pt>
                <c:pt idx="7291">
                  <c:v>729.100000000097</c:v>
                </c:pt>
                <c:pt idx="7292">
                  <c:v>729.200000000097</c:v>
                </c:pt>
                <c:pt idx="7293">
                  <c:v>729.300000000097</c:v>
                </c:pt>
                <c:pt idx="7294">
                  <c:v>729.400000000097</c:v>
                </c:pt>
                <c:pt idx="7295">
                  <c:v>729.500000000097</c:v>
                </c:pt>
                <c:pt idx="7296">
                  <c:v>729.600000000097</c:v>
                </c:pt>
                <c:pt idx="7297">
                  <c:v>729.700000000097</c:v>
                </c:pt>
                <c:pt idx="7298">
                  <c:v>729.800000000097</c:v>
                </c:pt>
                <c:pt idx="7299">
                  <c:v>729.900000000097</c:v>
                </c:pt>
                <c:pt idx="7300">
                  <c:v>730.000000000097</c:v>
                </c:pt>
                <c:pt idx="7301">
                  <c:v>730.100000000097</c:v>
                </c:pt>
                <c:pt idx="7302">
                  <c:v>730.200000000098</c:v>
                </c:pt>
                <c:pt idx="7303">
                  <c:v>730.300000000098</c:v>
                </c:pt>
                <c:pt idx="7304">
                  <c:v>730.400000000098</c:v>
                </c:pt>
                <c:pt idx="7305">
                  <c:v>730.500000000098</c:v>
                </c:pt>
                <c:pt idx="7306">
                  <c:v>730.600000000098</c:v>
                </c:pt>
                <c:pt idx="7307">
                  <c:v>730.700000000098</c:v>
                </c:pt>
                <c:pt idx="7308">
                  <c:v>730.800000000098</c:v>
                </c:pt>
                <c:pt idx="7309">
                  <c:v>730.900000000098</c:v>
                </c:pt>
                <c:pt idx="7310">
                  <c:v>731.000000000098</c:v>
                </c:pt>
                <c:pt idx="7311">
                  <c:v>731.100000000098</c:v>
                </c:pt>
                <c:pt idx="7312">
                  <c:v>731.200000000098</c:v>
                </c:pt>
                <c:pt idx="7313">
                  <c:v>731.300000000098</c:v>
                </c:pt>
                <c:pt idx="7314">
                  <c:v>731.400000000098</c:v>
                </c:pt>
                <c:pt idx="7315">
                  <c:v>731.500000000098</c:v>
                </c:pt>
                <c:pt idx="7316">
                  <c:v>731.600000000098</c:v>
                </c:pt>
                <c:pt idx="7317">
                  <c:v>731.700000000098</c:v>
                </c:pt>
                <c:pt idx="7318">
                  <c:v>731.800000000098</c:v>
                </c:pt>
                <c:pt idx="7319">
                  <c:v>731.900000000098</c:v>
                </c:pt>
                <c:pt idx="7320">
                  <c:v>732.000000000098</c:v>
                </c:pt>
                <c:pt idx="7321">
                  <c:v>732.100000000098</c:v>
                </c:pt>
                <c:pt idx="7322">
                  <c:v>732.200000000098</c:v>
                </c:pt>
                <c:pt idx="7323">
                  <c:v>732.300000000098</c:v>
                </c:pt>
                <c:pt idx="7324">
                  <c:v>732.400000000098</c:v>
                </c:pt>
                <c:pt idx="7325">
                  <c:v>732.500000000098</c:v>
                </c:pt>
                <c:pt idx="7326">
                  <c:v>732.600000000098</c:v>
                </c:pt>
                <c:pt idx="7327">
                  <c:v>732.700000000098</c:v>
                </c:pt>
                <c:pt idx="7328">
                  <c:v>732.800000000098</c:v>
                </c:pt>
                <c:pt idx="7329">
                  <c:v>732.900000000098</c:v>
                </c:pt>
                <c:pt idx="7330">
                  <c:v>733.000000000098</c:v>
                </c:pt>
                <c:pt idx="7331">
                  <c:v>733.100000000098</c:v>
                </c:pt>
                <c:pt idx="7332">
                  <c:v>733.200000000098</c:v>
                </c:pt>
                <c:pt idx="7333">
                  <c:v>733.300000000098</c:v>
                </c:pt>
                <c:pt idx="7334">
                  <c:v>733.400000000098</c:v>
                </c:pt>
                <c:pt idx="7335">
                  <c:v>733.500000000098</c:v>
                </c:pt>
                <c:pt idx="7336">
                  <c:v>733.600000000098</c:v>
                </c:pt>
                <c:pt idx="7337">
                  <c:v>733.700000000098</c:v>
                </c:pt>
                <c:pt idx="7338">
                  <c:v>733.800000000098</c:v>
                </c:pt>
                <c:pt idx="7339">
                  <c:v>733.900000000098</c:v>
                </c:pt>
                <c:pt idx="7340">
                  <c:v>734.000000000098</c:v>
                </c:pt>
                <c:pt idx="7341">
                  <c:v>734.100000000098</c:v>
                </c:pt>
                <c:pt idx="7342">
                  <c:v>734.200000000098</c:v>
                </c:pt>
                <c:pt idx="7343">
                  <c:v>734.300000000098</c:v>
                </c:pt>
                <c:pt idx="7344">
                  <c:v>734.400000000098</c:v>
                </c:pt>
                <c:pt idx="7345">
                  <c:v>734.500000000099</c:v>
                </c:pt>
                <c:pt idx="7346">
                  <c:v>734.600000000099</c:v>
                </c:pt>
                <c:pt idx="7347">
                  <c:v>734.700000000099</c:v>
                </c:pt>
                <c:pt idx="7348">
                  <c:v>734.800000000099</c:v>
                </c:pt>
                <c:pt idx="7349">
                  <c:v>734.900000000099</c:v>
                </c:pt>
                <c:pt idx="7350">
                  <c:v>735.000000000099</c:v>
                </c:pt>
                <c:pt idx="7351">
                  <c:v>735.100000000099</c:v>
                </c:pt>
                <c:pt idx="7352">
                  <c:v>735.200000000099</c:v>
                </c:pt>
                <c:pt idx="7353">
                  <c:v>735.300000000099</c:v>
                </c:pt>
                <c:pt idx="7354">
                  <c:v>735.400000000099</c:v>
                </c:pt>
                <c:pt idx="7355">
                  <c:v>735.500000000099</c:v>
                </c:pt>
                <c:pt idx="7356">
                  <c:v>735.600000000099</c:v>
                </c:pt>
                <c:pt idx="7357">
                  <c:v>735.700000000099</c:v>
                </c:pt>
                <c:pt idx="7358">
                  <c:v>735.800000000099</c:v>
                </c:pt>
                <c:pt idx="7359">
                  <c:v>735.900000000099</c:v>
                </c:pt>
                <c:pt idx="7360">
                  <c:v>736.000000000099</c:v>
                </c:pt>
                <c:pt idx="7361">
                  <c:v>736.100000000099</c:v>
                </c:pt>
                <c:pt idx="7362">
                  <c:v>736.200000000099</c:v>
                </c:pt>
                <c:pt idx="7363">
                  <c:v>736.300000000099</c:v>
                </c:pt>
                <c:pt idx="7364">
                  <c:v>736.400000000099</c:v>
                </c:pt>
                <c:pt idx="7365">
                  <c:v>736.500000000099</c:v>
                </c:pt>
                <c:pt idx="7366">
                  <c:v>736.600000000099</c:v>
                </c:pt>
                <c:pt idx="7367">
                  <c:v>736.700000000099</c:v>
                </c:pt>
                <c:pt idx="7368">
                  <c:v>736.800000000099</c:v>
                </c:pt>
                <c:pt idx="7369">
                  <c:v>736.900000000099</c:v>
                </c:pt>
                <c:pt idx="7370">
                  <c:v>737.000000000099</c:v>
                </c:pt>
                <c:pt idx="7371">
                  <c:v>737.100000000099</c:v>
                </c:pt>
                <c:pt idx="7372">
                  <c:v>737.200000000099</c:v>
                </c:pt>
                <c:pt idx="7373">
                  <c:v>737.300000000099</c:v>
                </c:pt>
                <c:pt idx="7374">
                  <c:v>737.400000000099</c:v>
                </c:pt>
                <c:pt idx="7375">
                  <c:v>737.500000000099</c:v>
                </c:pt>
                <c:pt idx="7376">
                  <c:v>737.600000000099</c:v>
                </c:pt>
                <c:pt idx="7377">
                  <c:v>737.700000000099</c:v>
                </c:pt>
                <c:pt idx="7378">
                  <c:v>737.800000000099</c:v>
                </c:pt>
                <c:pt idx="7379">
                  <c:v>737.900000000099</c:v>
                </c:pt>
                <c:pt idx="7380">
                  <c:v>738.000000000099</c:v>
                </c:pt>
                <c:pt idx="7381">
                  <c:v>738.100000000099</c:v>
                </c:pt>
                <c:pt idx="7382">
                  <c:v>738.200000000099</c:v>
                </c:pt>
                <c:pt idx="7383">
                  <c:v>738.300000000099</c:v>
                </c:pt>
                <c:pt idx="7384">
                  <c:v>738.400000000099</c:v>
                </c:pt>
                <c:pt idx="7385">
                  <c:v>738.500000000099</c:v>
                </c:pt>
                <c:pt idx="7386">
                  <c:v>738.600000000099</c:v>
                </c:pt>
                <c:pt idx="7387">
                  <c:v>738.700000000099</c:v>
                </c:pt>
                <c:pt idx="7388">
                  <c:v>738.800000000099</c:v>
                </c:pt>
                <c:pt idx="7389">
                  <c:v>738.900000000099</c:v>
                </c:pt>
                <c:pt idx="7390">
                  <c:v>739.000000000099</c:v>
                </c:pt>
                <c:pt idx="7391">
                  <c:v>739.1000000001</c:v>
                </c:pt>
                <c:pt idx="7392">
                  <c:v>739.2000000001</c:v>
                </c:pt>
                <c:pt idx="7393">
                  <c:v>739.3000000001</c:v>
                </c:pt>
                <c:pt idx="7394">
                  <c:v>739.4000000001</c:v>
                </c:pt>
                <c:pt idx="7395">
                  <c:v>739.5000000001</c:v>
                </c:pt>
                <c:pt idx="7396">
                  <c:v>739.6000000001</c:v>
                </c:pt>
                <c:pt idx="7397">
                  <c:v>739.7000000001</c:v>
                </c:pt>
                <c:pt idx="7398">
                  <c:v>739.8000000001</c:v>
                </c:pt>
                <c:pt idx="7399">
                  <c:v>739.9000000001</c:v>
                </c:pt>
                <c:pt idx="7400">
                  <c:v>740.0000000001</c:v>
                </c:pt>
                <c:pt idx="7401">
                  <c:v>740.1000000001</c:v>
                </c:pt>
                <c:pt idx="7402">
                  <c:v>740.2000000001</c:v>
                </c:pt>
                <c:pt idx="7403">
                  <c:v>740.3000000001</c:v>
                </c:pt>
                <c:pt idx="7404">
                  <c:v>740.4000000001</c:v>
                </c:pt>
                <c:pt idx="7405">
                  <c:v>740.5000000001</c:v>
                </c:pt>
                <c:pt idx="7406">
                  <c:v>740.6000000001</c:v>
                </c:pt>
                <c:pt idx="7407">
                  <c:v>740.7000000001</c:v>
                </c:pt>
                <c:pt idx="7408">
                  <c:v>740.8000000001</c:v>
                </c:pt>
                <c:pt idx="7409">
                  <c:v>740.9000000001</c:v>
                </c:pt>
                <c:pt idx="7410">
                  <c:v>741.0000000001</c:v>
                </c:pt>
                <c:pt idx="7411">
                  <c:v>741.1000000001</c:v>
                </c:pt>
                <c:pt idx="7412">
                  <c:v>741.2000000001</c:v>
                </c:pt>
                <c:pt idx="7413">
                  <c:v>741.3000000001</c:v>
                </c:pt>
                <c:pt idx="7414">
                  <c:v>741.4000000001</c:v>
                </c:pt>
                <c:pt idx="7415">
                  <c:v>741.5000000001</c:v>
                </c:pt>
                <c:pt idx="7416">
                  <c:v>741.6000000001</c:v>
                </c:pt>
                <c:pt idx="7417">
                  <c:v>741.7000000001</c:v>
                </c:pt>
                <c:pt idx="7418">
                  <c:v>741.8000000001</c:v>
                </c:pt>
                <c:pt idx="7419">
                  <c:v>741.9000000001</c:v>
                </c:pt>
                <c:pt idx="7420">
                  <c:v>742.0000000001</c:v>
                </c:pt>
                <c:pt idx="7421">
                  <c:v>742.1000000001</c:v>
                </c:pt>
                <c:pt idx="7422">
                  <c:v>742.2000000001</c:v>
                </c:pt>
                <c:pt idx="7423">
                  <c:v>742.3000000001</c:v>
                </c:pt>
                <c:pt idx="7424">
                  <c:v>742.4000000001</c:v>
                </c:pt>
                <c:pt idx="7425">
                  <c:v>742.5000000001</c:v>
                </c:pt>
                <c:pt idx="7426">
                  <c:v>742.6000000001</c:v>
                </c:pt>
                <c:pt idx="7427">
                  <c:v>742.7000000001</c:v>
                </c:pt>
                <c:pt idx="7428">
                  <c:v>742.8000000001</c:v>
                </c:pt>
                <c:pt idx="7429">
                  <c:v>742.9000000001</c:v>
                </c:pt>
                <c:pt idx="7430">
                  <c:v>743.0000000001</c:v>
                </c:pt>
                <c:pt idx="7431">
                  <c:v>743.1000000001</c:v>
                </c:pt>
                <c:pt idx="7432">
                  <c:v>743.2000000001</c:v>
                </c:pt>
                <c:pt idx="7433">
                  <c:v>743.3000000001</c:v>
                </c:pt>
                <c:pt idx="7434">
                  <c:v>743.400000000101</c:v>
                </c:pt>
                <c:pt idx="7435">
                  <c:v>743.500000000101</c:v>
                </c:pt>
                <c:pt idx="7436">
                  <c:v>743.600000000101</c:v>
                </c:pt>
                <c:pt idx="7437">
                  <c:v>743.700000000101</c:v>
                </c:pt>
                <c:pt idx="7438">
                  <c:v>743.800000000101</c:v>
                </c:pt>
                <c:pt idx="7439">
                  <c:v>743.900000000101</c:v>
                </c:pt>
                <c:pt idx="7440">
                  <c:v>744.000000000101</c:v>
                </c:pt>
                <c:pt idx="7441">
                  <c:v>744.100000000101</c:v>
                </c:pt>
                <c:pt idx="7442">
                  <c:v>744.200000000101</c:v>
                </c:pt>
                <c:pt idx="7443">
                  <c:v>744.300000000101</c:v>
                </c:pt>
                <c:pt idx="7444">
                  <c:v>744.400000000101</c:v>
                </c:pt>
                <c:pt idx="7445">
                  <c:v>744.500000000101</c:v>
                </c:pt>
                <c:pt idx="7446">
                  <c:v>744.600000000101</c:v>
                </c:pt>
                <c:pt idx="7447">
                  <c:v>744.700000000101</c:v>
                </c:pt>
                <c:pt idx="7448">
                  <c:v>744.800000000101</c:v>
                </c:pt>
                <c:pt idx="7449">
                  <c:v>744.900000000101</c:v>
                </c:pt>
                <c:pt idx="7450">
                  <c:v>745.000000000101</c:v>
                </c:pt>
                <c:pt idx="7451">
                  <c:v>745.100000000101</c:v>
                </c:pt>
                <c:pt idx="7452">
                  <c:v>745.200000000101</c:v>
                </c:pt>
                <c:pt idx="7453">
                  <c:v>745.300000000101</c:v>
                </c:pt>
                <c:pt idx="7454">
                  <c:v>745.400000000101</c:v>
                </c:pt>
                <c:pt idx="7455">
                  <c:v>745.500000000101</c:v>
                </c:pt>
                <c:pt idx="7456">
                  <c:v>745.600000000101</c:v>
                </c:pt>
                <c:pt idx="7457">
                  <c:v>745.700000000101</c:v>
                </c:pt>
                <c:pt idx="7458">
                  <c:v>745.800000000101</c:v>
                </c:pt>
                <c:pt idx="7459">
                  <c:v>745.900000000101</c:v>
                </c:pt>
                <c:pt idx="7460">
                  <c:v>746.000000000101</c:v>
                </c:pt>
                <c:pt idx="7461">
                  <c:v>746.100000000101</c:v>
                </c:pt>
                <c:pt idx="7462">
                  <c:v>746.200000000101</c:v>
                </c:pt>
                <c:pt idx="7463">
                  <c:v>746.300000000101</c:v>
                </c:pt>
                <c:pt idx="7464">
                  <c:v>746.400000000101</c:v>
                </c:pt>
                <c:pt idx="7465">
                  <c:v>746.500000000101</c:v>
                </c:pt>
                <c:pt idx="7466">
                  <c:v>746.600000000101</c:v>
                </c:pt>
                <c:pt idx="7467">
                  <c:v>746.700000000101</c:v>
                </c:pt>
                <c:pt idx="7468">
                  <c:v>746.800000000101</c:v>
                </c:pt>
                <c:pt idx="7469">
                  <c:v>746.900000000101</c:v>
                </c:pt>
                <c:pt idx="7470">
                  <c:v>747.000000000101</c:v>
                </c:pt>
                <c:pt idx="7471">
                  <c:v>747.100000000101</c:v>
                </c:pt>
                <c:pt idx="7472">
                  <c:v>747.200000000101</c:v>
                </c:pt>
                <c:pt idx="7473">
                  <c:v>747.300000000101</c:v>
                </c:pt>
                <c:pt idx="7474">
                  <c:v>747.400000000101</c:v>
                </c:pt>
                <c:pt idx="7475">
                  <c:v>747.500000000101</c:v>
                </c:pt>
                <c:pt idx="7476">
                  <c:v>747.600000000101</c:v>
                </c:pt>
                <c:pt idx="7477">
                  <c:v>747.700000000101</c:v>
                </c:pt>
                <c:pt idx="7478">
                  <c:v>747.800000000102</c:v>
                </c:pt>
                <c:pt idx="7479">
                  <c:v>747.900000000102</c:v>
                </c:pt>
                <c:pt idx="7480">
                  <c:v>748.000000000102</c:v>
                </c:pt>
                <c:pt idx="7481">
                  <c:v>748.100000000102</c:v>
                </c:pt>
                <c:pt idx="7482">
                  <c:v>748.200000000102</c:v>
                </c:pt>
                <c:pt idx="7483">
                  <c:v>748.300000000102</c:v>
                </c:pt>
                <c:pt idx="7484">
                  <c:v>748.400000000102</c:v>
                </c:pt>
                <c:pt idx="7485">
                  <c:v>748.500000000102</c:v>
                </c:pt>
                <c:pt idx="7486">
                  <c:v>748.600000000102</c:v>
                </c:pt>
                <c:pt idx="7487">
                  <c:v>748.700000000102</c:v>
                </c:pt>
                <c:pt idx="7488">
                  <c:v>748.800000000102</c:v>
                </c:pt>
                <c:pt idx="7489">
                  <c:v>748.900000000102</c:v>
                </c:pt>
                <c:pt idx="7490">
                  <c:v>749.000000000102</c:v>
                </c:pt>
                <c:pt idx="7491">
                  <c:v>749.100000000102</c:v>
                </c:pt>
                <c:pt idx="7492">
                  <c:v>749.200000000102</c:v>
                </c:pt>
                <c:pt idx="7493">
                  <c:v>749.300000000102</c:v>
                </c:pt>
                <c:pt idx="7494">
                  <c:v>749.400000000102</c:v>
                </c:pt>
                <c:pt idx="7495">
                  <c:v>749.500000000102</c:v>
                </c:pt>
                <c:pt idx="7496">
                  <c:v>749.600000000102</c:v>
                </c:pt>
                <c:pt idx="7497">
                  <c:v>749.700000000102</c:v>
                </c:pt>
                <c:pt idx="7498">
                  <c:v>749.800000000102</c:v>
                </c:pt>
                <c:pt idx="7499">
                  <c:v>749.900000000102</c:v>
                </c:pt>
                <c:pt idx="7500">
                  <c:v>750.000000000102</c:v>
                </c:pt>
                <c:pt idx="7501">
                  <c:v>750.100000000102</c:v>
                </c:pt>
                <c:pt idx="7502">
                  <c:v>750.200000000102</c:v>
                </c:pt>
                <c:pt idx="7503">
                  <c:v>750.300000000102</c:v>
                </c:pt>
                <c:pt idx="7504">
                  <c:v>750.400000000102</c:v>
                </c:pt>
                <c:pt idx="7505">
                  <c:v>750.500000000102</c:v>
                </c:pt>
                <c:pt idx="7506">
                  <c:v>750.600000000102</c:v>
                </c:pt>
                <c:pt idx="7507">
                  <c:v>750.700000000102</c:v>
                </c:pt>
                <c:pt idx="7508">
                  <c:v>750.800000000102</c:v>
                </c:pt>
                <c:pt idx="7509">
                  <c:v>750.900000000102</c:v>
                </c:pt>
                <c:pt idx="7510">
                  <c:v>751.000000000102</c:v>
                </c:pt>
                <c:pt idx="7511">
                  <c:v>751.100000000102</c:v>
                </c:pt>
                <c:pt idx="7512">
                  <c:v>751.200000000102</c:v>
                </c:pt>
                <c:pt idx="7513">
                  <c:v>751.300000000102</c:v>
                </c:pt>
                <c:pt idx="7514">
                  <c:v>751.400000000102</c:v>
                </c:pt>
                <c:pt idx="7515">
                  <c:v>751.500000000102</c:v>
                </c:pt>
                <c:pt idx="7516">
                  <c:v>751.600000000102</c:v>
                </c:pt>
                <c:pt idx="7517">
                  <c:v>751.700000000102</c:v>
                </c:pt>
                <c:pt idx="7518">
                  <c:v>751.800000000102</c:v>
                </c:pt>
                <c:pt idx="7519">
                  <c:v>751.900000000102</c:v>
                </c:pt>
                <c:pt idx="7520">
                  <c:v>752.000000000102</c:v>
                </c:pt>
                <c:pt idx="7521">
                  <c:v>752.100000000103</c:v>
                </c:pt>
                <c:pt idx="7522">
                  <c:v>752.200000000103</c:v>
                </c:pt>
                <c:pt idx="7523">
                  <c:v>752.300000000102</c:v>
                </c:pt>
                <c:pt idx="7524">
                  <c:v>752.400000000103</c:v>
                </c:pt>
                <c:pt idx="7525">
                  <c:v>752.500000000103</c:v>
                </c:pt>
                <c:pt idx="7526">
                  <c:v>752.600000000103</c:v>
                </c:pt>
                <c:pt idx="7527">
                  <c:v>752.700000000103</c:v>
                </c:pt>
                <c:pt idx="7528">
                  <c:v>752.800000000103</c:v>
                </c:pt>
                <c:pt idx="7529">
                  <c:v>752.900000000103</c:v>
                </c:pt>
                <c:pt idx="7530">
                  <c:v>753.000000000103</c:v>
                </c:pt>
                <c:pt idx="7531">
                  <c:v>753.100000000103</c:v>
                </c:pt>
                <c:pt idx="7532">
                  <c:v>753.200000000103</c:v>
                </c:pt>
                <c:pt idx="7533">
                  <c:v>753.300000000103</c:v>
                </c:pt>
                <c:pt idx="7534">
                  <c:v>753.400000000103</c:v>
                </c:pt>
                <c:pt idx="7535">
                  <c:v>753.500000000103</c:v>
                </c:pt>
                <c:pt idx="7536">
                  <c:v>753.600000000103</c:v>
                </c:pt>
                <c:pt idx="7537">
                  <c:v>753.700000000103</c:v>
                </c:pt>
                <c:pt idx="7538">
                  <c:v>753.800000000103</c:v>
                </c:pt>
                <c:pt idx="7539">
                  <c:v>753.900000000103</c:v>
                </c:pt>
                <c:pt idx="7540">
                  <c:v>754.000000000103</c:v>
                </c:pt>
                <c:pt idx="7541">
                  <c:v>754.100000000103</c:v>
                </c:pt>
                <c:pt idx="7542">
                  <c:v>754.200000000103</c:v>
                </c:pt>
                <c:pt idx="7543">
                  <c:v>754.300000000103</c:v>
                </c:pt>
                <c:pt idx="7544">
                  <c:v>754.400000000103</c:v>
                </c:pt>
                <c:pt idx="7545">
                  <c:v>754.500000000103</c:v>
                </c:pt>
                <c:pt idx="7546">
                  <c:v>754.600000000103</c:v>
                </c:pt>
                <c:pt idx="7547">
                  <c:v>754.700000000103</c:v>
                </c:pt>
                <c:pt idx="7548">
                  <c:v>754.800000000103</c:v>
                </c:pt>
                <c:pt idx="7549">
                  <c:v>754.900000000103</c:v>
                </c:pt>
                <c:pt idx="7550">
                  <c:v>755.000000000103</c:v>
                </c:pt>
                <c:pt idx="7551">
                  <c:v>755.100000000103</c:v>
                </c:pt>
                <c:pt idx="7552">
                  <c:v>755.200000000103</c:v>
                </c:pt>
                <c:pt idx="7553">
                  <c:v>755.300000000103</c:v>
                </c:pt>
                <c:pt idx="7554">
                  <c:v>755.400000000103</c:v>
                </c:pt>
                <c:pt idx="7555">
                  <c:v>755.500000000103</c:v>
                </c:pt>
                <c:pt idx="7556">
                  <c:v>755.600000000103</c:v>
                </c:pt>
                <c:pt idx="7557">
                  <c:v>755.700000000103</c:v>
                </c:pt>
                <c:pt idx="7558">
                  <c:v>755.800000000103</c:v>
                </c:pt>
                <c:pt idx="7559">
                  <c:v>755.900000000103</c:v>
                </c:pt>
                <c:pt idx="7560">
                  <c:v>756.000000000103</c:v>
                </c:pt>
                <c:pt idx="7561">
                  <c:v>756.100000000103</c:v>
                </c:pt>
                <c:pt idx="7562">
                  <c:v>756.200000000103</c:v>
                </c:pt>
                <c:pt idx="7563">
                  <c:v>756.300000000103</c:v>
                </c:pt>
                <c:pt idx="7564">
                  <c:v>756.400000000103</c:v>
                </c:pt>
                <c:pt idx="7565">
                  <c:v>756.500000000103</c:v>
                </c:pt>
                <c:pt idx="7566">
                  <c:v>756.600000000103</c:v>
                </c:pt>
                <c:pt idx="7567">
                  <c:v>756.700000000104</c:v>
                </c:pt>
                <c:pt idx="7568">
                  <c:v>756.800000000104</c:v>
                </c:pt>
                <c:pt idx="7569">
                  <c:v>756.900000000104</c:v>
                </c:pt>
                <c:pt idx="7570">
                  <c:v>757.000000000104</c:v>
                </c:pt>
                <c:pt idx="7571">
                  <c:v>757.100000000104</c:v>
                </c:pt>
                <c:pt idx="7572">
                  <c:v>757.200000000104</c:v>
                </c:pt>
                <c:pt idx="7573">
                  <c:v>757.300000000104</c:v>
                </c:pt>
                <c:pt idx="7574">
                  <c:v>757.400000000104</c:v>
                </c:pt>
                <c:pt idx="7575">
                  <c:v>757.500000000104</c:v>
                </c:pt>
                <c:pt idx="7576">
                  <c:v>757.600000000104</c:v>
                </c:pt>
                <c:pt idx="7577">
                  <c:v>757.700000000104</c:v>
                </c:pt>
                <c:pt idx="7578">
                  <c:v>757.800000000104</c:v>
                </c:pt>
                <c:pt idx="7579">
                  <c:v>757.900000000104</c:v>
                </c:pt>
                <c:pt idx="7580">
                  <c:v>758.000000000104</c:v>
                </c:pt>
                <c:pt idx="7581">
                  <c:v>758.100000000104</c:v>
                </c:pt>
                <c:pt idx="7582">
                  <c:v>758.200000000104</c:v>
                </c:pt>
                <c:pt idx="7583">
                  <c:v>758.300000000104</c:v>
                </c:pt>
                <c:pt idx="7584">
                  <c:v>758.400000000104</c:v>
                </c:pt>
                <c:pt idx="7585">
                  <c:v>758.500000000104</c:v>
                </c:pt>
                <c:pt idx="7586">
                  <c:v>758.600000000104</c:v>
                </c:pt>
                <c:pt idx="7587">
                  <c:v>758.700000000104</c:v>
                </c:pt>
                <c:pt idx="7588">
                  <c:v>758.800000000104</c:v>
                </c:pt>
                <c:pt idx="7589">
                  <c:v>758.900000000104</c:v>
                </c:pt>
                <c:pt idx="7590">
                  <c:v>759.000000000104</c:v>
                </c:pt>
                <c:pt idx="7591">
                  <c:v>759.100000000104</c:v>
                </c:pt>
                <c:pt idx="7592">
                  <c:v>759.200000000104</c:v>
                </c:pt>
                <c:pt idx="7593">
                  <c:v>759.300000000104</c:v>
                </c:pt>
                <c:pt idx="7594">
                  <c:v>759.400000000104</c:v>
                </c:pt>
                <c:pt idx="7595">
                  <c:v>759.500000000104</c:v>
                </c:pt>
                <c:pt idx="7596">
                  <c:v>759.600000000104</c:v>
                </c:pt>
                <c:pt idx="7597">
                  <c:v>759.700000000104</c:v>
                </c:pt>
                <c:pt idx="7598">
                  <c:v>759.800000000104</c:v>
                </c:pt>
                <c:pt idx="7599">
                  <c:v>759.900000000104</c:v>
                </c:pt>
                <c:pt idx="7600">
                  <c:v>760.000000000104</c:v>
                </c:pt>
                <c:pt idx="7601">
                  <c:v>760.100000000104</c:v>
                </c:pt>
                <c:pt idx="7602">
                  <c:v>760.200000000104</c:v>
                </c:pt>
                <c:pt idx="7603">
                  <c:v>760.300000000104</c:v>
                </c:pt>
                <c:pt idx="7604">
                  <c:v>760.400000000104</c:v>
                </c:pt>
                <c:pt idx="7605">
                  <c:v>760.500000000104</c:v>
                </c:pt>
                <c:pt idx="7606">
                  <c:v>760.600000000104</c:v>
                </c:pt>
                <c:pt idx="7607">
                  <c:v>760.700000000104</c:v>
                </c:pt>
                <c:pt idx="7608">
                  <c:v>760.800000000104</c:v>
                </c:pt>
                <c:pt idx="7609">
                  <c:v>760.900000000104</c:v>
                </c:pt>
                <c:pt idx="7610">
                  <c:v>761.000000000105</c:v>
                </c:pt>
                <c:pt idx="7611">
                  <c:v>761.100000000105</c:v>
                </c:pt>
                <c:pt idx="7612">
                  <c:v>761.200000000105</c:v>
                </c:pt>
                <c:pt idx="7613">
                  <c:v>761.300000000105</c:v>
                </c:pt>
                <c:pt idx="7614">
                  <c:v>761.400000000105</c:v>
                </c:pt>
                <c:pt idx="7615">
                  <c:v>761.500000000105</c:v>
                </c:pt>
                <c:pt idx="7616">
                  <c:v>761.600000000105</c:v>
                </c:pt>
                <c:pt idx="7617">
                  <c:v>761.700000000105</c:v>
                </c:pt>
                <c:pt idx="7618">
                  <c:v>761.800000000105</c:v>
                </c:pt>
                <c:pt idx="7619">
                  <c:v>761.900000000105</c:v>
                </c:pt>
                <c:pt idx="7620">
                  <c:v>762.000000000105</c:v>
                </c:pt>
                <c:pt idx="7621">
                  <c:v>762.100000000105</c:v>
                </c:pt>
                <c:pt idx="7622">
                  <c:v>762.200000000105</c:v>
                </c:pt>
                <c:pt idx="7623">
                  <c:v>762.300000000105</c:v>
                </c:pt>
                <c:pt idx="7624">
                  <c:v>762.400000000105</c:v>
                </c:pt>
                <c:pt idx="7625">
                  <c:v>762.500000000105</c:v>
                </c:pt>
                <c:pt idx="7626">
                  <c:v>762.600000000105</c:v>
                </c:pt>
                <c:pt idx="7627">
                  <c:v>762.700000000105</c:v>
                </c:pt>
                <c:pt idx="7628">
                  <c:v>762.800000000105</c:v>
                </c:pt>
                <c:pt idx="7629">
                  <c:v>762.900000000105</c:v>
                </c:pt>
                <c:pt idx="7630">
                  <c:v>763.000000000105</c:v>
                </c:pt>
                <c:pt idx="7631">
                  <c:v>763.100000000105</c:v>
                </c:pt>
                <c:pt idx="7632">
                  <c:v>763.200000000105</c:v>
                </c:pt>
                <c:pt idx="7633">
                  <c:v>763.300000000105</c:v>
                </c:pt>
                <c:pt idx="7634">
                  <c:v>763.400000000105</c:v>
                </c:pt>
                <c:pt idx="7635">
                  <c:v>763.500000000105</c:v>
                </c:pt>
                <c:pt idx="7636">
                  <c:v>763.600000000105</c:v>
                </c:pt>
                <c:pt idx="7637">
                  <c:v>763.700000000105</c:v>
                </c:pt>
                <c:pt idx="7638">
                  <c:v>763.800000000105</c:v>
                </c:pt>
                <c:pt idx="7639">
                  <c:v>763.900000000105</c:v>
                </c:pt>
                <c:pt idx="7640">
                  <c:v>764.000000000105</c:v>
                </c:pt>
                <c:pt idx="7641">
                  <c:v>764.100000000105</c:v>
                </c:pt>
                <c:pt idx="7642">
                  <c:v>764.200000000105</c:v>
                </c:pt>
                <c:pt idx="7643">
                  <c:v>764.300000000105</c:v>
                </c:pt>
                <c:pt idx="7644">
                  <c:v>764.400000000105</c:v>
                </c:pt>
                <c:pt idx="7645">
                  <c:v>764.500000000105</c:v>
                </c:pt>
                <c:pt idx="7646">
                  <c:v>764.600000000105</c:v>
                </c:pt>
                <c:pt idx="7647">
                  <c:v>764.700000000105</c:v>
                </c:pt>
                <c:pt idx="7648">
                  <c:v>764.800000000105</c:v>
                </c:pt>
                <c:pt idx="7649">
                  <c:v>764.900000000105</c:v>
                </c:pt>
                <c:pt idx="7650">
                  <c:v>765.000000000105</c:v>
                </c:pt>
                <c:pt idx="7651">
                  <c:v>765.100000000105</c:v>
                </c:pt>
                <c:pt idx="7652">
                  <c:v>765.200000000105</c:v>
                </c:pt>
                <c:pt idx="7653">
                  <c:v>765.300000000106</c:v>
                </c:pt>
                <c:pt idx="7654">
                  <c:v>765.400000000106</c:v>
                </c:pt>
                <c:pt idx="7655">
                  <c:v>765.500000000106</c:v>
                </c:pt>
                <c:pt idx="7656">
                  <c:v>765.600000000106</c:v>
                </c:pt>
                <c:pt idx="7657">
                  <c:v>765.700000000106</c:v>
                </c:pt>
                <c:pt idx="7658">
                  <c:v>765.800000000106</c:v>
                </c:pt>
                <c:pt idx="7659">
                  <c:v>765.900000000106</c:v>
                </c:pt>
                <c:pt idx="7660">
                  <c:v>766.000000000106</c:v>
                </c:pt>
                <c:pt idx="7661">
                  <c:v>766.100000000106</c:v>
                </c:pt>
                <c:pt idx="7662">
                  <c:v>766.200000000106</c:v>
                </c:pt>
                <c:pt idx="7663">
                  <c:v>766.300000000106</c:v>
                </c:pt>
                <c:pt idx="7664">
                  <c:v>766.400000000106</c:v>
                </c:pt>
                <c:pt idx="7665">
                  <c:v>766.500000000106</c:v>
                </c:pt>
                <c:pt idx="7666">
                  <c:v>766.600000000106</c:v>
                </c:pt>
                <c:pt idx="7667">
                  <c:v>766.700000000106</c:v>
                </c:pt>
                <c:pt idx="7668">
                  <c:v>766.800000000106</c:v>
                </c:pt>
                <c:pt idx="7669">
                  <c:v>766.900000000106</c:v>
                </c:pt>
                <c:pt idx="7670">
                  <c:v>767.000000000106</c:v>
                </c:pt>
                <c:pt idx="7671">
                  <c:v>767.100000000106</c:v>
                </c:pt>
                <c:pt idx="7672">
                  <c:v>767.200000000106</c:v>
                </c:pt>
                <c:pt idx="7673">
                  <c:v>767.300000000106</c:v>
                </c:pt>
                <c:pt idx="7674">
                  <c:v>767.400000000106</c:v>
                </c:pt>
                <c:pt idx="7675">
                  <c:v>767.500000000106</c:v>
                </c:pt>
                <c:pt idx="7676">
                  <c:v>767.600000000106</c:v>
                </c:pt>
                <c:pt idx="7677">
                  <c:v>767.700000000106</c:v>
                </c:pt>
                <c:pt idx="7678">
                  <c:v>767.800000000106</c:v>
                </c:pt>
                <c:pt idx="7679">
                  <c:v>767.900000000106</c:v>
                </c:pt>
                <c:pt idx="7680">
                  <c:v>768.000000000106</c:v>
                </c:pt>
                <c:pt idx="7681">
                  <c:v>768.100000000106</c:v>
                </c:pt>
                <c:pt idx="7682">
                  <c:v>768.200000000106</c:v>
                </c:pt>
                <c:pt idx="7683">
                  <c:v>768.300000000106</c:v>
                </c:pt>
                <c:pt idx="7684">
                  <c:v>768.400000000106</c:v>
                </c:pt>
                <c:pt idx="7685">
                  <c:v>768.500000000106</c:v>
                </c:pt>
                <c:pt idx="7686">
                  <c:v>768.600000000106</c:v>
                </c:pt>
                <c:pt idx="7687">
                  <c:v>768.700000000106</c:v>
                </c:pt>
                <c:pt idx="7688">
                  <c:v>768.800000000106</c:v>
                </c:pt>
                <c:pt idx="7689">
                  <c:v>768.900000000106</c:v>
                </c:pt>
                <c:pt idx="7690">
                  <c:v>769.000000000106</c:v>
                </c:pt>
                <c:pt idx="7691">
                  <c:v>769.100000000106</c:v>
                </c:pt>
                <c:pt idx="7692">
                  <c:v>769.200000000106</c:v>
                </c:pt>
                <c:pt idx="7693">
                  <c:v>769.300000000106</c:v>
                </c:pt>
                <c:pt idx="7694">
                  <c:v>769.400000000106</c:v>
                </c:pt>
                <c:pt idx="7695">
                  <c:v>769.500000000106</c:v>
                </c:pt>
                <c:pt idx="7696">
                  <c:v>769.600000000106</c:v>
                </c:pt>
                <c:pt idx="7697">
                  <c:v>769.700000000107</c:v>
                </c:pt>
                <c:pt idx="7698">
                  <c:v>769.800000000106</c:v>
                </c:pt>
                <c:pt idx="7699">
                  <c:v>769.900000000107</c:v>
                </c:pt>
                <c:pt idx="7700">
                  <c:v>770.000000000107</c:v>
                </c:pt>
                <c:pt idx="7701">
                  <c:v>770.100000000107</c:v>
                </c:pt>
                <c:pt idx="7702">
                  <c:v>770.200000000107</c:v>
                </c:pt>
                <c:pt idx="7703">
                  <c:v>770.300000000107</c:v>
                </c:pt>
                <c:pt idx="7704">
                  <c:v>770.400000000107</c:v>
                </c:pt>
                <c:pt idx="7705">
                  <c:v>770.500000000107</c:v>
                </c:pt>
                <c:pt idx="7706">
                  <c:v>770.600000000107</c:v>
                </c:pt>
                <c:pt idx="7707">
                  <c:v>770.700000000107</c:v>
                </c:pt>
                <c:pt idx="7708">
                  <c:v>770.800000000107</c:v>
                </c:pt>
                <c:pt idx="7709">
                  <c:v>770.900000000107</c:v>
                </c:pt>
                <c:pt idx="7710">
                  <c:v>771.000000000107</c:v>
                </c:pt>
                <c:pt idx="7711">
                  <c:v>771.100000000107</c:v>
                </c:pt>
                <c:pt idx="7712">
                  <c:v>771.200000000107</c:v>
                </c:pt>
                <c:pt idx="7713">
                  <c:v>771.300000000107</c:v>
                </c:pt>
                <c:pt idx="7714">
                  <c:v>771.400000000107</c:v>
                </c:pt>
                <c:pt idx="7715">
                  <c:v>771.500000000107</c:v>
                </c:pt>
                <c:pt idx="7716">
                  <c:v>771.600000000107</c:v>
                </c:pt>
                <c:pt idx="7717">
                  <c:v>771.700000000107</c:v>
                </c:pt>
                <c:pt idx="7718">
                  <c:v>771.800000000107</c:v>
                </c:pt>
                <c:pt idx="7719">
                  <c:v>771.900000000107</c:v>
                </c:pt>
                <c:pt idx="7720">
                  <c:v>772.000000000107</c:v>
                </c:pt>
                <c:pt idx="7721">
                  <c:v>772.100000000107</c:v>
                </c:pt>
                <c:pt idx="7722">
                  <c:v>772.200000000107</c:v>
                </c:pt>
                <c:pt idx="7723">
                  <c:v>772.300000000107</c:v>
                </c:pt>
                <c:pt idx="7724">
                  <c:v>772.400000000107</c:v>
                </c:pt>
                <c:pt idx="7725">
                  <c:v>772.500000000107</c:v>
                </c:pt>
                <c:pt idx="7726">
                  <c:v>772.600000000107</c:v>
                </c:pt>
                <c:pt idx="7727">
                  <c:v>772.700000000107</c:v>
                </c:pt>
                <c:pt idx="7728">
                  <c:v>772.800000000107</c:v>
                </c:pt>
                <c:pt idx="7729">
                  <c:v>772.900000000107</c:v>
                </c:pt>
                <c:pt idx="7730">
                  <c:v>773.000000000107</c:v>
                </c:pt>
                <c:pt idx="7731">
                  <c:v>773.100000000107</c:v>
                </c:pt>
                <c:pt idx="7732">
                  <c:v>773.200000000107</c:v>
                </c:pt>
                <c:pt idx="7733">
                  <c:v>773.300000000107</c:v>
                </c:pt>
                <c:pt idx="7734">
                  <c:v>773.400000000107</c:v>
                </c:pt>
                <c:pt idx="7735">
                  <c:v>773.500000000107</c:v>
                </c:pt>
                <c:pt idx="7736">
                  <c:v>773.600000000107</c:v>
                </c:pt>
                <c:pt idx="7737">
                  <c:v>773.700000000107</c:v>
                </c:pt>
                <c:pt idx="7738">
                  <c:v>773.800000000107</c:v>
                </c:pt>
                <c:pt idx="7739">
                  <c:v>773.900000000107</c:v>
                </c:pt>
                <c:pt idx="7740">
                  <c:v>774.000000000107</c:v>
                </c:pt>
                <c:pt idx="7741">
                  <c:v>774.100000000107</c:v>
                </c:pt>
                <c:pt idx="7742">
                  <c:v>774.200000000108</c:v>
                </c:pt>
                <c:pt idx="7743">
                  <c:v>774.300000000108</c:v>
                </c:pt>
                <c:pt idx="7744">
                  <c:v>774.400000000108</c:v>
                </c:pt>
                <c:pt idx="7745">
                  <c:v>774.500000000108</c:v>
                </c:pt>
                <c:pt idx="7746">
                  <c:v>774.600000000108</c:v>
                </c:pt>
                <c:pt idx="7747">
                  <c:v>774.700000000108</c:v>
                </c:pt>
                <c:pt idx="7748">
                  <c:v>774.800000000108</c:v>
                </c:pt>
                <c:pt idx="7749">
                  <c:v>774.900000000108</c:v>
                </c:pt>
                <c:pt idx="7750">
                  <c:v>775.000000000108</c:v>
                </c:pt>
                <c:pt idx="7751">
                  <c:v>775.100000000108</c:v>
                </c:pt>
                <c:pt idx="7752">
                  <c:v>775.200000000108</c:v>
                </c:pt>
                <c:pt idx="7753">
                  <c:v>775.300000000108</c:v>
                </c:pt>
                <c:pt idx="7754">
                  <c:v>775.400000000108</c:v>
                </c:pt>
                <c:pt idx="7755">
                  <c:v>775.500000000108</c:v>
                </c:pt>
                <c:pt idx="7756">
                  <c:v>775.600000000108</c:v>
                </c:pt>
                <c:pt idx="7757">
                  <c:v>775.700000000108</c:v>
                </c:pt>
                <c:pt idx="7758">
                  <c:v>775.800000000108</c:v>
                </c:pt>
                <c:pt idx="7759">
                  <c:v>775.900000000108</c:v>
                </c:pt>
                <c:pt idx="7760">
                  <c:v>776.000000000108</c:v>
                </c:pt>
                <c:pt idx="7761">
                  <c:v>776.100000000108</c:v>
                </c:pt>
                <c:pt idx="7762">
                  <c:v>776.200000000108</c:v>
                </c:pt>
                <c:pt idx="7763">
                  <c:v>776.300000000108</c:v>
                </c:pt>
                <c:pt idx="7764">
                  <c:v>776.400000000108</c:v>
                </c:pt>
                <c:pt idx="7765">
                  <c:v>776.500000000108</c:v>
                </c:pt>
                <c:pt idx="7766">
                  <c:v>776.600000000108</c:v>
                </c:pt>
                <c:pt idx="7767">
                  <c:v>776.700000000108</c:v>
                </c:pt>
                <c:pt idx="7768">
                  <c:v>776.800000000108</c:v>
                </c:pt>
                <c:pt idx="7769">
                  <c:v>776.900000000108</c:v>
                </c:pt>
                <c:pt idx="7770">
                  <c:v>777.000000000108</c:v>
                </c:pt>
                <c:pt idx="7771">
                  <c:v>777.100000000108</c:v>
                </c:pt>
                <c:pt idx="7772">
                  <c:v>777.200000000108</c:v>
                </c:pt>
                <c:pt idx="7773">
                  <c:v>777.300000000108</c:v>
                </c:pt>
                <c:pt idx="7774">
                  <c:v>777.400000000108</c:v>
                </c:pt>
                <c:pt idx="7775">
                  <c:v>777.500000000108</c:v>
                </c:pt>
                <c:pt idx="7776">
                  <c:v>777.600000000108</c:v>
                </c:pt>
                <c:pt idx="7777">
                  <c:v>777.700000000108</c:v>
                </c:pt>
                <c:pt idx="7778">
                  <c:v>777.800000000108</c:v>
                </c:pt>
                <c:pt idx="7779">
                  <c:v>777.900000000108</c:v>
                </c:pt>
                <c:pt idx="7780">
                  <c:v>778.000000000108</c:v>
                </c:pt>
                <c:pt idx="7781">
                  <c:v>778.100000000108</c:v>
                </c:pt>
                <c:pt idx="7782">
                  <c:v>778.200000000108</c:v>
                </c:pt>
                <c:pt idx="7783">
                  <c:v>778.300000000108</c:v>
                </c:pt>
                <c:pt idx="7784">
                  <c:v>778.400000000108</c:v>
                </c:pt>
                <c:pt idx="7785">
                  <c:v>778.500000000108</c:v>
                </c:pt>
                <c:pt idx="7786">
                  <c:v>778.600000000109</c:v>
                </c:pt>
                <c:pt idx="7787">
                  <c:v>778.700000000109</c:v>
                </c:pt>
                <c:pt idx="7788">
                  <c:v>778.800000000109</c:v>
                </c:pt>
                <c:pt idx="7789">
                  <c:v>778.900000000109</c:v>
                </c:pt>
                <c:pt idx="7790">
                  <c:v>779.000000000109</c:v>
                </c:pt>
                <c:pt idx="7791">
                  <c:v>779.100000000109</c:v>
                </c:pt>
                <c:pt idx="7792">
                  <c:v>779.200000000109</c:v>
                </c:pt>
                <c:pt idx="7793">
                  <c:v>779.300000000109</c:v>
                </c:pt>
                <c:pt idx="7794">
                  <c:v>779.400000000109</c:v>
                </c:pt>
                <c:pt idx="7795">
                  <c:v>779.500000000109</c:v>
                </c:pt>
                <c:pt idx="7796">
                  <c:v>779.600000000109</c:v>
                </c:pt>
                <c:pt idx="7797">
                  <c:v>779.700000000109</c:v>
                </c:pt>
                <c:pt idx="7798">
                  <c:v>779.800000000109</c:v>
                </c:pt>
                <c:pt idx="7799">
                  <c:v>779.900000000109</c:v>
                </c:pt>
                <c:pt idx="7800">
                  <c:v>780.000000000109</c:v>
                </c:pt>
                <c:pt idx="7801">
                  <c:v>780.100000000109</c:v>
                </c:pt>
                <c:pt idx="7802">
                  <c:v>780.200000000109</c:v>
                </c:pt>
                <c:pt idx="7803">
                  <c:v>780.300000000109</c:v>
                </c:pt>
                <c:pt idx="7804">
                  <c:v>780.400000000109</c:v>
                </c:pt>
                <c:pt idx="7805">
                  <c:v>780.500000000109</c:v>
                </c:pt>
                <c:pt idx="7806">
                  <c:v>780.600000000109</c:v>
                </c:pt>
                <c:pt idx="7807">
                  <c:v>780.700000000109</c:v>
                </c:pt>
                <c:pt idx="7808">
                  <c:v>780.800000000109</c:v>
                </c:pt>
                <c:pt idx="7809">
                  <c:v>780.900000000109</c:v>
                </c:pt>
                <c:pt idx="7810">
                  <c:v>781.000000000109</c:v>
                </c:pt>
                <c:pt idx="7811">
                  <c:v>781.100000000109</c:v>
                </c:pt>
                <c:pt idx="7812">
                  <c:v>781.200000000109</c:v>
                </c:pt>
                <c:pt idx="7813">
                  <c:v>781.300000000109</c:v>
                </c:pt>
                <c:pt idx="7814">
                  <c:v>781.400000000109</c:v>
                </c:pt>
                <c:pt idx="7815">
                  <c:v>781.500000000109</c:v>
                </c:pt>
                <c:pt idx="7816">
                  <c:v>781.600000000109</c:v>
                </c:pt>
                <c:pt idx="7817">
                  <c:v>781.700000000109</c:v>
                </c:pt>
                <c:pt idx="7818">
                  <c:v>781.800000000109</c:v>
                </c:pt>
                <c:pt idx="7819">
                  <c:v>781.900000000109</c:v>
                </c:pt>
                <c:pt idx="7820">
                  <c:v>782.000000000109</c:v>
                </c:pt>
                <c:pt idx="7821">
                  <c:v>782.100000000109</c:v>
                </c:pt>
                <c:pt idx="7822">
                  <c:v>782.200000000109</c:v>
                </c:pt>
                <c:pt idx="7823">
                  <c:v>782.300000000109</c:v>
                </c:pt>
                <c:pt idx="7824">
                  <c:v>782.400000000109</c:v>
                </c:pt>
                <c:pt idx="7825">
                  <c:v>782.500000000109</c:v>
                </c:pt>
                <c:pt idx="7826">
                  <c:v>782.600000000109</c:v>
                </c:pt>
                <c:pt idx="7827">
                  <c:v>782.700000000109</c:v>
                </c:pt>
                <c:pt idx="7828">
                  <c:v>782.800000000109</c:v>
                </c:pt>
                <c:pt idx="7829">
                  <c:v>782.90000000011</c:v>
                </c:pt>
                <c:pt idx="7830">
                  <c:v>783.00000000011</c:v>
                </c:pt>
                <c:pt idx="7831">
                  <c:v>783.100000000109</c:v>
                </c:pt>
                <c:pt idx="7832">
                  <c:v>783.20000000011</c:v>
                </c:pt>
                <c:pt idx="7833">
                  <c:v>783.30000000011</c:v>
                </c:pt>
                <c:pt idx="7834">
                  <c:v>783.40000000011</c:v>
                </c:pt>
                <c:pt idx="7835">
                  <c:v>783.50000000011</c:v>
                </c:pt>
                <c:pt idx="7836">
                  <c:v>783.60000000011</c:v>
                </c:pt>
                <c:pt idx="7837">
                  <c:v>783.70000000011</c:v>
                </c:pt>
                <c:pt idx="7838">
                  <c:v>783.80000000011</c:v>
                </c:pt>
                <c:pt idx="7839">
                  <c:v>783.90000000011</c:v>
                </c:pt>
                <c:pt idx="7840">
                  <c:v>784.00000000011</c:v>
                </c:pt>
                <c:pt idx="7841">
                  <c:v>784.10000000011</c:v>
                </c:pt>
                <c:pt idx="7842">
                  <c:v>784.20000000011</c:v>
                </c:pt>
                <c:pt idx="7843">
                  <c:v>784.30000000011</c:v>
                </c:pt>
                <c:pt idx="7844">
                  <c:v>784.40000000011</c:v>
                </c:pt>
                <c:pt idx="7845">
                  <c:v>784.50000000011</c:v>
                </c:pt>
                <c:pt idx="7846">
                  <c:v>784.60000000011</c:v>
                </c:pt>
                <c:pt idx="7847">
                  <c:v>784.70000000011</c:v>
                </c:pt>
                <c:pt idx="7848">
                  <c:v>784.80000000011</c:v>
                </c:pt>
                <c:pt idx="7849">
                  <c:v>784.90000000011</c:v>
                </c:pt>
                <c:pt idx="7850">
                  <c:v>785.00000000011</c:v>
                </c:pt>
                <c:pt idx="7851">
                  <c:v>785.10000000011</c:v>
                </c:pt>
                <c:pt idx="7852">
                  <c:v>785.20000000011</c:v>
                </c:pt>
                <c:pt idx="7853">
                  <c:v>785.30000000011</c:v>
                </c:pt>
                <c:pt idx="7854">
                  <c:v>785.40000000011</c:v>
                </c:pt>
                <c:pt idx="7855">
                  <c:v>785.50000000011</c:v>
                </c:pt>
                <c:pt idx="7856">
                  <c:v>785.60000000011</c:v>
                </c:pt>
                <c:pt idx="7857">
                  <c:v>785.70000000011</c:v>
                </c:pt>
                <c:pt idx="7858">
                  <c:v>785.80000000011</c:v>
                </c:pt>
                <c:pt idx="7859">
                  <c:v>785.90000000011</c:v>
                </c:pt>
                <c:pt idx="7860">
                  <c:v>786.00000000011</c:v>
                </c:pt>
                <c:pt idx="7861">
                  <c:v>786.10000000011</c:v>
                </c:pt>
                <c:pt idx="7862">
                  <c:v>786.20000000011</c:v>
                </c:pt>
                <c:pt idx="7863">
                  <c:v>786.30000000011</c:v>
                </c:pt>
                <c:pt idx="7864">
                  <c:v>786.40000000011</c:v>
                </c:pt>
                <c:pt idx="7865">
                  <c:v>786.50000000011</c:v>
                </c:pt>
                <c:pt idx="7866">
                  <c:v>786.60000000011</c:v>
                </c:pt>
                <c:pt idx="7867">
                  <c:v>786.70000000011</c:v>
                </c:pt>
                <c:pt idx="7868">
                  <c:v>786.80000000011</c:v>
                </c:pt>
                <c:pt idx="7869">
                  <c:v>786.90000000011</c:v>
                </c:pt>
                <c:pt idx="7870">
                  <c:v>787.00000000011</c:v>
                </c:pt>
                <c:pt idx="7871">
                  <c:v>787.10000000011</c:v>
                </c:pt>
                <c:pt idx="7872">
                  <c:v>787.200000000111</c:v>
                </c:pt>
                <c:pt idx="7873">
                  <c:v>787.30000000011</c:v>
                </c:pt>
                <c:pt idx="7874">
                  <c:v>787.40000000011</c:v>
                </c:pt>
                <c:pt idx="7875">
                  <c:v>787.500000000111</c:v>
                </c:pt>
                <c:pt idx="7876">
                  <c:v>787.600000000111</c:v>
                </c:pt>
                <c:pt idx="7877">
                  <c:v>787.700000000111</c:v>
                </c:pt>
                <c:pt idx="7878">
                  <c:v>787.800000000111</c:v>
                </c:pt>
                <c:pt idx="7879">
                  <c:v>787.900000000111</c:v>
                </c:pt>
                <c:pt idx="7880">
                  <c:v>788.000000000111</c:v>
                </c:pt>
                <c:pt idx="7881">
                  <c:v>788.100000000111</c:v>
                </c:pt>
                <c:pt idx="7882">
                  <c:v>788.200000000111</c:v>
                </c:pt>
                <c:pt idx="7883">
                  <c:v>788.300000000111</c:v>
                </c:pt>
                <c:pt idx="7884">
                  <c:v>788.400000000111</c:v>
                </c:pt>
                <c:pt idx="7885">
                  <c:v>788.500000000111</c:v>
                </c:pt>
                <c:pt idx="7886">
                  <c:v>788.600000000111</c:v>
                </c:pt>
                <c:pt idx="7887">
                  <c:v>788.700000000111</c:v>
                </c:pt>
                <c:pt idx="7888">
                  <c:v>788.800000000111</c:v>
                </c:pt>
                <c:pt idx="7889">
                  <c:v>788.900000000111</c:v>
                </c:pt>
                <c:pt idx="7890">
                  <c:v>789.000000000111</c:v>
                </c:pt>
                <c:pt idx="7891">
                  <c:v>789.100000000111</c:v>
                </c:pt>
                <c:pt idx="7892">
                  <c:v>789.200000000111</c:v>
                </c:pt>
                <c:pt idx="7893">
                  <c:v>789.300000000111</c:v>
                </c:pt>
                <c:pt idx="7894">
                  <c:v>789.400000000111</c:v>
                </c:pt>
                <c:pt idx="7895">
                  <c:v>789.500000000111</c:v>
                </c:pt>
                <c:pt idx="7896">
                  <c:v>789.600000000111</c:v>
                </c:pt>
                <c:pt idx="7897">
                  <c:v>789.700000000111</c:v>
                </c:pt>
                <c:pt idx="7898">
                  <c:v>789.800000000111</c:v>
                </c:pt>
                <c:pt idx="7899">
                  <c:v>789.900000000111</c:v>
                </c:pt>
                <c:pt idx="7900">
                  <c:v>790.000000000111</c:v>
                </c:pt>
                <c:pt idx="7901">
                  <c:v>790.100000000111</c:v>
                </c:pt>
                <c:pt idx="7902">
                  <c:v>790.200000000111</c:v>
                </c:pt>
                <c:pt idx="7903">
                  <c:v>790.300000000111</c:v>
                </c:pt>
                <c:pt idx="7904">
                  <c:v>790.400000000111</c:v>
                </c:pt>
                <c:pt idx="7905">
                  <c:v>790.500000000111</c:v>
                </c:pt>
                <c:pt idx="7906">
                  <c:v>790.600000000111</c:v>
                </c:pt>
                <c:pt idx="7907">
                  <c:v>790.700000000111</c:v>
                </c:pt>
                <c:pt idx="7908">
                  <c:v>790.800000000111</c:v>
                </c:pt>
                <c:pt idx="7909">
                  <c:v>790.900000000111</c:v>
                </c:pt>
                <c:pt idx="7910">
                  <c:v>791.000000000111</c:v>
                </c:pt>
                <c:pt idx="7911">
                  <c:v>791.100000000111</c:v>
                </c:pt>
                <c:pt idx="7912">
                  <c:v>791.200000000111</c:v>
                </c:pt>
                <c:pt idx="7913">
                  <c:v>791.300000000111</c:v>
                </c:pt>
                <c:pt idx="7914">
                  <c:v>791.400000000111</c:v>
                </c:pt>
                <c:pt idx="7915">
                  <c:v>791.500000000111</c:v>
                </c:pt>
                <c:pt idx="7916">
                  <c:v>791.600000000111</c:v>
                </c:pt>
                <c:pt idx="7917">
                  <c:v>791.700000000111</c:v>
                </c:pt>
                <c:pt idx="7918">
                  <c:v>791.800000000112</c:v>
                </c:pt>
                <c:pt idx="7919">
                  <c:v>791.900000000112</c:v>
                </c:pt>
                <c:pt idx="7920">
                  <c:v>792.000000000112</c:v>
                </c:pt>
                <c:pt idx="7921">
                  <c:v>792.100000000112</c:v>
                </c:pt>
                <c:pt idx="7922">
                  <c:v>792.200000000112</c:v>
                </c:pt>
                <c:pt idx="7923">
                  <c:v>792.300000000112</c:v>
                </c:pt>
                <c:pt idx="7924">
                  <c:v>792.400000000112</c:v>
                </c:pt>
                <c:pt idx="7925">
                  <c:v>792.500000000112</c:v>
                </c:pt>
                <c:pt idx="7926">
                  <c:v>792.600000000112</c:v>
                </c:pt>
                <c:pt idx="7927">
                  <c:v>792.700000000112</c:v>
                </c:pt>
                <c:pt idx="7928">
                  <c:v>792.800000000112</c:v>
                </c:pt>
                <c:pt idx="7929">
                  <c:v>792.900000000112</c:v>
                </c:pt>
                <c:pt idx="7930">
                  <c:v>793.000000000112</c:v>
                </c:pt>
                <c:pt idx="7931">
                  <c:v>793.100000000112</c:v>
                </c:pt>
                <c:pt idx="7932">
                  <c:v>793.200000000112</c:v>
                </c:pt>
                <c:pt idx="7933">
                  <c:v>793.300000000112</c:v>
                </c:pt>
                <c:pt idx="7934">
                  <c:v>793.400000000112</c:v>
                </c:pt>
                <c:pt idx="7935">
                  <c:v>793.500000000112</c:v>
                </c:pt>
                <c:pt idx="7936">
                  <c:v>793.600000000112</c:v>
                </c:pt>
                <c:pt idx="7937">
                  <c:v>793.700000000112</c:v>
                </c:pt>
                <c:pt idx="7938">
                  <c:v>793.800000000112</c:v>
                </c:pt>
                <c:pt idx="7939">
                  <c:v>793.900000000112</c:v>
                </c:pt>
                <c:pt idx="7940">
                  <c:v>794.000000000112</c:v>
                </c:pt>
                <c:pt idx="7941">
                  <c:v>794.100000000112</c:v>
                </c:pt>
                <c:pt idx="7942">
                  <c:v>794.200000000112</c:v>
                </c:pt>
                <c:pt idx="7943">
                  <c:v>794.300000000112</c:v>
                </c:pt>
                <c:pt idx="7944">
                  <c:v>794.400000000112</c:v>
                </c:pt>
                <c:pt idx="7945">
                  <c:v>794.500000000112</c:v>
                </c:pt>
                <c:pt idx="7946">
                  <c:v>794.600000000112</c:v>
                </c:pt>
                <c:pt idx="7947">
                  <c:v>794.700000000112</c:v>
                </c:pt>
                <c:pt idx="7948">
                  <c:v>794.800000000112</c:v>
                </c:pt>
                <c:pt idx="7949">
                  <c:v>794.900000000112</c:v>
                </c:pt>
                <c:pt idx="7950">
                  <c:v>795.000000000112</c:v>
                </c:pt>
                <c:pt idx="7951">
                  <c:v>795.100000000112</c:v>
                </c:pt>
                <c:pt idx="7952">
                  <c:v>795.200000000112</c:v>
                </c:pt>
                <c:pt idx="7953">
                  <c:v>795.300000000112</c:v>
                </c:pt>
                <c:pt idx="7954">
                  <c:v>795.400000000112</c:v>
                </c:pt>
                <c:pt idx="7955">
                  <c:v>795.500000000112</c:v>
                </c:pt>
                <c:pt idx="7956">
                  <c:v>795.600000000112</c:v>
                </c:pt>
                <c:pt idx="7957">
                  <c:v>795.700000000112</c:v>
                </c:pt>
                <c:pt idx="7958">
                  <c:v>795.800000000112</c:v>
                </c:pt>
                <c:pt idx="7959">
                  <c:v>795.900000000112</c:v>
                </c:pt>
                <c:pt idx="7960">
                  <c:v>796.000000000112</c:v>
                </c:pt>
                <c:pt idx="7961">
                  <c:v>796.100000000113</c:v>
                </c:pt>
                <c:pt idx="7962">
                  <c:v>796.200000000113</c:v>
                </c:pt>
                <c:pt idx="7963">
                  <c:v>796.300000000113</c:v>
                </c:pt>
                <c:pt idx="7964">
                  <c:v>796.400000000113</c:v>
                </c:pt>
                <c:pt idx="7965">
                  <c:v>796.500000000113</c:v>
                </c:pt>
                <c:pt idx="7966">
                  <c:v>796.600000000113</c:v>
                </c:pt>
                <c:pt idx="7967">
                  <c:v>796.700000000113</c:v>
                </c:pt>
                <c:pt idx="7968">
                  <c:v>796.800000000113</c:v>
                </c:pt>
                <c:pt idx="7969">
                  <c:v>796.900000000113</c:v>
                </c:pt>
                <c:pt idx="7970">
                  <c:v>797.000000000113</c:v>
                </c:pt>
                <c:pt idx="7971">
                  <c:v>797.100000000113</c:v>
                </c:pt>
                <c:pt idx="7972">
                  <c:v>797.200000000113</c:v>
                </c:pt>
                <c:pt idx="7973">
                  <c:v>797.300000000113</c:v>
                </c:pt>
                <c:pt idx="7974">
                  <c:v>797.400000000113</c:v>
                </c:pt>
                <c:pt idx="7975">
                  <c:v>797.500000000113</c:v>
                </c:pt>
                <c:pt idx="7976">
                  <c:v>797.600000000113</c:v>
                </c:pt>
                <c:pt idx="7977">
                  <c:v>797.700000000113</c:v>
                </c:pt>
                <c:pt idx="7978">
                  <c:v>797.800000000113</c:v>
                </c:pt>
                <c:pt idx="7979">
                  <c:v>797.900000000113</c:v>
                </c:pt>
                <c:pt idx="7980">
                  <c:v>798.000000000113</c:v>
                </c:pt>
                <c:pt idx="7981">
                  <c:v>798.100000000113</c:v>
                </c:pt>
                <c:pt idx="7982">
                  <c:v>798.200000000113</c:v>
                </c:pt>
                <c:pt idx="7983">
                  <c:v>798.300000000113</c:v>
                </c:pt>
                <c:pt idx="7984">
                  <c:v>798.400000000113</c:v>
                </c:pt>
                <c:pt idx="7985">
                  <c:v>798.500000000113</c:v>
                </c:pt>
                <c:pt idx="7986">
                  <c:v>798.600000000113</c:v>
                </c:pt>
                <c:pt idx="7987">
                  <c:v>798.700000000113</c:v>
                </c:pt>
                <c:pt idx="7988">
                  <c:v>798.800000000113</c:v>
                </c:pt>
                <c:pt idx="7989">
                  <c:v>798.900000000113</c:v>
                </c:pt>
                <c:pt idx="7990">
                  <c:v>799.000000000113</c:v>
                </c:pt>
                <c:pt idx="7991">
                  <c:v>799.100000000113</c:v>
                </c:pt>
                <c:pt idx="7992">
                  <c:v>799.200000000113</c:v>
                </c:pt>
                <c:pt idx="7993">
                  <c:v>799.300000000113</c:v>
                </c:pt>
                <c:pt idx="7994">
                  <c:v>799.400000000113</c:v>
                </c:pt>
                <c:pt idx="7995">
                  <c:v>799.500000000113</c:v>
                </c:pt>
                <c:pt idx="7996">
                  <c:v>799.600000000113</c:v>
                </c:pt>
                <c:pt idx="7997">
                  <c:v>799.700000000113</c:v>
                </c:pt>
                <c:pt idx="7998">
                  <c:v>799.800000000113</c:v>
                </c:pt>
                <c:pt idx="7999">
                  <c:v>799.900000000113</c:v>
                </c:pt>
                <c:pt idx="8000">
                  <c:v>800.000000000113</c:v>
                </c:pt>
                <c:pt idx="8001">
                  <c:v>800.100000000113</c:v>
                </c:pt>
                <c:pt idx="8002">
                  <c:v>800.200000000113</c:v>
                </c:pt>
                <c:pt idx="8003">
                  <c:v>800.300000000113</c:v>
                </c:pt>
                <c:pt idx="8004">
                  <c:v>800.400000000113</c:v>
                </c:pt>
                <c:pt idx="8005">
                  <c:v>800.500000000113</c:v>
                </c:pt>
                <c:pt idx="8006">
                  <c:v>800.600000000114</c:v>
                </c:pt>
                <c:pt idx="8007">
                  <c:v>800.700000000114</c:v>
                </c:pt>
                <c:pt idx="8008">
                  <c:v>800.800000000114</c:v>
                </c:pt>
                <c:pt idx="8009">
                  <c:v>800.900000000114</c:v>
                </c:pt>
                <c:pt idx="8010">
                  <c:v>801.000000000114</c:v>
                </c:pt>
                <c:pt idx="8011">
                  <c:v>801.100000000114</c:v>
                </c:pt>
                <c:pt idx="8012">
                  <c:v>801.200000000114</c:v>
                </c:pt>
                <c:pt idx="8013">
                  <c:v>801.300000000114</c:v>
                </c:pt>
                <c:pt idx="8014">
                  <c:v>801.400000000114</c:v>
                </c:pt>
                <c:pt idx="8015">
                  <c:v>801.500000000114</c:v>
                </c:pt>
                <c:pt idx="8016">
                  <c:v>801.600000000114</c:v>
                </c:pt>
                <c:pt idx="8017">
                  <c:v>801.700000000114</c:v>
                </c:pt>
                <c:pt idx="8018">
                  <c:v>801.800000000114</c:v>
                </c:pt>
                <c:pt idx="8019">
                  <c:v>801.900000000114</c:v>
                </c:pt>
                <c:pt idx="8020">
                  <c:v>802.000000000114</c:v>
                </c:pt>
                <c:pt idx="8021">
                  <c:v>802.100000000114</c:v>
                </c:pt>
                <c:pt idx="8022">
                  <c:v>802.200000000114</c:v>
                </c:pt>
                <c:pt idx="8023">
                  <c:v>802.300000000114</c:v>
                </c:pt>
                <c:pt idx="8024">
                  <c:v>802.400000000114</c:v>
                </c:pt>
                <c:pt idx="8025">
                  <c:v>802.500000000114</c:v>
                </c:pt>
                <c:pt idx="8026">
                  <c:v>802.600000000114</c:v>
                </c:pt>
                <c:pt idx="8027">
                  <c:v>802.700000000114</c:v>
                </c:pt>
                <c:pt idx="8028">
                  <c:v>802.800000000114</c:v>
                </c:pt>
                <c:pt idx="8029">
                  <c:v>802.900000000114</c:v>
                </c:pt>
                <c:pt idx="8030">
                  <c:v>803.000000000114</c:v>
                </c:pt>
                <c:pt idx="8031">
                  <c:v>803.100000000114</c:v>
                </c:pt>
                <c:pt idx="8032">
                  <c:v>803.200000000114</c:v>
                </c:pt>
                <c:pt idx="8033">
                  <c:v>803.300000000114</c:v>
                </c:pt>
                <c:pt idx="8034">
                  <c:v>803.400000000114</c:v>
                </c:pt>
                <c:pt idx="8035">
                  <c:v>803.500000000114</c:v>
                </c:pt>
                <c:pt idx="8036">
                  <c:v>803.600000000114</c:v>
                </c:pt>
                <c:pt idx="8037">
                  <c:v>803.700000000114</c:v>
                </c:pt>
                <c:pt idx="8038">
                  <c:v>803.800000000114</c:v>
                </c:pt>
                <c:pt idx="8039">
                  <c:v>803.900000000114</c:v>
                </c:pt>
                <c:pt idx="8040">
                  <c:v>804.000000000114</c:v>
                </c:pt>
                <c:pt idx="8041">
                  <c:v>804.100000000114</c:v>
                </c:pt>
                <c:pt idx="8042">
                  <c:v>804.200000000114</c:v>
                </c:pt>
                <c:pt idx="8043">
                  <c:v>804.300000000114</c:v>
                </c:pt>
                <c:pt idx="8044">
                  <c:v>804.400000000114</c:v>
                </c:pt>
                <c:pt idx="8045">
                  <c:v>804.500000000114</c:v>
                </c:pt>
                <c:pt idx="8046">
                  <c:v>804.600000000114</c:v>
                </c:pt>
                <c:pt idx="8047">
                  <c:v>804.700000000114</c:v>
                </c:pt>
                <c:pt idx="8048">
                  <c:v>804.800000000114</c:v>
                </c:pt>
                <c:pt idx="8049">
                  <c:v>804.900000000115</c:v>
                </c:pt>
                <c:pt idx="8050">
                  <c:v>805.000000000115</c:v>
                </c:pt>
                <c:pt idx="8051">
                  <c:v>805.100000000115</c:v>
                </c:pt>
                <c:pt idx="8052">
                  <c:v>805.200000000115</c:v>
                </c:pt>
                <c:pt idx="8053">
                  <c:v>805.300000000115</c:v>
                </c:pt>
                <c:pt idx="8054">
                  <c:v>805.400000000115</c:v>
                </c:pt>
                <c:pt idx="8055">
                  <c:v>805.500000000115</c:v>
                </c:pt>
                <c:pt idx="8056">
                  <c:v>805.600000000115</c:v>
                </c:pt>
                <c:pt idx="8057">
                  <c:v>805.700000000115</c:v>
                </c:pt>
                <c:pt idx="8058">
                  <c:v>805.800000000115</c:v>
                </c:pt>
                <c:pt idx="8059">
                  <c:v>805.900000000115</c:v>
                </c:pt>
                <c:pt idx="8060">
                  <c:v>806.000000000115</c:v>
                </c:pt>
                <c:pt idx="8061">
                  <c:v>806.100000000115</c:v>
                </c:pt>
                <c:pt idx="8062">
                  <c:v>806.200000000115</c:v>
                </c:pt>
                <c:pt idx="8063">
                  <c:v>806.300000000115</c:v>
                </c:pt>
                <c:pt idx="8064">
                  <c:v>806.400000000115</c:v>
                </c:pt>
                <c:pt idx="8065">
                  <c:v>806.500000000115</c:v>
                </c:pt>
                <c:pt idx="8066">
                  <c:v>806.600000000115</c:v>
                </c:pt>
                <c:pt idx="8067">
                  <c:v>806.700000000115</c:v>
                </c:pt>
                <c:pt idx="8068">
                  <c:v>806.800000000115</c:v>
                </c:pt>
                <c:pt idx="8069">
                  <c:v>806.900000000115</c:v>
                </c:pt>
                <c:pt idx="8070">
                  <c:v>807.000000000115</c:v>
                </c:pt>
                <c:pt idx="8071">
                  <c:v>807.100000000115</c:v>
                </c:pt>
                <c:pt idx="8072">
                  <c:v>807.200000000115</c:v>
                </c:pt>
                <c:pt idx="8073">
                  <c:v>807.300000000115</c:v>
                </c:pt>
                <c:pt idx="8074">
                  <c:v>807.400000000115</c:v>
                </c:pt>
                <c:pt idx="8075">
                  <c:v>807.500000000115</c:v>
                </c:pt>
                <c:pt idx="8076">
                  <c:v>807.600000000115</c:v>
                </c:pt>
                <c:pt idx="8077">
                  <c:v>807.700000000115</c:v>
                </c:pt>
                <c:pt idx="8078">
                  <c:v>807.800000000115</c:v>
                </c:pt>
                <c:pt idx="8079">
                  <c:v>807.900000000115</c:v>
                </c:pt>
                <c:pt idx="8080">
                  <c:v>808.000000000115</c:v>
                </c:pt>
                <c:pt idx="8081">
                  <c:v>808.100000000115</c:v>
                </c:pt>
                <c:pt idx="8082">
                  <c:v>808.200000000115</c:v>
                </c:pt>
                <c:pt idx="8083">
                  <c:v>808.300000000115</c:v>
                </c:pt>
                <c:pt idx="8084">
                  <c:v>808.400000000115</c:v>
                </c:pt>
                <c:pt idx="8085">
                  <c:v>808.500000000115</c:v>
                </c:pt>
                <c:pt idx="8086">
                  <c:v>808.600000000115</c:v>
                </c:pt>
                <c:pt idx="8087">
                  <c:v>808.700000000115</c:v>
                </c:pt>
                <c:pt idx="8088">
                  <c:v>808.800000000115</c:v>
                </c:pt>
                <c:pt idx="8089">
                  <c:v>808.900000000115</c:v>
                </c:pt>
                <c:pt idx="8090">
                  <c:v>809.000000000115</c:v>
                </c:pt>
                <c:pt idx="8091">
                  <c:v>809.100000000115</c:v>
                </c:pt>
                <c:pt idx="8092">
                  <c:v>809.200000000116</c:v>
                </c:pt>
                <c:pt idx="8093">
                  <c:v>809.300000000115</c:v>
                </c:pt>
                <c:pt idx="8094">
                  <c:v>809.400000000115</c:v>
                </c:pt>
                <c:pt idx="8095">
                  <c:v>809.500000000116</c:v>
                </c:pt>
                <c:pt idx="8096">
                  <c:v>809.600000000116</c:v>
                </c:pt>
                <c:pt idx="8097">
                  <c:v>809.700000000116</c:v>
                </c:pt>
                <c:pt idx="8098">
                  <c:v>809.800000000116</c:v>
                </c:pt>
                <c:pt idx="8099">
                  <c:v>809.900000000116</c:v>
                </c:pt>
                <c:pt idx="8100">
                  <c:v>810.000000000116</c:v>
                </c:pt>
                <c:pt idx="8101">
                  <c:v>810.100000000116</c:v>
                </c:pt>
                <c:pt idx="8102">
                  <c:v>810.200000000116</c:v>
                </c:pt>
                <c:pt idx="8103">
                  <c:v>810.300000000116</c:v>
                </c:pt>
                <c:pt idx="8104">
                  <c:v>810.400000000116</c:v>
                </c:pt>
                <c:pt idx="8105">
                  <c:v>810.500000000116</c:v>
                </c:pt>
                <c:pt idx="8106">
                  <c:v>810.600000000116</c:v>
                </c:pt>
                <c:pt idx="8107">
                  <c:v>810.700000000116</c:v>
                </c:pt>
                <c:pt idx="8108">
                  <c:v>810.800000000116</c:v>
                </c:pt>
                <c:pt idx="8109">
                  <c:v>810.900000000116</c:v>
                </c:pt>
                <c:pt idx="8110">
                  <c:v>811.000000000116</c:v>
                </c:pt>
                <c:pt idx="8111">
                  <c:v>811.100000000116</c:v>
                </c:pt>
                <c:pt idx="8112">
                  <c:v>811.200000000116</c:v>
                </c:pt>
                <c:pt idx="8113">
                  <c:v>811.300000000116</c:v>
                </c:pt>
                <c:pt idx="8114">
                  <c:v>811.400000000116</c:v>
                </c:pt>
                <c:pt idx="8115">
                  <c:v>811.500000000116</c:v>
                </c:pt>
                <c:pt idx="8116">
                  <c:v>811.600000000116</c:v>
                </c:pt>
                <c:pt idx="8117">
                  <c:v>811.700000000116</c:v>
                </c:pt>
                <c:pt idx="8118">
                  <c:v>811.800000000116</c:v>
                </c:pt>
                <c:pt idx="8119">
                  <c:v>811.900000000116</c:v>
                </c:pt>
                <c:pt idx="8120">
                  <c:v>812.000000000116</c:v>
                </c:pt>
                <c:pt idx="8121">
                  <c:v>812.100000000116</c:v>
                </c:pt>
                <c:pt idx="8122">
                  <c:v>812.200000000116</c:v>
                </c:pt>
                <c:pt idx="8123">
                  <c:v>812.300000000116</c:v>
                </c:pt>
                <c:pt idx="8124">
                  <c:v>812.400000000116</c:v>
                </c:pt>
                <c:pt idx="8125">
                  <c:v>812.500000000116</c:v>
                </c:pt>
                <c:pt idx="8126">
                  <c:v>812.600000000116</c:v>
                </c:pt>
                <c:pt idx="8127">
                  <c:v>812.700000000116</c:v>
                </c:pt>
                <c:pt idx="8128">
                  <c:v>812.800000000116</c:v>
                </c:pt>
                <c:pt idx="8129">
                  <c:v>812.900000000116</c:v>
                </c:pt>
                <c:pt idx="8130">
                  <c:v>813.000000000116</c:v>
                </c:pt>
                <c:pt idx="8131">
                  <c:v>813.100000000116</c:v>
                </c:pt>
                <c:pt idx="8132">
                  <c:v>813.200000000116</c:v>
                </c:pt>
                <c:pt idx="8133">
                  <c:v>813.300000000116</c:v>
                </c:pt>
                <c:pt idx="8134">
                  <c:v>813.400000000116</c:v>
                </c:pt>
                <c:pt idx="8135">
                  <c:v>813.500000000116</c:v>
                </c:pt>
                <c:pt idx="8136">
                  <c:v>813.600000000116</c:v>
                </c:pt>
                <c:pt idx="8137">
                  <c:v>813.700000000116</c:v>
                </c:pt>
                <c:pt idx="8138">
                  <c:v>813.800000000117</c:v>
                </c:pt>
                <c:pt idx="8139">
                  <c:v>813.900000000116</c:v>
                </c:pt>
                <c:pt idx="8140">
                  <c:v>814.000000000117</c:v>
                </c:pt>
                <c:pt idx="8141">
                  <c:v>814.100000000117</c:v>
                </c:pt>
                <c:pt idx="8142">
                  <c:v>814.200000000117</c:v>
                </c:pt>
                <c:pt idx="8143">
                  <c:v>814.300000000117</c:v>
                </c:pt>
                <c:pt idx="8144">
                  <c:v>814.400000000117</c:v>
                </c:pt>
                <c:pt idx="8145">
                  <c:v>814.500000000117</c:v>
                </c:pt>
                <c:pt idx="8146">
                  <c:v>814.600000000117</c:v>
                </c:pt>
                <c:pt idx="8147">
                  <c:v>814.700000000117</c:v>
                </c:pt>
                <c:pt idx="8148">
                  <c:v>814.800000000117</c:v>
                </c:pt>
                <c:pt idx="8149">
                  <c:v>814.900000000117</c:v>
                </c:pt>
                <c:pt idx="8150">
                  <c:v>815.000000000117</c:v>
                </c:pt>
                <c:pt idx="8151">
                  <c:v>815.100000000117</c:v>
                </c:pt>
                <c:pt idx="8152">
                  <c:v>815.200000000117</c:v>
                </c:pt>
                <c:pt idx="8153">
                  <c:v>815.300000000117</c:v>
                </c:pt>
                <c:pt idx="8154">
                  <c:v>815.400000000117</c:v>
                </c:pt>
                <c:pt idx="8155">
                  <c:v>815.500000000117</c:v>
                </c:pt>
                <c:pt idx="8156">
                  <c:v>815.600000000117</c:v>
                </c:pt>
                <c:pt idx="8157">
                  <c:v>815.700000000117</c:v>
                </c:pt>
                <c:pt idx="8158">
                  <c:v>815.800000000117</c:v>
                </c:pt>
                <c:pt idx="8159">
                  <c:v>815.900000000117</c:v>
                </c:pt>
                <c:pt idx="8160">
                  <c:v>816.000000000117</c:v>
                </c:pt>
                <c:pt idx="8161">
                  <c:v>816.100000000117</c:v>
                </c:pt>
                <c:pt idx="8162">
                  <c:v>816.200000000117</c:v>
                </c:pt>
                <c:pt idx="8163">
                  <c:v>816.300000000117</c:v>
                </c:pt>
                <c:pt idx="8164">
                  <c:v>816.400000000117</c:v>
                </c:pt>
                <c:pt idx="8165">
                  <c:v>816.500000000117</c:v>
                </c:pt>
                <c:pt idx="8166">
                  <c:v>816.600000000117</c:v>
                </c:pt>
                <c:pt idx="8167">
                  <c:v>816.700000000117</c:v>
                </c:pt>
                <c:pt idx="8168">
                  <c:v>816.800000000117</c:v>
                </c:pt>
                <c:pt idx="8169">
                  <c:v>816.900000000117</c:v>
                </c:pt>
                <c:pt idx="8170">
                  <c:v>817.000000000117</c:v>
                </c:pt>
                <c:pt idx="8171">
                  <c:v>817.100000000117</c:v>
                </c:pt>
                <c:pt idx="8172">
                  <c:v>817.200000000117</c:v>
                </c:pt>
                <c:pt idx="8173">
                  <c:v>817.300000000117</c:v>
                </c:pt>
                <c:pt idx="8174">
                  <c:v>817.400000000117</c:v>
                </c:pt>
                <c:pt idx="8175">
                  <c:v>817.500000000117</c:v>
                </c:pt>
                <c:pt idx="8176">
                  <c:v>817.600000000117</c:v>
                </c:pt>
                <c:pt idx="8177">
                  <c:v>817.700000000117</c:v>
                </c:pt>
                <c:pt idx="8178">
                  <c:v>817.800000000117</c:v>
                </c:pt>
                <c:pt idx="8179">
                  <c:v>817.900000000117</c:v>
                </c:pt>
                <c:pt idx="8180">
                  <c:v>818.000000000117</c:v>
                </c:pt>
                <c:pt idx="8181">
                  <c:v>818.100000000118</c:v>
                </c:pt>
                <c:pt idx="8182">
                  <c:v>818.200000000117</c:v>
                </c:pt>
                <c:pt idx="8183">
                  <c:v>818.300000000118</c:v>
                </c:pt>
                <c:pt idx="8184">
                  <c:v>818.400000000118</c:v>
                </c:pt>
                <c:pt idx="8185">
                  <c:v>818.500000000117</c:v>
                </c:pt>
                <c:pt idx="8186">
                  <c:v>818.600000000118</c:v>
                </c:pt>
                <c:pt idx="8187">
                  <c:v>818.700000000118</c:v>
                </c:pt>
                <c:pt idx="8188">
                  <c:v>818.800000000118</c:v>
                </c:pt>
                <c:pt idx="8189">
                  <c:v>818.900000000118</c:v>
                </c:pt>
                <c:pt idx="8190">
                  <c:v>819.000000000118</c:v>
                </c:pt>
                <c:pt idx="8191">
                  <c:v>819.100000000118</c:v>
                </c:pt>
                <c:pt idx="8192">
                  <c:v>819.200000000118</c:v>
                </c:pt>
                <c:pt idx="8193">
                  <c:v>819.300000000118</c:v>
                </c:pt>
                <c:pt idx="8194">
                  <c:v>819.400000000118</c:v>
                </c:pt>
                <c:pt idx="8195">
                  <c:v>819.500000000118</c:v>
                </c:pt>
                <c:pt idx="8196">
                  <c:v>819.600000000118</c:v>
                </c:pt>
                <c:pt idx="8197">
                  <c:v>819.700000000118</c:v>
                </c:pt>
                <c:pt idx="8198">
                  <c:v>819.800000000118</c:v>
                </c:pt>
                <c:pt idx="8199">
                  <c:v>819.900000000118</c:v>
                </c:pt>
                <c:pt idx="8200">
                  <c:v>820.000000000118</c:v>
                </c:pt>
                <c:pt idx="8201">
                  <c:v>820.100000000118</c:v>
                </c:pt>
                <c:pt idx="8202">
                  <c:v>820.200000000118</c:v>
                </c:pt>
                <c:pt idx="8203">
                  <c:v>820.300000000118</c:v>
                </c:pt>
                <c:pt idx="8204">
                  <c:v>820.400000000118</c:v>
                </c:pt>
                <c:pt idx="8205">
                  <c:v>820.500000000118</c:v>
                </c:pt>
                <c:pt idx="8206">
                  <c:v>820.600000000118</c:v>
                </c:pt>
                <c:pt idx="8207">
                  <c:v>820.700000000118</c:v>
                </c:pt>
                <c:pt idx="8208">
                  <c:v>820.800000000118</c:v>
                </c:pt>
                <c:pt idx="8209">
                  <c:v>820.900000000118</c:v>
                </c:pt>
                <c:pt idx="8210">
                  <c:v>821.000000000118</c:v>
                </c:pt>
                <c:pt idx="8211">
                  <c:v>821.100000000118</c:v>
                </c:pt>
                <c:pt idx="8212">
                  <c:v>821.200000000118</c:v>
                </c:pt>
                <c:pt idx="8213">
                  <c:v>821.300000000118</c:v>
                </c:pt>
                <c:pt idx="8214">
                  <c:v>821.400000000118</c:v>
                </c:pt>
                <c:pt idx="8215">
                  <c:v>821.500000000118</c:v>
                </c:pt>
                <c:pt idx="8216">
                  <c:v>821.600000000118</c:v>
                </c:pt>
                <c:pt idx="8217">
                  <c:v>821.700000000118</c:v>
                </c:pt>
                <c:pt idx="8218">
                  <c:v>821.800000000118</c:v>
                </c:pt>
                <c:pt idx="8219">
                  <c:v>821.900000000118</c:v>
                </c:pt>
                <c:pt idx="8220">
                  <c:v>822.000000000118</c:v>
                </c:pt>
                <c:pt idx="8221">
                  <c:v>822.100000000118</c:v>
                </c:pt>
                <c:pt idx="8222">
                  <c:v>822.200000000118</c:v>
                </c:pt>
                <c:pt idx="8223">
                  <c:v>822.300000000118</c:v>
                </c:pt>
                <c:pt idx="8224">
                  <c:v>822.400000000119</c:v>
                </c:pt>
                <c:pt idx="8225">
                  <c:v>822.500000000118</c:v>
                </c:pt>
                <c:pt idx="8226">
                  <c:v>822.600000000119</c:v>
                </c:pt>
                <c:pt idx="8227">
                  <c:v>822.700000000119</c:v>
                </c:pt>
                <c:pt idx="8228">
                  <c:v>822.800000000118</c:v>
                </c:pt>
                <c:pt idx="8229">
                  <c:v>822.900000000119</c:v>
                </c:pt>
                <c:pt idx="8230">
                  <c:v>823.000000000119</c:v>
                </c:pt>
                <c:pt idx="8231">
                  <c:v>823.100000000119</c:v>
                </c:pt>
                <c:pt idx="8232">
                  <c:v>823.200000000119</c:v>
                </c:pt>
                <c:pt idx="8233">
                  <c:v>823.300000000119</c:v>
                </c:pt>
                <c:pt idx="8234">
                  <c:v>823.400000000119</c:v>
                </c:pt>
                <c:pt idx="8235">
                  <c:v>823.500000000119</c:v>
                </c:pt>
                <c:pt idx="8236">
                  <c:v>823.600000000119</c:v>
                </c:pt>
                <c:pt idx="8237">
                  <c:v>823.700000000119</c:v>
                </c:pt>
                <c:pt idx="8238">
                  <c:v>823.800000000119</c:v>
                </c:pt>
                <c:pt idx="8239">
                  <c:v>823.900000000119</c:v>
                </c:pt>
                <c:pt idx="8240">
                  <c:v>824.000000000119</c:v>
                </c:pt>
                <c:pt idx="8241">
                  <c:v>824.100000000119</c:v>
                </c:pt>
                <c:pt idx="8242">
                  <c:v>824.200000000119</c:v>
                </c:pt>
                <c:pt idx="8243">
                  <c:v>824.300000000119</c:v>
                </c:pt>
                <c:pt idx="8244">
                  <c:v>824.400000000119</c:v>
                </c:pt>
                <c:pt idx="8245">
                  <c:v>824.500000000119</c:v>
                </c:pt>
                <c:pt idx="8246">
                  <c:v>824.600000000119</c:v>
                </c:pt>
                <c:pt idx="8247">
                  <c:v>824.700000000119</c:v>
                </c:pt>
                <c:pt idx="8248">
                  <c:v>824.800000000119</c:v>
                </c:pt>
                <c:pt idx="8249">
                  <c:v>824.900000000119</c:v>
                </c:pt>
                <c:pt idx="8250">
                  <c:v>825.000000000119</c:v>
                </c:pt>
                <c:pt idx="8251">
                  <c:v>825.100000000119</c:v>
                </c:pt>
                <c:pt idx="8252">
                  <c:v>825.200000000119</c:v>
                </c:pt>
                <c:pt idx="8253">
                  <c:v>825.300000000119</c:v>
                </c:pt>
                <c:pt idx="8254">
                  <c:v>825.400000000119</c:v>
                </c:pt>
                <c:pt idx="8255">
                  <c:v>825.500000000119</c:v>
                </c:pt>
                <c:pt idx="8256">
                  <c:v>825.600000000119</c:v>
                </c:pt>
                <c:pt idx="8257">
                  <c:v>825.700000000119</c:v>
                </c:pt>
                <c:pt idx="8258">
                  <c:v>825.800000000119</c:v>
                </c:pt>
                <c:pt idx="8259">
                  <c:v>825.900000000119</c:v>
                </c:pt>
                <c:pt idx="8260">
                  <c:v>826.000000000119</c:v>
                </c:pt>
                <c:pt idx="8261">
                  <c:v>826.100000000119</c:v>
                </c:pt>
                <c:pt idx="8262">
                  <c:v>826.200000000119</c:v>
                </c:pt>
                <c:pt idx="8263">
                  <c:v>826.300000000119</c:v>
                </c:pt>
                <c:pt idx="8264">
                  <c:v>826.400000000119</c:v>
                </c:pt>
                <c:pt idx="8265">
                  <c:v>826.500000000119</c:v>
                </c:pt>
                <c:pt idx="8266">
                  <c:v>826.600000000119</c:v>
                </c:pt>
                <c:pt idx="8267">
                  <c:v>826.70000000012</c:v>
                </c:pt>
                <c:pt idx="8268">
                  <c:v>826.800000000119</c:v>
                </c:pt>
                <c:pt idx="8269">
                  <c:v>826.900000000119</c:v>
                </c:pt>
                <c:pt idx="8270">
                  <c:v>827.00000000012</c:v>
                </c:pt>
                <c:pt idx="8271">
                  <c:v>827.100000000119</c:v>
                </c:pt>
                <c:pt idx="8272">
                  <c:v>827.20000000012</c:v>
                </c:pt>
                <c:pt idx="8273">
                  <c:v>827.30000000012</c:v>
                </c:pt>
                <c:pt idx="8274">
                  <c:v>827.40000000012</c:v>
                </c:pt>
                <c:pt idx="8275">
                  <c:v>827.50000000012</c:v>
                </c:pt>
                <c:pt idx="8276">
                  <c:v>827.60000000012</c:v>
                </c:pt>
                <c:pt idx="8277">
                  <c:v>827.70000000012</c:v>
                </c:pt>
                <c:pt idx="8278">
                  <c:v>827.80000000012</c:v>
                </c:pt>
                <c:pt idx="8279">
                  <c:v>827.90000000012</c:v>
                </c:pt>
                <c:pt idx="8280">
                  <c:v>828.00000000012</c:v>
                </c:pt>
                <c:pt idx="8281">
                  <c:v>828.10000000012</c:v>
                </c:pt>
                <c:pt idx="8282">
                  <c:v>828.20000000012</c:v>
                </c:pt>
                <c:pt idx="8283">
                  <c:v>828.30000000012</c:v>
                </c:pt>
                <c:pt idx="8284">
                  <c:v>828.40000000012</c:v>
                </c:pt>
                <c:pt idx="8285">
                  <c:v>828.50000000012</c:v>
                </c:pt>
                <c:pt idx="8286">
                  <c:v>828.60000000012</c:v>
                </c:pt>
                <c:pt idx="8287">
                  <c:v>828.70000000012</c:v>
                </c:pt>
                <c:pt idx="8288">
                  <c:v>828.80000000012</c:v>
                </c:pt>
                <c:pt idx="8289">
                  <c:v>828.90000000012</c:v>
                </c:pt>
                <c:pt idx="8290">
                  <c:v>829.00000000012</c:v>
                </c:pt>
                <c:pt idx="8291">
                  <c:v>829.10000000012</c:v>
                </c:pt>
                <c:pt idx="8292">
                  <c:v>829.20000000012</c:v>
                </c:pt>
                <c:pt idx="8293">
                  <c:v>829.30000000012</c:v>
                </c:pt>
                <c:pt idx="8294">
                  <c:v>829.40000000012</c:v>
                </c:pt>
                <c:pt idx="8295">
                  <c:v>829.50000000012</c:v>
                </c:pt>
                <c:pt idx="8296">
                  <c:v>829.60000000012</c:v>
                </c:pt>
                <c:pt idx="8297">
                  <c:v>829.70000000012</c:v>
                </c:pt>
                <c:pt idx="8298">
                  <c:v>829.80000000012</c:v>
                </c:pt>
                <c:pt idx="8299">
                  <c:v>829.90000000012</c:v>
                </c:pt>
                <c:pt idx="8300">
                  <c:v>830.00000000012</c:v>
                </c:pt>
                <c:pt idx="8301">
                  <c:v>830.10000000012</c:v>
                </c:pt>
                <c:pt idx="8302">
                  <c:v>830.20000000012</c:v>
                </c:pt>
                <c:pt idx="8303">
                  <c:v>830.30000000012</c:v>
                </c:pt>
                <c:pt idx="8304">
                  <c:v>830.40000000012</c:v>
                </c:pt>
                <c:pt idx="8305">
                  <c:v>830.50000000012</c:v>
                </c:pt>
                <c:pt idx="8306">
                  <c:v>830.60000000012</c:v>
                </c:pt>
                <c:pt idx="8307">
                  <c:v>830.70000000012</c:v>
                </c:pt>
                <c:pt idx="8308">
                  <c:v>830.80000000012</c:v>
                </c:pt>
                <c:pt idx="8309">
                  <c:v>830.90000000012</c:v>
                </c:pt>
                <c:pt idx="8310">
                  <c:v>831.00000000012</c:v>
                </c:pt>
                <c:pt idx="8311">
                  <c:v>831.10000000012</c:v>
                </c:pt>
                <c:pt idx="8312">
                  <c:v>831.20000000012</c:v>
                </c:pt>
                <c:pt idx="8313">
                  <c:v>831.300000000121</c:v>
                </c:pt>
                <c:pt idx="8314">
                  <c:v>831.40000000012</c:v>
                </c:pt>
                <c:pt idx="8315">
                  <c:v>831.500000000121</c:v>
                </c:pt>
                <c:pt idx="8316">
                  <c:v>831.600000000121</c:v>
                </c:pt>
                <c:pt idx="8317">
                  <c:v>831.700000000121</c:v>
                </c:pt>
                <c:pt idx="8318">
                  <c:v>831.800000000121</c:v>
                </c:pt>
                <c:pt idx="8319">
                  <c:v>831.900000000121</c:v>
                </c:pt>
                <c:pt idx="8320">
                  <c:v>832.000000000121</c:v>
                </c:pt>
                <c:pt idx="8321">
                  <c:v>832.100000000121</c:v>
                </c:pt>
                <c:pt idx="8322">
                  <c:v>832.200000000121</c:v>
                </c:pt>
                <c:pt idx="8323">
                  <c:v>832.300000000121</c:v>
                </c:pt>
                <c:pt idx="8324">
                  <c:v>832.400000000121</c:v>
                </c:pt>
                <c:pt idx="8325">
                  <c:v>832.500000000121</c:v>
                </c:pt>
                <c:pt idx="8326">
                  <c:v>832.600000000121</c:v>
                </c:pt>
                <c:pt idx="8327">
                  <c:v>832.700000000121</c:v>
                </c:pt>
                <c:pt idx="8328">
                  <c:v>832.800000000121</c:v>
                </c:pt>
                <c:pt idx="8329">
                  <c:v>832.900000000121</c:v>
                </c:pt>
                <c:pt idx="8330">
                  <c:v>833.000000000121</c:v>
                </c:pt>
                <c:pt idx="8331">
                  <c:v>833.100000000121</c:v>
                </c:pt>
                <c:pt idx="8332">
                  <c:v>833.200000000121</c:v>
                </c:pt>
                <c:pt idx="8333">
                  <c:v>833.300000000121</c:v>
                </c:pt>
                <c:pt idx="8334">
                  <c:v>833.400000000121</c:v>
                </c:pt>
                <c:pt idx="8335">
                  <c:v>833.500000000121</c:v>
                </c:pt>
                <c:pt idx="8336">
                  <c:v>833.600000000121</c:v>
                </c:pt>
                <c:pt idx="8337">
                  <c:v>833.700000000121</c:v>
                </c:pt>
                <c:pt idx="8338">
                  <c:v>833.800000000121</c:v>
                </c:pt>
                <c:pt idx="8339">
                  <c:v>833.900000000121</c:v>
                </c:pt>
                <c:pt idx="8340">
                  <c:v>834.000000000121</c:v>
                </c:pt>
                <c:pt idx="8341">
                  <c:v>834.100000000121</c:v>
                </c:pt>
                <c:pt idx="8342">
                  <c:v>834.200000000121</c:v>
                </c:pt>
                <c:pt idx="8343">
                  <c:v>834.300000000121</c:v>
                </c:pt>
                <c:pt idx="8344">
                  <c:v>834.400000000121</c:v>
                </c:pt>
                <c:pt idx="8345">
                  <c:v>834.500000000121</c:v>
                </c:pt>
                <c:pt idx="8346">
                  <c:v>834.600000000121</c:v>
                </c:pt>
                <c:pt idx="8347">
                  <c:v>834.700000000121</c:v>
                </c:pt>
                <c:pt idx="8348">
                  <c:v>834.800000000121</c:v>
                </c:pt>
                <c:pt idx="8349">
                  <c:v>834.900000000121</c:v>
                </c:pt>
                <c:pt idx="8350">
                  <c:v>835.000000000121</c:v>
                </c:pt>
                <c:pt idx="8351">
                  <c:v>835.100000000121</c:v>
                </c:pt>
                <c:pt idx="8352">
                  <c:v>835.200000000121</c:v>
                </c:pt>
                <c:pt idx="8353">
                  <c:v>835.300000000121</c:v>
                </c:pt>
                <c:pt idx="8354">
                  <c:v>835.400000000121</c:v>
                </c:pt>
                <c:pt idx="8355">
                  <c:v>835.500000000121</c:v>
                </c:pt>
                <c:pt idx="8356">
                  <c:v>835.600000000122</c:v>
                </c:pt>
                <c:pt idx="8357">
                  <c:v>835.700000000121</c:v>
                </c:pt>
                <c:pt idx="8358">
                  <c:v>835.800000000122</c:v>
                </c:pt>
                <c:pt idx="8359">
                  <c:v>835.900000000122</c:v>
                </c:pt>
                <c:pt idx="8360">
                  <c:v>836.000000000121</c:v>
                </c:pt>
                <c:pt idx="8361">
                  <c:v>836.100000000122</c:v>
                </c:pt>
                <c:pt idx="8362">
                  <c:v>836.200000000122</c:v>
                </c:pt>
                <c:pt idx="8363">
                  <c:v>836.300000000122</c:v>
                </c:pt>
                <c:pt idx="8364">
                  <c:v>836.400000000122</c:v>
                </c:pt>
                <c:pt idx="8365">
                  <c:v>836.500000000122</c:v>
                </c:pt>
                <c:pt idx="8366">
                  <c:v>836.600000000122</c:v>
                </c:pt>
                <c:pt idx="8367">
                  <c:v>836.700000000122</c:v>
                </c:pt>
                <c:pt idx="8368">
                  <c:v>836.800000000122</c:v>
                </c:pt>
                <c:pt idx="8369">
                  <c:v>836.900000000122</c:v>
                </c:pt>
                <c:pt idx="8370">
                  <c:v>837.000000000122</c:v>
                </c:pt>
                <c:pt idx="8371">
                  <c:v>837.100000000122</c:v>
                </c:pt>
                <c:pt idx="8372">
                  <c:v>837.200000000122</c:v>
                </c:pt>
                <c:pt idx="8373">
                  <c:v>837.300000000122</c:v>
                </c:pt>
                <c:pt idx="8374">
                  <c:v>837.400000000122</c:v>
                </c:pt>
                <c:pt idx="8375">
                  <c:v>837.500000000122</c:v>
                </c:pt>
                <c:pt idx="8376">
                  <c:v>837.600000000122</c:v>
                </c:pt>
                <c:pt idx="8377">
                  <c:v>837.700000000122</c:v>
                </c:pt>
                <c:pt idx="8378">
                  <c:v>837.800000000122</c:v>
                </c:pt>
                <c:pt idx="8379">
                  <c:v>837.900000000122</c:v>
                </c:pt>
                <c:pt idx="8380">
                  <c:v>838.000000000122</c:v>
                </c:pt>
                <c:pt idx="8381">
                  <c:v>838.100000000122</c:v>
                </c:pt>
                <c:pt idx="8382">
                  <c:v>838.200000000122</c:v>
                </c:pt>
                <c:pt idx="8383">
                  <c:v>838.300000000122</c:v>
                </c:pt>
                <c:pt idx="8384">
                  <c:v>838.400000000122</c:v>
                </c:pt>
                <c:pt idx="8385">
                  <c:v>838.500000000122</c:v>
                </c:pt>
                <c:pt idx="8386">
                  <c:v>838.600000000122</c:v>
                </c:pt>
                <c:pt idx="8387">
                  <c:v>838.700000000122</c:v>
                </c:pt>
                <c:pt idx="8388">
                  <c:v>838.800000000122</c:v>
                </c:pt>
                <c:pt idx="8389">
                  <c:v>838.900000000122</c:v>
                </c:pt>
                <c:pt idx="8390">
                  <c:v>839.000000000122</c:v>
                </c:pt>
                <c:pt idx="8391">
                  <c:v>839.100000000122</c:v>
                </c:pt>
                <c:pt idx="8392">
                  <c:v>839.200000000122</c:v>
                </c:pt>
                <c:pt idx="8393">
                  <c:v>839.300000000122</c:v>
                </c:pt>
                <c:pt idx="8394">
                  <c:v>839.400000000122</c:v>
                </c:pt>
                <c:pt idx="8395">
                  <c:v>839.500000000122</c:v>
                </c:pt>
                <c:pt idx="8396">
                  <c:v>839.600000000122</c:v>
                </c:pt>
                <c:pt idx="8397">
                  <c:v>839.700000000122</c:v>
                </c:pt>
                <c:pt idx="8398">
                  <c:v>839.800000000122</c:v>
                </c:pt>
                <c:pt idx="8399">
                  <c:v>839.900000000123</c:v>
                </c:pt>
                <c:pt idx="8400">
                  <c:v>840.000000000122</c:v>
                </c:pt>
                <c:pt idx="8401">
                  <c:v>840.100000000123</c:v>
                </c:pt>
                <c:pt idx="8402">
                  <c:v>840.200000000123</c:v>
                </c:pt>
                <c:pt idx="8403">
                  <c:v>840.300000000122</c:v>
                </c:pt>
                <c:pt idx="8404">
                  <c:v>840.400000000123</c:v>
                </c:pt>
                <c:pt idx="8405">
                  <c:v>840.500000000123</c:v>
                </c:pt>
                <c:pt idx="8406">
                  <c:v>840.600000000123</c:v>
                </c:pt>
                <c:pt idx="8407">
                  <c:v>840.700000000123</c:v>
                </c:pt>
                <c:pt idx="8408">
                  <c:v>840.800000000123</c:v>
                </c:pt>
                <c:pt idx="8409">
                  <c:v>840.900000000123</c:v>
                </c:pt>
                <c:pt idx="8410">
                  <c:v>841.000000000123</c:v>
                </c:pt>
                <c:pt idx="8411">
                  <c:v>841.100000000123</c:v>
                </c:pt>
                <c:pt idx="8412">
                  <c:v>841.200000000123</c:v>
                </c:pt>
                <c:pt idx="8413">
                  <c:v>841.300000000123</c:v>
                </c:pt>
                <c:pt idx="8414">
                  <c:v>841.400000000123</c:v>
                </c:pt>
                <c:pt idx="8415">
                  <c:v>841.500000000123</c:v>
                </c:pt>
                <c:pt idx="8416">
                  <c:v>841.600000000123</c:v>
                </c:pt>
                <c:pt idx="8417">
                  <c:v>841.700000000123</c:v>
                </c:pt>
                <c:pt idx="8418">
                  <c:v>841.800000000123</c:v>
                </c:pt>
                <c:pt idx="8419">
                  <c:v>841.900000000123</c:v>
                </c:pt>
                <c:pt idx="8420">
                  <c:v>842.000000000123</c:v>
                </c:pt>
                <c:pt idx="8421">
                  <c:v>842.100000000123</c:v>
                </c:pt>
                <c:pt idx="8422">
                  <c:v>842.200000000123</c:v>
                </c:pt>
                <c:pt idx="8423">
                  <c:v>842.300000000123</c:v>
                </c:pt>
                <c:pt idx="8424">
                  <c:v>842.400000000123</c:v>
                </c:pt>
                <c:pt idx="8425">
                  <c:v>842.500000000123</c:v>
                </c:pt>
                <c:pt idx="8426">
                  <c:v>842.600000000123</c:v>
                </c:pt>
                <c:pt idx="8427">
                  <c:v>842.700000000123</c:v>
                </c:pt>
                <c:pt idx="8428">
                  <c:v>842.800000000123</c:v>
                </c:pt>
                <c:pt idx="8429">
                  <c:v>842.900000000123</c:v>
                </c:pt>
                <c:pt idx="8430">
                  <c:v>843.000000000123</c:v>
                </c:pt>
                <c:pt idx="8431">
                  <c:v>843.100000000123</c:v>
                </c:pt>
                <c:pt idx="8432">
                  <c:v>843.200000000123</c:v>
                </c:pt>
                <c:pt idx="8433">
                  <c:v>843.300000000123</c:v>
                </c:pt>
                <c:pt idx="8434">
                  <c:v>843.400000000123</c:v>
                </c:pt>
                <c:pt idx="8435">
                  <c:v>843.500000000123</c:v>
                </c:pt>
                <c:pt idx="8436">
                  <c:v>843.600000000123</c:v>
                </c:pt>
                <c:pt idx="8437">
                  <c:v>843.700000000123</c:v>
                </c:pt>
                <c:pt idx="8438">
                  <c:v>843.800000000123</c:v>
                </c:pt>
                <c:pt idx="8439">
                  <c:v>843.900000000123</c:v>
                </c:pt>
                <c:pt idx="8440">
                  <c:v>844.000000000123</c:v>
                </c:pt>
                <c:pt idx="8441">
                  <c:v>844.100000000123</c:v>
                </c:pt>
                <c:pt idx="8442">
                  <c:v>844.200000000124</c:v>
                </c:pt>
                <c:pt idx="8443">
                  <c:v>844.300000000123</c:v>
                </c:pt>
                <c:pt idx="8444">
                  <c:v>844.400000000123</c:v>
                </c:pt>
                <c:pt idx="8445">
                  <c:v>844.500000000124</c:v>
                </c:pt>
                <c:pt idx="8446">
                  <c:v>844.600000000123</c:v>
                </c:pt>
                <c:pt idx="8447">
                  <c:v>844.700000000124</c:v>
                </c:pt>
                <c:pt idx="8448">
                  <c:v>844.800000000124</c:v>
                </c:pt>
                <c:pt idx="8449">
                  <c:v>844.900000000124</c:v>
                </c:pt>
                <c:pt idx="8450">
                  <c:v>845.000000000124</c:v>
                </c:pt>
                <c:pt idx="8451">
                  <c:v>845.100000000124</c:v>
                </c:pt>
                <c:pt idx="8452">
                  <c:v>845.200000000124</c:v>
                </c:pt>
                <c:pt idx="8453">
                  <c:v>845.300000000124</c:v>
                </c:pt>
                <c:pt idx="8454">
                  <c:v>845.400000000124</c:v>
                </c:pt>
                <c:pt idx="8455">
                  <c:v>845.500000000124</c:v>
                </c:pt>
                <c:pt idx="8456">
                  <c:v>845.600000000124</c:v>
                </c:pt>
                <c:pt idx="8457">
                  <c:v>845.700000000124</c:v>
                </c:pt>
                <c:pt idx="8458">
                  <c:v>845.800000000124</c:v>
                </c:pt>
                <c:pt idx="8459">
                  <c:v>845.900000000124</c:v>
                </c:pt>
                <c:pt idx="8460">
                  <c:v>846.000000000124</c:v>
                </c:pt>
                <c:pt idx="8461">
                  <c:v>846.100000000124</c:v>
                </c:pt>
                <c:pt idx="8462">
                  <c:v>846.200000000124</c:v>
                </c:pt>
                <c:pt idx="8463">
                  <c:v>846.300000000124</c:v>
                </c:pt>
                <c:pt idx="8464">
                  <c:v>846.400000000124</c:v>
                </c:pt>
                <c:pt idx="8465">
                  <c:v>846.500000000124</c:v>
                </c:pt>
                <c:pt idx="8466">
                  <c:v>846.600000000124</c:v>
                </c:pt>
                <c:pt idx="8467">
                  <c:v>846.700000000124</c:v>
                </c:pt>
                <c:pt idx="8468">
                  <c:v>846.800000000124</c:v>
                </c:pt>
                <c:pt idx="8469">
                  <c:v>846.900000000124</c:v>
                </c:pt>
                <c:pt idx="8470">
                  <c:v>847.000000000124</c:v>
                </c:pt>
                <c:pt idx="8471">
                  <c:v>847.100000000124</c:v>
                </c:pt>
                <c:pt idx="8472">
                  <c:v>847.200000000124</c:v>
                </c:pt>
                <c:pt idx="8473">
                  <c:v>847.300000000124</c:v>
                </c:pt>
                <c:pt idx="8474">
                  <c:v>847.400000000124</c:v>
                </c:pt>
                <c:pt idx="8475">
                  <c:v>847.500000000124</c:v>
                </c:pt>
                <c:pt idx="8476">
                  <c:v>847.600000000124</c:v>
                </c:pt>
                <c:pt idx="8477">
                  <c:v>847.700000000124</c:v>
                </c:pt>
                <c:pt idx="8478">
                  <c:v>847.800000000124</c:v>
                </c:pt>
                <c:pt idx="8479">
                  <c:v>847.900000000124</c:v>
                </c:pt>
                <c:pt idx="8480">
                  <c:v>848.000000000124</c:v>
                </c:pt>
                <c:pt idx="8481">
                  <c:v>848.100000000124</c:v>
                </c:pt>
                <c:pt idx="8482">
                  <c:v>848.200000000124</c:v>
                </c:pt>
                <c:pt idx="8483">
                  <c:v>848.300000000124</c:v>
                </c:pt>
                <c:pt idx="8484">
                  <c:v>848.400000000124</c:v>
                </c:pt>
                <c:pt idx="8485">
                  <c:v>848.500000000124</c:v>
                </c:pt>
                <c:pt idx="8486">
                  <c:v>848.600000000124</c:v>
                </c:pt>
                <c:pt idx="8487">
                  <c:v>848.700000000124</c:v>
                </c:pt>
                <c:pt idx="8488">
                  <c:v>848.800000000125</c:v>
                </c:pt>
                <c:pt idx="8489">
                  <c:v>848.900000000124</c:v>
                </c:pt>
                <c:pt idx="8490">
                  <c:v>849.000000000125</c:v>
                </c:pt>
                <c:pt idx="8491">
                  <c:v>849.100000000125</c:v>
                </c:pt>
                <c:pt idx="8492">
                  <c:v>849.200000000125</c:v>
                </c:pt>
                <c:pt idx="8493">
                  <c:v>849.300000000125</c:v>
                </c:pt>
                <c:pt idx="8494">
                  <c:v>849.400000000125</c:v>
                </c:pt>
                <c:pt idx="8495">
                  <c:v>849.500000000125</c:v>
                </c:pt>
                <c:pt idx="8496">
                  <c:v>849.600000000125</c:v>
                </c:pt>
                <c:pt idx="8497">
                  <c:v>849.700000000125</c:v>
                </c:pt>
                <c:pt idx="8498">
                  <c:v>849.800000000125</c:v>
                </c:pt>
                <c:pt idx="8499">
                  <c:v>849.900000000125</c:v>
                </c:pt>
                <c:pt idx="8500">
                  <c:v>850.000000000125</c:v>
                </c:pt>
                <c:pt idx="8501">
                  <c:v>850.100000000125</c:v>
                </c:pt>
                <c:pt idx="8502">
                  <c:v>850.200000000125</c:v>
                </c:pt>
                <c:pt idx="8503">
                  <c:v>850.300000000125</c:v>
                </c:pt>
                <c:pt idx="8504">
                  <c:v>850.400000000125</c:v>
                </c:pt>
                <c:pt idx="8505">
                  <c:v>850.500000000125</c:v>
                </c:pt>
                <c:pt idx="8506">
                  <c:v>850.600000000125</c:v>
                </c:pt>
                <c:pt idx="8507">
                  <c:v>850.700000000125</c:v>
                </c:pt>
                <c:pt idx="8508">
                  <c:v>850.800000000125</c:v>
                </c:pt>
                <c:pt idx="8509">
                  <c:v>850.900000000125</c:v>
                </c:pt>
                <c:pt idx="8510">
                  <c:v>851.000000000125</c:v>
                </c:pt>
                <c:pt idx="8511">
                  <c:v>851.100000000125</c:v>
                </c:pt>
                <c:pt idx="8512">
                  <c:v>851.200000000125</c:v>
                </c:pt>
                <c:pt idx="8513">
                  <c:v>851.300000000125</c:v>
                </c:pt>
                <c:pt idx="8514">
                  <c:v>851.400000000125</c:v>
                </c:pt>
                <c:pt idx="8515">
                  <c:v>851.500000000125</c:v>
                </c:pt>
                <c:pt idx="8516">
                  <c:v>851.600000000125</c:v>
                </c:pt>
                <c:pt idx="8517">
                  <c:v>851.700000000125</c:v>
                </c:pt>
                <c:pt idx="8518">
                  <c:v>851.800000000125</c:v>
                </c:pt>
                <c:pt idx="8519">
                  <c:v>851.900000000125</c:v>
                </c:pt>
                <c:pt idx="8520">
                  <c:v>852.000000000125</c:v>
                </c:pt>
                <c:pt idx="8521">
                  <c:v>852.100000000125</c:v>
                </c:pt>
                <c:pt idx="8522">
                  <c:v>852.200000000125</c:v>
                </c:pt>
                <c:pt idx="8523">
                  <c:v>852.300000000125</c:v>
                </c:pt>
                <c:pt idx="8524">
                  <c:v>852.400000000125</c:v>
                </c:pt>
                <c:pt idx="8525">
                  <c:v>852.500000000125</c:v>
                </c:pt>
                <c:pt idx="8526">
                  <c:v>852.600000000125</c:v>
                </c:pt>
                <c:pt idx="8527">
                  <c:v>852.700000000125</c:v>
                </c:pt>
                <c:pt idx="8528">
                  <c:v>852.800000000125</c:v>
                </c:pt>
                <c:pt idx="8529">
                  <c:v>852.900000000125</c:v>
                </c:pt>
                <c:pt idx="8530">
                  <c:v>853.000000000125</c:v>
                </c:pt>
                <c:pt idx="8531">
                  <c:v>853.100000000126</c:v>
                </c:pt>
                <c:pt idx="8532">
                  <c:v>853.200000000125</c:v>
                </c:pt>
                <c:pt idx="8533">
                  <c:v>853.300000000126</c:v>
                </c:pt>
                <c:pt idx="8534">
                  <c:v>853.400000000126</c:v>
                </c:pt>
                <c:pt idx="8535">
                  <c:v>853.500000000125</c:v>
                </c:pt>
                <c:pt idx="8536">
                  <c:v>853.600000000126</c:v>
                </c:pt>
                <c:pt idx="8537">
                  <c:v>853.700000000126</c:v>
                </c:pt>
                <c:pt idx="8538">
                  <c:v>853.800000000126</c:v>
                </c:pt>
                <c:pt idx="8539">
                  <c:v>853.900000000126</c:v>
                </c:pt>
                <c:pt idx="8540">
                  <c:v>854.000000000126</c:v>
                </c:pt>
                <c:pt idx="8541">
                  <c:v>854.100000000126</c:v>
                </c:pt>
                <c:pt idx="8542">
                  <c:v>854.200000000126</c:v>
                </c:pt>
                <c:pt idx="8543">
                  <c:v>854.300000000126</c:v>
                </c:pt>
                <c:pt idx="8544">
                  <c:v>854.400000000126</c:v>
                </c:pt>
                <c:pt idx="8545">
                  <c:v>854.500000000126</c:v>
                </c:pt>
                <c:pt idx="8546">
                  <c:v>854.600000000126</c:v>
                </c:pt>
                <c:pt idx="8547">
                  <c:v>854.700000000126</c:v>
                </c:pt>
                <c:pt idx="8548">
                  <c:v>854.800000000126</c:v>
                </c:pt>
                <c:pt idx="8549">
                  <c:v>854.900000000126</c:v>
                </c:pt>
                <c:pt idx="8550">
                  <c:v>855.000000000126</c:v>
                </c:pt>
                <c:pt idx="8551">
                  <c:v>855.100000000126</c:v>
                </c:pt>
                <c:pt idx="8552">
                  <c:v>855.200000000126</c:v>
                </c:pt>
                <c:pt idx="8553">
                  <c:v>855.300000000126</c:v>
                </c:pt>
                <c:pt idx="8554">
                  <c:v>855.400000000126</c:v>
                </c:pt>
                <c:pt idx="8555">
                  <c:v>855.500000000126</c:v>
                </c:pt>
                <c:pt idx="8556">
                  <c:v>855.600000000126</c:v>
                </c:pt>
                <c:pt idx="8557">
                  <c:v>855.700000000126</c:v>
                </c:pt>
                <c:pt idx="8558">
                  <c:v>855.800000000126</c:v>
                </c:pt>
                <c:pt idx="8559">
                  <c:v>855.900000000126</c:v>
                </c:pt>
                <c:pt idx="8560">
                  <c:v>856.000000000126</c:v>
                </c:pt>
                <c:pt idx="8561">
                  <c:v>856.100000000126</c:v>
                </c:pt>
                <c:pt idx="8562">
                  <c:v>856.200000000126</c:v>
                </c:pt>
                <c:pt idx="8563">
                  <c:v>856.300000000126</c:v>
                </c:pt>
                <c:pt idx="8564">
                  <c:v>856.400000000126</c:v>
                </c:pt>
                <c:pt idx="8565">
                  <c:v>856.500000000126</c:v>
                </c:pt>
                <c:pt idx="8566">
                  <c:v>856.600000000126</c:v>
                </c:pt>
                <c:pt idx="8567">
                  <c:v>856.700000000126</c:v>
                </c:pt>
                <c:pt idx="8568">
                  <c:v>856.800000000126</c:v>
                </c:pt>
                <c:pt idx="8569">
                  <c:v>856.900000000126</c:v>
                </c:pt>
                <c:pt idx="8570">
                  <c:v>857.000000000126</c:v>
                </c:pt>
                <c:pt idx="8571">
                  <c:v>857.100000000126</c:v>
                </c:pt>
                <c:pt idx="8572">
                  <c:v>857.200000000126</c:v>
                </c:pt>
                <c:pt idx="8573">
                  <c:v>857.300000000126</c:v>
                </c:pt>
                <c:pt idx="8574">
                  <c:v>857.400000000126</c:v>
                </c:pt>
                <c:pt idx="8575">
                  <c:v>857.500000000126</c:v>
                </c:pt>
                <c:pt idx="8576">
                  <c:v>857.600000000127</c:v>
                </c:pt>
                <c:pt idx="8577">
                  <c:v>857.700000000127</c:v>
                </c:pt>
                <c:pt idx="8578">
                  <c:v>857.800000000126</c:v>
                </c:pt>
                <c:pt idx="8579">
                  <c:v>857.900000000127</c:v>
                </c:pt>
                <c:pt idx="8580">
                  <c:v>858.000000000127</c:v>
                </c:pt>
                <c:pt idx="8581">
                  <c:v>858.100000000127</c:v>
                </c:pt>
                <c:pt idx="8582">
                  <c:v>858.200000000127</c:v>
                </c:pt>
                <c:pt idx="8583">
                  <c:v>858.300000000127</c:v>
                </c:pt>
                <c:pt idx="8584">
                  <c:v>858.400000000127</c:v>
                </c:pt>
                <c:pt idx="8585">
                  <c:v>858.500000000127</c:v>
                </c:pt>
                <c:pt idx="8586">
                  <c:v>858.600000000127</c:v>
                </c:pt>
                <c:pt idx="8587">
                  <c:v>858.700000000127</c:v>
                </c:pt>
                <c:pt idx="8588">
                  <c:v>858.800000000127</c:v>
                </c:pt>
                <c:pt idx="8589">
                  <c:v>858.900000000127</c:v>
                </c:pt>
                <c:pt idx="8590">
                  <c:v>859.000000000127</c:v>
                </c:pt>
                <c:pt idx="8591">
                  <c:v>859.100000000127</c:v>
                </c:pt>
                <c:pt idx="8592">
                  <c:v>859.200000000127</c:v>
                </c:pt>
                <c:pt idx="8593">
                  <c:v>859.300000000127</c:v>
                </c:pt>
                <c:pt idx="8594">
                  <c:v>859.400000000127</c:v>
                </c:pt>
                <c:pt idx="8595">
                  <c:v>859.500000000127</c:v>
                </c:pt>
                <c:pt idx="8596">
                  <c:v>859.600000000127</c:v>
                </c:pt>
                <c:pt idx="8597">
                  <c:v>859.700000000127</c:v>
                </c:pt>
                <c:pt idx="8598">
                  <c:v>859.800000000127</c:v>
                </c:pt>
                <c:pt idx="8599">
                  <c:v>859.900000000127</c:v>
                </c:pt>
                <c:pt idx="8600">
                  <c:v>860.000000000127</c:v>
                </c:pt>
                <c:pt idx="8601">
                  <c:v>860.100000000127</c:v>
                </c:pt>
                <c:pt idx="8602">
                  <c:v>860.200000000127</c:v>
                </c:pt>
                <c:pt idx="8603">
                  <c:v>860.300000000127</c:v>
                </c:pt>
                <c:pt idx="8604">
                  <c:v>860.400000000127</c:v>
                </c:pt>
                <c:pt idx="8605">
                  <c:v>860.500000000127</c:v>
                </c:pt>
                <c:pt idx="8606">
                  <c:v>860.600000000127</c:v>
                </c:pt>
                <c:pt idx="8607">
                  <c:v>860.700000000127</c:v>
                </c:pt>
                <c:pt idx="8608">
                  <c:v>860.800000000127</c:v>
                </c:pt>
                <c:pt idx="8609">
                  <c:v>860.900000000127</c:v>
                </c:pt>
                <c:pt idx="8610">
                  <c:v>861.000000000127</c:v>
                </c:pt>
                <c:pt idx="8611">
                  <c:v>861.100000000127</c:v>
                </c:pt>
                <c:pt idx="8612">
                  <c:v>861.200000000127</c:v>
                </c:pt>
                <c:pt idx="8613">
                  <c:v>861.300000000127</c:v>
                </c:pt>
                <c:pt idx="8614">
                  <c:v>861.400000000127</c:v>
                </c:pt>
                <c:pt idx="8615">
                  <c:v>861.500000000127</c:v>
                </c:pt>
                <c:pt idx="8616">
                  <c:v>861.600000000127</c:v>
                </c:pt>
                <c:pt idx="8617">
                  <c:v>861.700000000127</c:v>
                </c:pt>
                <c:pt idx="8618">
                  <c:v>861.800000000127</c:v>
                </c:pt>
                <c:pt idx="8619">
                  <c:v>861.900000000127</c:v>
                </c:pt>
                <c:pt idx="8620">
                  <c:v>862.000000000127</c:v>
                </c:pt>
                <c:pt idx="8621">
                  <c:v>862.100000000127</c:v>
                </c:pt>
                <c:pt idx="8622">
                  <c:v>862.200000000128</c:v>
                </c:pt>
                <c:pt idx="8623">
                  <c:v>862.300000000128</c:v>
                </c:pt>
                <c:pt idx="8624">
                  <c:v>862.400000000128</c:v>
                </c:pt>
                <c:pt idx="8625">
                  <c:v>862.500000000128</c:v>
                </c:pt>
                <c:pt idx="8626">
                  <c:v>862.600000000128</c:v>
                </c:pt>
                <c:pt idx="8627">
                  <c:v>862.700000000128</c:v>
                </c:pt>
                <c:pt idx="8628">
                  <c:v>862.800000000128</c:v>
                </c:pt>
                <c:pt idx="8629">
                  <c:v>862.900000000128</c:v>
                </c:pt>
                <c:pt idx="8630">
                  <c:v>863.000000000128</c:v>
                </c:pt>
                <c:pt idx="8631">
                  <c:v>863.100000000128</c:v>
                </c:pt>
                <c:pt idx="8632">
                  <c:v>863.200000000128</c:v>
                </c:pt>
                <c:pt idx="8633">
                  <c:v>863.300000000128</c:v>
                </c:pt>
                <c:pt idx="8634">
                  <c:v>863.400000000128</c:v>
                </c:pt>
                <c:pt idx="8635">
                  <c:v>863.500000000128</c:v>
                </c:pt>
                <c:pt idx="8636">
                  <c:v>863.600000000128</c:v>
                </c:pt>
                <c:pt idx="8637">
                  <c:v>863.700000000128</c:v>
                </c:pt>
                <c:pt idx="8638">
                  <c:v>863.800000000128</c:v>
                </c:pt>
                <c:pt idx="8639">
                  <c:v>863.900000000128</c:v>
                </c:pt>
                <c:pt idx="8640">
                  <c:v>864.000000000128</c:v>
                </c:pt>
                <c:pt idx="8641">
                  <c:v>864.100000000128</c:v>
                </c:pt>
                <c:pt idx="8642">
                  <c:v>864.200000000128</c:v>
                </c:pt>
                <c:pt idx="8643">
                  <c:v>864.300000000128</c:v>
                </c:pt>
                <c:pt idx="8644">
                  <c:v>864.400000000128</c:v>
                </c:pt>
                <c:pt idx="8645">
                  <c:v>864.500000000128</c:v>
                </c:pt>
                <c:pt idx="8646">
                  <c:v>864.600000000128</c:v>
                </c:pt>
                <c:pt idx="8647">
                  <c:v>864.700000000128</c:v>
                </c:pt>
                <c:pt idx="8648">
                  <c:v>864.800000000128</c:v>
                </c:pt>
                <c:pt idx="8649">
                  <c:v>864.900000000128</c:v>
                </c:pt>
                <c:pt idx="8650">
                  <c:v>865.000000000128</c:v>
                </c:pt>
                <c:pt idx="8651">
                  <c:v>865.100000000128</c:v>
                </c:pt>
                <c:pt idx="8652">
                  <c:v>865.200000000128</c:v>
                </c:pt>
                <c:pt idx="8653">
                  <c:v>865.300000000128</c:v>
                </c:pt>
                <c:pt idx="8654">
                  <c:v>865.400000000128</c:v>
                </c:pt>
                <c:pt idx="8655">
                  <c:v>865.500000000128</c:v>
                </c:pt>
                <c:pt idx="8656">
                  <c:v>865.600000000128</c:v>
                </c:pt>
                <c:pt idx="8657">
                  <c:v>865.700000000128</c:v>
                </c:pt>
                <c:pt idx="8658">
                  <c:v>865.800000000128</c:v>
                </c:pt>
                <c:pt idx="8659">
                  <c:v>865.900000000128</c:v>
                </c:pt>
                <c:pt idx="8660">
                  <c:v>866.000000000128</c:v>
                </c:pt>
                <c:pt idx="8661">
                  <c:v>866.100000000128</c:v>
                </c:pt>
                <c:pt idx="8662">
                  <c:v>866.200000000128</c:v>
                </c:pt>
                <c:pt idx="8663">
                  <c:v>866.300000000128</c:v>
                </c:pt>
                <c:pt idx="8664">
                  <c:v>866.400000000128</c:v>
                </c:pt>
                <c:pt idx="8665">
                  <c:v>866.500000000129</c:v>
                </c:pt>
                <c:pt idx="8666">
                  <c:v>866.600000000129</c:v>
                </c:pt>
                <c:pt idx="8667">
                  <c:v>866.700000000129</c:v>
                </c:pt>
                <c:pt idx="8668">
                  <c:v>866.800000000129</c:v>
                </c:pt>
                <c:pt idx="8669">
                  <c:v>866.900000000129</c:v>
                </c:pt>
                <c:pt idx="8670">
                  <c:v>867.000000000129</c:v>
                </c:pt>
                <c:pt idx="8671">
                  <c:v>867.100000000129</c:v>
                </c:pt>
                <c:pt idx="8672">
                  <c:v>867.200000000129</c:v>
                </c:pt>
                <c:pt idx="8673">
                  <c:v>867.300000000129</c:v>
                </c:pt>
                <c:pt idx="8674">
                  <c:v>867.400000000129</c:v>
                </c:pt>
                <c:pt idx="8675">
                  <c:v>867.500000000129</c:v>
                </c:pt>
                <c:pt idx="8676">
                  <c:v>867.600000000129</c:v>
                </c:pt>
                <c:pt idx="8677">
                  <c:v>867.700000000129</c:v>
                </c:pt>
                <c:pt idx="8678">
                  <c:v>867.800000000129</c:v>
                </c:pt>
                <c:pt idx="8679">
                  <c:v>867.900000000129</c:v>
                </c:pt>
                <c:pt idx="8680">
                  <c:v>868.000000000129</c:v>
                </c:pt>
                <c:pt idx="8681">
                  <c:v>868.100000000129</c:v>
                </c:pt>
                <c:pt idx="8682">
                  <c:v>868.200000000129</c:v>
                </c:pt>
                <c:pt idx="8683">
                  <c:v>868.300000000129</c:v>
                </c:pt>
                <c:pt idx="8684">
                  <c:v>868.400000000129</c:v>
                </c:pt>
                <c:pt idx="8685">
                  <c:v>868.500000000129</c:v>
                </c:pt>
                <c:pt idx="8686">
                  <c:v>868.600000000129</c:v>
                </c:pt>
                <c:pt idx="8687">
                  <c:v>868.700000000129</c:v>
                </c:pt>
                <c:pt idx="8688">
                  <c:v>868.800000000129</c:v>
                </c:pt>
                <c:pt idx="8689">
                  <c:v>868.900000000129</c:v>
                </c:pt>
                <c:pt idx="8690">
                  <c:v>869.000000000129</c:v>
                </c:pt>
                <c:pt idx="8691">
                  <c:v>869.100000000129</c:v>
                </c:pt>
                <c:pt idx="8692">
                  <c:v>869.200000000129</c:v>
                </c:pt>
                <c:pt idx="8693">
                  <c:v>869.300000000129</c:v>
                </c:pt>
                <c:pt idx="8694">
                  <c:v>869.400000000129</c:v>
                </c:pt>
                <c:pt idx="8695">
                  <c:v>869.500000000129</c:v>
                </c:pt>
                <c:pt idx="8696">
                  <c:v>869.600000000129</c:v>
                </c:pt>
                <c:pt idx="8697">
                  <c:v>869.700000000129</c:v>
                </c:pt>
                <c:pt idx="8698">
                  <c:v>869.800000000129</c:v>
                </c:pt>
                <c:pt idx="8699">
                  <c:v>869.900000000129</c:v>
                </c:pt>
                <c:pt idx="8700">
                  <c:v>870.000000000129</c:v>
                </c:pt>
                <c:pt idx="8701">
                  <c:v>870.100000000129</c:v>
                </c:pt>
                <c:pt idx="8702">
                  <c:v>870.200000000129</c:v>
                </c:pt>
                <c:pt idx="8703">
                  <c:v>870.300000000129</c:v>
                </c:pt>
                <c:pt idx="8704">
                  <c:v>870.400000000129</c:v>
                </c:pt>
                <c:pt idx="8705">
                  <c:v>870.500000000129</c:v>
                </c:pt>
                <c:pt idx="8706">
                  <c:v>870.600000000129</c:v>
                </c:pt>
                <c:pt idx="8707">
                  <c:v>870.700000000129</c:v>
                </c:pt>
                <c:pt idx="8708">
                  <c:v>870.80000000013</c:v>
                </c:pt>
                <c:pt idx="8709">
                  <c:v>870.900000000129</c:v>
                </c:pt>
                <c:pt idx="8710">
                  <c:v>871.000000000129</c:v>
                </c:pt>
                <c:pt idx="8711">
                  <c:v>871.10000000013</c:v>
                </c:pt>
                <c:pt idx="8712">
                  <c:v>871.20000000013</c:v>
                </c:pt>
                <c:pt idx="8713">
                  <c:v>871.30000000013</c:v>
                </c:pt>
                <c:pt idx="8714">
                  <c:v>871.40000000013</c:v>
                </c:pt>
                <c:pt idx="8715">
                  <c:v>871.50000000013</c:v>
                </c:pt>
                <c:pt idx="8716">
                  <c:v>871.60000000013</c:v>
                </c:pt>
                <c:pt idx="8717">
                  <c:v>871.70000000013</c:v>
                </c:pt>
                <c:pt idx="8718">
                  <c:v>871.80000000013</c:v>
                </c:pt>
                <c:pt idx="8719">
                  <c:v>871.90000000013</c:v>
                </c:pt>
                <c:pt idx="8720">
                  <c:v>872.00000000013</c:v>
                </c:pt>
                <c:pt idx="8721">
                  <c:v>872.10000000013</c:v>
                </c:pt>
                <c:pt idx="8722">
                  <c:v>872.20000000013</c:v>
                </c:pt>
                <c:pt idx="8723">
                  <c:v>872.30000000013</c:v>
                </c:pt>
                <c:pt idx="8724">
                  <c:v>872.40000000013</c:v>
                </c:pt>
                <c:pt idx="8725">
                  <c:v>872.50000000013</c:v>
                </c:pt>
                <c:pt idx="8726">
                  <c:v>872.60000000013</c:v>
                </c:pt>
                <c:pt idx="8727">
                  <c:v>872.70000000013</c:v>
                </c:pt>
                <c:pt idx="8728">
                  <c:v>872.80000000013</c:v>
                </c:pt>
                <c:pt idx="8729">
                  <c:v>872.90000000013</c:v>
                </c:pt>
                <c:pt idx="8730">
                  <c:v>873.00000000013</c:v>
                </c:pt>
                <c:pt idx="8731">
                  <c:v>873.10000000013</c:v>
                </c:pt>
                <c:pt idx="8732">
                  <c:v>873.20000000013</c:v>
                </c:pt>
                <c:pt idx="8733">
                  <c:v>873.30000000013</c:v>
                </c:pt>
                <c:pt idx="8734">
                  <c:v>873.40000000013</c:v>
                </c:pt>
                <c:pt idx="8735">
                  <c:v>873.50000000013</c:v>
                </c:pt>
                <c:pt idx="8736">
                  <c:v>873.60000000013</c:v>
                </c:pt>
                <c:pt idx="8737">
                  <c:v>873.70000000013</c:v>
                </c:pt>
                <c:pt idx="8738">
                  <c:v>873.80000000013</c:v>
                </c:pt>
                <c:pt idx="8739">
                  <c:v>873.90000000013</c:v>
                </c:pt>
                <c:pt idx="8740">
                  <c:v>874.00000000013</c:v>
                </c:pt>
                <c:pt idx="8741">
                  <c:v>874.10000000013</c:v>
                </c:pt>
                <c:pt idx="8742">
                  <c:v>874.20000000013</c:v>
                </c:pt>
                <c:pt idx="8743">
                  <c:v>874.30000000013</c:v>
                </c:pt>
                <c:pt idx="8744">
                  <c:v>874.40000000013</c:v>
                </c:pt>
                <c:pt idx="8745">
                  <c:v>874.50000000013</c:v>
                </c:pt>
                <c:pt idx="8746">
                  <c:v>874.60000000013</c:v>
                </c:pt>
                <c:pt idx="8747">
                  <c:v>874.70000000013</c:v>
                </c:pt>
                <c:pt idx="8748">
                  <c:v>874.80000000013</c:v>
                </c:pt>
                <c:pt idx="8749">
                  <c:v>874.90000000013</c:v>
                </c:pt>
                <c:pt idx="8750">
                  <c:v>875.00000000013</c:v>
                </c:pt>
                <c:pt idx="8751">
                  <c:v>875.100000000131</c:v>
                </c:pt>
                <c:pt idx="8752">
                  <c:v>875.20000000013</c:v>
                </c:pt>
                <c:pt idx="8753">
                  <c:v>875.30000000013</c:v>
                </c:pt>
                <c:pt idx="8754">
                  <c:v>875.400000000131</c:v>
                </c:pt>
                <c:pt idx="8755">
                  <c:v>875.50000000013</c:v>
                </c:pt>
                <c:pt idx="8756">
                  <c:v>875.600000000131</c:v>
                </c:pt>
                <c:pt idx="8757">
                  <c:v>875.700000000131</c:v>
                </c:pt>
                <c:pt idx="8758">
                  <c:v>875.800000000131</c:v>
                </c:pt>
                <c:pt idx="8759">
                  <c:v>875.900000000131</c:v>
                </c:pt>
                <c:pt idx="8760">
                  <c:v>876.000000000131</c:v>
                </c:pt>
                <c:pt idx="8761">
                  <c:v>876.100000000131</c:v>
                </c:pt>
                <c:pt idx="8762">
                  <c:v>876.200000000131</c:v>
                </c:pt>
                <c:pt idx="8763">
                  <c:v>876.300000000131</c:v>
                </c:pt>
                <c:pt idx="8764">
                  <c:v>876.400000000131</c:v>
                </c:pt>
                <c:pt idx="8765">
                  <c:v>876.500000000131</c:v>
                </c:pt>
                <c:pt idx="8766">
                  <c:v>876.600000000131</c:v>
                </c:pt>
                <c:pt idx="8767">
                  <c:v>876.700000000131</c:v>
                </c:pt>
                <c:pt idx="8768">
                  <c:v>876.800000000131</c:v>
                </c:pt>
                <c:pt idx="8769">
                  <c:v>876.900000000131</c:v>
                </c:pt>
                <c:pt idx="8770">
                  <c:v>877.000000000131</c:v>
                </c:pt>
                <c:pt idx="8771">
                  <c:v>877.100000000131</c:v>
                </c:pt>
                <c:pt idx="8772">
                  <c:v>877.200000000131</c:v>
                </c:pt>
                <c:pt idx="8773">
                  <c:v>877.300000000131</c:v>
                </c:pt>
                <c:pt idx="8774">
                  <c:v>877.400000000131</c:v>
                </c:pt>
                <c:pt idx="8775">
                  <c:v>877.500000000131</c:v>
                </c:pt>
                <c:pt idx="8776">
                  <c:v>877.600000000131</c:v>
                </c:pt>
                <c:pt idx="8777">
                  <c:v>877.700000000131</c:v>
                </c:pt>
                <c:pt idx="8778">
                  <c:v>877.800000000131</c:v>
                </c:pt>
                <c:pt idx="8779">
                  <c:v>877.900000000131</c:v>
                </c:pt>
                <c:pt idx="8780">
                  <c:v>878.000000000131</c:v>
                </c:pt>
                <c:pt idx="8781">
                  <c:v>878.100000000131</c:v>
                </c:pt>
                <c:pt idx="8782">
                  <c:v>878.200000000131</c:v>
                </c:pt>
                <c:pt idx="8783">
                  <c:v>878.300000000131</c:v>
                </c:pt>
                <c:pt idx="8784">
                  <c:v>878.400000000131</c:v>
                </c:pt>
                <c:pt idx="8785">
                  <c:v>878.500000000131</c:v>
                </c:pt>
                <c:pt idx="8786">
                  <c:v>878.600000000131</c:v>
                </c:pt>
                <c:pt idx="8787">
                  <c:v>878.700000000131</c:v>
                </c:pt>
                <c:pt idx="8788">
                  <c:v>878.800000000131</c:v>
                </c:pt>
                <c:pt idx="8789">
                  <c:v>878.900000000131</c:v>
                </c:pt>
                <c:pt idx="8790">
                  <c:v>879.000000000131</c:v>
                </c:pt>
                <c:pt idx="8791">
                  <c:v>879.100000000131</c:v>
                </c:pt>
                <c:pt idx="8792">
                  <c:v>879.200000000131</c:v>
                </c:pt>
                <c:pt idx="8793">
                  <c:v>879.300000000131</c:v>
                </c:pt>
                <c:pt idx="8794">
                  <c:v>879.400000000131</c:v>
                </c:pt>
                <c:pt idx="8795">
                  <c:v>879.500000000131</c:v>
                </c:pt>
                <c:pt idx="8796">
                  <c:v>879.600000000131</c:v>
                </c:pt>
                <c:pt idx="8797">
                  <c:v>879.700000000132</c:v>
                </c:pt>
                <c:pt idx="8798">
                  <c:v>879.800000000131</c:v>
                </c:pt>
                <c:pt idx="8799">
                  <c:v>879.900000000132</c:v>
                </c:pt>
                <c:pt idx="8800">
                  <c:v>880.000000000132</c:v>
                </c:pt>
                <c:pt idx="8801">
                  <c:v>880.100000000132</c:v>
                </c:pt>
                <c:pt idx="8802">
                  <c:v>880.200000000132</c:v>
                </c:pt>
                <c:pt idx="8803">
                  <c:v>880.300000000132</c:v>
                </c:pt>
                <c:pt idx="8804">
                  <c:v>880.400000000132</c:v>
                </c:pt>
                <c:pt idx="8805">
                  <c:v>880.500000000132</c:v>
                </c:pt>
                <c:pt idx="8806">
                  <c:v>880.600000000132</c:v>
                </c:pt>
                <c:pt idx="8807">
                  <c:v>880.700000000132</c:v>
                </c:pt>
                <c:pt idx="8808">
                  <c:v>880.800000000132</c:v>
                </c:pt>
                <c:pt idx="8809">
                  <c:v>880.900000000132</c:v>
                </c:pt>
                <c:pt idx="8810">
                  <c:v>881.000000000132</c:v>
                </c:pt>
                <c:pt idx="8811">
                  <c:v>881.100000000132</c:v>
                </c:pt>
                <c:pt idx="8812">
                  <c:v>881.200000000132</c:v>
                </c:pt>
                <c:pt idx="8813">
                  <c:v>881.300000000132</c:v>
                </c:pt>
                <c:pt idx="8814">
                  <c:v>881.400000000132</c:v>
                </c:pt>
                <c:pt idx="8815">
                  <c:v>881.500000000132</c:v>
                </c:pt>
                <c:pt idx="8816">
                  <c:v>881.600000000132</c:v>
                </c:pt>
                <c:pt idx="8817">
                  <c:v>881.700000000132</c:v>
                </c:pt>
                <c:pt idx="8818">
                  <c:v>881.800000000132</c:v>
                </c:pt>
                <c:pt idx="8819">
                  <c:v>881.900000000132</c:v>
                </c:pt>
                <c:pt idx="8820">
                  <c:v>882.000000000132</c:v>
                </c:pt>
                <c:pt idx="8821">
                  <c:v>882.100000000132</c:v>
                </c:pt>
                <c:pt idx="8822">
                  <c:v>882.200000000132</c:v>
                </c:pt>
                <c:pt idx="8823">
                  <c:v>882.300000000132</c:v>
                </c:pt>
                <c:pt idx="8824">
                  <c:v>882.400000000132</c:v>
                </c:pt>
                <c:pt idx="8825">
                  <c:v>882.500000000132</c:v>
                </c:pt>
                <c:pt idx="8826">
                  <c:v>882.600000000132</c:v>
                </c:pt>
                <c:pt idx="8827">
                  <c:v>882.700000000132</c:v>
                </c:pt>
                <c:pt idx="8828">
                  <c:v>882.800000000132</c:v>
                </c:pt>
                <c:pt idx="8829">
                  <c:v>882.900000000132</c:v>
                </c:pt>
                <c:pt idx="8830">
                  <c:v>883.000000000132</c:v>
                </c:pt>
                <c:pt idx="8831">
                  <c:v>883.100000000132</c:v>
                </c:pt>
                <c:pt idx="8832">
                  <c:v>883.200000000132</c:v>
                </c:pt>
                <c:pt idx="8833">
                  <c:v>883.300000000132</c:v>
                </c:pt>
                <c:pt idx="8834">
                  <c:v>883.400000000132</c:v>
                </c:pt>
                <c:pt idx="8835">
                  <c:v>883.500000000132</c:v>
                </c:pt>
                <c:pt idx="8836">
                  <c:v>883.600000000132</c:v>
                </c:pt>
                <c:pt idx="8837">
                  <c:v>883.700000000132</c:v>
                </c:pt>
                <c:pt idx="8838">
                  <c:v>883.800000000132</c:v>
                </c:pt>
                <c:pt idx="8839">
                  <c:v>883.900000000132</c:v>
                </c:pt>
                <c:pt idx="8840">
                  <c:v>884.000000000133</c:v>
                </c:pt>
                <c:pt idx="8841">
                  <c:v>884.100000000132</c:v>
                </c:pt>
                <c:pt idx="8842">
                  <c:v>884.200000000133</c:v>
                </c:pt>
                <c:pt idx="8843">
                  <c:v>884.300000000133</c:v>
                </c:pt>
                <c:pt idx="8844">
                  <c:v>884.400000000132</c:v>
                </c:pt>
                <c:pt idx="8845">
                  <c:v>884.500000000133</c:v>
                </c:pt>
                <c:pt idx="8846">
                  <c:v>884.600000000133</c:v>
                </c:pt>
                <c:pt idx="8847">
                  <c:v>884.700000000133</c:v>
                </c:pt>
                <c:pt idx="8848">
                  <c:v>884.800000000133</c:v>
                </c:pt>
                <c:pt idx="8849">
                  <c:v>884.900000000133</c:v>
                </c:pt>
                <c:pt idx="8850">
                  <c:v>885.000000000133</c:v>
                </c:pt>
                <c:pt idx="8851">
                  <c:v>885.100000000133</c:v>
                </c:pt>
                <c:pt idx="8852">
                  <c:v>885.200000000133</c:v>
                </c:pt>
                <c:pt idx="8853">
                  <c:v>885.300000000133</c:v>
                </c:pt>
                <c:pt idx="8854">
                  <c:v>885.400000000133</c:v>
                </c:pt>
                <c:pt idx="8855">
                  <c:v>885.500000000133</c:v>
                </c:pt>
                <c:pt idx="8856">
                  <c:v>885.600000000133</c:v>
                </c:pt>
                <c:pt idx="8857">
                  <c:v>885.700000000133</c:v>
                </c:pt>
                <c:pt idx="8858">
                  <c:v>885.800000000133</c:v>
                </c:pt>
                <c:pt idx="8859">
                  <c:v>885.900000000133</c:v>
                </c:pt>
                <c:pt idx="8860">
                  <c:v>886.000000000133</c:v>
                </c:pt>
                <c:pt idx="8861">
                  <c:v>886.100000000133</c:v>
                </c:pt>
                <c:pt idx="8862">
                  <c:v>886.200000000133</c:v>
                </c:pt>
                <c:pt idx="8863">
                  <c:v>886.300000000133</c:v>
                </c:pt>
                <c:pt idx="8864">
                  <c:v>886.400000000133</c:v>
                </c:pt>
                <c:pt idx="8865">
                  <c:v>886.500000000133</c:v>
                </c:pt>
                <c:pt idx="8866">
                  <c:v>886.600000000133</c:v>
                </c:pt>
                <c:pt idx="8867">
                  <c:v>886.700000000133</c:v>
                </c:pt>
                <c:pt idx="8868">
                  <c:v>886.800000000133</c:v>
                </c:pt>
                <c:pt idx="8869">
                  <c:v>886.900000000133</c:v>
                </c:pt>
                <c:pt idx="8870">
                  <c:v>887.000000000133</c:v>
                </c:pt>
                <c:pt idx="8871">
                  <c:v>887.100000000133</c:v>
                </c:pt>
                <c:pt idx="8872">
                  <c:v>887.200000000133</c:v>
                </c:pt>
                <c:pt idx="8873">
                  <c:v>887.300000000133</c:v>
                </c:pt>
                <c:pt idx="8874">
                  <c:v>887.400000000133</c:v>
                </c:pt>
                <c:pt idx="8875">
                  <c:v>887.500000000133</c:v>
                </c:pt>
                <c:pt idx="8876">
                  <c:v>887.600000000133</c:v>
                </c:pt>
                <c:pt idx="8877">
                  <c:v>887.700000000133</c:v>
                </c:pt>
                <c:pt idx="8878">
                  <c:v>887.800000000133</c:v>
                </c:pt>
                <c:pt idx="8879">
                  <c:v>887.900000000133</c:v>
                </c:pt>
                <c:pt idx="8880">
                  <c:v>888.000000000133</c:v>
                </c:pt>
                <c:pt idx="8881">
                  <c:v>888.100000000133</c:v>
                </c:pt>
                <c:pt idx="8882">
                  <c:v>888.200000000133</c:v>
                </c:pt>
                <c:pt idx="8883">
                  <c:v>888.300000000134</c:v>
                </c:pt>
                <c:pt idx="8884">
                  <c:v>888.400000000133</c:v>
                </c:pt>
                <c:pt idx="8885">
                  <c:v>888.500000000133</c:v>
                </c:pt>
                <c:pt idx="8886">
                  <c:v>888.600000000134</c:v>
                </c:pt>
                <c:pt idx="8887">
                  <c:v>888.700000000133</c:v>
                </c:pt>
                <c:pt idx="8888">
                  <c:v>888.800000000134</c:v>
                </c:pt>
                <c:pt idx="8889">
                  <c:v>888.900000000134</c:v>
                </c:pt>
                <c:pt idx="8890">
                  <c:v>889.000000000134</c:v>
                </c:pt>
                <c:pt idx="8891">
                  <c:v>889.100000000134</c:v>
                </c:pt>
                <c:pt idx="8892">
                  <c:v>889.200000000134</c:v>
                </c:pt>
                <c:pt idx="8893">
                  <c:v>889.300000000134</c:v>
                </c:pt>
                <c:pt idx="8894">
                  <c:v>889.400000000134</c:v>
                </c:pt>
                <c:pt idx="8895">
                  <c:v>889.500000000134</c:v>
                </c:pt>
                <c:pt idx="8896">
                  <c:v>889.600000000134</c:v>
                </c:pt>
                <c:pt idx="8897">
                  <c:v>889.700000000134</c:v>
                </c:pt>
                <c:pt idx="8898">
                  <c:v>889.800000000134</c:v>
                </c:pt>
                <c:pt idx="8899">
                  <c:v>889.900000000134</c:v>
                </c:pt>
                <c:pt idx="8900">
                  <c:v>890.000000000134</c:v>
                </c:pt>
                <c:pt idx="8901">
                  <c:v>890.100000000134</c:v>
                </c:pt>
                <c:pt idx="8902">
                  <c:v>890.200000000134</c:v>
                </c:pt>
                <c:pt idx="8903">
                  <c:v>890.300000000134</c:v>
                </c:pt>
                <c:pt idx="8904">
                  <c:v>890.400000000134</c:v>
                </c:pt>
                <c:pt idx="8905">
                  <c:v>890.500000000134</c:v>
                </c:pt>
                <c:pt idx="8906">
                  <c:v>890.600000000134</c:v>
                </c:pt>
                <c:pt idx="8907">
                  <c:v>890.700000000134</c:v>
                </c:pt>
                <c:pt idx="8908">
                  <c:v>890.800000000134</c:v>
                </c:pt>
                <c:pt idx="8909">
                  <c:v>890.900000000134</c:v>
                </c:pt>
                <c:pt idx="8910">
                  <c:v>891.000000000134</c:v>
                </c:pt>
                <c:pt idx="8911">
                  <c:v>891.100000000134</c:v>
                </c:pt>
                <c:pt idx="8912">
                  <c:v>891.200000000134</c:v>
                </c:pt>
                <c:pt idx="8913">
                  <c:v>891.300000000134</c:v>
                </c:pt>
                <c:pt idx="8914">
                  <c:v>891.400000000134</c:v>
                </c:pt>
                <c:pt idx="8915">
                  <c:v>891.500000000134</c:v>
                </c:pt>
                <c:pt idx="8916">
                  <c:v>891.600000000134</c:v>
                </c:pt>
                <c:pt idx="8917">
                  <c:v>891.700000000134</c:v>
                </c:pt>
                <c:pt idx="8918">
                  <c:v>891.800000000134</c:v>
                </c:pt>
                <c:pt idx="8919">
                  <c:v>891.900000000134</c:v>
                </c:pt>
                <c:pt idx="8920">
                  <c:v>892.000000000134</c:v>
                </c:pt>
                <c:pt idx="8921">
                  <c:v>892.100000000134</c:v>
                </c:pt>
                <c:pt idx="8922">
                  <c:v>892.200000000134</c:v>
                </c:pt>
                <c:pt idx="8923">
                  <c:v>892.300000000134</c:v>
                </c:pt>
                <c:pt idx="8924">
                  <c:v>892.400000000134</c:v>
                </c:pt>
                <c:pt idx="8925">
                  <c:v>892.500000000134</c:v>
                </c:pt>
                <c:pt idx="8926">
                  <c:v>892.600000000135</c:v>
                </c:pt>
                <c:pt idx="8927">
                  <c:v>892.700000000134</c:v>
                </c:pt>
                <c:pt idx="8928">
                  <c:v>892.800000000134</c:v>
                </c:pt>
                <c:pt idx="8929">
                  <c:v>892.900000000135</c:v>
                </c:pt>
                <c:pt idx="8930">
                  <c:v>893.000000000134</c:v>
                </c:pt>
                <c:pt idx="8931">
                  <c:v>893.100000000135</c:v>
                </c:pt>
                <c:pt idx="8932">
                  <c:v>893.200000000135</c:v>
                </c:pt>
                <c:pt idx="8933">
                  <c:v>893.300000000135</c:v>
                </c:pt>
                <c:pt idx="8934">
                  <c:v>893.400000000135</c:v>
                </c:pt>
                <c:pt idx="8935">
                  <c:v>893.500000000135</c:v>
                </c:pt>
                <c:pt idx="8936">
                  <c:v>893.600000000135</c:v>
                </c:pt>
                <c:pt idx="8937">
                  <c:v>893.700000000135</c:v>
                </c:pt>
                <c:pt idx="8938">
                  <c:v>893.800000000135</c:v>
                </c:pt>
                <c:pt idx="8939">
                  <c:v>893.900000000135</c:v>
                </c:pt>
                <c:pt idx="8940">
                  <c:v>894.000000000135</c:v>
                </c:pt>
                <c:pt idx="8941">
                  <c:v>894.100000000135</c:v>
                </c:pt>
                <c:pt idx="8942">
                  <c:v>894.200000000135</c:v>
                </c:pt>
                <c:pt idx="8943">
                  <c:v>894.300000000135</c:v>
                </c:pt>
                <c:pt idx="8944">
                  <c:v>894.400000000135</c:v>
                </c:pt>
                <c:pt idx="8945">
                  <c:v>894.500000000135</c:v>
                </c:pt>
                <c:pt idx="8946">
                  <c:v>894.600000000135</c:v>
                </c:pt>
                <c:pt idx="8947">
                  <c:v>894.700000000135</c:v>
                </c:pt>
                <c:pt idx="8948">
                  <c:v>894.800000000135</c:v>
                </c:pt>
                <c:pt idx="8949">
                  <c:v>894.900000000135</c:v>
                </c:pt>
                <c:pt idx="8950">
                  <c:v>895.000000000135</c:v>
                </c:pt>
                <c:pt idx="8951">
                  <c:v>895.100000000135</c:v>
                </c:pt>
                <c:pt idx="8952">
                  <c:v>895.200000000135</c:v>
                </c:pt>
                <c:pt idx="8953">
                  <c:v>895.300000000135</c:v>
                </c:pt>
                <c:pt idx="8954">
                  <c:v>895.400000000135</c:v>
                </c:pt>
                <c:pt idx="8955">
                  <c:v>895.500000000135</c:v>
                </c:pt>
                <c:pt idx="8956">
                  <c:v>895.600000000135</c:v>
                </c:pt>
                <c:pt idx="8957">
                  <c:v>895.700000000135</c:v>
                </c:pt>
                <c:pt idx="8958">
                  <c:v>895.800000000135</c:v>
                </c:pt>
                <c:pt idx="8959">
                  <c:v>895.900000000135</c:v>
                </c:pt>
                <c:pt idx="8960">
                  <c:v>896.000000000135</c:v>
                </c:pt>
                <c:pt idx="8961">
                  <c:v>896.100000000135</c:v>
                </c:pt>
                <c:pt idx="8962">
                  <c:v>896.200000000135</c:v>
                </c:pt>
                <c:pt idx="8963">
                  <c:v>896.300000000135</c:v>
                </c:pt>
                <c:pt idx="8964">
                  <c:v>896.400000000135</c:v>
                </c:pt>
                <c:pt idx="8965">
                  <c:v>896.500000000135</c:v>
                </c:pt>
                <c:pt idx="8966">
                  <c:v>896.600000000135</c:v>
                </c:pt>
                <c:pt idx="8967">
                  <c:v>896.700000000135</c:v>
                </c:pt>
                <c:pt idx="8968">
                  <c:v>896.800000000135</c:v>
                </c:pt>
                <c:pt idx="8969">
                  <c:v>896.900000000135</c:v>
                </c:pt>
                <c:pt idx="8970">
                  <c:v>897.000000000135</c:v>
                </c:pt>
                <c:pt idx="8971">
                  <c:v>897.100000000135</c:v>
                </c:pt>
                <c:pt idx="8972">
                  <c:v>897.200000000136</c:v>
                </c:pt>
                <c:pt idx="8973">
                  <c:v>897.300000000135</c:v>
                </c:pt>
                <c:pt idx="8974">
                  <c:v>897.400000000136</c:v>
                </c:pt>
                <c:pt idx="8975">
                  <c:v>897.500000000136</c:v>
                </c:pt>
                <c:pt idx="8976">
                  <c:v>897.600000000136</c:v>
                </c:pt>
                <c:pt idx="8977">
                  <c:v>897.700000000136</c:v>
                </c:pt>
                <c:pt idx="8978">
                  <c:v>897.800000000136</c:v>
                </c:pt>
                <c:pt idx="8979">
                  <c:v>897.900000000136</c:v>
                </c:pt>
                <c:pt idx="8980">
                  <c:v>898.000000000136</c:v>
                </c:pt>
                <c:pt idx="8981">
                  <c:v>898.100000000136</c:v>
                </c:pt>
                <c:pt idx="8982">
                  <c:v>898.200000000136</c:v>
                </c:pt>
                <c:pt idx="8983">
                  <c:v>898.300000000136</c:v>
                </c:pt>
                <c:pt idx="8984">
                  <c:v>898.400000000136</c:v>
                </c:pt>
                <c:pt idx="8985">
                  <c:v>898.500000000136</c:v>
                </c:pt>
                <c:pt idx="8986">
                  <c:v>898.600000000136</c:v>
                </c:pt>
                <c:pt idx="8987">
                  <c:v>898.700000000136</c:v>
                </c:pt>
                <c:pt idx="8988">
                  <c:v>898.800000000136</c:v>
                </c:pt>
                <c:pt idx="8989">
                  <c:v>898.900000000136</c:v>
                </c:pt>
                <c:pt idx="8990">
                  <c:v>899.000000000136</c:v>
                </c:pt>
                <c:pt idx="8991">
                  <c:v>899.100000000136</c:v>
                </c:pt>
                <c:pt idx="8992">
                  <c:v>899.200000000136</c:v>
                </c:pt>
                <c:pt idx="8993">
                  <c:v>899.300000000136</c:v>
                </c:pt>
                <c:pt idx="8994">
                  <c:v>899.400000000136</c:v>
                </c:pt>
                <c:pt idx="8995">
                  <c:v>899.500000000136</c:v>
                </c:pt>
                <c:pt idx="8996">
                  <c:v>899.600000000136</c:v>
                </c:pt>
                <c:pt idx="8997">
                  <c:v>899.700000000136</c:v>
                </c:pt>
                <c:pt idx="8998">
                  <c:v>899.800000000136</c:v>
                </c:pt>
                <c:pt idx="8999">
                  <c:v>899.900000000136</c:v>
                </c:pt>
                <c:pt idx="9000">
                  <c:v>900.000000000136</c:v>
                </c:pt>
                <c:pt idx="9001">
                  <c:v>900.100000000136</c:v>
                </c:pt>
                <c:pt idx="9002">
                  <c:v>900.200000000136</c:v>
                </c:pt>
                <c:pt idx="9003">
                  <c:v>900.300000000136</c:v>
                </c:pt>
                <c:pt idx="9004">
                  <c:v>900.400000000136</c:v>
                </c:pt>
                <c:pt idx="9005">
                  <c:v>900.500000000136</c:v>
                </c:pt>
                <c:pt idx="9006">
                  <c:v>900.600000000136</c:v>
                </c:pt>
                <c:pt idx="9007">
                  <c:v>900.700000000136</c:v>
                </c:pt>
                <c:pt idx="9008">
                  <c:v>900.800000000136</c:v>
                </c:pt>
                <c:pt idx="9009">
                  <c:v>900.900000000136</c:v>
                </c:pt>
                <c:pt idx="9010">
                  <c:v>901.000000000136</c:v>
                </c:pt>
                <c:pt idx="9011">
                  <c:v>901.100000000136</c:v>
                </c:pt>
                <c:pt idx="9012">
                  <c:v>901.200000000136</c:v>
                </c:pt>
                <c:pt idx="9013">
                  <c:v>901.300000000136</c:v>
                </c:pt>
                <c:pt idx="9014">
                  <c:v>901.400000000136</c:v>
                </c:pt>
                <c:pt idx="9015">
                  <c:v>901.500000000137</c:v>
                </c:pt>
                <c:pt idx="9016">
                  <c:v>901.600000000136</c:v>
                </c:pt>
                <c:pt idx="9017">
                  <c:v>901.700000000137</c:v>
                </c:pt>
                <c:pt idx="9018">
                  <c:v>901.800000000137</c:v>
                </c:pt>
                <c:pt idx="9019">
                  <c:v>901.900000000136</c:v>
                </c:pt>
                <c:pt idx="9020">
                  <c:v>902.000000000137</c:v>
                </c:pt>
                <c:pt idx="9021">
                  <c:v>902.100000000137</c:v>
                </c:pt>
                <c:pt idx="9022">
                  <c:v>902.200000000137</c:v>
                </c:pt>
                <c:pt idx="9023">
                  <c:v>902.300000000137</c:v>
                </c:pt>
                <c:pt idx="9024">
                  <c:v>902.400000000137</c:v>
                </c:pt>
                <c:pt idx="9025">
                  <c:v>902.500000000137</c:v>
                </c:pt>
                <c:pt idx="9026">
                  <c:v>902.600000000137</c:v>
                </c:pt>
                <c:pt idx="9027">
                  <c:v>902.700000000137</c:v>
                </c:pt>
                <c:pt idx="9028">
                  <c:v>902.800000000137</c:v>
                </c:pt>
                <c:pt idx="9029">
                  <c:v>902.900000000137</c:v>
                </c:pt>
                <c:pt idx="9030">
                  <c:v>903.000000000137</c:v>
                </c:pt>
                <c:pt idx="9031">
                  <c:v>903.100000000137</c:v>
                </c:pt>
                <c:pt idx="9032">
                  <c:v>903.200000000137</c:v>
                </c:pt>
                <c:pt idx="9033">
                  <c:v>903.300000000137</c:v>
                </c:pt>
                <c:pt idx="9034">
                  <c:v>903.400000000137</c:v>
                </c:pt>
                <c:pt idx="9035">
                  <c:v>903.500000000137</c:v>
                </c:pt>
                <c:pt idx="9036">
                  <c:v>903.600000000137</c:v>
                </c:pt>
                <c:pt idx="9037">
                  <c:v>903.700000000137</c:v>
                </c:pt>
                <c:pt idx="9038">
                  <c:v>903.800000000137</c:v>
                </c:pt>
                <c:pt idx="9039">
                  <c:v>903.900000000137</c:v>
                </c:pt>
                <c:pt idx="9040">
                  <c:v>904.000000000137</c:v>
                </c:pt>
                <c:pt idx="9041">
                  <c:v>904.100000000137</c:v>
                </c:pt>
                <c:pt idx="9042">
                  <c:v>904.200000000137</c:v>
                </c:pt>
                <c:pt idx="9043">
                  <c:v>904.300000000137</c:v>
                </c:pt>
                <c:pt idx="9044">
                  <c:v>904.400000000137</c:v>
                </c:pt>
                <c:pt idx="9045">
                  <c:v>904.500000000137</c:v>
                </c:pt>
                <c:pt idx="9046">
                  <c:v>904.600000000137</c:v>
                </c:pt>
                <c:pt idx="9047">
                  <c:v>904.700000000137</c:v>
                </c:pt>
                <c:pt idx="9048">
                  <c:v>904.800000000137</c:v>
                </c:pt>
                <c:pt idx="9049">
                  <c:v>904.900000000137</c:v>
                </c:pt>
                <c:pt idx="9050">
                  <c:v>905.000000000137</c:v>
                </c:pt>
                <c:pt idx="9051">
                  <c:v>905.100000000137</c:v>
                </c:pt>
                <c:pt idx="9052">
                  <c:v>905.200000000137</c:v>
                </c:pt>
                <c:pt idx="9053">
                  <c:v>905.300000000137</c:v>
                </c:pt>
                <c:pt idx="9054">
                  <c:v>905.400000000137</c:v>
                </c:pt>
                <c:pt idx="9055">
                  <c:v>905.500000000137</c:v>
                </c:pt>
                <c:pt idx="9056">
                  <c:v>905.600000000137</c:v>
                </c:pt>
                <c:pt idx="9057">
                  <c:v>905.700000000137</c:v>
                </c:pt>
                <c:pt idx="9058">
                  <c:v>905.800000000138</c:v>
                </c:pt>
                <c:pt idx="9059">
                  <c:v>905.900000000137</c:v>
                </c:pt>
                <c:pt idx="9060">
                  <c:v>906.000000000137</c:v>
                </c:pt>
                <c:pt idx="9061">
                  <c:v>906.100000000138</c:v>
                </c:pt>
                <c:pt idx="9062">
                  <c:v>906.200000000137</c:v>
                </c:pt>
                <c:pt idx="9063">
                  <c:v>906.300000000138</c:v>
                </c:pt>
                <c:pt idx="9064">
                  <c:v>906.400000000138</c:v>
                </c:pt>
                <c:pt idx="9065">
                  <c:v>906.500000000138</c:v>
                </c:pt>
                <c:pt idx="9066">
                  <c:v>906.600000000138</c:v>
                </c:pt>
                <c:pt idx="9067">
                  <c:v>906.700000000138</c:v>
                </c:pt>
                <c:pt idx="9068">
                  <c:v>906.800000000138</c:v>
                </c:pt>
                <c:pt idx="9069">
                  <c:v>906.900000000138</c:v>
                </c:pt>
                <c:pt idx="9070">
                  <c:v>907.000000000138</c:v>
                </c:pt>
                <c:pt idx="9071">
                  <c:v>907.100000000138</c:v>
                </c:pt>
                <c:pt idx="9072">
                  <c:v>907.200000000138</c:v>
                </c:pt>
                <c:pt idx="9073">
                  <c:v>907.300000000138</c:v>
                </c:pt>
                <c:pt idx="9074">
                  <c:v>907.400000000138</c:v>
                </c:pt>
                <c:pt idx="9075">
                  <c:v>907.500000000138</c:v>
                </c:pt>
                <c:pt idx="9076">
                  <c:v>907.600000000138</c:v>
                </c:pt>
                <c:pt idx="9077">
                  <c:v>907.700000000138</c:v>
                </c:pt>
                <c:pt idx="9078">
                  <c:v>907.800000000138</c:v>
                </c:pt>
                <c:pt idx="9079">
                  <c:v>907.900000000138</c:v>
                </c:pt>
                <c:pt idx="9080">
                  <c:v>908.000000000138</c:v>
                </c:pt>
                <c:pt idx="9081">
                  <c:v>908.100000000138</c:v>
                </c:pt>
                <c:pt idx="9082">
                  <c:v>908.200000000138</c:v>
                </c:pt>
                <c:pt idx="9083">
                  <c:v>908.300000000138</c:v>
                </c:pt>
                <c:pt idx="9084">
                  <c:v>908.400000000138</c:v>
                </c:pt>
                <c:pt idx="9085">
                  <c:v>908.500000000138</c:v>
                </c:pt>
                <c:pt idx="9086">
                  <c:v>908.600000000138</c:v>
                </c:pt>
                <c:pt idx="9087">
                  <c:v>908.700000000138</c:v>
                </c:pt>
                <c:pt idx="9088">
                  <c:v>908.800000000138</c:v>
                </c:pt>
                <c:pt idx="9089">
                  <c:v>908.900000000138</c:v>
                </c:pt>
                <c:pt idx="9090">
                  <c:v>909.000000000138</c:v>
                </c:pt>
                <c:pt idx="9091">
                  <c:v>909.100000000138</c:v>
                </c:pt>
                <c:pt idx="9092">
                  <c:v>909.200000000138</c:v>
                </c:pt>
                <c:pt idx="9093">
                  <c:v>909.300000000138</c:v>
                </c:pt>
                <c:pt idx="9094">
                  <c:v>909.400000000138</c:v>
                </c:pt>
                <c:pt idx="9095">
                  <c:v>909.500000000138</c:v>
                </c:pt>
                <c:pt idx="9096">
                  <c:v>909.600000000138</c:v>
                </c:pt>
                <c:pt idx="9097">
                  <c:v>909.700000000138</c:v>
                </c:pt>
                <c:pt idx="9098">
                  <c:v>909.800000000138</c:v>
                </c:pt>
                <c:pt idx="9099">
                  <c:v>909.900000000138</c:v>
                </c:pt>
                <c:pt idx="9100">
                  <c:v>910.000000000138</c:v>
                </c:pt>
                <c:pt idx="9101">
                  <c:v>910.100000000138</c:v>
                </c:pt>
                <c:pt idx="9102">
                  <c:v>910.200000000138</c:v>
                </c:pt>
                <c:pt idx="9103">
                  <c:v>910.300000000138</c:v>
                </c:pt>
                <c:pt idx="9104">
                  <c:v>910.400000000139</c:v>
                </c:pt>
                <c:pt idx="9105">
                  <c:v>910.500000000138</c:v>
                </c:pt>
                <c:pt idx="9106">
                  <c:v>910.600000000139</c:v>
                </c:pt>
                <c:pt idx="9107">
                  <c:v>910.700000000139</c:v>
                </c:pt>
                <c:pt idx="9108">
                  <c:v>910.800000000139</c:v>
                </c:pt>
                <c:pt idx="9109">
                  <c:v>910.900000000139</c:v>
                </c:pt>
                <c:pt idx="9110">
                  <c:v>911.000000000139</c:v>
                </c:pt>
                <c:pt idx="9111">
                  <c:v>911.100000000139</c:v>
                </c:pt>
                <c:pt idx="9112">
                  <c:v>911.200000000139</c:v>
                </c:pt>
                <c:pt idx="9113">
                  <c:v>911.300000000139</c:v>
                </c:pt>
                <c:pt idx="9114">
                  <c:v>911.400000000139</c:v>
                </c:pt>
                <c:pt idx="9115">
                  <c:v>911.500000000139</c:v>
                </c:pt>
                <c:pt idx="9116">
                  <c:v>911.600000000139</c:v>
                </c:pt>
                <c:pt idx="9117">
                  <c:v>911.700000000139</c:v>
                </c:pt>
                <c:pt idx="9118">
                  <c:v>911.800000000139</c:v>
                </c:pt>
                <c:pt idx="9119">
                  <c:v>911.900000000139</c:v>
                </c:pt>
                <c:pt idx="9120">
                  <c:v>912.000000000139</c:v>
                </c:pt>
                <c:pt idx="9121">
                  <c:v>912.100000000139</c:v>
                </c:pt>
                <c:pt idx="9122">
                  <c:v>912.200000000139</c:v>
                </c:pt>
                <c:pt idx="9123">
                  <c:v>912.300000000139</c:v>
                </c:pt>
                <c:pt idx="9124">
                  <c:v>912.400000000139</c:v>
                </c:pt>
                <c:pt idx="9125">
                  <c:v>912.500000000139</c:v>
                </c:pt>
                <c:pt idx="9126">
                  <c:v>912.600000000139</c:v>
                </c:pt>
                <c:pt idx="9127">
                  <c:v>912.700000000139</c:v>
                </c:pt>
                <c:pt idx="9128">
                  <c:v>912.800000000139</c:v>
                </c:pt>
                <c:pt idx="9129">
                  <c:v>912.900000000139</c:v>
                </c:pt>
                <c:pt idx="9130">
                  <c:v>913.000000000139</c:v>
                </c:pt>
                <c:pt idx="9131">
                  <c:v>913.100000000139</c:v>
                </c:pt>
                <c:pt idx="9132">
                  <c:v>913.200000000139</c:v>
                </c:pt>
                <c:pt idx="9133">
                  <c:v>913.300000000139</c:v>
                </c:pt>
                <c:pt idx="9134">
                  <c:v>913.400000000139</c:v>
                </c:pt>
                <c:pt idx="9135">
                  <c:v>913.500000000139</c:v>
                </c:pt>
                <c:pt idx="9136">
                  <c:v>913.600000000139</c:v>
                </c:pt>
                <c:pt idx="9137">
                  <c:v>913.700000000139</c:v>
                </c:pt>
                <c:pt idx="9138">
                  <c:v>913.800000000139</c:v>
                </c:pt>
                <c:pt idx="9139">
                  <c:v>913.900000000139</c:v>
                </c:pt>
                <c:pt idx="9140">
                  <c:v>914.000000000139</c:v>
                </c:pt>
                <c:pt idx="9141">
                  <c:v>914.100000000139</c:v>
                </c:pt>
                <c:pt idx="9142">
                  <c:v>914.200000000139</c:v>
                </c:pt>
                <c:pt idx="9143">
                  <c:v>914.300000000139</c:v>
                </c:pt>
                <c:pt idx="9144">
                  <c:v>914.400000000139</c:v>
                </c:pt>
                <c:pt idx="9145">
                  <c:v>914.500000000139</c:v>
                </c:pt>
                <c:pt idx="9146">
                  <c:v>914.600000000139</c:v>
                </c:pt>
                <c:pt idx="9147">
                  <c:v>914.70000000014</c:v>
                </c:pt>
                <c:pt idx="9148">
                  <c:v>914.800000000139</c:v>
                </c:pt>
                <c:pt idx="9149">
                  <c:v>914.90000000014</c:v>
                </c:pt>
                <c:pt idx="9150">
                  <c:v>915.00000000014</c:v>
                </c:pt>
                <c:pt idx="9151">
                  <c:v>915.10000000014</c:v>
                </c:pt>
                <c:pt idx="9152">
                  <c:v>915.20000000014</c:v>
                </c:pt>
                <c:pt idx="9153">
                  <c:v>915.30000000014</c:v>
                </c:pt>
                <c:pt idx="9154">
                  <c:v>915.40000000014</c:v>
                </c:pt>
                <c:pt idx="9155">
                  <c:v>915.50000000014</c:v>
                </c:pt>
                <c:pt idx="9156">
                  <c:v>915.60000000014</c:v>
                </c:pt>
                <c:pt idx="9157">
                  <c:v>915.70000000014</c:v>
                </c:pt>
                <c:pt idx="9158">
                  <c:v>915.80000000014</c:v>
                </c:pt>
                <c:pt idx="9159">
                  <c:v>915.90000000014</c:v>
                </c:pt>
                <c:pt idx="9160">
                  <c:v>916.00000000014</c:v>
                </c:pt>
                <c:pt idx="9161">
                  <c:v>916.10000000014</c:v>
                </c:pt>
                <c:pt idx="9162">
                  <c:v>916.20000000014</c:v>
                </c:pt>
                <c:pt idx="9163">
                  <c:v>916.30000000014</c:v>
                </c:pt>
                <c:pt idx="9164">
                  <c:v>916.40000000014</c:v>
                </c:pt>
                <c:pt idx="9165">
                  <c:v>916.50000000014</c:v>
                </c:pt>
                <c:pt idx="9166">
                  <c:v>916.60000000014</c:v>
                </c:pt>
                <c:pt idx="9167">
                  <c:v>916.70000000014</c:v>
                </c:pt>
                <c:pt idx="9168">
                  <c:v>916.80000000014</c:v>
                </c:pt>
                <c:pt idx="9169">
                  <c:v>916.90000000014</c:v>
                </c:pt>
                <c:pt idx="9170">
                  <c:v>917.00000000014</c:v>
                </c:pt>
                <c:pt idx="9171">
                  <c:v>917.10000000014</c:v>
                </c:pt>
                <c:pt idx="9172">
                  <c:v>917.20000000014</c:v>
                </c:pt>
                <c:pt idx="9173">
                  <c:v>917.30000000014</c:v>
                </c:pt>
                <c:pt idx="9174">
                  <c:v>917.40000000014</c:v>
                </c:pt>
                <c:pt idx="9175">
                  <c:v>917.50000000014</c:v>
                </c:pt>
                <c:pt idx="9176">
                  <c:v>917.60000000014</c:v>
                </c:pt>
                <c:pt idx="9177">
                  <c:v>917.70000000014</c:v>
                </c:pt>
                <c:pt idx="9178">
                  <c:v>917.80000000014</c:v>
                </c:pt>
                <c:pt idx="9179">
                  <c:v>917.90000000014</c:v>
                </c:pt>
                <c:pt idx="9180">
                  <c:v>918.00000000014</c:v>
                </c:pt>
                <c:pt idx="9181">
                  <c:v>918.10000000014</c:v>
                </c:pt>
                <c:pt idx="9182">
                  <c:v>918.20000000014</c:v>
                </c:pt>
                <c:pt idx="9183">
                  <c:v>918.30000000014</c:v>
                </c:pt>
                <c:pt idx="9184">
                  <c:v>918.40000000014</c:v>
                </c:pt>
                <c:pt idx="9185">
                  <c:v>918.50000000014</c:v>
                </c:pt>
                <c:pt idx="9186">
                  <c:v>918.60000000014</c:v>
                </c:pt>
                <c:pt idx="9187">
                  <c:v>918.70000000014</c:v>
                </c:pt>
                <c:pt idx="9188">
                  <c:v>918.80000000014</c:v>
                </c:pt>
                <c:pt idx="9189">
                  <c:v>918.90000000014</c:v>
                </c:pt>
                <c:pt idx="9190">
                  <c:v>919.00000000014</c:v>
                </c:pt>
                <c:pt idx="9191">
                  <c:v>919.10000000014</c:v>
                </c:pt>
                <c:pt idx="9192">
                  <c:v>919.200000000141</c:v>
                </c:pt>
                <c:pt idx="9193">
                  <c:v>919.300000000141</c:v>
                </c:pt>
                <c:pt idx="9194">
                  <c:v>919.40000000014</c:v>
                </c:pt>
                <c:pt idx="9195">
                  <c:v>919.500000000141</c:v>
                </c:pt>
                <c:pt idx="9196">
                  <c:v>919.600000000141</c:v>
                </c:pt>
                <c:pt idx="9197">
                  <c:v>919.700000000141</c:v>
                </c:pt>
                <c:pt idx="9198">
                  <c:v>919.800000000141</c:v>
                </c:pt>
                <c:pt idx="9199">
                  <c:v>919.900000000141</c:v>
                </c:pt>
                <c:pt idx="9200">
                  <c:v>920.000000000141</c:v>
                </c:pt>
                <c:pt idx="9201">
                  <c:v>920.100000000141</c:v>
                </c:pt>
                <c:pt idx="9202">
                  <c:v>920.200000000141</c:v>
                </c:pt>
                <c:pt idx="9203">
                  <c:v>920.300000000141</c:v>
                </c:pt>
                <c:pt idx="9204">
                  <c:v>920.400000000141</c:v>
                </c:pt>
                <c:pt idx="9205">
                  <c:v>920.500000000141</c:v>
                </c:pt>
                <c:pt idx="9206">
                  <c:v>920.600000000141</c:v>
                </c:pt>
                <c:pt idx="9207">
                  <c:v>920.700000000141</c:v>
                </c:pt>
                <c:pt idx="9208">
                  <c:v>920.800000000141</c:v>
                </c:pt>
                <c:pt idx="9209">
                  <c:v>920.900000000141</c:v>
                </c:pt>
                <c:pt idx="9210">
                  <c:v>921.000000000141</c:v>
                </c:pt>
                <c:pt idx="9211">
                  <c:v>921.100000000141</c:v>
                </c:pt>
                <c:pt idx="9212">
                  <c:v>921.200000000141</c:v>
                </c:pt>
                <c:pt idx="9213">
                  <c:v>921.300000000141</c:v>
                </c:pt>
                <c:pt idx="9214">
                  <c:v>921.400000000141</c:v>
                </c:pt>
                <c:pt idx="9215">
                  <c:v>921.500000000141</c:v>
                </c:pt>
                <c:pt idx="9216">
                  <c:v>921.600000000141</c:v>
                </c:pt>
                <c:pt idx="9217">
                  <c:v>921.700000000141</c:v>
                </c:pt>
                <c:pt idx="9218">
                  <c:v>921.800000000141</c:v>
                </c:pt>
                <c:pt idx="9219">
                  <c:v>921.900000000141</c:v>
                </c:pt>
                <c:pt idx="9220">
                  <c:v>922.000000000141</c:v>
                </c:pt>
                <c:pt idx="9221">
                  <c:v>922.100000000141</c:v>
                </c:pt>
                <c:pt idx="9222">
                  <c:v>922.200000000141</c:v>
                </c:pt>
                <c:pt idx="9223">
                  <c:v>922.300000000141</c:v>
                </c:pt>
                <c:pt idx="9224">
                  <c:v>922.400000000141</c:v>
                </c:pt>
                <c:pt idx="9225">
                  <c:v>922.500000000141</c:v>
                </c:pt>
                <c:pt idx="9226">
                  <c:v>922.600000000141</c:v>
                </c:pt>
                <c:pt idx="9227">
                  <c:v>922.700000000141</c:v>
                </c:pt>
                <c:pt idx="9228">
                  <c:v>922.800000000141</c:v>
                </c:pt>
                <c:pt idx="9229">
                  <c:v>922.900000000141</c:v>
                </c:pt>
                <c:pt idx="9230">
                  <c:v>923.000000000141</c:v>
                </c:pt>
                <c:pt idx="9231">
                  <c:v>923.100000000141</c:v>
                </c:pt>
                <c:pt idx="9232">
                  <c:v>923.200000000141</c:v>
                </c:pt>
                <c:pt idx="9233">
                  <c:v>923.300000000141</c:v>
                </c:pt>
                <c:pt idx="9234">
                  <c:v>923.400000000141</c:v>
                </c:pt>
                <c:pt idx="9235">
                  <c:v>923.500000000141</c:v>
                </c:pt>
                <c:pt idx="9236">
                  <c:v>923.600000000141</c:v>
                </c:pt>
                <c:pt idx="9237">
                  <c:v>923.700000000141</c:v>
                </c:pt>
                <c:pt idx="9238">
                  <c:v>923.800000000142</c:v>
                </c:pt>
                <c:pt idx="9239">
                  <c:v>923.900000000142</c:v>
                </c:pt>
                <c:pt idx="9240">
                  <c:v>924.000000000142</c:v>
                </c:pt>
                <c:pt idx="9241">
                  <c:v>924.100000000142</c:v>
                </c:pt>
                <c:pt idx="9242">
                  <c:v>924.200000000142</c:v>
                </c:pt>
                <c:pt idx="9243">
                  <c:v>924.300000000142</c:v>
                </c:pt>
                <c:pt idx="9244">
                  <c:v>924.400000000142</c:v>
                </c:pt>
                <c:pt idx="9245">
                  <c:v>924.500000000142</c:v>
                </c:pt>
                <c:pt idx="9246">
                  <c:v>924.600000000142</c:v>
                </c:pt>
                <c:pt idx="9247">
                  <c:v>924.700000000142</c:v>
                </c:pt>
                <c:pt idx="9248">
                  <c:v>924.800000000142</c:v>
                </c:pt>
                <c:pt idx="9249">
                  <c:v>924.900000000142</c:v>
                </c:pt>
                <c:pt idx="9250">
                  <c:v>925.000000000142</c:v>
                </c:pt>
                <c:pt idx="9251">
                  <c:v>925.100000000142</c:v>
                </c:pt>
                <c:pt idx="9252">
                  <c:v>925.200000000142</c:v>
                </c:pt>
                <c:pt idx="9253">
                  <c:v>925.300000000142</c:v>
                </c:pt>
                <c:pt idx="9254">
                  <c:v>925.400000000142</c:v>
                </c:pt>
                <c:pt idx="9255">
                  <c:v>925.500000000142</c:v>
                </c:pt>
                <c:pt idx="9256">
                  <c:v>925.600000000142</c:v>
                </c:pt>
                <c:pt idx="9257">
                  <c:v>925.700000000142</c:v>
                </c:pt>
                <c:pt idx="9258">
                  <c:v>925.800000000142</c:v>
                </c:pt>
                <c:pt idx="9259">
                  <c:v>925.900000000142</c:v>
                </c:pt>
                <c:pt idx="9260">
                  <c:v>926.000000000142</c:v>
                </c:pt>
                <c:pt idx="9261">
                  <c:v>926.100000000142</c:v>
                </c:pt>
                <c:pt idx="9262">
                  <c:v>926.200000000142</c:v>
                </c:pt>
                <c:pt idx="9263">
                  <c:v>926.300000000142</c:v>
                </c:pt>
                <c:pt idx="9264">
                  <c:v>926.400000000142</c:v>
                </c:pt>
                <c:pt idx="9265">
                  <c:v>926.500000000142</c:v>
                </c:pt>
                <c:pt idx="9266">
                  <c:v>926.600000000142</c:v>
                </c:pt>
                <c:pt idx="9267">
                  <c:v>926.700000000142</c:v>
                </c:pt>
                <c:pt idx="9268">
                  <c:v>926.800000000142</c:v>
                </c:pt>
                <c:pt idx="9269">
                  <c:v>926.900000000142</c:v>
                </c:pt>
                <c:pt idx="9270">
                  <c:v>927.000000000142</c:v>
                </c:pt>
                <c:pt idx="9271">
                  <c:v>927.100000000142</c:v>
                </c:pt>
                <c:pt idx="9272">
                  <c:v>927.200000000142</c:v>
                </c:pt>
                <c:pt idx="9273">
                  <c:v>927.300000000142</c:v>
                </c:pt>
                <c:pt idx="9274">
                  <c:v>927.400000000142</c:v>
                </c:pt>
                <c:pt idx="9275">
                  <c:v>927.500000000142</c:v>
                </c:pt>
                <c:pt idx="9276">
                  <c:v>927.600000000142</c:v>
                </c:pt>
                <c:pt idx="9277">
                  <c:v>927.700000000142</c:v>
                </c:pt>
                <c:pt idx="9278">
                  <c:v>927.800000000142</c:v>
                </c:pt>
                <c:pt idx="9279">
                  <c:v>927.900000000142</c:v>
                </c:pt>
                <c:pt idx="9280">
                  <c:v>928.000000000142</c:v>
                </c:pt>
                <c:pt idx="9281">
                  <c:v>928.100000000143</c:v>
                </c:pt>
                <c:pt idx="9282">
                  <c:v>928.200000000142</c:v>
                </c:pt>
                <c:pt idx="9283">
                  <c:v>928.300000000143</c:v>
                </c:pt>
                <c:pt idx="9284">
                  <c:v>928.400000000143</c:v>
                </c:pt>
                <c:pt idx="9285">
                  <c:v>928.500000000143</c:v>
                </c:pt>
                <c:pt idx="9286">
                  <c:v>928.600000000143</c:v>
                </c:pt>
                <c:pt idx="9287">
                  <c:v>928.700000000143</c:v>
                </c:pt>
                <c:pt idx="9288">
                  <c:v>928.800000000143</c:v>
                </c:pt>
                <c:pt idx="9289">
                  <c:v>928.900000000143</c:v>
                </c:pt>
                <c:pt idx="9290">
                  <c:v>929.000000000143</c:v>
                </c:pt>
                <c:pt idx="9291">
                  <c:v>929.100000000143</c:v>
                </c:pt>
                <c:pt idx="9292">
                  <c:v>929.200000000143</c:v>
                </c:pt>
                <c:pt idx="9293">
                  <c:v>929.300000000143</c:v>
                </c:pt>
                <c:pt idx="9294">
                  <c:v>929.400000000143</c:v>
                </c:pt>
                <c:pt idx="9295">
                  <c:v>929.500000000143</c:v>
                </c:pt>
                <c:pt idx="9296">
                  <c:v>929.600000000143</c:v>
                </c:pt>
                <c:pt idx="9297">
                  <c:v>929.700000000143</c:v>
                </c:pt>
                <c:pt idx="9298">
                  <c:v>929.800000000143</c:v>
                </c:pt>
                <c:pt idx="9299">
                  <c:v>929.900000000143</c:v>
                </c:pt>
                <c:pt idx="9300">
                  <c:v>930.000000000143</c:v>
                </c:pt>
                <c:pt idx="9301">
                  <c:v>930.100000000143</c:v>
                </c:pt>
                <c:pt idx="9302">
                  <c:v>930.200000000143</c:v>
                </c:pt>
                <c:pt idx="9303">
                  <c:v>930.300000000143</c:v>
                </c:pt>
                <c:pt idx="9304">
                  <c:v>930.400000000143</c:v>
                </c:pt>
                <c:pt idx="9305">
                  <c:v>930.500000000143</c:v>
                </c:pt>
                <c:pt idx="9306">
                  <c:v>930.600000000143</c:v>
                </c:pt>
                <c:pt idx="9307">
                  <c:v>930.700000000143</c:v>
                </c:pt>
                <c:pt idx="9308">
                  <c:v>930.800000000143</c:v>
                </c:pt>
                <c:pt idx="9309">
                  <c:v>930.900000000143</c:v>
                </c:pt>
                <c:pt idx="9310">
                  <c:v>931.000000000143</c:v>
                </c:pt>
                <c:pt idx="9311">
                  <c:v>931.100000000143</c:v>
                </c:pt>
                <c:pt idx="9312">
                  <c:v>931.200000000143</c:v>
                </c:pt>
                <c:pt idx="9313">
                  <c:v>931.300000000143</c:v>
                </c:pt>
                <c:pt idx="9314">
                  <c:v>931.400000000143</c:v>
                </c:pt>
                <c:pt idx="9315">
                  <c:v>931.500000000143</c:v>
                </c:pt>
                <c:pt idx="9316">
                  <c:v>931.600000000143</c:v>
                </c:pt>
                <c:pt idx="9317">
                  <c:v>931.700000000143</c:v>
                </c:pt>
                <c:pt idx="9318">
                  <c:v>931.800000000143</c:v>
                </c:pt>
                <c:pt idx="9319">
                  <c:v>931.900000000143</c:v>
                </c:pt>
                <c:pt idx="9320">
                  <c:v>932.000000000143</c:v>
                </c:pt>
                <c:pt idx="9321">
                  <c:v>932.100000000143</c:v>
                </c:pt>
                <c:pt idx="9322">
                  <c:v>932.200000000143</c:v>
                </c:pt>
                <c:pt idx="9323">
                  <c:v>932.300000000143</c:v>
                </c:pt>
                <c:pt idx="9324">
                  <c:v>932.400000000144</c:v>
                </c:pt>
                <c:pt idx="9325">
                  <c:v>932.500000000143</c:v>
                </c:pt>
                <c:pt idx="9326">
                  <c:v>932.600000000144</c:v>
                </c:pt>
                <c:pt idx="9327">
                  <c:v>932.700000000144</c:v>
                </c:pt>
                <c:pt idx="9328">
                  <c:v>932.800000000144</c:v>
                </c:pt>
                <c:pt idx="9329">
                  <c:v>932.900000000144</c:v>
                </c:pt>
                <c:pt idx="9330">
                  <c:v>933.000000000144</c:v>
                </c:pt>
                <c:pt idx="9331">
                  <c:v>933.100000000144</c:v>
                </c:pt>
                <c:pt idx="9332">
                  <c:v>933.200000000144</c:v>
                </c:pt>
                <c:pt idx="9333">
                  <c:v>933.300000000144</c:v>
                </c:pt>
                <c:pt idx="9334">
                  <c:v>933.400000000144</c:v>
                </c:pt>
                <c:pt idx="9335">
                  <c:v>933.500000000144</c:v>
                </c:pt>
                <c:pt idx="9336">
                  <c:v>933.600000000144</c:v>
                </c:pt>
                <c:pt idx="9337">
                  <c:v>933.700000000144</c:v>
                </c:pt>
                <c:pt idx="9338">
                  <c:v>933.800000000144</c:v>
                </c:pt>
                <c:pt idx="9339">
                  <c:v>933.900000000144</c:v>
                </c:pt>
                <c:pt idx="9340">
                  <c:v>934.000000000144</c:v>
                </c:pt>
                <c:pt idx="9341">
                  <c:v>934.100000000144</c:v>
                </c:pt>
                <c:pt idx="9342">
                  <c:v>934.200000000144</c:v>
                </c:pt>
                <c:pt idx="9343">
                  <c:v>934.300000000144</c:v>
                </c:pt>
                <c:pt idx="9344">
                  <c:v>934.400000000144</c:v>
                </c:pt>
                <c:pt idx="9345">
                  <c:v>934.500000000144</c:v>
                </c:pt>
                <c:pt idx="9346">
                  <c:v>934.600000000144</c:v>
                </c:pt>
                <c:pt idx="9347">
                  <c:v>934.700000000144</c:v>
                </c:pt>
                <c:pt idx="9348">
                  <c:v>934.800000000144</c:v>
                </c:pt>
                <c:pt idx="9349">
                  <c:v>934.900000000144</c:v>
                </c:pt>
                <c:pt idx="9350">
                  <c:v>935.000000000144</c:v>
                </c:pt>
                <c:pt idx="9351">
                  <c:v>935.100000000144</c:v>
                </c:pt>
                <c:pt idx="9352">
                  <c:v>935.200000000144</c:v>
                </c:pt>
                <c:pt idx="9353">
                  <c:v>935.300000000144</c:v>
                </c:pt>
                <c:pt idx="9354">
                  <c:v>935.400000000144</c:v>
                </c:pt>
                <c:pt idx="9355">
                  <c:v>935.500000000144</c:v>
                </c:pt>
                <c:pt idx="9356">
                  <c:v>935.600000000144</c:v>
                </c:pt>
                <c:pt idx="9357">
                  <c:v>935.700000000144</c:v>
                </c:pt>
                <c:pt idx="9358">
                  <c:v>935.800000000144</c:v>
                </c:pt>
                <c:pt idx="9359">
                  <c:v>935.900000000144</c:v>
                </c:pt>
                <c:pt idx="9360">
                  <c:v>936.000000000144</c:v>
                </c:pt>
                <c:pt idx="9361">
                  <c:v>936.100000000144</c:v>
                </c:pt>
                <c:pt idx="9362">
                  <c:v>936.200000000144</c:v>
                </c:pt>
                <c:pt idx="9363">
                  <c:v>936.300000000144</c:v>
                </c:pt>
                <c:pt idx="9364">
                  <c:v>936.400000000144</c:v>
                </c:pt>
                <c:pt idx="9365">
                  <c:v>936.500000000144</c:v>
                </c:pt>
                <c:pt idx="9366">
                  <c:v>936.600000000144</c:v>
                </c:pt>
                <c:pt idx="9367">
                  <c:v>936.700000000145</c:v>
                </c:pt>
                <c:pt idx="9368">
                  <c:v>936.800000000144</c:v>
                </c:pt>
                <c:pt idx="9369">
                  <c:v>936.900000000144</c:v>
                </c:pt>
                <c:pt idx="9370">
                  <c:v>937.000000000145</c:v>
                </c:pt>
                <c:pt idx="9371">
                  <c:v>937.100000000144</c:v>
                </c:pt>
                <c:pt idx="9372">
                  <c:v>937.200000000145</c:v>
                </c:pt>
                <c:pt idx="9373">
                  <c:v>937.300000000145</c:v>
                </c:pt>
                <c:pt idx="9374">
                  <c:v>937.400000000145</c:v>
                </c:pt>
                <c:pt idx="9375">
                  <c:v>937.500000000145</c:v>
                </c:pt>
                <c:pt idx="9376">
                  <c:v>937.600000000145</c:v>
                </c:pt>
                <c:pt idx="9377">
                  <c:v>937.700000000145</c:v>
                </c:pt>
                <c:pt idx="9378">
                  <c:v>937.800000000145</c:v>
                </c:pt>
                <c:pt idx="9379">
                  <c:v>937.900000000145</c:v>
                </c:pt>
                <c:pt idx="9380">
                  <c:v>938.000000000145</c:v>
                </c:pt>
                <c:pt idx="9381">
                  <c:v>938.100000000145</c:v>
                </c:pt>
                <c:pt idx="9382">
                  <c:v>938.200000000145</c:v>
                </c:pt>
                <c:pt idx="9383">
                  <c:v>938.300000000145</c:v>
                </c:pt>
                <c:pt idx="9384">
                  <c:v>938.400000000145</c:v>
                </c:pt>
                <c:pt idx="9385">
                  <c:v>938.500000000145</c:v>
                </c:pt>
                <c:pt idx="9386">
                  <c:v>938.600000000145</c:v>
                </c:pt>
                <c:pt idx="9387">
                  <c:v>938.700000000145</c:v>
                </c:pt>
                <c:pt idx="9388">
                  <c:v>938.800000000145</c:v>
                </c:pt>
                <c:pt idx="9389">
                  <c:v>938.900000000145</c:v>
                </c:pt>
                <c:pt idx="9390">
                  <c:v>939.000000000145</c:v>
                </c:pt>
                <c:pt idx="9391">
                  <c:v>939.100000000145</c:v>
                </c:pt>
                <c:pt idx="9392">
                  <c:v>939.200000000145</c:v>
                </c:pt>
                <c:pt idx="9393">
                  <c:v>939.300000000145</c:v>
                </c:pt>
                <c:pt idx="9394">
                  <c:v>939.400000000145</c:v>
                </c:pt>
                <c:pt idx="9395">
                  <c:v>939.500000000145</c:v>
                </c:pt>
                <c:pt idx="9396">
                  <c:v>939.600000000145</c:v>
                </c:pt>
                <c:pt idx="9397">
                  <c:v>939.700000000145</c:v>
                </c:pt>
                <c:pt idx="9398">
                  <c:v>939.800000000145</c:v>
                </c:pt>
                <c:pt idx="9399">
                  <c:v>939.900000000145</c:v>
                </c:pt>
                <c:pt idx="9400">
                  <c:v>940.000000000145</c:v>
                </c:pt>
                <c:pt idx="9401">
                  <c:v>940.100000000145</c:v>
                </c:pt>
                <c:pt idx="9402">
                  <c:v>940.200000000145</c:v>
                </c:pt>
                <c:pt idx="9403">
                  <c:v>940.300000000145</c:v>
                </c:pt>
                <c:pt idx="9404">
                  <c:v>940.400000000145</c:v>
                </c:pt>
                <c:pt idx="9405">
                  <c:v>940.500000000145</c:v>
                </c:pt>
                <c:pt idx="9406">
                  <c:v>940.600000000145</c:v>
                </c:pt>
                <c:pt idx="9407">
                  <c:v>940.700000000145</c:v>
                </c:pt>
                <c:pt idx="9408">
                  <c:v>940.800000000145</c:v>
                </c:pt>
                <c:pt idx="9409">
                  <c:v>940.900000000145</c:v>
                </c:pt>
                <c:pt idx="9410">
                  <c:v>941.000000000145</c:v>
                </c:pt>
                <c:pt idx="9411">
                  <c:v>941.100000000145</c:v>
                </c:pt>
                <c:pt idx="9412">
                  <c:v>941.200000000145</c:v>
                </c:pt>
                <c:pt idx="9413">
                  <c:v>941.300000000146</c:v>
                </c:pt>
                <c:pt idx="9414">
                  <c:v>941.400000000145</c:v>
                </c:pt>
                <c:pt idx="9415">
                  <c:v>941.500000000146</c:v>
                </c:pt>
                <c:pt idx="9416">
                  <c:v>941.600000000146</c:v>
                </c:pt>
                <c:pt idx="9417">
                  <c:v>941.700000000146</c:v>
                </c:pt>
                <c:pt idx="9418">
                  <c:v>941.800000000146</c:v>
                </c:pt>
                <c:pt idx="9419">
                  <c:v>941.900000000146</c:v>
                </c:pt>
                <c:pt idx="9420">
                  <c:v>942.000000000146</c:v>
                </c:pt>
                <c:pt idx="9421">
                  <c:v>942.100000000146</c:v>
                </c:pt>
                <c:pt idx="9422">
                  <c:v>942.200000000146</c:v>
                </c:pt>
                <c:pt idx="9423">
                  <c:v>942.300000000146</c:v>
                </c:pt>
                <c:pt idx="9424">
                  <c:v>942.400000000146</c:v>
                </c:pt>
                <c:pt idx="9425">
                  <c:v>942.500000000146</c:v>
                </c:pt>
                <c:pt idx="9426">
                  <c:v>942.600000000146</c:v>
                </c:pt>
                <c:pt idx="9427">
                  <c:v>942.700000000146</c:v>
                </c:pt>
                <c:pt idx="9428">
                  <c:v>942.800000000146</c:v>
                </c:pt>
                <c:pt idx="9429">
                  <c:v>942.900000000146</c:v>
                </c:pt>
                <c:pt idx="9430">
                  <c:v>943.000000000146</c:v>
                </c:pt>
                <c:pt idx="9431">
                  <c:v>943.100000000146</c:v>
                </c:pt>
                <c:pt idx="9432">
                  <c:v>943.200000000146</c:v>
                </c:pt>
                <c:pt idx="9433">
                  <c:v>943.300000000146</c:v>
                </c:pt>
                <c:pt idx="9434">
                  <c:v>943.400000000146</c:v>
                </c:pt>
                <c:pt idx="9435">
                  <c:v>943.500000000146</c:v>
                </c:pt>
                <c:pt idx="9436">
                  <c:v>943.600000000146</c:v>
                </c:pt>
                <c:pt idx="9437">
                  <c:v>943.700000000146</c:v>
                </c:pt>
                <c:pt idx="9438">
                  <c:v>943.800000000146</c:v>
                </c:pt>
                <c:pt idx="9439">
                  <c:v>943.900000000146</c:v>
                </c:pt>
                <c:pt idx="9440">
                  <c:v>944.000000000146</c:v>
                </c:pt>
                <c:pt idx="9441">
                  <c:v>944.100000000146</c:v>
                </c:pt>
                <c:pt idx="9442">
                  <c:v>944.200000000146</c:v>
                </c:pt>
                <c:pt idx="9443">
                  <c:v>944.300000000146</c:v>
                </c:pt>
                <c:pt idx="9444">
                  <c:v>944.400000000146</c:v>
                </c:pt>
                <c:pt idx="9445">
                  <c:v>944.500000000146</c:v>
                </c:pt>
                <c:pt idx="9446">
                  <c:v>944.600000000146</c:v>
                </c:pt>
                <c:pt idx="9447">
                  <c:v>944.700000000146</c:v>
                </c:pt>
                <c:pt idx="9448">
                  <c:v>944.800000000146</c:v>
                </c:pt>
                <c:pt idx="9449">
                  <c:v>944.900000000146</c:v>
                </c:pt>
                <c:pt idx="9450">
                  <c:v>945.000000000146</c:v>
                </c:pt>
                <c:pt idx="9451">
                  <c:v>945.100000000146</c:v>
                </c:pt>
                <c:pt idx="9452">
                  <c:v>945.200000000146</c:v>
                </c:pt>
                <c:pt idx="9453">
                  <c:v>945.300000000146</c:v>
                </c:pt>
                <c:pt idx="9454">
                  <c:v>945.400000000146</c:v>
                </c:pt>
                <c:pt idx="9455">
                  <c:v>945.500000000146</c:v>
                </c:pt>
                <c:pt idx="9456">
                  <c:v>945.600000000147</c:v>
                </c:pt>
                <c:pt idx="9457">
                  <c:v>945.700000000146</c:v>
                </c:pt>
                <c:pt idx="9458">
                  <c:v>945.800000000147</c:v>
                </c:pt>
                <c:pt idx="9459">
                  <c:v>945.900000000147</c:v>
                </c:pt>
                <c:pt idx="9460">
                  <c:v>946.000000000146</c:v>
                </c:pt>
                <c:pt idx="9461">
                  <c:v>946.100000000147</c:v>
                </c:pt>
                <c:pt idx="9462">
                  <c:v>946.200000000147</c:v>
                </c:pt>
                <c:pt idx="9463">
                  <c:v>946.300000000147</c:v>
                </c:pt>
                <c:pt idx="9464">
                  <c:v>946.400000000147</c:v>
                </c:pt>
                <c:pt idx="9465">
                  <c:v>946.500000000147</c:v>
                </c:pt>
                <c:pt idx="9466">
                  <c:v>946.600000000147</c:v>
                </c:pt>
                <c:pt idx="9467">
                  <c:v>946.700000000147</c:v>
                </c:pt>
                <c:pt idx="9468">
                  <c:v>946.800000000147</c:v>
                </c:pt>
                <c:pt idx="9469">
                  <c:v>946.900000000147</c:v>
                </c:pt>
                <c:pt idx="9470">
                  <c:v>947.000000000147</c:v>
                </c:pt>
                <c:pt idx="9471">
                  <c:v>947.100000000147</c:v>
                </c:pt>
                <c:pt idx="9472">
                  <c:v>947.200000000147</c:v>
                </c:pt>
                <c:pt idx="9473">
                  <c:v>947.300000000147</c:v>
                </c:pt>
                <c:pt idx="9474">
                  <c:v>947.400000000147</c:v>
                </c:pt>
                <c:pt idx="9475">
                  <c:v>947.500000000147</c:v>
                </c:pt>
                <c:pt idx="9476">
                  <c:v>947.600000000147</c:v>
                </c:pt>
                <c:pt idx="9477">
                  <c:v>947.700000000147</c:v>
                </c:pt>
                <c:pt idx="9478">
                  <c:v>947.800000000147</c:v>
                </c:pt>
                <c:pt idx="9479">
                  <c:v>947.900000000147</c:v>
                </c:pt>
                <c:pt idx="9480">
                  <c:v>948.000000000147</c:v>
                </c:pt>
                <c:pt idx="9481">
                  <c:v>948.100000000147</c:v>
                </c:pt>
                <c:pt idx="9482">
                  <c:v>948.200000000147</c:v>
                </c:pt>
                <c:pt idx="9483">
                  <c:v>948.300000000147</c:v>
                </c:pt>
                <c:pt idx="9484">
                  <c:v>948.400000000147</c:v>
                </c:pt>
                <c:pt idx="9485">
                  <c:v>948.500000000147</c:v>
                </c:pt>
                <c:pt idx="9486">
                  <c:v>948.600000000147</c:v>
                </c:pt>
                <c:pt idx="9487">
                  <c:v>948.700000000147</c:v>
                </c:pt>
                <c:pt idx="9488">
                  <c:v>948.800000000147</c:v>
                </c:pt>
                <c:pt idx="9489">
                  <c:v>948.900000000147</c:v>
                </c:pt>
                <c:pt idx="9490">
                  <c:v>949.000000000147</c:v>
                </c:pt>
                <c:pt idx="9491">
                  <c:v>949.100000000147</c:v>
                </c:pt>
                <c:pt idx="9492">
                  <c:v>949.200000000147</c:v>
                </c:pt>
                <c:pt idx="9493">
                  <c:v>949.300000000147</c:v>
                </c:pt>
                <c:pt idx="9494">
                  <c:v>949.400000000147</c:v>
                </c:pt>
                <c:pt idx="9495">
                  <c:v>949.500000000147</c:v>
                </c:pt>
                <c:pt idx="9496">
                  <c:v>949.600000000147</c:v>
                </c:pt>
                <c:pt idx="9497">
                  <c:v>949.700000000147</c:v>
                </c:pt>
                <c:pt idx="9498">
                  <c:v>949.800000000147</c:v>
                </c:pt>
                <c:pt idx="9499">
                  <c:v>949.900000000148</c:v>
                </c:pt>
                <c:pt idx="9500">
                  <c:v>950.000000000147</c:v>
                </c:pt>
                <c:pt idx="9501">
                  <c:v>950.100000000148</c:v>
                </c:pt>
                <c:pt idx="9502">
                  <c:v>950.200000000148</c:v>
                </c:pt>
                <c:pt idx="9503">
                  <c:v>950.300000000147</c:v>
                </c:pt>
                <c:pt idx="9504">
                  <c:v>950.400000000148</c:v>
                </c:pt>
                <c:pt idx="9505">
                  <c:v>950.500000000148</c:v>
                </c:pt>
                <c:pt idx="9506">
                  <c:v>950.600000000148</c:v>
                </c:pt>
                <c:pt idx="9507">
                  <c:v>950.700000000148</c:v>
                </c:pt>
                <c:pt idx="9508">
                  <c:v>950.800000000148</c:v>
                </c:pt>
                <c:pt idx="9509">
                  <c:v>950.900000000148</c:v>
                </c:pt>
                <c:pt idx="9510">
                  <c:v>951.000000000148</c:v>
                </c:pt>
                <c:pt idx="9511">
                  <c:v>951.100000000148</c:v>
                </c:pt>
                <c:pt idx="9512">
                  <c:v>951.200000000148</c:v>
                </c:pt>
                <c:pt idx="9513">
                  <c:v>951.300000000148</c:v>
                </c:pt>
                <c:pt idx="9514">
                  <c:v>951.400000000148</c:v>
                </c:pt>
                <c:pt idx="9515">
                  <c:v>951.500000000148</c:v>
                </c:pt>
                <c:pt idx="9516">
                  <c:v>951.600000000148</c:v>
                </c:pt>
                <c:pt idx="9517">
                  <c:v>951.700000000148</c:v>
                </c:pt>
                <c:pt idx="9518">
                  <c:v>951.800000000148</c:v>
                </c:pt>
                <c:pt idx="9519">
                  <c:v>951.900000000148</c:v>
                </c:pt>
                <c:pt idx="9520">
                  <c:v>952.000000000148</c:v>
                </c:pt>
                <c:pt idx="9521">
                  <c:v>952.100000000148</c:v>
                </c:pt>
                <c:pt idx="9522">
                  <c:v>952.200000000148</c:v>
                </c:pt>
                <c:pt idx="9523">
                  <c:v>952.300000000148</c:v>
                </c:pt>
                <c:pt idx="9524">
                  <c:v>952.400000000148</c:v>
                </c:pt>
                <c:pt idx="9525">
                  <c:v>952.500000000148</c:v>
                </c:pt>
                <c:pt idx="9526">
                  <c:v>952.600000000148</c:v>
                </c:pt>
                <c:pt idx="9527">
                  <c:v>952.700000000148</c:v>
                </c:pt>
                <c:pt idx="9528">
                  <c:v>952.800000000148</c:v>
                </c:pt>
                <c:pt idx="9529">
                  <c:v>952.900000000148</c:v>
                </c:pt>
                <c:pt idx="9530">
                  <c:v>953.000000000148</c:v>
                </c:pt>
                <c:pt idx="9531">
                  <c:v>953.100000000148</c:v>
                </c:pt>
                <c:pt idx="9532">
                  <c:v>953.200000000148</c:v>
                </c:pt>
                <c:pt idx="9533">
                  <c:v>953.300000000148</c:v>
                </c:pt>
                <c:pt idx="9534">
                  <c:v>953.400000000148</c:v>
                </c:pt>
                <c:pt idx="9535">
                  <c:v>953.500000000148</c:v>
                </c:pt>
                <c:pt idx="9536">
                  <c:v>953.600000000148</c:v>
                </c:pt>
                <c:pt idx="9537">
                  <c:v>953.700000000148</c:v>
                </c:pt>
                <c:pt idx="9538">
                  <c:v>953.800000000148</c:v>
                </c:pt>
                <c:pt idx="9539">
                  <c:v>953.900000000148</c:v>
                </c:pt>
                <c:pt idx="9540">
                  <c:v>954.000000000148</c:v>
                </c:pt>
                <c:pt idx="9541">
                  <c:v>954.100000000148</c:v>
                </c:pt>
                <c:pt idx="9542">
                  <c:v>954.200000000149</c:v>
                </c:pt>
                <c:pt idx="9543">
                  <c:v>954.300000000148</c:v>
                </c:pt>
                <c:pt idx="9544">
                  <c:v>954.400000000148</c:v>
                </c:pt>
                <c:pt idx="9545">
                  <c:v>954.500000000149</c:v>
                </c:pt>
                <c:pt idx="9546">
                  <c:v>954.600000000148</c:v>
                </c:pt>
                <c:pt idx="9547">
                  <c:v>954.700000000149</c:v>
                </c:pt>
                <c:pt idx="9548">
                  <c:v>954.800000000149</c:v>
                </c:pt>
                <c:pt idx="9549">
                  <c:v>954.900000000149</c:v>
                </c:pt>
                <c:pt idx="9550">
                  <c:v>955.000000000149</c:v>
                </c:pt>
                <c:pt idx="9551">
                  <c:v>955.100000000149</c:v>
                </c:pt>
                <c:pt idx="9552">
                  <c:v>955.200000000149</c:v>
                </c:pt>
                <c:pt idx="9553">
                  <c:v>955.300000000149</c:v>
                </c:pt>
                <c:pt idx="9554">
                  <c:v>955.400000000149</c:v>
                </c:pt>
                <c:pt idx="9555">
                  <c:v>955.500000000149</c:v>
                </c:pt>
                <c:pt idx="9556">
                  <c:v>955.600000000149</c:v>
                </c:pt>
                <c:pt idx="9557">
                  <c:v>955.700000000149</c:v>
                </c:pt>
                <c:pt idx="9558">
                  <c:v>955.800000000149</c:v>
                </c:pt>
                <c:pt idx="9559">
                  <c:v>955.900000000149</c:v>
                </c:pt>
                <c:pt idx="9560">
                  <c:v>956.000000000149</c:v>
                </c:pt>
                <c:pt idx="9561">
                  <c:v>956.100000000149</c:v>
                </c:pt>
                <c:pt idx="9562">
                  <c:v>956.200000000149</c:v>
                </c:pt>
                <c:pt idx="9563">
                  <c:v>956.300000000149</c:v>
                </c:pt>
                <c:pt idx="9564">
                  <c:v>956.400000000149</c:v>
                </c:pt>
                <c:pt idx="9565">
                  <c:v>956.500000000149</c:v>
                </c:pt>
                <c:pt idx="9566">
                  <c:v>956.600000000149</c:v>
                </c:pt>
                <c:pt idx="9567">
                  <c:v>956.700000000149</c:v>
                </c:pt>
                <c:pt idx="9568">
                  <c:v>956.800000000149</c:v>
                </c:pt>
                <c:pt idx="9569">
                  <c:v>956.900000000149</c:v>
                </c:pt>
                <c:pt idx="9570">
                  <c:v>957.000000000149</c:v>
                </c:pt>
                <c:pt idx="9571">
                  <c:v>957.100000000149</c:v>
                </c:pt>
                <c:pt idx="9572">
                  <c:v>957.200000000149</c:v>
                </c:pt>
                <c:pt idx="9573">
                  <c:v>957.300000000149</c:v>
                </c:pt>
                <c:pt idx="9574">
                  <c:v>957.400000000149</c:v>
                </c:pt>
                <c:pt idx="9575">
                  <c:v>957.500000000149</c:v>
                </c:pt>
                <c:pt idx="9576">
                  <c:v>957.600000000149</c:v>
                </c:pt>
                <c:pt idx="9577">
                  <c:v>957.700000000149</c:v>
                </c:pt>
                <c:pt idx="9578">
                  <c:v>957.800000000149</c:v>
                </c:pt>
                <c:pt idx="9579">
                  <c:v>957.900000000149</c:v>
                </c:pt>
                <c:pt idx="9580">
                  <c:v>958.000000000149</c:v>
                </c:pt>
                <c:pt idx="9581">
                  <c:v>958.100000000149</c:v>
                </c:pt>
                <c:pt idx="9582">
                  <c:v>958.200000000149</c:v>
                </c:pt>
                <c:pt idx="9583">
                  <c:v>958.300000000149</c:v>
                </c:pt>
                <c:pt idx="9584">
                  <c:v>958.400000000149</c:v>
                </c:pt>
                <c:pt idx="9585">
                  <c:v>958.500000000149</c:v>
                </c:pt>
                <c:pt idx="9586">
                  <c:v>958.600000000149</c:v>
                </c:pt>
                <c:pt idx="9587">
                  <c:v>958.700000000149</c:v>
                </c:pt>
                <c:pt idx="9588">
                  <c:v>958.80000000015</c:v>
                </c:pt>
                <c:pt idx="9589">
                  <c:v>958.900000000149</c:v>
                </c:pt>
                <c:pt idx="9590">
                  <c:v>959.00000000015</c:v>
                </c:pt>
                <c:pt idx="9591">
                  <c:v>959.10000000015</c:v>
                </c:pt>
                <c:pt idx="9592">
                  <c:v>959.20000000015</c:v>
                </c:pt>
                <c:pt idx="9593">
                  <c:v>959.30000000015</c:v>
                </c:pt>
                <c:pt idx="9594">
                  <c:v>959.40000000015</c:v>
                </c:pt>
                <c:pt idx="9595">
                  <c:v>959.50000000015</c:v>
                </c:pt>
                <c:pt idx="9596">
                  <c:v>959.60000000015</c:v>
                </c:pt>
                <c:pt idx="9597">
                  <c:v>959.70000000015</c:v>
                </c:pt>
                <c:pt idx="9598">
                  <c:v>959.80000000015</c:v>
                </c:pt>
                <c:pt idx="9599">
                  <c:v>959.90000000015</c:v>
                </c:pt>
                <c:pt idx="9600">
                  <c:v>960.00000000015</c:v>
                </c:pt>
                <c:pt idx="9601">
                  <c:v>960.10000000015</c:v>
                </c:pt>
                <c:pt idx="9602">
                  <c:v>960.20000000015</c:v>
                </c:pt>
                <c:pt idx="9603">
                  <c:v>960.30000000015</c:v>
                </c:pt>
                <c:pt idx="9604">
                  <c:v>960.40000000015</c:v>
                </c:pt>
                <c:pt idx="9605">
                  <c:v>960.50000000015</c:v>
                </c:pt>
                <c:pt idx="9606">
                  <c:v>960.60000000015</c:v>
                </c:pt>
                <c:pt idx="9607">
                  <c:v>960.70000000015</c:v>
                </c:pt>
                <c:pt idx="9608">
                  <c:v>960.80000000015</c:v>
                </c:pt>
                <c:pt idx="9609">
                  <c:v>960.90000000015</c:v>
                </c:pt>
                <c:pt idx="9610">
                  <c:v>961.00000000015</c:v>
                </c:pt>
                <c:pt idx="9611">
                  <c:v>961.10000000015</c:v>
                </c:pt>
                <c:pt idx="9612">
                  <c:v>961.20000000015</c:v>
                </c:pt>
                <c:pt idx="9613">
                  <c:v>961.30000000015</c:v>
                </c:pt>
                <c:pt idx="9614">
                  <c:v>961.40000000015</c:v>
                </c:pt>
                <c:pt idx="9615">
                  <c:v>961.50000000015</c:v>
                </c:pt>
                <c:pt idx="9616">
                  <c:v>961.60000000015</c:v>
                </c:pt>
                <c:pt idx="9617">
                  <c:v>961.70000000015</c:v>
                </c:pt>
                <c:pt idx="9618">
                  <c:v>961.80000000015</c:v>
                </c:pt>
                <c:pt idx="9619">
                  <c:v>961.90000000015</c:v>
                </c:pt>
                <c:pt idx="9620">
                  <c:v>962.00000000015</c:v>
                </c:pt>
                <c:pt idx="9621">
                  <c:v>962.10000000015</c:v>
                </c:pt>
                <c:pt idx="9622">
                  <c:v>962.20000000015</c:v>
                </c:pt>
                <c:pt idx="9623">
                  <c:v>962.30000000015</c:v>
                </c:pt>
                <c:pt idx="9624">
                  <c:v>962.40000000015</c:v>
                </c:pt>
                <c:pt idx="9625">
                  <c:v>962.50000000015</c:v>
                </c:pt>
                <c:pt idx="9626">
                  <c:v>962.60000000015</c:v>
                </c:pt>
                <c:pt idx="9627">
                  <c:v>962.70000000015</c:v>
                </c:pt>
                <c:pt idx="9628">
                  <c:v>962.80000000015</c:v>
                </c:pt>
                <c:pt idx="9629">
                  <c:v>962.90000000015</c:v>
                </c:pt>
                <c:pt idx="9630">
                  <c:v>963.00000000015</c:v>
                </c:pt>
                <c:pt idx="9631">
                  <c:v>963.100000000151</c:v>
                </c:pt>
                <c:pt idx="9632">
                  <c:v>963.20000000015</c:v>
                </c:pt>
                <c:pt idx="9633">
                  <c:v>963.300000000151</c:v>
                </c:pt>
                <c:pt idx="9634">
                  <c:v>963.400000000151</c:v>
                </c:pt>
                <c:pt idx="9635">
                  <c:v>963.50000000015</c:v>
                </c:pt>
                <c:pt idx="9636">
                  <c:v>963.600000000151</c:v>
                </c:pt>
                <c:pt idx="9637">
                  <c:v>963.700000000151</c:v>
                </c:pt>
                <c:pt idx="9638">
                  <c:v>963.800000000151</c:v>
                </c:pt>
                <c:pt idx="9639">
                  <c:v>963.900000000151</c:v>
                </c:pt>
                <c:pt idx="9640">
                  <c:v>964.000000000151</c:v>
                </c:pt>
                <c:pt idx="9641">
                  <c:v>964.100000000151</c:v>
                </c:pt>
                <c:pt idx="9642">
                  <c:v>964.200000000151</c:v>
                </c:pt>
                <c:pt idx="9643">
                  <c:v>964.300000000151</c:v>
                </c:pt>
                <c:pt idx="9644">
                  <c:v>964.400000000151</c:v>
                </c:pt>
                <c:pt idx="9645">
                  <c:v>964.500000000151</c:v>
                </c:pt>
                <c:pt idx="9646">
                  <c:v>964.600000000151</c:v>
                </c:pt>
                <c:pt idx="9647">
                  <c:v>964.700000000151</c:v>
                </c:pt>
                <c:pt idx="9648">
                  <c:v>964.800000000151</c:v>
                </c:pt>
                <c:pt idx="9649">
                  <c:v>964.900000000151</c:v>
                </c:pt>
                <c:pt idx="9650">
                  <c:v>965.000000000151</c:v>
                </c:pt>
                <c:pt idx="9651">
                  <c:v>965.100000000151</c:v>
                </c:pt>
                <c:pt idx="9652">
                  <c:v>965.200000000151</c:v>
                </c:pt>
                <c:pt idx="9653">
                  <c:v>965.300000000151</c:v>
                </c:pt>
                <c:pt idx="9654">
                  <c:v>965.400000000151</c:v>
                </c:pt>
                <c:pt idx="9655">
                  <c:v>965.500000000151</c:v>
                </c:pt>
                <c:pt idx="9656">
                  <c:v>965.600000000151</c:v>
                </c:pt>
                <c:pt idx="9657">
                  <c:v>965.700000000151</c:v>
                </c:pt>
                <c:pt idx="9658">
                  <c:v>965.800000000151</c:v>
                </c:pt>
                <c:pt idx="9659">
                  <c:v>965.900000000151</c:v>
                </c:pt>
                <c:pt idx="9660">
                  <c:v>966.000000000151</c:v>
                </c:pt>
                <c:pt idx="9661">
                  <c:v>966.100000000151</c:v>
                </c:pt>
                <c:pt idx="9662">
                  <c:v>966.200000000151</c:v>
                </c:pt>
                <c:pt idx="9663">
                  <c:v>966.300000000151</c:v>
                </c:pt>
                <c:pt idx="9664">
                  <c:v>966.400000000151</c:v>
                </c:pt>
                <c:pt idx="9665">
                  <c:v>966.500000000151</c:v>
                </c:pt>
                <c:pt idx="9666">
                  <c:v>966.600000000151</c:v>
                </c:pt>
                <c:pt idx="9667">
                  <c:v>966.700000000151</c:v>
                </c:pt>
                <c:pt idx="9668">
                  <c:v>966.800000000151</c:v>
                </c:pt>
                <c:pt idx="9669">
                  <c:v>966.900000000151</c:v>
                </c:pt>
                <c:pt idx="9670">
                  <c:v>967.000000000151</c:v>
                </c:pt>
                <c:pt idx="9671">
                  <c:v>967.100000000151</c:v>
                </c:pt>
                <c:pt idx="9672">
                  <c:v>967.200000000151</c:v>
                </c:pt>
                <c:pt idx="9673">
                  <c:v>967.300000000151</c:v>
                </c:pt>
                <c:pt idx="9674">
                  <c:v>967.400000000152</c:v>
                </c:pt>
                <c:pt idx="9675">
                  <c:v>967.500000000151</c:v>
                </c:pt>
                <c:pt idx="9676">
                  <c:v>967.600000000152</c:v>
                </c:pt>
                <c:pt idx="9677">
                  <c:v>967.700000000152</c:v>
                </c:pt>
                <c:pt idx="9678">
                  <c:v>967.800000000151</c:v>
                </c:pt>
                <c:pt idx="9679">
                  <c:v>967.900000000152</c:v>
                </c:pt>
                <c:pt idx="9680">
                  <c:v>968.000000000152</c:v>
                </c:pt>
                <c:pt idx="9681">
                  <c:v>968.100000000152</c:v>
                </c:pt>
                <c:pt idx="9682">
                  <c:v>968.200000000152</c:v>
                </c:pt>
                <c:pt idx="9683">
                  <c:v>968.300000000152</c:v>
                </c:pt>
                <c:pt idx="9684">
                  <c:v>968.400000000152</c:v>
                </c:pt>
                <c:pt idx="9685">
                  <c:v>968.500000000152</c:v>
                </c:pt>
                <c:pt idx="9686">
                  <c:v>968.600000000152</c:v>
                </c:pt>
                <c:pt idx="9687">
                  <c:v>968.700000000152</c:v>
                </c:pt>
                <c:pt idx="9688">
                  <c:v>968.800000000152</c:v>
                </c:pt>
                <c:pt idx="9689">
                  <c:v>968.900000000152</c:v>
                </c:pt>
                <c:pt idx="9690">
                  <c:v>969.000000000152</c:v>
                </c:pt>
                <c:pt idx="9691">
                  <c:v>969.100000000152</c:v>
                </c:pt>
                <c:pt idx="9692">
                  <c:v>969.200000000152</c:v>
                </c:pt>
                <c:pt idx="9693">
                  <c:v>969.300000000152</c:v>
                </c:pt>
                <c:pt idx="9694">
                  <c:v>969.400000000152</c:v>
                </c:pt>
                <c:pt idx="9695">
                  <c:v>969.500000000152</c:v>
                </c:pt>
                <c:pt idx="9696">
                  <c:v>969.600000000152</c:v>
                </c:pt>
                <c:pt idx="9697">
                  <c:v>969.700000000152</c:v>
                </c:pt>
                <c:pt idx="9698">
                  <c:v>969.800000000152</c:v>
                </c:pt>
                <c:pt idx="9699">
                  <c:v>969.900000000152</c:v>
                </c:pt>
                <c:pt idx="9700">
                  <c:v>970.000000000152</c:v>
                </c:pt>
                <c:pt idx="9701">
                  <c:v>970.100000000152</c:v>
                </c:pt>
                <c:pt idx="9702">
                  <c:v>970.200000000152</c:v>
                </c:pt>
                <c:pt idx="9703">
                  <c:v>970.300000000152</c:v>
                </c:pt>
                <c:pt idx="9704">
                  <c:v>970.400000000152</c:v>
                </c:pt>
                <c:pt idx="9705">
                  <c:v>970.500000000152</c:v>
                </c:pt>
                <c:pt idx="9706">
                  <c:v>970.600000000152</c:v>
                </c:pt>
                <c:pt idx="9707">
                  <c:v>970.700000000152</c:v>
                </c:pt>
                <c:pt idx="9708">
                  <c:v>970.800000000152</c:v>
                </c:pt>
                <c:pt idx="9709">
                  <c:v>970.900000000152</c:v>
                </c:pt>
                <c:pt idx="9710">
                  <c:v>971.000000000152</c:v>
                </c:pt>
                <c:pt idx="9711">
                  <c:v>971.100000000152</c:v>
                </c:pt>
                <c:pt idx="9712">
                  <c:v>971.200000000152</c:v>
                </c:pt>
                <c:pt idx="9713">
                  <c:v>971.300000000152</c:v>
                </c:pt>
                <c:pt idx="9714">
                  <c:v>971.400000000152</c:v>
                </c:pt>
                <c:pt idx="9715">
                  <c:v>971.500000000152</c:v>
                </c:pt>
                <c:pt idx="9716">
                  <c:v>971.600000000152</c:v>
                </c:pt>
                <c:pt idx="9717">
                  <c:v>971.700000000152</c:v>
                </c:pt>
                <c:pt idx="9718">
                  <c:v>971.800000000152</c:v>
                </c:pt>
                <c:pt idx="9719">
                  <c:v>971.900000000152</c:v>
                </c:pt>
                <c:pt idx="9720">
                  <c:v>972.000000000153</c:v>
                </c:pt>
                <c:pt idx="9721">
                  <c:v>972.100000000152</c:v>
                </c:pt>
                <c:pt idx="9722">
                  <c:v>972.200000000153</c:v>
                </c:pt>
                <c:pt idx="9723">
                  <c:v>972.300000000153</c:v>
                </c:pt>
                <c:pt idx="9724">
                  <c:v>972.400000000153</c:v>
                </c:pt>
                <c:pt idx="9725">
                  <c:v>972.500000000153</c:v>
                </c:pt>
                <c:pt idx="9726">
                  <c:v>972.600000000153</c:v>
                </c:pt>
                <c:pt idx="9727">
                  <c:v>972.700000000153</c:v>
                </c:pt>
                <c:pt idx="9728">
                  <c:v>972.800000000153</c:v>
                </c:pt>
                <c:pt idx="9729">
                  <c:v>972.900000000153</c:v>
                </c:pt>
                <c:pt idx="9730">
                  <c:v>973.000000000153</c:v>
                </c:pt>
                <c:pt idx="9731">
                  <c:v>973.100000000153</c:v>
                </c:pt>
                <c:pt idx="9732">
                  <c:v>973.200000000153</c:v>
                </c:pt>
                <c:pt idx="9733">
                  <c:v>973.300000000153</c:v>
                </c:pt>
                <c:pt idx="9734">
                  <c:v>973.400000000153</c:v>
                </c:pt>
                <c:pt idx="9735">
                  <c:v>973.500000000153</c:v>
                </c:pt>
                <c:pt idx="9736">
                  <c:v>973.600000000153</c:v>
                </c:pt>
                <c:pt idx="9737">
                  <c:v>973.700000000153</c:v>
                </c:pt>
                <c:pt idx="9738">
                  <c:v>973.800000000153</c:v>
                </c:pt>
                <c:pt idx="9739">
                  <c:v>973.900000000153</c:v>
                </c:pt>
                <c:pt idx="9740">
                  <c:v>974.000000000153</c:v>
                </c:pt>
                <c:pt idx="9741">
                  <c:v>974.100000000153</c:v>
                </c:pt>
                <c:pt idx="9742">
                  <c:v>974.200000000153</c:v>
                </c:pt>
                <c:pt idx="9743">
                  <c:v>974.300000000153</c:v>
                </c:pt>
                <c:pt idx="9744">
                  <c:v>974.400000000153</c:v>
                </c:pt>
                <c:pt idx="9745">
                  <c:v>974.500000000153</c:v>
                </c:pt>
                <c:pt idx="9746">
                  <c:v>974.600000000153</c:v>
                </c:pt>
                <c:pt idx="9747">
                  <c:v>974.700000000153</c:v>
                </c:pt>
                <c:pt idx="9748">
                  <c:v>974.800000000153</c:v>
                </c:pt>
                <c:pt idx="9749">
                  <c:v>974.900000000153</c:v>
                </c:pt>
                <c:pt idx="9750">
                  <c:v>975.000000000153</c:v>
                </c:pt>
                <c:pt idx="9751">
                  <c:v>975.100000000153</c:v>
                </c:pt>
                <c:pt idx="9752">
                  <c:v>975.200000000153</c:v>
                </c:pt>
                <c:pt idx="9753">
                  <c:v>975.300000000153</c:v>
                </c:pt>
                <c:pt idx="9754">
                  <c:v>975.400000000153</c:v>
                </c:pt>
                <c:pt idx="9755">
                  <c:v>975.500000000153</c:v>
                </c:pt>
                <c:pt idx="9756">
                  <c:v>975.600000000153</c:v>
                </c:pt>
                <c:pt idx="9757">
                  <c:v>975.700000000153</c:v>
                </c:pt>
                <c:pt idx="9758">
                  <c:v>975.800000000153</c:v>
                </c:pt>
                <c:pt idx="9759">
                  <c:v>975.900000000153</c:v>
                </c:pt>
                <c:pt idx="9760">
                  <c:v>976.000000000153</c:v>
                </c:pt>
                <c:pt idx="9761">
                  <c:v>976.100000000153</c:v>
                </c:pt>
                <c:pt idx="9762">
                  <c:v>976.200000000153</c:v>
                </c:pt>
                <c:pt idx="9763">
                  <c:v>976.300000000154</c:v>
                </c:pt>
                <c:pt idx="9764">
                  <c:v>976.400000000153</c:v>
                </c:pt>
                <c:pt idx="9765">
                  <c:v>976.500000000154</c:v>
                </c:pt>
                <c:pt idx="9766">
                  <c:v>976.600000000154</c:v>
                </c:pt>
                <c:pt idx="9767">
                  <c:v>976.700000000154</c:v>
                </c:pt>
                <c:pt idx="9768">
                  <c:v>976.800000000154</c:v>
                </c:pt>
                <c:pt idx="9769">
                  <c:v>976.900000000154</c:v>
                </c:pt>
                <c:pt idx="9770">
                  <c:v>977.000000000154</c:v>
                </c:pt>
                <c:pt idx="9771">
                  <c:v>977.100000000154</c:v>
                </c:pt>
                <c:pt idx="9772">
                  <c:v>977.200000000154</c:v>
                </c:pt>
                <c:pt idx="9773">
                  <c:v>977.300000000154</c:v>
                </c:pt>
                <c:pt idx="9774">
                  <c:v>977.400000000154</c:v>
                </c:pt>
                <c:pt idx="9775">
                  <c:v>977.500000000154</c:v>
                </c:pt>
                <c:pt idx="9776">
                  <c:v>977.600000000154</c:v>
                </c:pt>
                <c:pt idx="9777">
                  <c:v>977.700000000154</c:v>
                </c:pt>
                <c:pt idx="9778">
                  <c:v>977.800000000154</c:v>
                </c:pt>
                <c:pt idx="9779">
                  <c:v>977.900000000154</c:v>
                </c:pt>
                <c:pt idx="9780">
                  <c:v>978.000000000154</c:v>
                </c:pt>
                <c:pt idx="9781">
                  <c:v>978.100000000154</c:v>
                </c:pt>
                <c:pt idx="9782">
                  <c:v>978.200000000154</c:v>
                </c:pt>
                <c:pt idx="9783">
                  <c:v>978.300000000154</c:v>
                </c:pt>
                <c:pt idx="9784">
                  <c:v>978.400000000154</c:v>
                </c:pt>
                <c:pt idx="9785">
                  <c:v>978.500000000154</c:v>
                </c:pt>
                <c:pt idx="9786">
                  <c:v>978.600000000154</c:v>
                </c:pt>
                <c:pt idx="9787">
                  <c:v>978.700000000154</c:v>
                </c:pt>
                <c:pt idx="9788">
                  <c:v>978.800000000154</c:v>
                </c:pt>
                <c:pt idx="9789">
                  <c:v>978.900000000154</c:v>
                </c:pt>
                <c:pt idx="9790">
                  <c:v>979.000000000154</c:v>
                </c:pt>
                <c:pt idx="9791">
                  <c:v>979.100000000154</c:v>
                </c:pt>
                <c:pt idx="9792">
                  <c:v>979.200000000154</c:v>
                </c:pt>
                <c:pt idx="9793">
                  <c:v>979.300000000154</c:v>
                </c:pt>
                <c:pt idx="9794">
                  <c:v>979.400000000154</c:v>
                </c:pt>
                <c:pt idx="9795">
                  <c:v>979.500000000154</c:v>
                </c:pt>
                <c:pt idx="9796">
                  <c:v>979.600000000154</c:v>
                </c:pt>
                <c:pt idx="9797">
                  <c:v>979.700000000154</c:v>
                </c:pt>
                <c:pt idx="9798">
                  <c:v>979.800000000154</c:v>
                </c:pt>
                <c:pt idx="9799">
                  <c:v>979.900000000154</c:v>
                </c:pt>
                <c:pt idx="9800">
                  <c:v>980.000000000154</c:v>
                </c:pt>
                <c:pt idx="9801">
                  <c:v>980.100000000154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980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0.00057798</c:v>
                </c:pt>
                <c:pt idx="126">
                  <c:v>0.00087174</c:v>
                </c:pt>
                <c:pt idx="127">
                  <c:v>0.0047393</c:v>
                </c:pt>
                <c:pt idx="128">
                  <c:v>0.0033839</c:v>
                </c:pt>
                <c:pt idx="129">
                  <c:v>0.0023855</c:v>
                </c:pt>
                <c:pt idx="130">
                  <c:v>0.0025458</c:v>
                </c:pt>
                <c:pt idx="131">
                  <c:v>0.0034588</c:v>
                </c:pt>
                <c:pt idx="132">
                  <c:v>0.0021636</c:v>
                </c:pt>
                <c:pt idx="133">
                  <c:v>0.0013785</c:v>
                </c:pt>
                <c:pt idx="134">
                  <c:v>9.8661E-005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0.016402</c:v>
                </c:pt>
                <c:pt idx="145">
                  <c:v>0.018237</c:v>
                </c:pt>
                <c:pt idx="146">
                  <c:v>0.020181</c:v>
                </c:pt>
                <c:pt idx="147">
                  <c:v>0.017298</c:v>
                </c:pt>
                <c:pt idx="148">
                  <c:v>0.014384</c:v>
                </c:pt>
                <c:pt idx="149">
                  <c:v>0.011549</c:v>
                </c:pt>
                <c:pt idx="150">
                  <c:v>0.013656</c:v>
                </c:pt>
                <c:pt idx="151">
                  <c:v>0.012423</c:v>
                </c:pt>
                <c:pt idx="152">
                  <c:v>0.0095664</c:v>
                </c:pt>
                <c:pt idx="153">
                  <c:v>0.0077044</c:v>
                </c:pt>
                <c:pt idx="154">
                  <c:v>0.0065786</c:v>
                </c:pt>
                <c:pt idx="155">
                  <c:v>0.0055107</c:v>
                </c:pt>
                <c:pt idx="156">
                  <c:v>0.004701</c:v>
                </c:pt>
                <c:pt idx="157">
                  <c:v>0.0041026</c:v>
                </c:pt>
                <c:pt idx="158">
                  <c:v>0.0036176</c:v>
                </c:pt>
                <c:pt idx="159">
                  <c:v>0.0030484</c:v>
                </c:pt>
                <c:pt idx="160">
                  <c:v>0.0025305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0.0043043</c:v>
                </c:pt>
                <c:pt idx="170">
                  <c:v>0.0076116</c:v>
                </c:pt>
                <c:pt idx="171">
                  <c:v>0.0054056</c:v>
                </c:pt>
                <c:pt idx="172">
                  <c:v>0.010419</c:v>
                </c:pt>
                <c:pt idx="173">
                  <c:v>0.01077</c:v>
                </c:pt>
                <c:pt idx="174">
                  <c:v>0.0049269</c:v>
                </c:pt>
                <c:pt idx="175">
                  <c:v>0.0078627</c:v>
                </c:pt>
                <c:pt idx="176">
                  <c:v>0.0054574</c:v>
                </c:pt>
                <c:pt idx="177">
                  <c:v>0.0039806</c:v>
                </c:pt>
                <c:pt idx="178">
                  <c:v>0.0034615</c:v>
                </c:pt>
                <c:pt idx="179">
                  <c:v>0.0031332</c:v>
                </c:pt>
                <c:pt idx="180">
                  <c:v>0.0031074</c:v>
                </c:pt>
                <c:pt idx="181">
                  <c:v>0.0031347</c:v>
                </c:pt>
                <c:pt idx="182">
                  <c:v>0.0032542</c:v>
                </c:pt>
                <c:pt idx="183">
                  <c:v>0.0034499</c:v>
                </c:pt>
                <c:pt idx="184">
                  <c:v>0.0029865</c:v>
                </c:pt>
                <c:pt idx="185">
                  <c:v>0.0029543</c:v>
                </c:pt>
                <c:pt idx="186">
                  <c:v>0.0027634</c:v>
                </c:pt>
                <c:pt idx="187">
                  <c:v>0.002531</c:v>
                </c:pt>
                <c:pt idx="188">
                  <c:v>0.0024785</c:v>
                </c:pt>
                <c:pt idx="189">
                  <c:v>0.0023819</c:v>
                </c:pt>
                <c:pt idx="190">
                  <c:v>0.0024411</c:v>
                </c:pt>
                <c:pt idx="191">
                  <c:v>0.0025709</c:v>
                </c:pt>
                <c:pt idx="192">
                  <c:v>0.0028796</c:v>
                </c:pt>
                <c:pt idx="193">
                  <c:v>0.0015296</c:v>
                </c:pt>
                <c:pt idx="194">
                  <c:v>0.028526</c:v>
                </c:pt>
                <c:pt idx="195">
                  <c:v>0.031713</c:v>
                </c:pt>
                <c:pt idx="196">
                  <c:v>0.015854</c:v>
                </c:pt>
                <c:pt idx="197">
                  <c:v>0.00279</c:v>
                </c:pt>
                <c:pt idx="198">
                  <c:v>0.0034828</c:v>
                </c:pt>
                <c:pt idx="199">
                  <c:v>0.0044807</c:v>
                </c:pt>
                <c:pt idx="200">
                  <c:v>0.0038674</c:v>
                </c:pt>
                <c:pt idx="201">
                  <c:v>0.0028617</c:v>
                </c:pt>
                <c:pt idx="202">
                  <c:v>0.0021996</c:v>
                </c:pt>
                <c:pt idx="203">
                  <c:v>0.0014802</c:v>
                </c:pt>
                <c:pt idx="204">
                  <c:v>0.0010197</c:v>
                </c:pt>
                <c:pt idx="205">
                  <c:v>6.5817E-005</c:v>
                </c:pt>
                <c:pt idx="206">
                  <c:v>4.8322E-005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0.00051481</c:v>
                </c:pt>
                <c:pt idx="227">
                  <c:v>0.0050315</c:v>
                </c:pt>
                <c:pt idx="228">
                  <c:v>0.0045325</c:v>
                </c:pt>
                <c:pt idx="229">
                  <c:v>0.0036335</c:v>
                </c:pt>
                <c:pt idx="230">
                  <c:v>0.0030087</c:v>
                </c:pt>
                <c:pt idx="231">
                  <c:v>0.0019386</c:v>
                </c:pt>
                <c:pt idx="232">
                  <c:v>0.0013352</c:v>
                </c:pt>
                <c:pt idx="233">
                  <c:v>6.6861E-005</c:v>
                </c:pt>
                <c:pt idx="234">
                  <c:v>9.3314E-005</c:v>
                </c:pt>
                <c:pt idx="235">
                  <c:v>4.7628E-005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1.263E-005</c:v>
                </c:pt>
                <c:pt idx="272">
                  <c:v>0.0026984</c:v>
                </c:pt>
                <c:pt idx="273">
                  <c:v>0.0033</c:v>
                </c:pt>
                <c:pt idx="274">
                  <c:v>0.0026768</c:v>
                </c:pt>
                <c:pt idx="275">
                  <c:v>0.0017547</c:v>
                </c:pt>
                <c:pt idx="276">
                  <c:v>0.0011963</c:v>
                </c:pt>
                <c:pt idx="277">
                  <c:v>7.482E-005</c:v>
                </c:pt>
                <c:pt idx="278">
                  <c:v>6.724E-005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3.8427E-006</c:v>
                </c:pt>
                <c:pt idx="292">
                  <c:v>0.0027597</c:v>
                </c:pt>
                <c:pt idx="293">
                  <c:v>0.0048213</c:v>
                </c:pt>
                <c:pt idx="294">
                  <c:v>0.0021103</c:v>
                </c:pt>
                <c:pt idx="295">
                  <c:v>0.002992</c:v>
                </c:pt>
                <c:pt idx="296">
                  <c:v>0.0027648</c:v>
                </c:pt>
                <c:pt idx="297">
                  <c:v>0.00223</c:v>
                </c:pt>
                <c:pt idx="298">
                  <c:v>0.0016838</c:v>
                </c:pt>
                <c:pt idx="299">
                  <c:v>0.00098243</c:v>
                </c:pt>
                <c:pt idx="300">
                  <c:v>5.5684E-005</c:v>
                </c:pt>
                <c:pt idx="301">
                  <c:v>4.1898E-005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0.00045207</c:v>
                </c:pt>
                <c:pt idx="312">
                  <c:v>0.0064574</c:v>
                </c:pt>
                <c:pt idx="313">
                  <c:v>0.0084228</c:v>
                </c:pt>
                <c:pt idx="314">
                  <c:v>0.0090561</c:v>
                </c:pt>
                <c:pt idx="315">
                  <c:v>0.0077611</c:v>
                </c:pt>
                <c:pt idx="316">
                  <c:v>0.0064622</c:v>
                </c:pt>
                <c:pt idx="317">
                  <c:v>0.0054363</c:v>
                </c:pt>
                <c:pt idx="318">
                  <c:v>0.0051216</c:v>
                </c:pt>
                <c:pt idx="319">
                  <c:v>0.0047708</c:v>
                </c:pt>
                <c:pt idx="320">
                  <c:v>0.0060494</c:v>
                </c:pt>
                <c:pt idx="321">
                  <c:v>0.016191</c:v>
                </c:pt>
                <c:pt idx="322">
                  <c:v>0.018686</c:v>
                </c:pt>
                <c:pt idx="323">
                  <c:v>0.00739</c:v>
                </c:pt>
                <c:pt idx="324">
                  <c:v>0.0055143</c:v>
                </c:pt>
                <c:pt idx="325">
                  <c:v>0.005606</c:v>
                </c:pt>
                <c:pt idx="326">
                  <c:v>0.0054204</c:v>
                </c:pt>
                <c:pt idx="327">
                  <c:v>0.0050653</c:v>
                </c:pt>
                <c:pt idx="328">
                  <c:v>0.0049555</c:v>
                </c:pt>
                <c:pt idx="329">
                  <c:v>0.004978</c:v>
                </c:pt>
                <c:pt idx="330">
                  <c:v>0.0051732</c:v>
                </c:pt>
                <c:pt idx="331">
                  <c:v>0.0047853</c:v>
                </c:pt>
                <c:pt idx="332">
                  <c:v>0.0044864</c:v>
                </c:pt>
                <c:pt idx="333">
                  <c:v>0.004359</c:v>
                </c:pt>
                <c:pt idx="334">
                  <c:v>0.0040136</c:v>
                </c:pt>
                <c:pt idx="335">
                  <c:v>0.0038537</c:v>
                </c:pt>
                <c:pt idx="336">
                  <c:v>0.004175</c:v>
                </c:pt>
                <c:pt idx="337">
                  <c:v>0.0045512</c:v>
                </c:pt>
                <c:pt idx="338">
                  <c:v>0.0045416</c:v>
                </c:pt>
                <c:pt idx="339">
                  <c:v>0.0042934</c:v>
                </c:pt>
                <c:pt idx="340">
                  <c:v>0.0058545</c:v>
                </c:pt>
                <c:pt idx="341">
                  <c:v>0.0047652</c:v>
                </c:pt>
                <c:pt idx="342">
                  <c:v>0.001976</c:v>
                </c:pt>
                <c:pt idx="343">
                  <c:v>0.014248</c:v>
                </c:pt>
                <c:pt idx="344">
                  <c:v>0.013403</c:v>
                </c:pt>
                <c:pt idx="345">
                  <c:v>0.011034</c:v>
                </c:pt>
                <c:pt idx="346">
                  <c:v>0.0080021</c:v>
                </c:pt>
                <c:pt idx="347">
                  <c:v>0.0080404</c:v>
                </c:pt>
                <c:pt idx="348">
                  <c:v>0.0056295</c:v>
                </c:pt>
                <c:pt idx="349">
                  <c:v>0.0047593</c:v>
                </c:pt>
                <c:pt idx="350">
                  <c:v>0.0033255</c:v>
                </c:pt>
                <c:pt idx="351">
                  <c:v>0.0028162</c:v>
                </c:pt>
                <c:pt idx="352">
                  <c:v>0.0027095</c:v>
                </c:pt>
                <c:pt idx="353">
                  <c:v>0.0028535</c:v>
                </c:pt>
                <c:pt idx="354">
                  <c:v>0.0030004</c:v>
                </c:pt>
                <c:pt idx="355">
                  <c:v>0.0029001</c:v>
                </c:pt>
                <c:pt idx="356">
                  <c:v>0.0027963</c:v>
                </c:pt>
                <c:pt idx="357">
                  <c:v>0.0026372</c:v>
                </c:pt>
                <c:pt idx="358">
                  <c:v>0.0026315</c:v>
                </c:pt>
                <c:pt idx="359">
                  <c:v>0.0025056</c:v>
                </c:pt>
                <c:pt idx="360">
                  <c:v>0.0030857</c:v>
                </c:pt>
                <c:pt idx="361">
                  <c:v>0.024323</c:v>
                </c:pt>
                <c:pt idx="362">
                  <c:v>0.042434</c:v>
                </c:pt>
                <c:pt idx="363">
                  <c:v>0.029088</c:v>
                </c:pt>
                <c:pt idx="364">
                  <c:v>0.022183</c:v>
                </c:pt>
                <c:pt idx="365">
                  <c:v>0.019746</c:v>
                </c:pt>
                <c:pt idx="366">
                  <c:v>0.013525</c:v>
                </c:pt>
                <c:pt idx="367">
                  <c:v>0.010592</c:v>
                </c:pt>
                <c:pt idx="368">
                  <c:v>0.0072376</c:v>
                </c:pt>
                <c:pt idx="369">
                  <c:v>0.0059945</c:v>
                </c:pt>
                <c:pt idx="370">
                  <c:v>0.0048972</c:v>
                </c:pt>
                <c:pt idx="371">
                  <c:v>0.0042411</c:v>
                </c:pt>
                <c:pt idx="372">
                  <c:v>0.0037786</c:v>
                </c:pt>
                <c:pt idx="373">
                  <c:v>0.003654</c:v>
                </c:pt>
                <c:pt idx="374">
                  <c:v>0.0036212</c:v>
                </c:pt>
                <c:pt idx="375">
                  <c:v>0.0041502</c:v>
                </c:pt>
                <c:pt idx="376">
                  <c:v>0.0048631</c:v>
                </c:pt>
                <c:pt idx="377">
                  <c:v>0.0070436</c:v>
                </c:pt>
                <c:pt idx="378">
                  <c:v>0.094875</c:v>
                </c:pt>
                <c:pt idx="379">
                  <c:v>0.06055</c:v>
                </c:pt>
                <c:pt idx="380">
                  <c:v>0.041608</c:v>
                </c:pt>
                <c:pt idx="381">
                  <c:v>0.036283</c:v>
                </c:pt>
                <c:pt idx="382">
                  <c:v>0.029337</c:v>
                </c:pt>
                <c:pt idx="383">
                  <c:v>0.016129</c:v>
                </c:pt>
                <c:pt idx="384">
                  <c:v>0.013106</c:v>
                </c:pt>
                <c:pt idx="385">
                  <c:v>0.011089</c:v>
                </c:pt>
                <c:pt idx="386">
                  <c:v>0.007352</c:v>
                </c:pt>
                <c:pt idx="387">
                  <c:v>0.00567</c:v>
                </c:pt>
                <c:pt idx="388">
                  <c:v>0.0048778</c:v>
                </c:pt>
                <c:pt idx="389">
                  <c:v>0.0039571</c:v>
                </c:pt>
                <c:pt idx="390">
                  <c:v>0.0031729</c:v>
                </c:pt>
                <c:pt idx="391">
                  <c:v>0.0028561</c:v>
                </c:pt>
                <c:pt idx="392">
                  <c:v>0.0025822</c:v>
                </c:pt>
                <c:pt idx="393">
                  <c:v>0.0020898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0.002216</c:v>
                </c:pt>
                <c:pt idx="404">
                  <c:v>0.077826</c:v>
                </c:pt>
                <c:pt idx="405">
                  <c:v>0.10066</c:v>
                </c:pt>
                <c:pt idx="406">
                  <c:v>0.067031</c:v>
                </c:pt>
                <c:pt idx="407">
                  <c:v>0.040226</c:v>
                </c:pt>
                <c:pt idx="408">
                  <c:v>0.029707</c:v>
                </c:pt>
                <c:pt idx="409">
                  <c:v>0.018895</c:v>
                </c:pt>
                <c:pt idx="410">
                  <c:v>0.013715</c:v>
                </c:pt>
                <c:pt idx="411">
                  <c:v>0.0081922</c:v>
                </c:pt>
                <c:pt idx="412">
                  <c:v>0.0079069</c:v>
                </c:pt>
                <c:pt idx="413">
                  <c:v>0.006761</c:v>
                </c:pt>
                <c:pt idx="414">
                  <c:v>0.0052513</c:v>
                </c:pt>
                <c:pt idx="415">
                  <c:v>0.0043398</c:v>
                </c:pt>
                <c:pt idx="416">
                  <c:v>0.003635</c:v>
                </c:pt>
                <c:pt idx="417">
                  <c:v>0.0029697</c:v>
                </c:pt>
                <c:pt idx="418">
                  <c:v>0.0026935</c:v>
                </c:pt>
                <c:pt idx="419">
                  <c:v>0.0027448</c:v>
                </c:pt>
                <c:pt idx="420">
                  <c:v>0.0028091</c:v>
                </c:pt>
                <c:pt idx="421">
                  <c:v>0.0028694</c:v>
                </c:pt>
                <c:pt idx="422">
                  <c:v>0.0031107</c:v>
                </c:pt>
                <c:pt idx="423">
                  <c:v>0.0035662</c:v>
                </c:pt>
                <c:pt idx="424">
                  <c:v>0.0037086</c:v>
                </c:pt>
                <c:pt idx="425">
                  <c:v>0.0040581</c:v>
                </c:pt>
                <c:pt idx="426">
                  <c:v>0.0050045</c:v>
                </c:pt>
                <c:pt idx="427">
                  <c:v>0.034531</c:v>
                </c:pt>
                <c:pt idx="428">
                  <c:v>0.10865</c:v>
                </c:pt>
                <c:pt idx="429">
                  <c:v>0.062589</c:v>
                </c:pt>
                <c:pt idx="430">
                  <c:v>0.039163</c:v>
                </c:pt>
                <c:pt idx="431">
                  <c:v>0.023593</c:v>
                </c:pt>
                <c:pt idx="432">
                  <c:v>0.014165</c:v>
                </c:pt>
                <c:pt idx="433">
                  <c:v>0.012257</c:v>
                </c:pt>
                <c:pt idx="434">
                  <c:v>0.010862</c:v>
                </c:pt>
                <c:pt idx="435">
                  <c:v>0.0068345</c:v>
                </c:pt>
                <c:pt idx="436">
                  <c:v>0.0064329</c:v>
                </c:pt>
                <c:pt idx="437">
                  <c:v>0.0054132</c:v>
                </c:pt>
                <c:pt idx="438">
                  <c:v>0.0043831</c:v>
                </c:pt>
                <c:pt idx="439">
                  <c:v>0.0035824</c:v>
                </c:pt>
                <c:pt idx="440">
                  <c:v>0.0032159</c:v>
                </c:pt>
                <c:pt idx="441">
                  <c:v>0.0029905</c:v>
                </c:pt>
                <c:pt idx="442">
                  <c:v>0.0026543</c:v>
                </c:pt>
                <c:pt idx="443">
                  <c:v>0.0024371</c:v>
                </c:pt>
                <c:pt idx="444">
                  <c:v>0.0022754</c:v>
                </c:pt>
                <c:pt idx="445">
                  <c:v>0.0020167</c:v>
                </c:pt>
                <c:pt idx="446">
                  <c:v>0.0020279</c:v>
                </c:pt>
                <c:pt idx="447">
                  <c:v>0.0020724</c:v>
                </c:pt>
                <c:pt idx="448">
                  <c:v>0.0023519</c:v>
                </c:pt>
                <c:pt idx="449">
                  <c:v>0.0026957</c:v>
                </c:pt>
                <c:pt idx="450">
                  <c:v>0.0027052</c:v>
                </c:pt>
                <c:pt idx="451">
                  <c:v>0.0026034</c:v>
                </c:pt>
                <c:pt idx="452">
                  <c:v>0.0026484</c:v>
                </c:pt>
                <c:pt idx="453">
                  <c:v>0.0028328</c:v>
                </c:pt>
                <c:pt idx="454">
                  <c:v>0.0032209</c:v>
                </c:pt>
                <c:pt idx="455">
                  <c:v>0.0063258</c:v>
                </c:pt>
                <c:pt idx="456">
                  <c:v>0.044496</c:v>
                </c:pt>
                <c:pt idx="457">
                  <c:v>0.045075</c:v>
                </c:pt>
                <c:pt idx="458">
                  <c:v>0.035737</c:v>
                </c:pt>
                <c:pt idx="459">
                  <c:v>0.025351</c:v>
                </c:pt>
                <c:pt idx="460">
                  <c:v>0.017156</c:v>
                </c:pt>
                <c:pt idx="461">
                  <c:v>0.010013</c:v>
                </c:pt>
                <c:pt idx="462">
                  <c:v>0.010521</c:v>
                </c:pt>
                <c:pt idx="463">
                  <c:v>0.0080664</c:v>
                </c:pt>
                <c:pt idx="464">
                  <c:v>0.0066596</c:v>
                </c:pt>
                <c:pt idx="465">
                  <c:v>0.0057558</c:v>
                </c:pt>
                <c:pt idx="466">
                  <c:v>0.0050962</c:v>
                </c:pt>
                <c:pt idx="467">
                  <c:v>0.0046774</c:v>
                </c:pt>
                <c:pt idx="468">
                  <c:v>0.0046847</c:v>
                </c:pt>
                <c:pt idx="469">
                  <c:v>0.0043507</c:v>
                </c:pt>
                <c:pt idx="470">
                  <c:v>0.0040165</c:v>
                </c:pt>
                <c:pt idx="471">
                  <c:v>0.0037435</c:v>
                </c:pt>
                <c:pt idx="472">
                  <c:v>0.0035254</c:v>
                </c:pt>
                <c:pt idx="473">
                  <c:v>0.0033356</c:v>
                </c:pt>
                <c:pt idx="474">
                  <c:v>0.0031812</c:v>
                </c:pt>
                <c:pt idx="475">
                  <c:v>0.0032405</c:v>
                </c:pt>
                <c:pt idx="476">
                  <c:v>0.0033527</c:v>
                </c:pt>
                <c:pt idx="477">
                  <c:v>0.0032587</c:v>
                </c:pt>
                <c:pt idx="478">
                  <c:v>0.003312</c:v>
                </c:pt>
                <c:pt idx="479">
                  <c:v>0.0036672</c:v>
                </c:pt>
                <c:pt idx="480">
                  <c:v>0.0050977</c:v>
                </c:pt>
                <c:pt idx="481">
                  <c:v>0.0060927</c:v>
                </c:pt>
                <c:pt idx="482">
                  <c:v>0.020153</c:v>
                </c:pt>
                <c:pt idx="483">
                  <c:v>0.029154</c:v>
                </c:pt>
                <c:pt idx="484">
                  <c:v>0.010428</c:v>
                </c:pt>
                <c:pt idx="485">
                  <c:v>0.0051466</c:v>
                </c:pt>
                <c:pt idx="486">
                  <c:v>0.0048977</c:v>
                </c:pt>
                <c:pt idx="487">
                  <c:v>0.004475</c:v>
                </c:pt>
                <c:pt idx="488">
                  <c:v>0.0041447</c:v>
                </c:pt>
                <c:pt idx="489">
                  <c:v>0.0040387</c:v>
                </c:pt>
                <c:pt idx="490">
                  <c:v>0.0040511</c:v>
                </c:pt>
                <c:pt idx="491">
                  <c:v>0.0037667</c:v>
                </c:pt>
                <c:pt idx="492">
                  <c:v>0.0036189</c:v>
                </c:pt>
                <c:pt idx="493">
                  <c:v>0.003472</c:v>
                </c:pt>
                <c:pt idx="494">
                  <c:v>0.0031394</c:v>
                </c:pt>
                <c:pt idx="495">
                  <c:v>0.0030404</c:v>
                </c:pt>
                <c:pt idx="496">
                  <c:v>0.0037719</c:v>
                </c:pt>
                <c:pt idx="497">
                  <c:v>0.005863</c:v>
                </c:pt>
                <c:pt idx="498">
                  <c:v>0.0215</c:v>
                </c:pt>
                <c:pt idx="499">
                  <c:v>0.013517</c:v>
                </c:pt>
                <c:pt idx="500">
                  <c:v>0.0061852</c:v>
                </c:pt>
                <c:pt idx="501">
                  <c:v>0.0039198</c:v>
                </c:pt>
                <c:pt idx="502">
                  <c:v>0.0034806</c:v>
                </c:pt>
                <c:pt idx="503">
                  <c:v>0.0031152</c:v>
                </c:pt>
                <c:pt idx="504">
                  <c:v>0.0028947</c:v>
                </c:pt>
                <c:pt idx="505">
                  <c:v>0.0027215</c:v>
                </c:pt>
                <c:pt idx="506">
                  <c:v>0.0026453</c:v>
                </c:pt>
                <c:pt idx="507">
                  <c:v>0.0023426</c:v>
                </c:pt>
                <c:pt idx="508">
                  <c:v>0.0019916</c:v>
                </c:pt>
                <c:pt idx="509">
                  <c:v>0.0017686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0.0068824</c:v>
                </c:pt>
                <c:pt idx="521">
                  <c:v>0.0046877</c:v>
                </c:pt>
                <c:pt idx="522">
                  <c:v>0.0040725</c:v>
                </c:pt>
                <c:pt idx="523">
                  <c:v>0.0028804</c:v>
                </c:pt>
                <c:pt idx="524">
                  <c:v>0.0017341</c:v>
                </c:pt>
                <c:pt idx="525">
                  <c:v>0.0011041</c:v>
                </c:pt>
                <c:pt idx="526">
                  <c:v>7.6457E-005</c:v>
                </c:pt>
                <c:pt idx="527">
                  <c:v>6.0474E-005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1.1658E-006</c:v>
                </c:pt>
                <c:pt idx="544">
                  <c:v>0.00050908</c:v>
                </c:pt>
                <c:pt idx="545">
                  <c:v>0.0028884</c:v>
                </c:pt>
                <c:pt idx="546">
                  <c:v>0.0032181</c:v>
                </c:pt>
                <c:pt idx="547">
                  <c:v>0.0029037</c:v>
                </c:pt>
                <c:pt idx="548">
                  <c:v>0.0020618</c:v>
                </c:pt>
                <c:pt idx="549">
                  <c:v>0.0015052</c:v>
                </c:pt>
                <c:pt idx="550">
                  <c:v>0.0010803</c:v>
                </c:pt>
                <c:pt idx="551">
                  <c:v>7.5168E-005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0.00060281</c:v>
                </c:pt>
                <c:pt idx="562">
                  <c:v>0.0049082</c:v>
                </c:pt>
                <c:pt idx="563">
                  <c:v>0.0037744</c:v>
                </c:pt>
                <c:pt idx="564">
                  <c:v>0.0028559</c:v>
                </c:pt>
                <c:pt idx="565">
                  <c:v>0.0018615</c:v>
                </c:pt>
                <c:pt idx="566">
                  <c:v>0.0012463</c:v>
                </c:pt>
                <c:pt idx="567">
                  <c:v>0.00135</c:v>
                </c:pt>
                <c:pt idx="568">
                  <c:v>0.0016762</c:v>
                </c:pt>
                <c:pt idx="569">
                  <c:v>0.0019692</c:v>
                </c:pt>
                <c:pt idx="570">
                  <c:v>0.024882</c:v>
                </c:pt>
                <c:pt idx="571">
                  <c:v>0.020371</c:v>
                </c:pt>
                <c:pt idx="572">
                  <c:v>0.010614</c:v>
                </c:pt>
                <c:pt idx="573">
                  <c:v>0.0084093</c:v>
                </c:pt>
                <c:pt idx="574">
                  <c:v>0.0068173</c:v>
                </c:pt>
                <c:pt idx="575">
                  <c:v>0.0059822</c:v>
                </c:pt>
                <c:pt idx="576">
                  <c:v>0.006347</c:v>
                </c:pt>
                <c:pt idx="577">
                  <c:v>0.0060334</c:v>
                </c:pt>
                <c:pt idx="578">
                  <c:v>0.0054736</c:v>
                </c:pt>
                <c:pt idx="579">
                  <c:v>0.0050781</c:v>
                </c:pt>
                <c:pt idx="580">
                  <c:v>0.0049938</c:v>
                </c:pt>
                <c:pt idx="581">
                  <c:v>0.0044464</c:v>
                </c:pt>
                <c:pt idx="582">
                  <c:v>0.0041308</c:v>
                </c:pt>
                <c:pt idx="583">
                  <c:v>0.0042529</c:v>
                </c:pt>
                <c:pt idx="584">
                  <c:v>0.0045871</c:v>
                </c:pt>
                <c:pt idx="585">
                  <c:v>0.0060508</c:v>
                </c:pt>
                <c:pt idx="586">
                  <c:v>0.0092817</c:v>
                </c:pt>
                <c:pt idx="587">
                  <c:v>0.016152</c:v>
                </c:pt>
                <c:pt idx="588">
                  <c:v>0.028648</c:v>
                </c:pt>
                <c:pt idx="589">
                  <c:v>0.022739</c:v>
                </c:pt>
                <c:pt idx="590">
                  <c:v>0.019646</c:v>
                </c:pt>
                <c:pt idx="591">
                  <c:v>0.017164</c:v>
                </c:pt>
                <c:pt idx="592">
                  <c:v>0.014407</c:v>
                </c:pt>
                <c:pt idx="593">
                  <c:v>0.01176</c:v>
                </c:pt>
                <c:pt idx="594">
                  <c:v>0.0093637</c:v>
                </c:pt>
                <c:pt idx="595">
                  <c:v>0.0069354</c:v>
                </c:pt>
                <c:pt idx="596">
                  <c:v>0.0054038</c:v>
                </c:pt>
                <c:pt idx="597">
                  <c:v>0.0043595</c:v>
                </c:pt>
                <c:pt idx="598">
                  <c:v>0.0041128</c:v>
                </c:pt>
                <c:pt idx="599">
                  <c:v>0.0035851</c:v>
                </c:pt>
                <c:pt idx="600">
                  <c:v>0.0033147</c:v>
                </c:pt>
                <c:pt idx="601">
                  <c:v>0.0033433</c:v>
                </c:pt>
                <c:pt idx="602">
                  <c:v>0.0029882</c:v>
                </c:pt>
                <c:pt idx="603">
                  <c:v>0.0026945</c:v>
                </c:pt>
                <c:pt idx="604">
                  <c:v>0.0025907</c:v>
                </c:pt>
                <c:pt idx="605">
                  <c:v>0.002446</c:v>
                </c:pt>
                <c:pt idx="606">
                  <c:v>0.0023276</c:v>
                </c:pt>
                <c:pt idx="607">
                  <c:v>0.0022166</c:v>
                </c:pt>
                <c:pt idx="608">
                  <c:v>0.0022098</c:v>
                </c:pt>
                <c:pt idx="609">
                  <c:v>0.0023872</c:v>
                </c:pt>
                <c:pt idx="610">
                  <c:v>0.0024685</c:v>
                </c:pt>
                <c:pt idx="611">
                  <c:v>0.0024282</c:v>
                </c:pt>
                <c:pt idx="612">
                  <c:v>0.0023821</c:v>
                </c:pt>
                <c:pt idx="613">
                  <c:v>0.0024674</c:v>
                </c:pt>
                <c:pt idx="614">
                  <c:v>0.0028156</c:v>
                </c:pt>
                <c:pt idx="615">
                  <c:v>0.0034937</c:v>
                </c:pt>
                <c:pt idx="616">
                  <c:v>0.011265</c:v>
                </c:pt>
                <c:pt idx="617">
                  <c:v>0.028164</c:v>
                </c:pt>
                <c:pt idx="618">
                  <c:v>0.01448</c:v>
                </c:pt>
                <c:pt idx="619">
                  <c:v>0.0087507</c:v>
                </c:pt>
                <c:pt idx="620">
                  <c:v>0.0059665</c:v>
                </c:pt>
                <c:pt idx="621">
                  <c:v>0.0060784</c:v>
                </c:pt>
                <c:pt idx="622">
                  <c:v>0.0049449</c:v>
                </c:pt>
                <c:pt idx="623">
                  <c:v>0.0038316</c:v>
                </c:pt>
                <c:pt idx="624">
                  <c:v>0.0030814</c:v>
                </c:pt>
                <c:pt idx="625">
                  <c:v>0.0027365</c:v>
                </c:pt>
                <c:pt idx="626">
                  <c:v>0.0028576</c:v>
                </c:pt>
                <c:pt idx="627">
                  <c:v>0.0029123</c:v>
                </c:pt>
                <c:pt idx="628">
                  <c:v>0.0029762</c:v>
                </c:pt>
                <c:pt idx="629">
                  <c:v>0.0028136</c:v>
                </c:pt>
                <c:pt idx="630">
                  <c:v>0.0026228</c:v>
                </c:pt>
                <c:pt idx="631">
                  <c:v>0.0024234</c:v>
                </c:pt>
                <c:pt idx="632">
                  <c:v>0.0022604</c:v>
                </c:pt>
                <c:pt idx="633">
                  <c:v>0.0018302</c:v>
                </c:pt>
                <c:pt idx="634">
                  <c:v>0.00064675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6.5648E-005</c:v>
                </c:pt>
                <c:pt idx="655">
                  <c:v>0.014333</c:v>
                </c:pt>
                <c:pt idx="656">
                  <c:v>0.0096638</c:v>
                </c:pt>
                <c:pt idx="657">
                  <c:v>0.0067509</c:v>
                </c:pt>
                <c:pt idx="658">
                  <c:v>0.0053043</c:v>
                </c:pt>
                <c:pt idx="659">
                  <c:v>0.0044097</c:v>
                </c:pt>
                <c:pt idx="660">
                  <c:v>0.0042474</c:v>
                </c:pt>
                <c:pt idx="661">
                  <c:v>0.0043963</c:v>
                </c:pt>
                <c:pt idx="662">
                  <c:v>0.0045329</c:v>
                </c:pt>
                <c:pt idx="663">
                  <c:v>0.0044891</c:v>
                </c:pt>
                <c:pt idx="664">
                  <c:v>0.0040849</c:v>
                </c:pt>
                <c:pt idx="665">
                  <c:v>0.0038411</c:v>
                </c:pt>
                <c:pt idx="666">
                  <c:v>0.0039633</c:v>
                </c:pt>
                <c:pt idx="667">
                  <c:v>0.0066679</c:v>
                </c:pt>
                <c:pt idx="668">
                  <c:v>0.036814</c:v>
                </c:pt>
                <c:pt idx="669">
                  <c:v>0.023122</c:v>
                </c:pt>
                <c:pt idx="670">
                  <c:v>0.013218</c:v>
                </c:pt>
                <c:pt idx="671">
                  <c:v>0.007831</c:v>
                </c:pt>
                <c:pt idx="672">
                  <c:v>0.0074883</c:v>
                </c:pt>
                <c:pt idx="673">
                  <c:v>0.0093723</c:v>
                </c:pt>
                <c:pt idx="674">
                  <c:v>0.016319</c:v>
                </c:pt>
                <c:pt idx="675">
                  <c:v>0.028474</c:v>
                </c:pt>
                <c:pt idx="676">
                  <c:v>0.013793</c:v>
                </c:pt>
                <c:pt idx="677">
                  <c:v>0.011376</c:v>
                </c:pt>
                <c:pt idx="678">
                  <c:v>0.01283</c:v>
                </c:pt>
                <c:pt idx="679">
                  <c:v>0.014018</c:v>
                </c:pt>
                <c:pt idx="680">
                  <c:v>0.0132</c:v>
                </c:pt>
                <c:pt idx="681">
                  <c:v>0.0084733</c:v>
                </c:pt>
                <c:pt idx="682">
                  <c:v>0.0043565</c:v>
                </c:pt>
                <c:pt idx="683">
                  <c:v>0.0042546</c:v>
                </c:pt>
                <c:pt idx="684">
                  <c:v>0.0035693</c:v>
                </c:pt>
                <c:pt idx="685">
                  <c:v>0.0032276</c:v>
                </c:pt>
                <c:pt idx="686">
                  <c:v>0.002948</c:v>
                </c:pt>
                <c:pt idx="687">
                  <c:v>0.0024911</c:v>
                </c:pt>
                <c:pt idx="688">
                  <c:v>0.0024958</c:v>
                </c:pt>
                <c:pt idx="689">
                  <c:v>0</c:v>
                </c:pt>
                <c:pt idx="690">
                  <c:v>0</c:v>
                </c:pt>
                <c:pt idx="691">
                  <c:v>0.042343</c:v>
                </c:pt>
                <c:pt idx="692">
                  <c:v>0.085259</c:v>
                </c:pt>
                <c:pt idx="693">
                  <c:v>0.039662</c:v>
                </c:pt>
                <c:pt idx="694">
                  <c:v>0.038966</c:v>
                </c:pt>
                <c:pt idx="695">
                  <c:v>0.020218</c:v>
                </c:pt>
                <c:pt idx="696">
                  <c:v>0.014778</c:v>
                </c:pt>
                <c:pt idx="697">
                  <c:v>0.0103</c:v>
                </c:pt>
                <c:pt idx="698">
                  <c:v>0.007857</c:v>
                </c:pt>
                <c:pt idx="699">
                  <c:v>0.0065244</c:v>
                </c:pt>
                <c:pt idx="700">
                  <c:v>0.0057177</c:v>
                </c:pt>
                <c:pt idx="701">
                  <c:v>0.0049326</c:v>
                </c:pt>
                <c:pt idx="702">
                  <c:v>0.003831</c:v>
                </c:pt>
                <c:pt idx="703">
                  <c:v>0.0030131</c:v>
                </c:pt>
                <c:pt idx="704">
                  <c:v>0.0025611</c:v>
                </c:pt>
                <c:pt idx="705">
                  <c:v>0.0022686</c:v>
                </c:pt>
                <c:pt idx="706">
                  <c:v>0.0022366</c:v>
                </c:pt>
                <c:pt idx="707">
                  <c:v>0.0024177</c:v>
                </c:pt>
                <c:pt idx="708">
                  <c:v>0.0024677</c:v>
                </c:pt>
                <c:pt idx="709">
                  <c:v>0.002297</c:v>
                </c:pt>
                <c:pt idx="710">
                  <c:v>0.0021693</c:v>
                </c:pt>
                <c:pt idx="711">
                  <c:v>0.0019476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0.008527</c:v>
                </c:pt>
                <c:pt idx="721">
                  <c:v>0.004352</c:v>
                </c:pt>
                <c:pt idx="722">
                  <c:v>0.014603</c:v>
                </c:pt>
                <c:pt idx="723">
                  <c:v>0.0090863</c:v>
                </c:pt>
                <c:pt idx="724">
                  <c:v>0.0090874</c:v>
                </c:pt>
                <c:pt idx="725">
                  <c:v>0.0026321</c:v>
                </c:pt>
                <c:pt idx="726">
                  <c:v>0.0036016</c:v>
                </c:pt>
                <c:pt idx="727">
                  <c:v>0.003414</c:v>
                </c:pt>
                <c:pt idx="728">
                  <c:v>0.0024937</c:v>
                </c:pt>
                <c:pt idx="729">
                  <c:v>0.0017109</c:v>
                </c:pt>
                <c:pt idx="730">
                  <c:v>0.00099699</c:v>
                </c:pt>
                <c:pt idx="731">
                  <c:v>5.5266E-005</c:v>
                </c:pt>
                <c:pt idx="732">
                  <c:v>6.3448E-005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0.0021273</c:v>
                </c:pt>
                <c:pt idx="741">
                  <c:v>0.026953</c:v>
                </c:pt>
                <c:pt idx="742">
                  <c:v>0.036756</c:v>
                </c:pt>
                <c:pt idx="743">
                  <c:v>0.023997</c:v>
                </c:pt>
                <c:pt idx="744">
                  <c:v>0.0088955</c:v>
                </c:pt>
                <c:pt idx="745">
                  <c:v>0.0079809</c:v>
                </c:pt>
                <c:pt idx="746">
                  <c:v>0.0080462</c:v>
                </c:pt>
                <c:pt idx="747">
                  <c:v>0.0065364</c:v>
                </c:pt>
                <c:pt idx="748">
                  <c:v>0.0056565</c:v>
                </c:pt>
                <c:pt idx="749">
                  <c:v>0.0051169</c:v>
                </c:pt>
                <c:pt idx="750">
                  <c:v>0.0048234</c:v>
                </c:pt>
                <c:pt idx="751">
                  <c:v>0.0046067</c:v>
                </c:pt>
                <c:pt idx="752">
                  <c:v>0.0042736</c:v>
                </c:pt>
                <c:pt idx="753">
                  <c:v>0.0039147</c:v>
                </c:pt>
                <c:pt idx="754">
                  <c:v>0.0036724</c:v>
                </c:pt>
                <c:pt idx="755">
                  <c:v>0.003341</c:v>
                </c:pt>
                <c:pt idx="756">
                  <c:v>0.0033503</c:v>
                </c:pt>
                <c:pt idx="757">
                  <c:v>0.0035412</c:v>
                </c:pt>
                <c:pt idx="758">
                  <c:v>0.0045313</c:v>
                </c:pt>
                <c:pt idx="759">
                  <c:v>0.0039907</c:v>
                </c:pt>
                <c:pt idx="760">
                  <c:v>0.0034675</c:v>
                </c:pt>
                <c:pt idx="761">
                  <c:v>0.0049975</c:v>
                </c:pt>
                <c:pt idx="762">
                  <c:v>0.0054739</c:v>
                </c:pt>
                <c:pt idx="763">
                  <c:v>0.0051553</c:v>
                </c:pt>
                <c:pt idx="764">
                  <c:v>0.0046416</c:v>
                </c:pt>
                <c:pt idx="765">
                  <c:v>0.0042301</c:v>
                </c:pt>
                <c:pt idx="766">
                  <c:v>0.003958</c:v>
                </c:pt>
                <c:pt idx="767">
                  <c:v>0.0037092</c:v>
                </c:pt>
                <c:pt idx="768">
                  <c:v>0.0034379</c:v>
                </c:pt>
                <c:pt idx="769">
                  <c:v>0.0028729</c:v>
                </c:pt>
                <c:pt idx="770">
                  <c:v>0</c:v>
                </c:pt>
                <c:pt idx="771">
                  <c:v>1.3373E-006</c:v>
                </c:pt>
                <c:pt idx="772">
                  <c:v>5.1714E-006</c:v>
                </c:pt>
                <c:pt idx="773">
                  <c:v>3.003E-006</c:v>
                </c:pt>
                <c:pt idx="774">
                  <c:v>9.1272E-007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0.014977</c:v>
                </c:pt>
                <c:pt idx="784">
                  <c:v>0.01679</c:v>
                </c:pt>
                <c:pt idx="785">
                  <c:v>0.011328</c:v>
                </c:pt>
                <c:pt idx="786">
                  <c:v>0.0057203</c:v>
                </c:pt>
                <c:pt idx="787">
                  <c:v>0.0053566</c:v>
                </c:pt>
                <c:pt idx="788">
                  <c:v>0.004512</c:v>
                </c:pt>
                <c:pt idx="789">
                  <c:v>0.0039147</c:v>
                </c:pt>
                <c:pt idx="790">
                  <c:v>0.0039444</c:v>
                </c:pt>
                <c:pt idx="791">
                  <c:v>6.9559E-007</c:v>
                </c:pt>
                <c:pt idx="792">
                  <c:v>0.0008858</c:v>
                </c:pt>
                <c:pt idx="793">
                  <c:v>0.013217</c:v>
                </c:pt>
                <c:pt idx="794">
                  <c:v>0.0094012</c:v>
                </c:pt>
                <c:pt idx="795">
                  <c:v>0.0051212</c:v>
                </c:pt>
                <c:pt idx="796">
                  <c:v>0.0039442</c:v>
                </c:pt>
                <c:pt idx="797">
                  <c:v>0.0033055</c:v>
                </c:pt>
                <c:pt idx="798">
                  <c:v>0.0029308</c:v>
                </c:pt>
                <c:pt idx="799">
                  <c:v>0.0028511</c:v>
                </c:pt>
                <c:pt idx="800">
                  <c:v>0.0029072</c:v>
                </c:pt>
                <c:pt idx="801">
                  <c:v>0.0029353</c:v>
                </c:pt>
                <c:pt idx="802">
                  <c:v>0.0027854</c:v>
                </c:pt>
                <c:pt idx="803">
                  <c:v>0.0027676</c:v>
                </c:pt>
                <c:pt idx="804">
                  <c:v>0.0026501</c:v>
                </c:pt>
                <c:pt idx="805">
                  <c:v>0.0025272</c:v>
                </c:pt>
                <c:pt idx="806">
                  <c:v>0.0022947</c:v>
                </c:pt>
                <c:pt idx="807">
                  <c:v>0.002141</c:v>
                </c:pt>
                <c:pt idx="808">
                  <c:v>0.00069808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0.0044553</c:v>
                </c:pt>
                <c:pt idx="813">
                  <c:v>0.0134</c:v>
                </c:pt>
                <c:pt idx="814">
                  <c:v>0.013201</c:v>
                </c:pt>
                <c:pt idx="815">
                  <c:v>0.010413</c:v>
                </c:pt>
                <c:pt idx="816">
                  <c:v>0.0065684</c:v>
                </c:pt>
                <c:pt idx="817">
                  <c:v>0.0043647</c:v>
                </c:pt>
                <c:pt idx="818">
                  <c:v>0.0048191</c:v>
                </c:pt>
                <c:pt idx="819">
                  <c:v>0.0038638</c:v>
                </c:pt>
                <c:pt idx="820">
                  <c:v>0.0033639</c:v>
                </c:pt>
                <c:pt idx="821">
                  <c:v>0.0031846</c:v>
                </c:pt>
                <c:pt idx="822">
                  <c:v>0.0028778</c:v>
                </c:pt>
                <c:pt idx="823">
                  <c:v>0.0026889</c:v>
                </c:pt>
                <c:pt idx="824">
                  <c:v>0.0026644</c:v>
                </c:pt>
                <c:pt idx="825">
                  <c:v>0.0025662</c:v>
                </c:pt>
                <c:pt idx="826">
                  <c:v>0.0022908</c:v>
                </c:pt>
                <c:pt idx="827">
                  <c:v>0.002082</c:v>
                </c:pt>
                <c:pt idx="828">
                  <c:v>0.0020463</c:v>
                </c:pt>
                <c:pt idx="829">
                  <c:v>0.0020646</c:v>
                </c:pt>
                <c:pt idx="830">
                  <c:v>0.0042033</c:v>
                </c:pt>
                <c:pt idx="831">
                  <c:v>0.033519</c:v>
                </c:pt>
                <c:pt idx="832">
                  <c:v>0.021766</c:v>
                </c:pt>
                <c:pt idx="833">
                  <c:v>0.010652</c:v>
                </c:pt>
                <c:pt idx="834">
                  <c:v>0.0045476</c:v>
                </c:pt>
                <c:pt idx="835">
                  <c:v>0.004691</c:v>
                </c:pt>
                <c:pt idx="836">
                  <c:v>0.0039582</c:v>
                </c:pt>
                <c:pt idx="837">
                  <c:v>0.0032287</c:v>
                </c:pt>
                <c:pt idx="838">
                  <c:v>0.002918</c:v>
                </c:pt>
                <c:pt idx="839">
                  <c:v>0.0028411</c:v>
                </c:pt>
                <c:pt idx="840">
                  <c:v>0.0028504</c:v>
                </c:pt>
                <c:pt idx="841">
                  <c:v>0.0028189</c:v>
                </c:pt>
                <c:pt idx="842">
                  <c:v>0.002786</c:v>
                </c:pt>
                <c:pt idx="843">
                  <c:v>0.0025693</c:v>
                </c:pt>
                <c:pt idx="844">
                  <c:v>0.0025779</c:v>
                </c:pt>
                <c:pt idx="845">
                  <c:v>0.0030657</c:v>
                </c:pt>
                <c:pt idx="846">
                  <c:v>0.00413</c:v>
                </c:pt>
                <c:pt idx="847">
                  <c:v>0.010299</c:v>
                </c:pt>
                <c:pt idx="848">
                  <c:v>0.02484</c:v>
                </c:pt>
                <c:pt idx="849">
                  <c:v>0.023224</c:v>
                </c:pt>
                <c:pt idx="850">
                  <c:v>0.013265</c:v>
                </c:pt>
                <c:pt idx="851">
                  <c:v>0.0066532</c:v>
                </c:pt>
                <c:pt idx="852">
                  <c:v>0.0043229</c:v>
                </c:pt>
                <c:pt idx="853">
                  <c:v>0.0046955</c:v>
                </c:pt>
                <c:pt idx="854">
                  <c:v>0.0036962</c:v>
                </c:pt>
                <c:pt idx="855">
                  <c:v>0.0031119</c:v>
                </c:pt>
                <c:pt idx="856">
                  <c:v>0.0028583</c:v>
                </c:pt>
                <c:pt idx="857">
                  <c:v>0.0026293</c:v>
                </c:pt>
                <c:pt idx="858">
                  <c:v>0.002265</c:v>
                </c:pt>
                <c:pt idx="859">
                  <c:v>0.0021745</c:v>
                </c:pt>
                <c:pt idx="860">
                  <c:v>0.0020637</c:v>
                </c:pt>
                <c:pt idx="861">
                  <c:v>0.0019892</c:v>
                </c:pt>
                <c:pt idx="862">
                  <c:v>0.0018676</c:v>
                </c:pt>
                <c:pt idx="863">
                  <c:v>0.0017691</c:v>
                </c:pt>
                <c:pt idx="864">
                  <c:v>0.001654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0.0028045</c:v>
                </c:pt>
                <c:pt idx="893">
                  <c:v>0.0042597</c:v>
                </c:pt>
                <c:pt idx="894">
                  <c:v>0.0030384</c:v>
                </c:pt>
                <c:pt idx="895">
                  <c:v>0.0022078</c:v>
                </c:pt>
                <c:pt idx="896">
                  <c:v>0.0012052</c:v>
                </c:pt>
                <c:pt idx="897">
                  <c:v>6.614E-005</c:v>
                </c:pt>
                <c:pt idx="898">
                  <c:v>9.5841E-005</c:v>
                </c:pt>
                <c:pt idx="899">
                  <c:v>7.2031E-005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5.9123E-006</c:v>
                </c:pt>
                <c:pt idx="905">
                  <c:v>3.8316E-006</c:v>
                </c:pt>
                <c:pt idx="906">
                  <c:v>2.7037E-007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0.0072622</c:v>
                </c:pt>
                <c:pt idx="914">
                  <c:v>0.0084144</c:v>
                </c:pt>
                <c:pt idx="915">
                  <c:v>0.0097764</c:v>
                </c:pt>
                <c:pt idx="916">
                  <c:v>0.0076104</c:v>
                </c:pt>
                <c:pt idx="917">
                  <c:v>0.0056075</c:v>
                </c:pt>
                <c:pt idx="918">
                  <c:v>0.0044711</c:v>
                </c:pt>
                <c:pt idx="919">
                  <c:v>0.004302</c:v>
                </c:pt>
                <c:pt idx="920">
                  <c:v>0.0042449</c:v>
                </c:pt>
                <c:pt idx="921">
                  <c:v>0.0044335</c:v>
                </c:pt>
                <c:pt idx="922">
                  <c:v>0.0044332</c:v>
                </c:pt>
                <c:pt idx="923">
                  <c:v>0.004138</c:v>
                </c:pt>
                <c:pt idx="924">
                  <c:v>0.003835</c:v>
                </c:pt>
                <c:pt idx="925">
                  <c:v>0.0034416</c:v>
                </c:pt>
                <c:pt idx="926">
                  <c:v>0.0031578</c:v>
                </c:pt>
                <c:pt idx="927">
                  <c:v>0.0033378</c:v>
                </c:pt>
                <c:pt idx="928">
                  <c:v>0.007165</c:v>
                </c:pt>
                <c:pt idx="929">
                  <c:v>0.021366</c:v>
                </c:pt>
                <c:pt idx="930">
                  <c:v>0.024703</c:v>
                </c:pt>
                <c:pt idx="931">
                  <c:v>0.015673</c:v>
                </c:pt>
                <c:pt idx="932">
                  <c:v>0.0090155</c:v>
                </c:pt>
                <c:pt idx="933">
                  <c:v>0.0063754</c:v>
                </c:pt>
                <c:pt idx="934">
                  <c:v>0.0053537</c:v>
                </c:pt>
                <c:pt idx="935">
                  <c:v>0.0053412</c:v>
                </c:pt>
                <c:pt idx="936">
                  <c:v>0.0038804</c:v>
                </c:pt>
                <c:pt idx="937">
                  <c:v>0.0029763</c:v>
                </c:pt>
                <c:pt idx="938">
                  <c:v>0.0027993</c:v>
                </c:pt>
                <c:pt idx="939">
                  <c:v>0.0025744</c:v>
                </c:pt>
                <c:pt idx="940">
                  <c:v>0.0021709</c:v>
                </c:pt>
                <c:pt idx="941">
                  <c:v>0.0019173</c:v>
                </c:pt>
                <c:pt idx="942">
                  <c:v>0.0018624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2.0742E-005</c:v>
                </c:pt>
                <c:pt idx="956">
                  <c:v>0.0028761</c:v>
                </c:pt>
                <c:pt idx="957">
                  <c:v>0.0085927</c:v>
                </c:pt>
                <c:pt idx="958">
                  <c:v>0.0057775</c:v>
                </c:pt>
                <c:pt idx="959">
                  <c:v>0.0055815</c:v>
                </c:pt>
                <c:pt idx="960">
                  <c:v>0.0038084</c:v>
                </c:pt>
                <c:pt idx="961">
                  <c:v>0.0029119</c:v>
                </c:pt>
                <c:pt idx="962">
                  <c:v>0.0026323</c:v>
                </c:pt>
                <c:pt idx="963">
                  <c:v>0.0026444</c:v>
                </c:pt>
                <c:pt idx="964">
                  <c:v>0.0029279</c:v>
                </c:pt>
                <c:pt idx="965">
                  <c:v>0.0034204</c:v>
                </c:pt>
                <c:pt idx="966">
                  <c:v>0.0046961</c:v>
                </c:pt>
                <c:pt idx="967">
                  <c:v>0.013512</c:v>
                </c:pt>
                <c:pt idx="968">
                  <c:v>0.059398</c:v>
                </c:pt>
                <c:pt idx="969">
                  <c:v>0.023486</c:v>
                </c:pt>
                <c:pt idx="970">
                  <c:v>0.016252</c:v>
                </c:pt>
                <c:pt idx="971">
                  <c:v>0.013791</c:v>
                </c:pt>
                <c:pt idx="972">
                  <c:v>0.0077145</c:v>
                </c:pt>
                <c:pt idx="973">
                  <c:v>0.0063044</c:v>
                </c:pt>
                <c:pt idx="974">
                  <c:v>0.0060973</c:v>
                </c:pt>
                <c:pt idx="975">
                  <c:v>0.0052511</c:v>
                </c:pt>
                <c:pt idx="976">
                  <c:v>0.0045739</c:v>
                </c:pt>
                <c:pt idx="977">
                  <c:v>0.0041523</c:v>
                </c:pt>
                <c:pt idx="978">
                  <c:v>0.003926</c:v>
                </c:pt>
                <c:pt idx="979">
                  <c:v>0.0040457</c:v>
                </c:pt>
                <c:pt idx="980">
                  <c:v>0.0038536</c:v>
                </c:pt>
                <c:pt idx="981">
                  <c:v>0.0037313</c:v>
                </c:pt>
                <c:pt idx="982">
                  <c:v>0.0037747</c:v>
                </c:pt>
                <c:pt idx="983">
                  <c:v>0.003589</c:v>
                </c:pt>
                <c:pt idx="984">
                  <c:v>0.0035665</c:v>
                </c:pt>
                <c:pt idx="985">
                  <c:v>0.0037804</c:v>
                </c:pt>
                <c:pt idx="986">
                  <c:v>0.0045328</c:v>
                </c:pt>
                <c:pt idx="987">
                  <c:v>0.0065607</c:v>
                </c:pt>
                <c:pt idx="988">
                  <c:v>0.0051547</c:v>
                </c:pt>
                <c:pt idx="989">
                  <c:v>0.037115</c:v>
                </c:pt>
                <c:pt idx="990">
                  <c:v>0.034674</c:v>
                </c:pt>
                <c:pt idx="991">
                  <c:v>0.030037</c:v>
                </c:pt>
                <c:pt idx="992">
                  <c:v>0.015113</c:v>
                </c:pt>
                <c:pt idx="993">
                  <c:v>0.015433</c:v>
                </c:pt>
                <c:pt idx="994">
                  <c:v>0.013102</c:v>
                </c:pt>
                <c:pt idx="995">
                  <c:v>0.0080509</c:v>
                </c:pt>
                <c:pt idx="996">
                  <c:v>0.0052389</c:v>
                </c:pt>
                <c:pt idx="997">
                  <c:v>0.0049801</c:v>
                </c:pt>
                <c:pt idx="998">
                  <c:v>0.0041688</c:v>
                </c:pt>
                <c:pt idx="999">
                  <c:v>0.0035847</c:v>
                </c:pt>
                <c:pt idx="1000">
                  <c:v>0.0030928</c:v>
                </c:pt>
                <c:pt idx="1001">
                  <c:v>0.0031312</c:v>
                </c:pt>
                <c:pt idx="1002">
                  <c:v>0.0031448</c:v>
                </c:pt>
                <c:pt idx="1003">
                  <c:v>0.0029026</c:v>
                </c:pt>
                <c:pt idx="1004">
                  <c:v>0.0027829</c:v>
                </c:pt>
                <c:pt idx="1005">
                  <c:v>0.0027459</c:v>
                </c:pt>
                <c:pt idx="1006">
                  <c:v>0.0026031</c:v>
                </c:pt>
                <c:pt idx="1007">
                  <c:v>0.0030809</c:v>
                </c:pt>
                <c:pt idx="1008">
                  <c:v>0.0037723</c:v>
                </c:pt>
                <c:pt idx="1009">
                  <c:v>0.0051347</c:v>
                </c:pt>
                <c:pt idx="1010">
                  <c:v>0.0091064</c:v>
                </c:pt>
                <c:pt idx="1011">
                  <c:v>0.034649</c:v>
                </c:pt>
                <c:pt idx="1012">
                  <c:v>0.016424</c:v>
                </c:pt>
                <c:pt idx="1013">
                  <c:v>0.0092446</c:v>
                </c:pt>
                <c:pt idx="1014">
                  <c:v>0.0033166</c:v>
                </c:pt>
                <c:pt idx="1015">
                  <c:v>0.0038429</c:v>
                </c:pt>
                <c:pt idx="1016">
                  <c:v>0.0029977</c:v>
                </c:pt>
                <c:pt idx="1017">
                  <c:v>0.0019298</c:v>
                </c:pt>
                <c:pt idx="1018">
                  <c:v>0.0011031</c:v>
                </c:pt>
                <c:pt idx="1019">
                  <c:v>0.00011257</c:v>
                </c:pt>
                <c:pt idx="1020">
                  <c:v>6.421E-007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5.2791E-007</c:v>
                </c:pt>
                <c:pt idx="1035">
                  <c:v>0.013854</c:v>
                </c:pt>
                <c:pt idx="1036">
                  <c:v>0.018464</c:v>
                </c:pt>
                <c:pt idx="1037">
                  <c:v>0.019838</c:v>
                </c:pt>
                <c:pt idx="1038">
                  <c:v>0.01184</c:v>
                </c:pt>
                <c:pt idx="1039">
                  <c:v>0.0086001</c:v>
                </c:pt>
                <c:pt idx="1040">
                  <c:v>0.0062822</c:v>
                </c:pt>
                <c:pt idx="1041">
                  <c:v>0.0054971</c:v>
                </c:pt>
                <c:pt idx="1042">
                  <c:v>0.0046342</c:v>
                </c:pt>
                <c:pt idx="1043">
                  <c:v>0.004088</c:v>
                </c:pt>
                <c:pt idx="1044">
                  <c:v>0.003957</c:v>
                </c:pt>
                <c:pt idx="1045">
                  <c:v>0.0040399</c:v>
                </c:pt>
                <c:pt idx="1046">
                  <c:v>0.0043726</c:v>
                </c:pt>
                <c:pt idx="1047">
                  <c:v>0.0052411</c:v>
                </c:pt>
                <c:pt idx="1048">
                  <c:v>0.0075811</c:v>
                </c:pt>
                <c:pt idx="1049">
                  <c:v>0.0081039</c:v>
                </c:pt>
                <c:pt idx="1050">
                  <c:v>0.012082</c:v>
                </c:pt>
                <c:pt idx="1051">
                  <c:v>0.012612</c:v>
                </c:pt>
                <c:pt idx="1052">
                  <c:v>0.0048579</c:v>
                </c:pt>
                <c:pt idx="1053">
                  <c:v>0.0055853</c:v>
                </c:pt>
                <c:pt idx="1054">
                  <c:v>0.0026187</c:v>
                </c:pt>
                <c:pt idx="1055">
                  <c:v>0.0024675</c:v>
                </c:pt>
                <c:pt idx="1056">
                  <c:v>0.0016457</c:v>
                </c:pt>
                <c:pt idx="1057">
                  <c:v>0.00093843</c:v>
                </c:pt>
                <c:pt idx="1058">
                  <c:v>7.973E-005</c:v>
                </c:pt>
                <c:pt idx="1059">
                  <c:v>5.3672E-005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0.00034362</c:v>
                </c:pt>
                <c:pt idx="1071">
                  <c:v>0.014753</c:v>
                </c:pt>
                <c:pt idx="1072">
                  <c:v>0.012244</c:v>
                </c:pt>
                <c:pt idx="1073">
                  <c:v>0.015336</c:v>
                </c:pt>
                <c:pt idx="1074">
                  <c:v>0.013171</c:v>
                </c:pt>
                <c:pt idx="1075">
                  <c:v>0.011171</c:v>
                </c:pt>
                <c:pt idx="1076">
                  <c:v>0.0024902</c:v>
                </c:pt>
                <c:pt idx="1077">
                  <c:v>0.0029951</c:v>
                </c:pt>
                <c:pt idx="1078">
                  <c:v>0.0024465</c:v>
                </c:pt>
                <c:pt idx="1079">
                  <c:v>0.0018852</c:v>
                </c:pt>
                <c:pt idx="1080">
                  <c:v>0.001248</c:v>
                </c:pt>
                <c:pt idx="1081">
                  <c:v>0.0001075</c:v>
                </c:pt>
                <c:pt idx="1082">
                  <c:v>7.5034E-005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1.3927E-009</c:v>
                </c:pt>
                <c:pt idx="1098">
                  <c:v>1.4725E-005</c:v>
                </c:pt>
                <c:pt idx="1099">
                  <c:v>1.7659E-005</c:v>
                </c:pt>
                <c:pt idx="1100">
                  <c:v>1.209E-005</c:v>
                </c:pt>
                <c:pt idx="1101">
                  <c:v>4.3382E-006</c:v>
                </c:pt>
                <c:pt idx="1102">
                  <c:v>1.2662E-006</c:v>
                </c:pt>
                <c:pt idx="1103">
                  <c:v>3.3146E-007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0.00021084</c:v>
                </c:pt>
                <c:pt idx="1141">
                  <c:v>0.010232</c:v>
                </c:pt>
                <c:pt idx="1142">
                  <c:v>0.0082368</c:v>
                </c:pt>
                <c:pt idx="1143">
                  <c:v>0.0061066</c:v>
                </c:pt>
                <c:pt idx="1144">
                  <c:v>0.0067457</c:v>
                </c:pt>
                <c:pt idx="1145">
                  <c:v>0.0065404</c:v>
                </c:pt>
                <c:pt idx="1146">
                  <c:v>0.0054091</c:v>
                </c:pt>
                <c:pt idx="1147">
                  <c:v>0.0046878</c:v>
                </c:pt>
                <c:pt idx="1148">
                  <c:v>0.0045426</c:v>
                </c:pt>
                <c:pt idx="1149">
                  <c:v>0.0041655</c:v>
                </c:pt>
                <c:pt idx="1150">
                  <c:v>0.0038603</c:v>
                </c:pt>
                <c:pt idx="1151">
                  <c:v>0.0034034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0.00032522</c:v>
                </c:pt>
                <c:pt idx="1198">
                  <c:v>0.00085293</c:v>
                </c:pt>
                <c:pt idx="1199">
                  <c:v>0.001772</c:v>
                </c:pt>
                <c:pt idx="1200">
                  <c:v>0.0013968</c:v>
                </c:pt>
                <c:pt idx="1201">
                  <c:v>0.00093354</c:v>
                </c:pt>
                <c:pt idx="1202">
                  <c:v>5.0494E-005</c:v>
                </c:pt>
                <c:pt idx="1203">
                  <c:v>6.9321E-005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9.8757E-006</c:v>
                </c:pt>
                <c:pt idx="1212">
                  <c:v>0.0054438</c:v>
                </c:pt>
                <c:pt idx="1213">
                  <c:v>0.0044817</c:v>
                </c:pt>
                <c:pt idx="1214">
                  <c:v>0.0038873</c:v>
                </c:pt>
                <c:pt idx="1215">
                  <c:v>0.0027301</c:v>
                </c:pt>
                <c:pt idx="1216">
                  <c:v>0.0013763</c:v>
                </c:pt>
                <c:pt idx="1217">
                  <c:v>7.8958E-005</c:v>
                </c:pt>
                <c:pt idx="1218">
                  <c:v>7.6494E-005</c:v>
                </c:pt>
                <c:pt idx="1219">
                  <c:v>5.015E-005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1.5334E-005</c:v>
                </c:pt>
                <c:pt idx="1231">
                  <c:v>0.0046613</c:v>
                </c:pt>
                <c:pt idx="1232">
                  <c:v>0.0092319</c:v>
                </c:pt>
                <c:pt idx="1233">
                  <c:v>0.0060539</c:v>
                </c:pt>
                <c:pt idx="1234">
                  <c:v>0.0054216</c:v>
                </c:pt>
                <c:pt idx="1235">
                  <c:v>0.0061916</c:v>
                </c:pt>
                <c:pt idx="1236">
                  <c:v>0.004789</c:v>
                </c:pt>
                <c:pt idx="1237">
                  <c:v>0.0040239</c:v>
                </c:pt>
                <c:pt idx="1238">
                  <c:v>0.0041305</c:v>
                </c:pt>
                <c:pt idx="1239">
                  <c:v>0.0045179</c:v>
                </c:pt>
                <c:pt idx="1240">
                  <c:v>0.0044146</c:v>
                </c:pt>
                <c:pt idx="1241">
                  <c:v>0.0041296</c:v>
                </c:pt>
                <c:pt idx="1242">
                  <c:v>0.0031651</c:v>
                </c:pt>
                <c:pt idx="1243">
                  <c:v>0.0026087</c:v>
                </c:pt>
                <c:pt idx="1244">
                  <c:v>0.0020746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0.0051723</c:v>
                </c:pt>
                <c:pt idx="1251">
                  <c:v>0.0060535</c:v>
                </c:pt>
                <c:pt idx="1252">
                  <c:v>0.0053397</c:v>
                </c:pt>
                <c:pt idx="1253">
                  <c:v>0.0089749</c:v>
                </c:pt>
                <c:pt idx="1254">
                  <c:v>0.0074382</c:v>
                </c:pt>
                <c:pt idx="1255">
                  <c:v>0.0054926</c:v>
                </c:pt>
                <c:pt idx="1256">
                  <c:v>0.0044079</c:v>
                </c:pt>
                <c:pt idx="1257">
                  <c:v>0.003713</c:v>
                </c:pt>
                <c:pt idx="1258">
                  <c:v>0.0033849</c:v>
                </c:pt>
                <c:pt idx="1259">
                  <c:v>0.0028664</c:v>
                </c:pt>
                <c:pt idx="1260">
                  <c:v>0.0025948</c:v>
                </c:pt>
                <c:pt idx="1261">
                  <c:v>0.0020657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9.2125E-008</c:v>
                </c:pt>
                <c:pt idx="1277">
                  <c:v>0.019667</c:v>
                </c:pt>
                <c:pt idx="1278">
                  <c:v>0.031374</c:v>
                </c:pt>
                <c:pt idx="1279">
                  <c:v>0.021047</c:v>
                </c:pt>
                <c:pt idx="1280">
                  <c:v>0.01494</c:v>
                </c:pt>
                <c:pt idx="1281">
                  <c:v>0.011196</c:v>
                </c:pt>
                <c:pt idx="1282">
                  <c:v>0.0093455</c:v>
                </c:pt>
                <c:pt idx="1283">
                  <c:v>0.0057321</c:v>
                </c:pt>
                <c:pt idx="1284">
                  <c:v>0.0059382</c:v>
                </c:pt>
                <c:pt idx="1285">
                  <c:v>0.0053588</c:v>
                </c:pt>
                <c:pt idx="1286">
                  <c:v>0.0048321</c:v>
                </c:pt>
                <c:pt idx="1287">
                  <c:v>0.0045075</c:v>
                </c:pt>
                <c:pt idx="1288">
                  <c:v>0.0042023</c:v>
                </c:pt>
                <c:pt idx="1289">
                  <c:v>0.0042325</c:v>
                </c:pt>
                <c:pt idx="1290">
                  <c:v>0.0038408</c:v>
                </c:pt>
                <c:pt idx="1291">
                  <c:v>0.0037876</c:v>
                </c:pt>
                <c:pt idx="1292">
                  <c:v>0.003594</c:v>
                </c:pt>
                <c:pt idx="1293">
                  <c:v>0.0034668</c:v>
                </c:pt>
                <c:pt idx="1294">
                  <c:v>0.0034145</c:v>
                </c:pt>
                <c:pt idx="1295">
                  <c:v>0.004207</c:v>
                </c:pt>
                <c:pt idx="1296">
                  <c:v>0.00057766</c:v>
                </c:pt>
                <c:pt idx="1297">
                  <c:v>0.0056009</c:v>
                </c:pt>
                <c:pt idx="1298">
                  <c:v>0.013603</c:v>
                </c:pt>
                <c:pt idx="1299">
                  <c:v>0.0032632</c:v>
                </c:pt>
                <c:pt idx="1300">
                  <c:v>0.0028682</c:v>
                </c:pt>
                <c:pt idx="1301">
                  <c:v>0.0002712</c:v>
                </c:pt>
                <c:pt idx="1302">
                  <c:v>0.0037623</c:v>
                </c:pt>
                <c:pt idx="1303">
                  <c:v>0.0040864</c:v>
                </c:pt>
                <c:pt idx="1304">
                  <c:v>0.0034544</c:v>
                </c:pt>
                <c:pt idx="1305">
                  <c:v>0.0028869</c:v>
                </c:pt>
                <c:pt idx="1306">
                  <c:v>0.0018854</c:v>
                </c:pt>
                <c:pt idx="1307">
                  <c:v>0.0012066</c:v>
                </c:pt>
                <c:pt idx="1308">
                  <c:v>6.3163E-005</c:v>
                </c:pt>
                <c:pt idx="1309">
                  <c:v>8.3818E-005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0.0011254</c:v>
                </c:pt>
                <c:pt idx="1318">
                  <c:v>0.016351</c:v>
                </c:pt>
                <c:pt idx="1319">
                  <c:v>0.0051678</c:v>
                </c:pt>
                <c:pt idx="1320">
                  <c:v>0.0067052</c:v>
                </c:pt>
                <c:pt idx="1321">
                  <c:v>0.001012</c:v>
                </c:pt>
                <c:pt idx="1322">
                  <c:v>0.0041398</c:v>
                </c:pt>
                <c:pt idx="1323">
                  <c:v>0.0018296</c:v>
                </c:pt>
                <c:pt idx="1324">
                  <c:v>9.6614E-005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0.00018831</c:v>
                </c:pt>
                <c:pt idx="1341">
                  <c:v>0.0048474</c:v>
                </c:pt>
                <c:pt idx="1342">
                  <c:v>0.041621</c:v>
                </c:pt>
                <c:pt idx="1343">
                  <c:v>0.03607</c:v>
                </c:pt>
                <c:pt idx="1344">
                  <c:v>0.023735</c:v>
                </c:pt>
                <c:pt idx="1345">
                  <c:v>0.014035</c:v>
                </c:pt>
                <c:pt idx="1346">
                  <c:v>0.011071</c:v>
                </c:pt>
                <c:pt idx="1347">
                  <c:v>0.0080104</c:v>
                </c:pt>
                <c:pt idx="1348">
                  <c:v>0.0075484</c:v>
                </c:pt>
                <c:pt idx="1349">
                  <c:v>0.0062874</c:v>
                </c:pt>
                <c:pt idx="1350">
                  <c:v>0.0057857</c:v>
                </c:pt>
                <c:pt idx="1351">
                  <c:v>0.004856</c:v>
                </c:pt>
                <c:pt idx="1352">
                  <c:v>0.0037694</c:v>
                </c:pt>
                <c:pt idx="1353">
                  <c:v>0.0030365</c:v>
                </c:pt>
                <c:pt idx="1354">
                  <c:v>0.0027239</c:v>
                </c:pt>
                <c:pt idx="1355">
                  <c:v>0.0022176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1.6213E-005</c:v>
                </c:pt>
                <c:pt idx="1366">
                  <c:v>0.020304</c:v>
                </c:pt>
                <c:pt idx="1367">
                  <c:v>0.014024</c:v>
                </c:pt>
                <c:pt idx="1368">
                  <c:v>0.00056502</c:v>
                </c:pt>
                <c:pt idx="1369">
                  <c:v>0.0030946</c:v>
                </c:pt>
                <c:pt idx="1370">
                  <c:v>0.0029762</c:v>
                </c:pt>
                <c:pt idx="1371">
                  <c:v>0.0017036</c:v>
                </c:pt>
                <c:pt idx="1372">
                  <c:v>0.0011131</c:v>
                </c:pt>
                <c:pt idx="1373">
                  <c:v>5.8388E-005</c:v>
                </c:pt>
                <c:pt idx="1374">
                  <c:v>5.2647E-005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0.00049218</c:v>
                </c:pt>
                <c:pt idx="1391">
                  <c:v>0.008804</c:v>
                </c:pt>
                <c:pt idx="1392">
                  <c:v>0.010705</c:v>
                </c:pt>
                <c:pt idx="1393">
                  <c:v>0.0070748</c:v>
                </c:pt>
                <c:pt idx="1394">
                  <c:v>0.0060148</c:v>
                </c:pt>
                <c:pt idx="1395">
                  <c:v>0.0048375</c:v>
                </c:pt>
                <c:pt idx="1396">
                  <c:v>0.0042686</c:v>
                </c:pt>
                <c:pt idx="1397">
                  <c:v>0.0039845</c:v>
                </c:pt>
                <c:pt idx="1398">
                  <c:v>0.0036533</c:v>
                </c:pt>
                <c:pt idx="1399">
                  <c:v>0.0035123</c:v>
                </c:pt>
                <c:pt idx="1400">
                  <c:v>0.0034253</c:v>
                </c:pt>
                <c:pt idx="1401">
                  <c:v>0.0029553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1.0197E-005</c:v>
                </c:pt>
                <c:pt idx="1407">
                  <c:v>8.0044E-006</c:v>
                </c:pt>
                <c:pt idx="1408">
                  <c:v>1.4347E-006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8.7301E-005</c:v>
                </c:pt>
                <c:pt idx="1424">
                  <c:v>0.00086945</c:v>
                </c:pt>
                <c:pt idx="1425">
                  <c:v>0.00067927</c:v>
                </c:pt>
                <c:pt idx="1426">
                  <c:v>0.00039444</c:v>
                </c:pt>
                <c:pt idx="1427">
                  <c:v>0.00019969</c:v>
                </c:pt>
                <c:pt idx="1428">
                  <c:v>5.6446E-005</c:v>
                </c:pt>
                <c:pt idx="1429">
                  <c:v>6.1108E-005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0.0077983</c:v>
                </c:pt>
                <c:pt idx="1438">
                  <c:v>0.012143</c:v>
                </c:pt>
                <c:pt idx="1439">
                  <c:v>0.0088396</c:v>
                </c:pt>
                <c:pt idx="1440">
                  <c:v>0.0072533</c:v>
                </c:pt>
                <c:pt idx="1441">
                  <c:v>0.0059981</c:v>
                </c:pt>
                <c:pt idx="1442">
                  <c:v>0.0046978</c:v>
                </c:pt>
                <c:pt idx="1443">
                  <c:v>0.0043337</c:v>
                </c:pt>
                <c:pt idx="1444">
                  <c:v>0.0041507</c:v>
                </c:pt>
                <c:pt idx="1445">
                  <c:v>0.0045208</c:v>
                </c:pt>
                <c:pt idx="1446">
                  <c:v>0.0045052</c:v>
                </c:pt>
                <c:pt idx="1447">
                  <c:v>0.0044302</c:v>
                </c:pt>
                <c:pt idx="1448">
                  <c:v>0.0042084</c:v>
                </c:pt>
                <c:pt idx="1449">
                  <c:v>0.0039007</c:v>
                </c:pt>
                <c:pt idx="1450">
                  <c:v>0.003713</c:v>
                </c:pt>
                <c:pt idx="1451">
                  <c:v>0.0034487</c:v>
                </c:pt>
                <c:pt idx="1452">
                  <c:v>0.0033676</c:v>
                </c:pt>
                <c:pt idx="1453">
                  <c:v>0.0032604</c:v>
                </c:pt>
                <c:pt idx="1454">
                  <c:v>0.0033497</c:v>
                </c:pt>
                <c:pt idx="1455">
                  <c:v>0.0033678</c:v>
                </c:pt>
                <c:pt idx="1456">
                  <c:v>0.0032227</c:v>
                </c:pt>
                <c:pt idx="1457">
                  <c:v>0.0032675</c:v>
                </c:pt>
                <c:pt idx="1458">
                  <c:v>0.0032365</c:v>
                </c:pt>
                <c:pt idx="1459">
                  <c:v>0.0029363</c:v>
                </c:pt>
                <c:pt idx="1460">
                  <c:v>0.0027018</c:v>
                </c:pt>
                <c:pt idx="1461">
                  <c:v>0.0023211</c:v>
                </c:pt>
                <c:pt idx="1462">
                  <c:v>0.0021319</c:v>
                </c:pt>
                <c:pt idx="1463">
                  <c:v>0.002015</c:v>
                </c:pt>
                <c:pt idx="1464">
                  <c:v>0.0019984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1.2668E-006</c:v>
                </c:pt>
                <c:pt idx="1488">
                  <c:v>0.0043408</c:v>
                </c:pt>
                <c:pt idx="1489">
                  <c:v>0.0046501</c:v>
                </c:pt>
                <c:pt idx="1490">
                  <c:v>0.0038245</c:v>
                </c:pt>
                <c:pt idx="1491">
                  <c:v>0.0027852</c:v>
                </c:pt>
                <c:pt idx="1492">
                  <c:v>0.001766</c:v>
                </c:pt>
                <c:pt idx="1493">
                  <c:v>0.0010668</c:v>
                </c:pt>
                <c:pt idx="1494">
                  <c:v>5.9653E-005</c:v>
                </c:pt>
                <c:pt idx="1495">
                  <c:v>6.3495E-005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8.5473E-006</c:v>
                </c:pt>
                <c:pt idx="1512">
                  <c:v>0.006301</c:v>
                </c:pt>
                <c:pt idx="1513">
                  <c:v>0.0095693</c:v>
                </c:pt>
                <c:pt idx="1514">
                  <c:v>0.0069728</c:v>
                </c:pt>
                <c:pt idx="1515">
                  <c:v>0.0059753</c:v>
                </c:pt>
                <c:pt idx="1516">
                  <c:v>0.0050012</c:v>
                </c:pt>
                <c:pt idx="1517">
                  <c:v>0.0049023</c:v>
                </c:pt>
                <c:pt idx="1518">
                  <c:v>0.004803</c:v>
                </c:pt>
                <c:pt idx="1519">
                  <c:v>0.0052369</c:v>
                </c:pt>
                <c:pt idx="1520">
                  <c:v>0.0055271</c:v>
                </c:pt>
                <c:pt idx="1521">
                  <c:v>0.00551</c:v>
                </c:pt>
                <c:pt idx="1522">
                  <c:v>0.0054356</c:v>
                </c:pt>
                <c:pt idx="1523">
                  <c:v>0.0057922</c:v>
                </c:pt>
                <c:pt idx="1524">
                  <c:v>0.0058365</c:v>
                </c:pt>
                <c:pt idx="1525">
                  <c:v>0.0069471</c:v>
                </c:pt>
                <c:pt idx="1526">
                  <c:v>0.0042864</c:v>
                </c:pt>
                <c:pt idx="1527">
                  <c:v>0.059737</c:v>
                </c:pt>
                <c:pt idx="1528">
                  <c:v>0.040202</c:v>
                </c:pt>
                <c:pt idx="1529">
                  <c:v>0.03052</c:v>
                </c:pt>
                <c:pt idx="1530">
                  <c:v>0.027898</c:v>
                </c:pt>
                <c:pt idx="1531">
                  <c:v>0.023159</c:v>
                </c:pt>
                <c:pt idx="1532">
                  <c:v>0.01355</c:v>
                </c:pt>
                <c:pt idx="1533">
                  <c:v>0.013492</c:v>
                </c:pt>
                <c:pt idx="1534">
                  <c:v>0.011932</c:v>
                </c:pt>
                <c:pt idx="1535">
                  <c:v>0.0084545</c:v>
                </c:pt>
                <c:pt idx="1536">
                  <c:v>0.006263</c:v>
                </c:pt>
                <c:pt idx="1537">
                  <c:v>0.0052989</c:v>
                </c:pt>
                <c:pt idx="1538">
                  <c:v>0.0043313</c:v>
                </c:pt>
                <c:pt idx="1539">
                  <c:v>0.0036141</c:v>
                </c:pt>
                <c:pt idx="1540">
                  <c:v>0.0028954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1.3863E-007</c:v>
                </c:pt>
                <c:pt idx="1561">
                  <c:v>0.0065051</c:v>
                </c:pt>
                <c:pt idx="1562">
                  <c:v>0.0037807</c:v>
                </c:pt>
                <c:pt idx="1563">
                  <c:v>0.0090381</c:v>
                </c:pt>
                <c:pt idx="1564">
                  <c:v>0.0033636</c:v>
                </c:pt>
                <c:pt idx="1565">
                  <c:v>0.009469</c:v>
                </c:pt>
                <c:pt idx="1566">
                  <c:v>0.0067948</c:v>
                </c:pt>
                <c:pt idx="1567">
                  <c:v>0.0051594</c:v>
                </c:pt>
                <c:pt idx="1568">
                  <c:v>0.0044288</c:v>
                </c:pt>
                <c:pt idx="1569">
                  <c:v>0.003813</c:v>
                </c:pt>
                <c:pt idx="1570">
                  <c:v>0.0034648</c:v>
                </c:pt>
                <c:pt idx="1571">
                  <c:v>0.003342</c:v>
                </c:pt>
                <c:pt idx="1572">
                  <c:v>0.0027603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0.0009128</c:v>
                </c:pt>
                <c:pt idx="1589">
                  <c:v>0.063417</c:v>
                </c:pt>
                <c:pt idx="1590">
                  <c:v>0.022621</c:v>
                </c:pt>
                <c:pt idx="1591">
                  <c:v>0.011977</c:v>
                </c:pt>
                <c:pt idx="1592">
                  <c:v>0.011762</c:v>
                </c:pt>
                <c:pt idx="1593">
                  <c:v>0.00066149</c:v>
                </c:pt>
                <c:pt idx="1594">
                  <c:v>0.0033164</c:v>
                </c:pt>
                <c:pt idx="1595">
                  <c:v>0.0025059</c:v>
                </c:pt>
                <c:pt idx="1596">
                  <c:v>0.0015313</c:v>
                </c:pt>
                <c:pt idx="1597">
                  <c:v>6.1854E-005</c:v>
                </c:pt>
                <c:pt idx="1598">
                  <c:v>6.0805E-005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0.0076832</c:v>
                </c:pt>
                <c:pt idx="1607">
                  <c:v>0.022599</c:v>
                </c:pt>
                <c:pt idx="1608">
                  <c:v>0.054709</c:v>
                </c:pt>
                <c:pt idx="1609">
                  <c:v>0.038682</c:v>
                </c:pt>
                <c:pt idx="1610">
                  <c:v>0.020627</c:v>
                </c:pt>
                <c:pt idx="1611">
                  <c:v>0.01176</c:v>
                </c:pt>
                <c:pt idx="1612">
                  <c:v>0.008457</c:v>
                </c:pt>
                <c:pt idx="1613">
                  <c:v>0.007083</c:v>
                </c:pt>
                <c:pt idx="1614">
                  <c:v>0.0066017</c:v>
                </c:pt>
                <c:pt idx="1615">
                  <c:v>0.0055958</c:v>
                </c:pt>
                <c:pt idx="1616">
                  <c:v>0.0048347</c:v>
                </c:pt>
                <c:pt idx="1617">
                  <c:v>0.0045368</c:v>
                </c:pt>
                <c:pt idx="1618">
                  <c:v>0.0044263</c:v>
                </c:pt>
                <c:pt idx="1619">
                  <c:v>0.0040637</c:v>
                </c:pt>
                <c:pt idx="1620">
                  <c:v>0.0036813</c:v>
                </c:pt>
                <c:pt idx="1621">
                  <c:v>0.0034385</c:v>
                </c:pt>
                <c:pt idx="1622">
                  <c:v>0.0030165</c:v>
                </c:pt>
                <c:pt idx="1623">
                  <c:v>0.0027476</c:v>
                </c:pt>
                <c:pt idx="1624">
                  <c:v>0.0025113</c:v>
                </c:pt>
                <c:pt idx="1625">
                  <c:v>0.0023451</c:v>
                </c:pt>
                <c:pt idx="1626">
                  <c:v>0.0024444</c:v>
                </c:pt>
                <c:pt idx="1627">
                  <c:v>0.0024632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0.003626</c:v>
                </c:pt>
                <c:pt idx="1637">
                  <c:v>0.0092545</c:v>
                </c:pt>
                <c:pt idx="1638">
                  <c:v>0.0059765</c:v>
                </c:pt>
                <c:pt idx="1639">
                  <c:v>0.0014312</c:v>
                </c:pt>
                <c:pt idx="1640">
                  <c:v>0.011864</c:v>
                </c:pt>
                <c:pt idx="1641">
                  <c:v>0.010827</c:v>
                </c:pt>
                <c:pt idx="1642">
                  <c:v>0.0049254</c:v>
                </c:pt>
                <c:pt idx="1643">
                  <c:v>0.0097369</c:v>
                </c:pt>
                <c:pt idx="1644">
                  <c:v>0.0064322</c:v>
                </c:pt>
                <c:pt idx="1645">
                  <c:v>0.0044307</c:v>
                </c:pt>
                <c:pt idx="1646">
                  <c:v>0.0035162</c:v>
                </c:pt>
                <c:pt idx="1647">
                  <c:v>0.0030709</c:v>
                </c:pt>
                <c:pt idx="1648">
                  <c:v>0.0029092</c:v>
                </c:pt>
                <c:pt idx="1649">
                  <c:v>0.0029634</c:v>
                </c:pt>
                <c:pt idx="1650">
                  <c:v>0.0029702</c:v>
                </c:pt>
                <c:pt idx="1651">
                  <c:v>0.0029208</c:v>
                </c:pt>
                <c:pt idx="1652">
                  <c:v>0.0029622</c:v>
                </c:pt>
                <c:pt idx="1653">
                  <c:v>0.0027366</c:v>
                </c:pt>
                <c:pt idx="1654">
                  <c:v>0.002496</c:v>
                </c:pt>
                <c:pt idx="1655">
                  <c:v>0.0024081</c:v>
                </c:pt>
                <c:pt idx="1656">
                  <c:v>0.0025587</c:v>
                </c:pt>
                <c:pt idx="1657">
                  <c:v>0.0022662</c:v>
                </c:pt>
                <c:pt idx="1658">
                  <c:v>0.0023375</c:v>
                </c:pt>
                <c:pt idx="1659">
                  <c:v>0.0026241</c:v>
                </c:pt>
                <c:pt idx="1660">
                  <c:v>0.002782</c:v>
                </c:pt>
                <c:pt idx="1661">
                  <c:v>0.0028943</c:v>
                </c:pt>
                <c:pt idx="1662">
                  <c:v>0.0029791</c:v>
                </c:pt>
                <c:pt idx="1663">
                  <c:v>0.0032827</c:v>
                </c:pt>
                <c:pt idx="1664">
                  <c:v>0.0045784</c:v>
                </c:pt>
                <c:pt idx="1665">
                  <c:v>0.0045317</c:v>
                </c:pt>
                <c:pt idx="1666">
                  <c:v>0.0040395</c:v>
                </c:pt>
                <c:pt idx="1667">
                  <c:v>0.0042991</c:v>
                </c:pt>
                <c:pt idx="1668">
                  <c:v>0.00084721</c:v>
                </c:pt>
                <c:pt idx="1669">
                  <c:v>0.00050208</c:v>
                </c:pt>
                <c:pt idx="1670">
                  <c:v>0.0076304</c:v>
                </c:pt>
                <c:pt idx="1671">
                  <c:v>0.0089036</c:v>
                </c:pt>
                <c:pt idx="1672">
                  <c:v>0.0052765</c:v>
                </c:pt>
                <c:pt idx="1673">
                  <c:v>0.0035263</c:v>
                </c:pt>
                <c:pt idx="1674">
                  <c:v>0.0029577</c:v>
                </c:pt>
                <c:pt idx="1675">
                  <c:v>0.00272</c:v>
                </c:pt>
                <c:pt idx="1676">
                  <c:v>0.0027935</c:v>
                </c:pt>
                <c:pt idx="1677">
                  <c:v>0.002826</c:v>
                </c:pt>
                <c:pt idx="1678">
                  <c:v>0.0026286</c:v>
                </c:pt>
                <c:pt idx="1679">
                  <c:v>0.0025302</c:v>
                </c:pt>
                <c:pt idx="1680">
                  <c:v>0.0021416</c:v>
                </c:pt>
                <c:pt idx="1681">
                  <c:v>0.0021862</c:v>
                </c:pt>
                <c:pt idx="1682">
                  <c:v>0.0023055</c:v>
                </c:pt>
                <c:pt idx="1683">
                  <c:v>0.0031074</c:v>
                </c:pt>
                <c:pt idx="1684">
                  <c:v>0.0047985</c:v>
                </c:pt>
                <c:pt idx="1685">
                  <c:v>0.014716</c:v>
                </c:pt>
                <c:pt idx="1686">
                  <c:v>0.020391</c:v>
                </c:pt>
                <c:pt idx="1687">
                  <c:v>0.0078707</c:v>
                </c:pt>
                <c:pt idx="1688">
                  <c:v>0.0039873</c:v>
                </c:pt>
                <c:pt idx="1689">
                  <c:v>0.0047316</c:v>
                </c:pt>
                <c:pt idx="1690">
                  <c:v>0.0041092</c:v>
                </c:pt>
                <c:pt idx="1691">
                  <c:v>0.0034285</c:v>
                </c:pt>
                <c:pt idx="1692">
                  <c:v>0.0031205</c:v>
                </c:pt>
                <c:pt idx="1693">
                  <c:v>0.0028515</c:v>
                </c:pt>
                <c:pt idx="1694">
                  <c:v>0.0025659</c:v>
                </c:pt>
                <c:pt idx="1695">
                  <c:v>0.0025039</c:v>
                </c:pt>
                <c:pt idx="1696">
                  <c:v>0.0020385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0.0001204</c:v>
                </c:pt>
                <c:pt idx="1701">
                  <c:v>0.065979</c:v>
                </c:pt>
                <c:pt idx="1702">
                  <c:v>0.030695</c:v>
                </c:pt>
                <c:pt idx="1703">
                  <c:v>0.015577</c:v>
                </c:pt>
                <c:pt idx="1704">
                  <c:v>0.013349</c:v>
                </c:pt>
                <c:pt idx="1705">
                  <c:v>0.0078522</c:v>
                </c:pt>
                <c:pt idx="1706">
                  <c:v>0.0050565</c:v>
                </c:pt>
                <c:pt idx="1707">
                  <c:v>0.0052114</c:v>
                </c:pt>
                <c:pt idx="1708">
                  <c:v>0.0043582</c:v>
                </c:pt>
                <c:pt idx="1709">
                  <c:v>0.0038581</c:v>
                </c:pt>
                <c:pt idx="1710">
                  <c:v>0.003554</c:v>
                </c:pt>
                <c:pt idx="1711">
                  <c:v>0.0034853</c:v>
                </c:pt>
                <c:pt idx="1712">
                  <c:v>0.0034218</c:v>
                </c:pt>
                <c:pt idx="1713">
                  <c:v>0.0033427</c:v>
                </c:pt>
                <c:pt idx="1714">
                  <c:v>0.003348</c:v>
                </c:pt>
                <c:pt idx="1715">
                  <c:v>0.0031267</c:v>
                </c:pt>
                <c:pt idx="1716">
                  <c:v>0.0032031</c:v>
                </c:pt>
                <c:pt idx="1717">
                  <c:v>0.0034811</c:v>
                </c:pt>
                <c:pt idx="1718">
                  <c:v>0.0033754</c:v>
                </c:pt>
                <c:pt idx="1719">
                  <c:v>0.0034379</c:v>
                </c:pt>
                <c:pt idx="1720">
                  <c:v>0.0035686</c:v>
                </c:pt>
                <c:pt idx="1721">
                  <c:v>0.0038869</c:v>
                </c:pt>
                <c:pt idx="1722">
                  <c:v>0.004728</c:v>
                </c:pt>
                <c:pt idx="1723">
                  <c:v>0.0049724</c:v>
                </c:pt>
                <c:pt idx="1724">
                  <c:v>0.0098896</c:v>
                </c:pt>
                <c:pt idx="1725">
                  <c:v>0.054431</c:v>
                </c:pt>
                <c:pt idx="1726">
                  <c:v>0.05218</c:v>
                </c:pt>
                <c:pt idx="1727">
                  <c:v>0.037569</c:v>
                </c:pt>
                <c:pt idx="1728">
                  <c:v>0.017972</c:v>
                </c:pt>
                <c:pt idx="1729">
                  <c:v>0.0099949</c:v>
                </c:pt>
                <c:pt idx="1730">
                  <c:v>0.0038572</c:v>
                </c:pt>
                <c:pt idx="1731">
                  <c:v>0.0020583</c:v>
                </c:pt>
                <c:pt idx="1732">
                  <c:v>0.0015665</c:v>
                </c:pt>
                <c:pt idx="1733">
                  <c:v>0.00092832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8.3791E-006</c:v>
                </c:pt>
                <c:pt idx="1752">
                  <c:v>0.0064213</c:v>
                </c:pt>
                <c:pt idx="1753">
                  <c:v>0.011629</c:v>
                </c:pt>
                <c:pt idx="1754">
                  <c:v>0.0092603</c:v>
                </c:pt>
                <c:pt idx="1755">
                  <c:v>0.007186</c:v>
                </c:pt>
                <c:pt idx="1756">
                  <c:v>0.0055947</c:v>
                </c:pt>
                <c:pt idx="1757">
                  <c:v>0.0042236</c:v>
                </c:pt>
                <c:pt idx="1758">
                  <c:v>0.0038255</c:v>
                </c:pt>
                <c:pt idx="1759">
                  <c:v>0.0036438</c:v>
                </c:pt>
                <c:pt idx="1760">
                  <c:v>0.0038598</c:v>
                </c:pt>
                <c:pt idx="1761">
                  <c:v>0.0041914</c:v>
                </c:pt>
                <c:pt idx="1762">
                  <c:v>0.0044202</c:v>
                </c:pt>
                <c:pt idx="1763">
                  <c:v>0.0045</c:v>
                </c:pt>
                <c:pt idx="1764">
                  <c:v>0.0052394</c:v>
                </c:pt>
                <c:pt idx="1765">
                  <c:v>0.0081294</c:v>
                </c:pt>
                <c:pt idx="1766">
                  <c:v>0.020027</c:v>
                </c:pt>
                <c:pt idx="1767">
                  <c:v>0.020206</c:v>
                </c:pt>
                <c:pt idx="1768">
                  <c:v>0.010468</c:v>
                </c:pt>
                <c:pt idx="1769">
                  <c:v>0.0057796</c:v>
                </c:pt>
                <c:pt idx="1770">
                  <c:v>0.0045899</c:v>
                </c:pt>
                <c:pt idx="1771">
                  <c:v>0.0040662</c:v>
                </c:pt>
                <c:pt idx="1772">
                  <c:v>0.0035904</c:v>
                </c:pt>
                <c:pt idx="1773">
                  <c:v>0.0033121</c:v>
                </c:pt>
                <c:pt idx="1774">
                  <c:v>0.0032645</c:v>
                </c:pt>
                <c:pt idx="1775">
                  <c:v>0.0030405</c:v>
                </c:pt>
                <c:pt idx="1776">
                  <c:v>0.0029502</c:v>
                </c:pt>
                <c:pt idx="1777">
                  <c:v>0.0028248</c:v>
                </c:pt>
                <c:pt idx="1778">
                  <c:v>0.0025657</c:v>
                </c:pt>
                <c:pt idx="1779">
                  <c:v>0.0024436</c:v>
                </c:pt>
                <c:pt idx="1780">
                  <c:v>0.0023943</c:v>
                </c:pt>
                <c:pt idx="1781">
                  <c:v>0.0022415</c:v>
                </c:pt>
                <c:pt idx="1782">
                  <c:v>0.0020701</c:v>
                </c:pt>
                <c:pt idx="1783">
                  <c:v>0.0021447</c:v>
                </c:pt>
                <c:pt idx="1784">
                  <c:v>0.002384</c:v>
                </c:pt>
                <c:pt idx="1785">
                  <c:v>0.002517</c:v>
                </c:pt>
                <c:pt idx="1786">
                  <c:v>0.00249</c:v>
                </c:pt>
                <c:pt idx="1787">
                  <c:v>0.0022488</c:v>
                </c:pt>
                <c:pt idx="1788">
                  <c:v>0.0020933</c:v>
                </c:pt>
                <c:pt idx="1789">
                  <c:v>0.0019285</c:v>
                </c:pt>
                <c:pt idx="1790">
                  <c:v>0.0016855</c:v>
                </c:pt>
                <c:pt idx="1791">
                  <c:v>0</c:v>
                </c:pt>
                <c:pt idx="1792">
                  <c:v>0</c:v>
                </c:pt>
                <c:pt idx="1793">
                  <c:v>0.0042937</c:v>
                </c:pt>
                <c:pt idx="1794">
                  <c:v>0.0097781</c:v>
                </c:pt>
                <c:pt idx="1795">
                  <c:v>0.0050138</c:v>
                </c:pt>
                <c:pt idx="1796">
                  <c:v>0.0029463</c:v>
                </c:pt>
                <c:pt idx="1797">
                  <c:v>0.0024249</c:v>
                </c:pt>
                <c:pt idx="1798">
                  <c:v>0.0024708</c:v>
                </c:pt>
                <c:pt idx="1799">
                  <c:v>0.002554</c:v>
                </c:pt>
                <c:pt idx="1800">
                  <c:v>0.0027359</c:v>
                </c:pt>
                <c:pt idx="1801">
                  <c:v>0.0025315</c:v>
                </c:pt>
                <c:pt idx="1802">
                  <c:v>0.0024645</c:v>
                </c:pt>
                <c:pt idx="1803">
                  <c:v>0.0022144</c:v>
                </c:pt>
                <c:pt idx="1804">
                  <c:v>0.0020653</c:v>
                </c:pt>
                <c:pt idx="1805">
                  <c:v>0.0019349</c:v>
                </c:pt>
                <c:pt idx="1806">
                  <c:v>0.00066767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1.6631E-005</c:v>
                </c:pt>
                <c:pt idx="1817">
                  <c:v>0.0039999</c:v>
                </c:pt>
                <c:pt idx="1818">
                  <c:v>0.0032941</c:v>
                </c:pt>
                <c:pt idx="1819">
                  <c:v>0.0020365</c:v>
                </c:pt>
                <c:pt idx="1820">
                  <c:v>0.0010141</c:v>
                </c:pt>
                <c:pt idx="1821">
                  <c:v>6.4254E-005</c:v>
                </c:pt>
                <c:pt idx="1822">
                  <c:v>7.2399E-005</c:v>
                </c:pt>
                <c:pt idx="1823">
                  <c:v>4.9601E-005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5.1374E-006</c:v>
                </c:pt>
                <c:pt idx="1834">
                  <c:v>0.018949</c:v>
                </c:pt>
                <c:pt idx="1835">
                  <c:v>0.020018</c:v>
                </c:pt>
                <c:pt idx="1836">
                  <c:v>0.024862</c:v>
                </c:pt>
                <c:pt idx="1837">
                  <c:v>0.014885</c:v>
                </c:pt>
                <c:pt idx="1838">
                  <c:v>0.008553</c:v>
                </c:pt>
                <c:pt idx="1839">
                  <c:v>0.0070678</c:v>
                </c:pt>
                <c:pt idx="1840">
                  <c:v>0.0063807</c:v>
                </c:pt>
                <c:pt idx="1841">
                  <c:v>0.0055925</c:v>
                </c:pt>
                <c:pt idx="1842">
                  <c:v>0.0054279</c:v>
                </c:pt>
                <c:pt idx="1843">
                  <c:v>0.0055039</c:v>
                </c:pt>
                <c:pt idx="1844">
                  <c:v>0.0054366</c:v>
                </c:pt>
                <c:pt idx="1845">
                  <c:v>0.0053592</c:v>
                </c:pt>
                <c:pt idx="1846">
                  <c:v>0.0050314</c:v>
                </c:pt>
                <c:pt idx="1847">
                  <c:v>0.0045022</c:v>
                </c:pt>
                <c:pt idx="1848">
                  <c:v>0.0042798</c:v>
                </c:pt>
                <c:pt idx="1849">
                  <c:v>0.0035554</c:v>
                </c:pt>
                <c:pt idx="1850">
                  <c:v>0.0029598</c:v>
                </c:pt>
                <c:pt idx="1851">
                  <c:v>0.0025751</c:v>
                </c:pt>
                <c:pt idx="1852">
                  <c:v>0.0024445</c:v>
                </c:pt>
                <c:pt idx="1853">
                  <c:v>0.0026058</c:v>
                </c:pt>
                <c:pt idx="1854">
                  <c:v>0.0023126</c:v>
                </c:pt>
                <c:pt idx="1855">
                  <c:v>0</c:v>
                </c:pt>
                <c:pt idx="1856">
                  <c:v>6.9066E-006</c:v>
                </c:pt>
                <c:pt idx="1857">
                  <c:v>1.0907E-005</c:v>
                </c:pt>
                <c:pt idx="1858">
                  <c:v>1.7342E-005</c:v>
                </c:pt>
                <c:pt idx="1859">
                  <c:v>8.4718E-006</c:v>
                </c:pt>
                <c:pt idx="1860">
                  <c:v>0.0019682</c:v>
                </c:pt>
                <c:pt idx="1861">
                  <c:v>0.0043602</c:v>
                </c:pt>
                <c:pt idx="1862">
                  <c:v>0.0039324</c:v>
                </c:pt>
                <c:pt idx="1863">
                  <c:v>0.0027815</c:v>
                </c:pt>
                <c:pt idx="1864">
                  <c:v>0.0015069</c:v>
                </c:pt>
                <c:pt idx="1865">
                  <c:v>7.8017E-005</c:v>
                </c:pt>
                <c:pt idx="1866">
                  <c:v>9.3359E-005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0.00012342</c:v>
                </c:pt>
                <c:pt idx="1911">
                  <c:v>0.0050463</c:v>
                </c:pt>
                <c:pt idx="1912">
                  <c:v>0.0046392</c:v>
                </c:pt>
                <c:pt idx="1913">
                  <c:v>0.0034628</c:v>
                </c:pt>
                <c:pt idx="1914">
                  <c:v>0.0020423</c:v>
                </c:pt>
                <c:pt idx="1915">
                  <c:v>0.0012708</c:v>
                </c:pt>
                <c:pt idx="1916">
                  <c:v>4.6308E-005</c:v>
                </c:pt>
                <c:pt idx="1917">
                  <c:v>8.4535E-005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1.1006E-005</c:v>
                </c:pt>
                <c:pt idx="1949">
                  <c:v>1.284E-005</c:v>
                </c:pt>
                <c:pt idx="1950">
                  <c:v>8.9645E-006</c:v>
                </c:pt>
                <c:pt idx="1951">
                  <c:v>3.4645E-006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1.5446E-006</c:v>
                </c:pt>
                <c:pt idx="1984">
                  <c:v>1.128E-005</c:v>
                </c:pt>
                <c:pt idx="1985">
                  <c:v>9.3822E-006</c:v>
                </c:pt>
                <c:pt idx="1986">
                  <c:v>3.3301E-006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0.014257</c:v>
                </c:pt>
                <c:pt idx="2025">
                  <c:v>0.040362</c:v>
                </c:pt>
                <c:pt idx="2026">
                  <c:v>0.022304</c:v>
                </c:pt>
                <c:pt idx="2027">
                  <c:v>0.0078331</c:v>
                </c:pt>
                <c:pt idx="2028">
                  <c:v>0.0074973</c:v>
                </c:pt>
                <c:pt idx="2029">
                  <c:v>0.0078657</c:v>
                </c:pt>
                <c:pt idx="2030">
                  <c:v>0.0075735</c:v>
                </c:pt>
                <c:pt idx="2031">
                  <c:v>0.006895</c:v>
                </c:pt>
                <c:pt idx="2032">
                  <c:v>0.0060432</c:v>
                </c:pt>
                <c:pt idx="2033">
                  <c:v>0.0058527</c:v>
                </c:pt>
                <c:pt idx="2034">
                  <c:v>0.005351</c:v>
                </c:pt>
                <c:pt idx="2035">
                  <c:v>0.0048161</c:v>
                </c:pt>
                <c:pt idx="2036">
                  <c:v>0.0044236</c:v>
                </c:pt>
                <c:pt idx="2037">
                  <c:v>0.0041435</c:v>
                </c:pt>
                <c:pt idx="2038">
                  <c:v>0.0037476</c:v>
                </c:pt>
                <c:pt idx="2039">
                  <c:v>0.0032442</c:v>
                </c:pt>
                <c:pt idx="2040">
                  <c:v>0.0029733</c:v>
                </c:pt>
                <c:pt idx="2041">
                  <c:v>0.0027128</c:v>
                </c:pt>
                <c:pt idx="2042">
                  <c:v>0.0026678</c:v>
                </c:pt>
                <c:pt idx="2043">
                  <c:v>0.0025369</c:v>
                </c:pt>
                <c:pt idx="2044">
                  <c:v>0.0025544</c:v>
                </c:pt>
                <c:pt idx="2045">
                  <c:v>0.0027753</c:v>
                </c:pt>
                <c:pt idx="2046">
                  <c:v>0.002712</c:v>
                </c:pt>
                <c:pt idx="2047">
                  <c:v>0.0024566</c:v>
                </c:pt>
                <c:pt idx="2048">
                  <c:v>0.0022782</c:v>
                </c:pt>
                <c:pt idx="2049">
                  <c:v>0.0022616</c:v>
                </c:pt>
                <c:pt idx="2050">
                  <c:v>0.0025051</c:v>
                </c:pt>
                <c:pt idx="2051">
                  <c:v>0.0023239</c:v>
                </c:pt>
                <c:pt idx="2052">
                  <c:v>0.00080057</c:v>
                </c:pt>
                <c:pt idx="2053">
                  <c:v>0.013693</c:v>
                </c:pt>
                <c:pt idx="2054">
                  <c:v>0.01555</c:v>
                </c:pt>
                <c:pt idx="2055">
                  <c:v>0.0088243</c:v>
                </c:pt>
                <c:pt idx="2056">
                  <c:v>0.0049703</c:v>
                </c:pt>
                <c:pt idx="2057">
                  <c:v>0.0042367</c:v>
                </c:pt>
                <c:pt idx="2058">
                  <c:v>0.0038738</c:v>
                </c:pt>
                <c:pt idx="2059">
                  <c:v>0.0033354</c:v>
                </c:pt>
                <c:pt idx="2060">
                  <c:v>0.0028992</c:v>
                </c:pt>
                <c:pt idx="2061">
                  <c:v>0.0025298</c:v>
                </c:pt>
                <c:pt idx="2062">
                  <c:v>0.0022601</c:v>
                </c:pt>
                <c:pt idx="2063">
                  <c:v>0.0020903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1.1038E-005</c:v>
                </c:pt>
                <c:pt idx="2091">
                  <c:v>0.018272</c:v>
                </c:pt>
                <c:pt idx="2092">
                  <c:v>0.020294</c:v>
                </c:pt>
                <c:pt idx="2093">
                  <c:v>0.014527</c:v>
                </c:pt>
                <c:pt idx="2094">
                  <c:v>0.0086021</c:v>
                </c:pt>
                <c:pt idx="2095">
                  <c:v>0.0067818</c:v>
                </c:pt>
                <c:pt idx="2096">
                  <c:v>0.0059277</c:v>
                </c:pt>
                <c:pt idx="2097">
                  <c:v>0.0050721</c:v>
                </c:pt>
                <c:pt idx="2098">
                  <c:v>0.0046263</c:v>
                </c:pt>
                <c:pt idx="2099">
                  <c:v>0.0044155</c:v>
                </c:pt>
                <c:pt idx="2100">
                  <c:v>0.004426</c:v>
                </c:pt>
                <c:pt idx="2101">
                  <c:v>0.004421</c:v>
                </c:pt>
                <c:pt idx="2102">
                  <c:v>0.0040476</c:v>
                </c:pt>
                <c:pt idx="2103">
                  <c:v>0.0040891</c:v>
                </c:pt>
                <c:pt idx="2104">
                  <c:v>0.0039792</c:v>
                </c:pt>
                <c:pt idx="2105">
                  <c:v>0.0037186</c:v>
                </c:pt>
                <c:pt idx="2106">
                  <c:v>0.0035324</c:v>
                </c:pt>
                <c:pt idx="2107">
                  <c:v>0.0037381</c:v>
                </c:pt>
                <c:pt idx="2108">
                  <c:v>0.0041987</c:v>
                </c:pt>
                <c:pt idx="2109">
                  <c:v>0.00464</c:v>
                </c:pt>
                <c:pt idx="2110">
                  <c:v>0.005909</c:v>
                </c:pt>
                <c:pt idx="2111">
                  <c:v>0.010867</c:v>
                </c:pt>
                <c:pt idx="2112">
                  <c:v>0.010657</c:v>
                </c:pt>
                <c:pt idx="2113">
                  <c:v>0.013958</c:v>
                </c:pt>
                <c:pt idx="2114">
                  <c:v>0.010707</c:v>
                </c:pt>
                <c:pt idx="2115">
                  <c:v>0.0078946</c:v>
                </c:pt>
                <c:pt idx="2116">
                  <c:v>0.00582</c:v>
                </c:pt>
                <c:pt idx="2117">
                  <c:v>0.0040673</c:v>
                </c:pt>
                <c:pt idx="2118">
                  <c:v>0.0032798</c:v>
                </c:pt>
                <c:pt idx="2119">
                  <c:v>0.0029227</c:v>
                </c:pt>
                <c:pt idx="2120">
                  <c:v>0.0027671</c:v>
                </c:pt>
                <c:pt idx="2121">
                  <c:v>0.0027573</c:v>
                </c:pt>
                <c:pt idx="2122">
                  <c:v>0.0026381</c:v>
                </c:pt>
                <c:pt idx="2123">
                  <c:v>0.0024126</c:v>
                </c:pt>
                <c:pt idx="2124">
                  <c:v>0.0023537</c:v>
                </c:pt>
                <c:pt idx="2125">
                  <c:v>0.0021522</c:v>
                </c:pt>
                <c:pt idx="2126">
                  <c:v>0.0020538</c:v>
                </c:pt>
                <c:pt idx="2127">
                  <c:v>0.0018389</c:v>
                </c:pt>
                <c:pt idx="2128">
                  <c:v>0.00059853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1.5231E-005</c:v>
                </c:pt>
                <c:pt idx="2135">
                  <c:v>0.004141</c:v>
                </c:pt>
                <c:pt idx="2136">
                  <c:v>0.0073968</c:v>
                </c:pt>
                <c:pt idx="2137">
                  <c:v>0.00020995</c:v>
                </c:pt>
                <c:pt idx="2138">
                  <c:v>0.0014868</c:v>
                </c:pt>
                <c:pt idx="2139">
                  <c:v>0.0025066</c:v>
                </c:pt>
                <c:pt idx="2140">
                  <c:v>0.0017455</c:v>
                </c:pt>
                <c:pt idx="2141">
                  <c:v>0.00096242</c:v>
                </c:pt>
                <c:pt idx="2142">
                  <c:v>5.2317E-005</c:v>
                </c:pt>
                <c:pt idx="2143">
                  <c:v>5.4805E-005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0.0040407</c:v>
                </c:pt>
                <c:pt idx="2152">
                  <c:v>0.0055636</c:v>
                </c:pt>
                <c:pt idx="2153">
                  <c:v>0.0044506</c:v>
                </c:pt>
                <c:pt idx="2154">
                  <c:v>0.0034397</c:v>
                </c:pt>
                <c:pt idx="2155">
                  <c:v>0.0024158</c:v>
                </c:pt>
                <c:pt idx="2156">
                  <c:v>0.0013417</c:v>
                </c:pt>
                <c:pt idx="2157">
                  <c:v>0.00010752</c:v>
                </c:pt>
                <c:pt idx="2158">
                  <c:v>9.2153E-005</c:v>
                </c:pt>
                <c:pt idx="2159">
                  <c:v>7.4924E-005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1.698E-006</c:v>
                </c:pt>
                <c:pt idx="2173">
                  <c:v>0.001264</c:v>
                </c:pt>
                <c:pt idx="2174">
                  <c:v>0.0033611</c:v>
                </c:pt>
                <c:pt idx="2175">
                  <c:v>0.0033775</c:v>
                </c:pt>
                <c:pt idx="2176">
                  <c:v>0.0026596</c:v>
                </c:pt>
                <c:pt idx="2177">
                  <c:v>0.0018472</c:v>
                </c:pt>
                <c:pt idx="2178">
                  <c:v>0.0009855</c:v>
                </c:pt>
                <c:pt idx="2179">
                  <c:v>8.636E-005</c:v>
                </c:pt>
                <c:pt idx="2180">
                  <c:v>8.5814E-005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0.00019301</c:v>
                </c:pt>
                <c:pt idx="2208">
                  <c:v>0.0051505</c:v>
                </c:pt>
                <c:pt idx="2209">
                  <c:v>0.018384</c:v>
                </c:pt>
                <c:pt idx="2210">
                  <c:v>0.011319</c:v>
                </c:pt>
                <c:pt idx="2211">
                  <c:v>0.0090664</c:v>
                </c:pt>
                <c:pt idx="2212">
                  <c:v>0.0083879</c:v>
                </c:pt>
                <c:pt idx="2213">
                  <c:v>0.006403</c:v>
                </c:pt>
                <c:pt idx="2214">
                  <c:v>0.0047842</c:v>
                </c:pt>
                <c:pt idx="2215">
                  <c:v>0.0043058</c:v>
                </c:pt>
                <c:pt idx="2216">
                  <c:v>0.0042249</c:v>
                </c:pt>
                <c:pt idx="2217">
                  <c:v>0.0041606</c:v>
                </c:pt>
                <c:pt idx="2218">
                  <c:v>0.0042526</c:v>
                </c:pt>
                <c:pt idx="2219">
                  <c:v>0.0044833</c:v>
                </c:pt>
                <c:pt idx="2220">
                  <c:v>0.003989</c:v>
                </c:pt>
                <c:pt idx="2221">
                  <c:v>0.003869</c:v>
                </c:pt>
                <c:pt idx="2222">
                  <c:v>0.0037163</c:v>
                </c:pt>
                <c:pt idx="2223">
                  <c:v>0.0035271</c:v>
                </c:pt>
                <c:pt idx="2224">
                  <c:v>0.0033486</c:v>
                </c:pt>
                <c:pt idx="2225">
                  <c:v>0.0032946</c:v>
                </c:pt>
                <c:pt idx="2226">
                  <c:v>0.0036468</c:v>
                </c:pt>
                <c:pt idx="2227">
                  <c:v>0.0034728</c:v>
                </c:pt>
                <c:pt idx="2228">
                  <c:v>0.0031005</c:v>
                </c:pt>
                <c:pt idx="2229">
                  <c:v>0.0024769</c:v>
                </c:pt>
                <c:pt idx="2230">
                  <c:v>0</c:v>
                </c:pt>
                <c:pt idx="2231">
                  <c:v>0</c:v>
                </c:pt>
                <c:pt idx="2232">
                  <c:v>0.0022634</c:v>
                </c:pt>
                <c:pt idx="2233">
                  <c:v>0.014739</c:v>
                </c:pt>
                <c:pt idx="2234">
                  <c:v>0.029472</c:v>
                </c:pt>
                <c:pt idx="2235">
                  <c:v>0.014959</c:v>
                </c:pt>
                <c:pt idx="2236">
                  <c:v>0.0086859</c:v>
                </c:pt>
                <c:pt idx="2237">
                  <c:v>0.0059809</c:v>
                </c:pt>
                <c:pt idx="2238">
                  <c:v>0.0050414</c:v>
                </c:pt>
                <c:pt idx="2239">
                  <c:v>0.0046703</c:v>
                </c:pt>
                <c:pt idx="2240">
                  <c:v>0.0039616</c:v>
                </c:pt>
                <c:pt idx="2241">
                  <c:v>0.0035462</c:v>
                </c:pt>
                <c:pt idx="2242">
                  <c:v>0.0032194</c:v>
                </c:pt>
                <c:pt idx="2243">
                  <c:v>0.0032193</c:v>
                </c:pt>
                <c:pt idx="2244">
                  <c:v>0.0033172</c:v>
                </c:pt>
                <c:pt idx="2245">
                  <c:v>0.0031635</c:v>
                </c:pt>
                <c:pt idx="2246">
                  <c:v>0.0030238</c:v>
                </c:pt>
                <c:pt idx="2247">
                  <c:v>0.0030129</c:v>
                </c:pt>
                <c:pt idx="2248">
                  <c:v>0.0025273</c:v>
                </c:pt>
                <c:pt idx="2249">
                  <c:v>0.002493</c:v>
                </c:pt>
                <c:pt idx="2250">
                  <c:v>0.002543</c:v>
                </c:pt>
                <c:pt idx="2251">
                  <c:v>0.0027936</c:v>
                </c:pt>
                <c:pt idx="2252">
                  <c:v>0.0039841</c:v>
                </c:pt>
                <c:pt idx="2253">
                  <c:v>0.00055044</c:v>
                </c:pt>
                <c:pt idx="2254">
                  <c:v>0.020455</c:v>
                </c:pt>
                <c:pt idx="2255">
                  <c:v>0.015856</c:v>
                </c:pt>
                <c:pt idx="2256">
                  <c:v>0.011806</c:v>
                </c:pt>
                <c:pt idx="2257">
                  <c:v>0.0066955</c:v>
                </c:pt>
                <c:pt idx="2258">
                  <c:v>0.0003381</c:v>
                </c:pt>
                <c:pt idx="2259">
                  <c:v>0.0025576</c:v>
                </c:pt>
                <c:pt idx="2260">
                  <c:v>0.0019097</c:v>
                </c:pt>
                <c:pt idx="2261">
                  <c:v>0.0012353</c:v>
                </c:pt>
                <c:pt idx="2262">
                  <c:v>0.00075813</c:v>
                </c:pt>
                <c:pt idx="2263">
                  <c:v>7.3653E-005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0.006802</c:v>
                </c:pt>
                <c:pt idx="2273">
                  <c:v>0.039115</c:v>
                </c:pt>
                <c:pt idx="2274">
                  <c:v>0.048498</c:v>
                </c:pt>
                <c:pt idx="2275">
                  <c:v>0.03197</c:v>
                </c:pt>
                <c:pt idx="2276">
                  <c:v>0.017081</c:v>
                </c:pt>
                <c:pt idx="2277">
                  <c:v>0.0072505</c:v>
                </c:pt>
                <c:pt idx="2278">
                  <c:v>0.0078549</c:v>
                </c:pt>
                <c:pt idx="2279">
                  <c:v>0.0072438</c:v>
                </c:pt>
                <c:pt idx="2280">
                  <c:v>0.0056684</c:v>
                </c:pt>
                <c:pt idx="2281">
                  <c:v>0.0049307</c:v>
                </c:pt>
                <c:pt idx="2282">
                  <c:v>0.0041534</c:v>
                </c:pt>
                <c:pt idx="2283">
                  <c:v>0.0037862</c:v>
                </c:pt>
                <c:pt idx="2284">
                  <c:v>0.0036425</c:v>
                </c:pt>
                <c:pt idx="2285">
                  <c:v>0.0033645</c:v>
                </c:pt>
                <c:pt idx="2286">
                  <c:v>0.0029043</c:v>
                </c:pt>
                <c:pt idx="2287">
                  <c:v>0.0026866</c:v>
                </c:pt>
                <c:pt idx="2288">
                  <c:v>0.0025352</c:v>
                </c:pt>
                <c:pt idx="2289">
                  <c:v>0.0021761</c:v>
                </c:pt>
                <c:pt idx="2290">
                  <c:v>0.0019667</c:v>
                </c:pt>
                <c:pt idx="2291">
                  <c:v>0.0018511</c:v>
                </c:pt>
                <c:pt idx="2292">
                  <c:v>0.0019703</c:v>
                </c:pt>
                <c:pt idx="2293">
                  <c:v>0.001959</c:v>
                </c:pt>
                <c:pt idx="2294">
                  <c:v>0.0018469</c:v>
                </c:pt>
                <c:pt idx="2295">
                  <c:v>0.00071369</c:v>
                </c:pt>
                <c:pt idx="2296">
                  <c:v>0</c:v>
                </c:pt>
                <c:pt idx="2297">
                  <c:v>0</c:v>
                </c:pt>
                <c:pt idx="2298">
                  <c:v>2.9206E-006</c:v>
                </c:pt>
                <c:pt idx="2299">
                  <c:v>0.010737</c:v>
                </c:pt>
                <c:pt idx="2300">
                  <c:v>0.0090755</c:v>
                </c:pt>
                <c:pt idx="2301">
                  <c:v>0.0045359</c:v>
                </c:pt>
                <c:pt idx="2302">
                  <c:v>0.0026313</c:v>
                </c:pt>
                <c:pt idx="2303">
                  <c:v>0.010293</c:v>
                </c:pt>
                <c:pt idx="2304">
                  <c:v>0.0067262</c:v>
                </c:pt>
                <c:pt idx="2305">
                  <c:v>0.0058346</c:v>
                </c:pt>
                <c:pt idx="2306">
                  <c:v>0.0045403</c:v>
                </c:pt>
                <c:pt idx="2307">
                  <c:v>0.0035082</c:v>
                </c:pt>
                <c:pt idx="2308">
                  <c:v>0.0030554</c:v>
                </c:pt>
                <c:pt idx="2309">
                  <c:v>0.0031233</c:v>
                </c:pt>
                <c:pt idx="2310">
                  <c:v>0.0029854</c:v>
                </c:pt>
                <c:pt idx="2311">
                  <c:v>0.0027989</c:v>
                </c:pt>
                <c:pt idx="2312">
                  <c:v>0.0024571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0.00029034</c:v>
                </c:pt>
                <c:pt idx="2325">
                  <c:v>0.016796</c:v>
                </c:pt>
                <c:pt idx="2326">
                  <c:v>0.013804</c:v>
                </c:pt>
                <c:pt idx="2327">
                  <c:v>0.0096182</c:v>
                </c:pt>
                <c:pt idx="2328">
                  <c:v>0.0093909</c:v>
                </c:pt>
                <c:pt idx="2329">
                  <c:v>0.0058956</c:v>
                </c:pt>
                <c:pt idx="2330">
                  <c:v>0.0042949</c:v>
                </c:pt>
                <c:pt idx="2331">
                  <c:v>0.0035762</c:v>
                </c:pt>
                <c:pt idx="2332">
                  <c:v>0.0033298</c:v>
                </c:pt>
                <c:pt idx="2333">
                  <c:v>0.0032379</c:v>
                </c:pt>
                <c:pt idx="2334">
                  <c:v>0.0030758</c:v>
                </c:pt>
                <c:pt idx="2335">
                  <c:v>0.0030008</c:v>
                </c:pt>
                <c:pt idx="2336">
                  <c:v>0.002701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3.0274E-006</c:v>
                </c:pt>
                <c:pt idx="2350">
                  <c:v>0.0043795</c:v>
                </c:pt>
                <c:pt idx="2351">
                  <c:v>0.01195</c:v>
                </c:pt>
                <c:pt idx="2352">
                  <c:v>0.0097738</c:v>
                </c:pt>
                <c:pt idx="2353">
                  <c:v>0.0085984</c:v>
                </c:pt>
                <c:pt idx="2354">
                  <c:v>0.0068916</c:v>
                </c:pt>
                <c:pt idx="2355">
                  <c:v>0.0054685</c:v>
                </c:pt>
                <c:pt idx="2356">
                  <c:v>0.0043808</c:v>
                </c:pt>
                <c:pt idx="2357">
                  <c:v>0.0038051</c:v>
                </c:pt>
                <c:pt idx="2358">
                  <c:v>0.0035394</c:v>
                </c:pt>
                <c:pt idx="2359">
                  <c:v>0.0034216</c:v>
                </c:pt>
                <c:pt idx="2360">
                  <c:v>0.0038476</c:v>
                </c:pt>
                <c:pt idx="2361">
                  <c:v>0.0034532</c:v>
                </c:pt>
                <c:pt idx="2362">
                  <c:v>0.0028604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0.00062615</c:v>
                </c:pt>
                <c:pt idx="2372">
                  <c:v>0.0048366</c:v>
                </c:pt>
                <c:pt idx="2373">
                  <c:v>0.0082581</c:v>
                </c:pt>
                <c:pt idx="2374">
                  <c:v>0.0067878</c:v>
                </c:pt>
                <c:pt idx="2375">
                  <c:v>0.0059498</c:v>
                </c:pt>
                <c:pt idx="2376">
                  <c:v>0.0048266</c:v>
                </c:pt>
                <c:pt idx="2377">
                  <c:v>0.0038569</c:v>
                </c:pt>
                <c:pt idx="2378">
                  <c:v>0.0032823</c:v>
                </c:pt>
                <c:pt idx="2379">
                  <c:v>0.0029583</c:v>
                </c:pt>
                <c:pt idx="2380">
                  <c:v>0.0025568</c:v>
                </c:pt>
                <c:pt idx="2381">
                  <c:v>0.0023507</c:v>
                </c:pt>
                <c:pt idx="2382">
                  <c:v>0.0020348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0.00049741</c:v>
                </c:pt>
                <c:pt idx="2387">
                  <c:v>0.016745</c:v>
                </c:pt>
                <c:pt idx="2388">
                  <c:v>0.015019</c:v>
                </c:pt>
                <c:pt idx="2389">
                  <c:v>0.00038185</c:v>
                </c:pt>
                <c:pt idx="2390">
                  <c:v>0.0026738</c:v>
                </c:pt>
                <c:pt idx="2391">
                  <c:v>0.0021155</c:v>
                </c:pt>
                <c:pt idx="2392">
                  <c:v>0.0012984</c:v>
                </c:pt>
                <c:pt idx="2393">
                  <c:v>9.8949E-005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0.0062139</c:v>
                </c:pt>
                <c:pt idx="2409">
                  <c:v>0.0093891</c:v>
                </c:pt>
                <c:pt idx="2410">
                  <c:v>0.009657</c:v>
                </c:pt>
                <c:pt idx="2411">
                  <c:v>0.0097188</c:v>
                </c:pt>
                <c:pt idx="2412">
                  <c:v>0.0048694</c:v>
                </c:pt>
                <c:pt idx="2413">
                  <c:v>0.011431</c:v>
                </c:pt>
                <c:pt idx="2414">
                  <c:v>0.0019073</c:v>
                </c:pt>
                <c:pt idx="2415">
                  <c:v>0.0027629</c:v>
                </c:pt>
                <c:pt idx="2416">
                  <c:v>0.0023205</c:v>
                </c:pt>
                <c:pt idx="2417">
                  <c:v>0.0017733</c:v>
                </c:pt>
                <c:pt idx="2418">
                  <c:v>0.0011323</c:v>
                </c:pt>
                <c:pt idx="2419">
                  <c:v>8.997E-005</c:v>
                </c:pt>
                <c:pt idx="2420">
                  <c:v>4.7694E-005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0.0056397</c:v>
                </c:pt>
                <c:pt idx="2437">
                  <c:v>0.00061488</c:v>
                </c:pt>
                <c:pt idx="2438">
                  <c:v>0.011837</c:v>
                </c:pt>
                <c:pt idx="2439">
                  <c:v>0.0076361</c:v>
                </c:pt>
                <c:pt idx="2440">
                  <c:v>0.0066683</c:v>
                </c:pt>
                <c:pt idx="2441">
                  <c:v>0.0053546</c:v>
                </c:pt>
                <c:pt idx="2442">
                  <c:v>0.0043435</c:v>
                </c:pt>
                <c:pt idx="2443">
                  <c:v>0.0040207</c:v>
                </c:pt>
                <c:pt idx="2444">
                  <c:v>0.003921</c:v>
                </c:pt>
                <c:pt idx="2445">
                  <c:v>0.0034209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0.00015072</c:v>
                </c:pt>
                <c:pt idx="2453">
                  <c:v>0.0019224</c:v>
                </c:pt>
                <c:pt idx="2454">
                  <c:v>0.020377</c:v>
                </c:pt>
                <c:pt idx="2455">
                  <c:v>0.018357</c:v>
                </c:pt>
                <c:pt idx="2456">
                  <c:v>0.010872</c:v>
                </c:pt>
                <c:pt idx="2457">
                  <c:v>0.0091398</c:v>
                </c:pt>
                <c:pt idx="2458">
                  <c:v>0.0073487</c:v>
                </c:pt>
                <c:pt idx="2459">
                  <c:v>0.0063887</c:v>
                </c:pt>
                <c:pt idx="2460">
                  <c:v>0.0052498</c:v>
                </c:pt>
                <c:pt idx="2461">
                  <c:v>0.0044344</c:v>
                </c:pt>
                <c:pt idx="2462">
                  <c:v>0.0039949</c:v>
                </c:pt>
                <c:pt idx="2463">
                  <c:v>0.0034805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0.00063481</c:v>
                </c:pt>
                <c:pt idx="2487">
                  <c:v>0.0033305</c:v>
                </c:pt>
                <c:pt idx="2488">
                  <c:v>0.0025848</c:v>
                </c:pt>
                <c:pt idx="2489">
                  <c:v>0.0021611</c:v>
                </c:pt>
                <c:pt idx="2490">
                  <c:v>0.001162</c:v>
                </c:pt>
                <c:pt idx="2491">
                  <c:v>0.00011496</c:v>
                </c:pt>
                <c:pt idx="2492">
                  <c:v>4.7705E-005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0.00095859</c:v>
                </c:pt>
                <c:pt idx="2549">
                  <c:v>0.059347</c:v>
                </c:pt>
                <c:pt idx="2550">
                  <c:v>0.029839</c:v>
                </c:pt>
                <c:pt idx="2551">
                  <c:v>0.0093623</c:v>
                </c:pt>
                <c:pt idx="2552">
                  <c:v>0.0078057</c:v>
                </c:pt>
                <c:pt idx="2553">
                  <c:v>0.0067704</c:v>
                </c:pt>
                <c:pt idx="2554">
                  <c:v>0.0068931</c:v>
                </c:pt>
                <c:pt idx="2555">
                  <c:v>0.0068935</c:v>
                </c:pt>
                <c:pt idx="2556">
                  <c:v>0.0060509</c:v>
                </c:pt>
                <c:pt idx="2557">
                  <c:v>0.0053222</c:v>
                </c:pt>
                <c:pt idx="2558">
                  <c:v>0.0045388</c:v>
                </c:pt>
                <c:pt idx="2559">
                  <c:v>0.0041428</c:v>
                </c:pt>
                <c:pt idx="2560">
                  <c:v>0.0038439</c:v>
                </c:pt>
                <c:pt idx="2561">
                  <c:v>0.0036456</c:v>
                </c:pt>
                <c:pt idx="2562">
                  <c:v>0.0036823</c:v>
                </c:pt>
                <c:pt idx="2563">
                  <c:v>0.0036616</c:v>
                </c:pt>
                <c:pt idx="2564">
                  <c:v>0.0034596</c:v>
                </c:pt>
                <c:pt idx="2565">
                  <c:v>0.0039027</c:v>
                </c:pt>
                <c:pt idx="2566">
                  <c:v>0.0066796</c:v>
                </c:pt>
                <c:pt idx="2567">
                  <c:v>0.019766</c:v>
                </c:pt>
                <c:pt idx="2568">
                  <c:v>0.043997</c:v>
                </c:pt>
                <c:pt idx="2569">
                  <c:v>0.03119</c:v>
                </c:pt>
                <c:pt idx="2570">
                  <c:v>0.024365</c:v>
                </c:pt>
                <c:pt idx="2571">
                  <c:v>0.019936</c:v>
                </c:pt>
                <c:pt idx="2572">
                  <c:v>0.013331</c:v>
                </c:pt>
                <c:pt idx="2573">
                  <c:v>0.0094571</c:v>
                </c:pt>
                <c:pt idx="2574">
                  <c:v>0.0067254</c:v>
                </c:pt>
                <c:pt idx="2575">
                  <c:v>0.005071</c:v>
                </c:pt>
                <c:pt idx="2576">
                  <c:v>0.004295</c:v>
                </c:pt>
                <c:pt idx="2577">
                  <c:v>0.0035218</c:v>
                </c:pt>
                <c:pt idx="2578">
                  <c:v>0.0029088</c:v>
                </c:pt>
                <c:pt idx="2579">
                  <c:v>0.002673</c:v>
                </c:pt>
                <c:pt idx="2580">
                  <c:v>0.0022568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9.4385E-006</c:v>
                </c:pt>
                <c:pt idx="2597">
                  <c:v>0.0010801</c:v>
                </c:pt>
                <c:pt idx="2598">
                  <c:v>0.0033533</c:v>
                </c:pt>
                <c:pt idx="2599">
                  <c:v>0.0022771</c:v>
                </c:pt>
                <c:pt idx="2600">
                  <c:v>0.0013412</c:v>
                </c:pt>
                <c:pt idx="2601">
                  <c:v>0.00089133</c:v>
                </c:pt>
                <c:pt idx="2602">
                  <c:v>5.2296E-005</c:v>
                </c:pt>
                <c:pt idx="2603">
                  <c:v>4.7241E-005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5.0697E-006</c:v>
                </c:pt>
                <c:pt idx="2625">
                  <c:v>0.021478</c:v>
                </c:pt>
                <c:pt idx="2626">
                  <c:v>0.029076</c:v>
                </c:pt>
                <c:pt idx="2627">
                  <c:v>0.012378</c:v>
                </c:pt>
                <c:pt idx="2628">
                  <c:v>0.0087025</c:v>
                </c:pt>
                <c:pt idx="2629">
                  <c:v>0.0059949</c:v>
                </c:pt>
                <c:pt idx="2630">
                  <c:v>0.0067628</c:v>
                </c:pt>
                <c:pt idx="2631">
                  <c:v>0.0061683</c:v>
                </c:pt>
                <c:pt idx="2632">
                  <c:v>0.0058439</c:v>
                </c:pt>
                <c:pt idx="2633">
                  <c:v>0.0057525</c:v>
                </c:pt>
                <c:pt idx="2634">
                  <c:v>0.0057868</c:v>
                </c:pt>
                <c:pt idx="2635">
                  <c:v>0.0057358</c:v>
                </c:pt>
                <c:pt idx="2636">
                  <c:v>0.0054887</c:v>
                </c:pt>
                <c:pt idx="2637">
                  <c:v>0.0045328</c:v>
                </c:pt>
                <c:pt idx="2638">
                  <c:v>0.0045067</c:v>
                </c:pt>
                <c:pt idx="2639">
                  <c:v>0.0049715</c:v>
                </c:pt>
                <c:pt idx="2640">
                  <c:v>0.0048872</c:v>
                </c:pt>
                <c:pt idx="2641">
                  <c:v>0.0034261</c:v>
                </c:pt>
                <c:pt idx="2642">
                  <c:v>0.0067269</c:v>
                </c:pt>
                <c:pt idx="2643">
                  <c:v>0.0079936</c:v>
                </c:pt>
                <c:pt idx="2644">
                  <c:v>0.01112</c:v>
                </c:pt>
                <c:pt idx="2645">
                  <c:v>0.010599</c:v>
                </c:pt>
                <c:pt idx="2646">
                  <c:v>0.0040479</c:v>
                </c:pt>
                <c:pt idx="2647">
                  <c:v>0.008303</c:v>
                </c:pt>
                <c:pt idx="2648">
                  <c:v>0.0058427</c:v>
                </c:pt>
                <c:pt idx="2649">
                  <c:v>0.003866</c:v>
                </c:pt>
                <c:pt idx="2650">
                  <c:v>0.0030318</c:v>
                </c:pt>
                <c:pt idx="2651">
                  <c:v>0.0028279</c:v>
                </c:pt>
                <c:pt idx="2652">
                  <c:v>0.0030145</c:v>
                </c:pt>
                <c:pt idx="2653">
                  <c:v>0.0031519</c:v>
                </c:pt>
                <c:pt idx="2654">
                  <c:v>0.0029796</c:v>
                </c:pt>
                <c:pt idx="2655">
                  <c:v>0.0026963</c:v>
                </c:pt>
                <c:pt idx="2656">
                  <c:v>0.0025899</c:v>
                </c:pt>
                <c:pt idx="2657">
                  <c:v>0.0023712</c:v>
                </c:pt>
                <c:pt idx="2658">
                  <c:v>0.0021207</c:v>
                </c:pt>
                <c:pt idx="2659">
                  <c:v>0.0019932</c:v>
                </c:pt>
                <c:pt idx="2660">
                  <c:v>0.00056458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4.6477E-006</c:v>
                </c:pt>
                <c:pt idx="2672">
                  <c:v>0.0021823</c:v>
                </c:pt>
                <c:pt idx="2673">
                  <c:v>0.0032755</c:v>
                </c:pt>
                <c:pt idx="2674">
                  <c:v>0.0029899</c:v>
                </c:pt>
                <c:pt idx="2675">
                  <c:v>0.0024448</c:v>
                </c:pt>
                <c:pt idx="2676">
                  <c:v>0.0016833</c:v>
                </c:pt>
                <c:pt idx="2677">
                  <c:v>0.00095066</c:v>
                </c:pt>
                <c:pt idx="2678">
                  <c:v>6.2339E-005</c:v>
                </c:pt>
                <c:pt idx="2679">
                  <c:v>5.0979E-005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7.9737E-006</c:v>
                </c:pt>
                <c:pt idx="2704">
                  <c:v>0.0033304</c:v>
                </c:pt>
                <c:pt idx="2705">
                  <c:v>0.003369</c:v>
                </c:pt>
                <c:pt idx="2706">
                  <c:v>0.0022273</c:v>
                </c:pt>
                <c:pt idx="2707">
                  <c:v>0.0013178</c:v>
                </c:pt>
                <c:pt idx="2708">
                  <c:v>0.0009969</c:v>
                </c:pt>
                <c:pt idx="2709">
                  <c:v>6.7055E-005</c:v>
                </c:pt>
                <c:pt idx="2710">
                  <c:v>7.0216E-005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1.0933E-005</c:v>
                </c:pt>
                <c:pt idx="2743">
                  <c:v>0.0047639</c:v>
                </c:pt>
                <c:pt idx="2744">
                  <c:v>0.0085976</c:v>
                </c:pt>
                <c:pt idx="2745">
                  <c:v>0.0074051</c:v>
                </c:pt>
                <c:pt idx="2746">
                  <c:v>0.0073274</c:v>
                </c:pt>
                <c:pt idx="2747">
                  <c:v>0.0069048</c:v>
                </c:pt>
                <c:pt idx="2748">
                  <c:v>0.0060109</c:v>
                </c:pt>
                <c:pt idx="2749">
                  <c:v>0.0050369</c:v>
                </c:pt>
                <c:pt idx="2750">
                  <c:v>0.0047001</c:v>
                </c:pt>
                <c:pt idx="2751">
                  <c:v>0.0044132</c:v>
                </c:pt>
                <c:pt idx="2752">
                  <c:v>0.0044553</c:v>
                </c:pt>
                <c:pt idx="2753">
                  <c:v>0.0039011</c:v>
                </c:pt>
                <c:pt idx="2754">
                  <c:v>0.0037216</c:v>
                </c:pt>
                <c:pt idx="2755">
                  <c:v>0.0035786</c:v>
                </c:pt>
                <c:pt idx="2756">
                  <c:v>0.0030569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1.2894E-005</c:v>
                </c:pt>
                <c:pt idx="2817">
                  <c:v>0.0043787</c:v>
                </c:pt>
                <c:pt idx="2818">
                  <c:v>0.0043344</c:v>
                </c:pt>
                <c:pt idx="2819">
                  <c:v>0.0031697</c:v>
                </c:pt>
                <c:pt idx="2820">
                  <c:v>0.0020233</c:v>
                </c:pt>
                <c:pt idx="2821">
                  <c:v>0.001145</c:v>
                </c:pt>
                <c:pt idx="2822">
                  <c:v>5.5526E-005</c:v>
                </c:pt>
                <c:pt idx="2823">
                  <c:v>8.4269E-005</c:v>
                </c:pt>
                <c:pt idx="2824">
                  <c:v>4.6699E-005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2.4167E-006</c:v>
                </c:pt>
                <c:pt idx="2833">
                  <c:v>1.7322E-005</c:v>
                </c:pt>
                <c:pt idx="2834">
                  <c:v>1.4769E-005</c:v>
                </c:pt>
                <c:pt idx="2835">
                  <c:v>8.3992E-006</c:v>
                </c:pt>
                <c:pt idx="2836">
                  <c:v>2.0895E-006</c:v>
                </c:pt>
                <c:pt idx="2837">
                  <c:v>2.4903E-007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1.3127E-005</c:v>
                </c:pt>
                <c:pt idx="2877">
                  <c:v>1.2432E-005</c:v>
                </c:pt>
                <c:pt idx="2878">
                  <c:v>7.8376E-006</c:v>
                </c:pt>
                <c:pt idx="2879">
                  <c:v>3.5971E-006</c:v>
                </c:pt>
                <c:pt idx="2880">
                  <c:v>1.5847E-006</c:v>
                </c:pt>
                <c:pt idx="2881">
                  <c:v>8.2134E-007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0.019813</c:v>
                </c:pt>
                <c:pt idx="2899">
                  <c:v>0.028799</c:v>
                </c:pt>
                <c:pt idx="2900">
                  <c:v>0.01107</c:v>
                </c:pt>
                <c:pt idx="2901">
                  <c:v>0.0094665</c:v>
                </c:pt>
                <c:pt idx="2902">
                  <c:v>0.0053354</c:v>
                </c:pt>
                <c:pt idx="2903">
                  <c:v>0.0054955</c:v>
                </c:pt>
                <c:pt idx="2904">
                  <c:v>0.0052604</c:v>
                </c:pt>
                <c:pt idx="2905">
                  <c:v>0.0054616</c:v>
                </c:pt>
                <c:pt idx="2906">
                  <c:v>0.0044166</c:v>
                </c:pt>
                <c:pt idx="2907">
                  <c:v>0.003347</c:v>
                </c:pt>
                <c:pt idx="2908">
                  <c:v>0.0030465</c:v>
                </c:pt>
                <c:pt idx="2909">
                  <c:v>0.0026878</c:v>
                </c:pt>
                <c:pt idx="2910">
                  <c:v>0.0032151</c:v>
                </c:pt>
                <c:pt idx="2911">
                  <c:v>0.0035193</c:v>
                </c:pt>
                <c:pt idx="2912">
                  <c:v>0</c:v>
                </c:pt>
                <c:pt idx="2913">
                  <c:v>0.0010576</c:v>
                </c:pt>
                <c:pt idx="2914">
                  <c:v>0.010317</c:v>
                </c:pt>
                <c:pt idx="2915">
                  <c:v>0.015214</c:v>
                </c:pt>
                <c:pt idx="2916">
                  <c:v>0.010166</c:v>
                </c:pt>
                <c:pt idx="2917">
                  <c:v>0.0078277</c:v>
                </c:pt>
                <c:pt idx="2918">
                  <c:v>0.0050686</c:v>
                </c:pt>
                <c:pt idx="2919">
                  <c:v>0.0042292</c:v>
                </c:pt>
                <c:pt idx="2920">
                  <c:v>0.0036811</c:v>
                </c:pt>
                <c:pt idx="2921">
                  <c:v>0.003372</c:v>
                </c:pt>
                <c:pt idx="2922">
                  <c:v>0.0030239</c:v>
                </c:pt>
                <c:pt idx="2923">
                  <c:v>0.0028618</c:v>
                </c:pt>
                <c:pt idx="2924">
                  <c:v>0.0027344</c:v>
                </c:pt>
                <c:pt idx="2925">
                  <c:v>0.0024985</c:v>
                </c:pt>
                <c:pt idx="2926">
                  <c:v>0.0022636</c:v>
                </c:pt>
                <c:pt idx="2927">
                  <c:v>0.0021892</c:v>
                </c:pt>
                <c:pt idx="2928">
                  <c:v>0.002062</c:v>
                </c:pt>
                <c:pt idx="2929">
                  <c:v>0.0018446</c:v>
                </c:pt>
                <c:pt idx="2930">
                  <c:v>0.00058704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1.4233E-006</c:v>
                </c:pt>
                <c:pt idx="2938">
                  <c:v>0.0034684</c:v>
                </c:pt>
                <c:pt idx="2939">
                  <c:v>0.0098776</c:v>
                </c:pt>
                <c:pt idx="2940">
                  <c:v>0.0069624</c:v>
                </c:pt>
                <c:pt idx="2941">
                  <c:v>0.0086434</c:v>
                </c:pt>
                <c:pt idx="2942">
                  <c:v>0.0048108</c:v>
                </c:pt>
                <c:pt idx="2943">
                  <c:v>0.003447</c:v>
                </c:pt>
                <c:pt idx="2944">
                  <c:v>0.0030422</c:v>
                </c:pt>
                <c:pt idx="2945">
                  <c:v>0.0028442</c:v>
                </c:pt>
                <c:pt idx="2946">
                  <c:v>0.0026997</c:v>
                </c:pt>
                <c:pt idx="2947">
                  <c:v>0.0027083</c:v>
                </c:pt>
                <c:pt idx="2948">
                  <c:v>0.0030642</c:v>
                </c:pt>
                <c:pt idx="2949">
                  <c:v>0.0036483</c:v>
                </c:pt>
                <c:pt idx="2950">
                  <c:v>0.0060062</c:v>
                </c:pt>
                <c:pt idx="2951">
                  <c:v>0.012091</c:v>
                </c:pt>
                <c:pt idx="2952">
                  <c:v>0.040746</c:v>
                </c:pt>
                <c:pt idx="2953">
                  <c:v>0.024344</c:v>
                </c:pt>
                <c:pt idx="2954">
                  <c:v>0.015739</c:v>
                </c:pt>
                <c:pt idx="2955">
                  <c:v>0.0097165</c:v>
                </c:pt>
                <c:pt idx="2956">
                  <c:v>0.0059619</c:v>
                </c:pt>
                <c:pt idx="2957">
                  <c:v>0.0044652</c:v>
                </c:pt>
                <c:pt idx="2958">
                  <c:v>0.004118</c:v>
                </c:pt>
                <c:pt idx="2959">
                  <c:v>0.0036215</c:v>
                </c:pt>
                <c:pt idx="2960">
                  <c:v>0.0034837</c:v>
                </c:pt>
                <c:pt idx="2961">
                  <c:v>0.0032613</c:v>
                </c:pt>
                <c:pt idx="2962">
                  <c:v>0.0029847</c:v>
                </c:pt>
                <c:pt idx="2963">
                  <c:v>0.0027482</c:v>
                </c:pt>
                <c:pt idx="2964">
                  <c:v>0.002429</c:v>
                </c:pt>
                <c:pt idx="2965">
                  <c:v>0.0022299</c:v>
                </c:pt>
                <c:pt idx="2966">
                  <c:v>0.0021654</c:v>
                </c:pt>
                <c:pt idx="2967">
                  <c:v>0.0021072</c:v>
                </c:pt>
                <c:pt idx="2968">
                  <c:v>0.0020323</c:v>
                </c:pt>
                <c:pt idx="2969">
                  <c:v>0.00065816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1.0577E-005</c:v>
                </c:pt>
                <c:pt idx="2978">
                  <c:v>0.002774</c:v>
                </c:pt>
                <c:pt idx="2979">
                  <c:v>0.0032477</c:v>
                </c:pt>
                <c:pt idx="2980">
                  <c:v>0.0027127</c:v>
                </c:pt>
                <c:pt idx="2981">
                  <c:v>0.0022361</c:v>
                </c:pt>
                <c:pt idx="2982">
                  <c:v>0.0016119</c:v>
                </c:pt>
                <c:pt idx="2983">
                  <c:v>0.0008375</c:v>
                </c:pt>
                <c:pt idx="2984">
                  <c:v>8.2486E-005</c:v>
                </c:pt>
                <c:pt idx="2985">
                  <c:v>5.6639E-005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2.4488E-006</c:v>
                </c:pt>
                <c:pt idx="3072">
                  <c:v>0.00093484</c:v>
                </c:pt>
                <c:pt idx="3073">
                  <c:v>0.0035482</c:v>
                </c:pt>
                <c:pt idx="3074">
                  <c:v>0.0028665</c:v>
                </c:pt>
                <c:pt idx="3075">
                  <c:v>0.0019618</c:v>
                </c:pt>
                <c:pt idx="3076">
                  <c:v>0.0014069</c:v>
                </c:pt>
                <c:pt idx="3077">
                  <c:v>0.00089541</c:v>
                </c:pt>
                <c:pt idx="3078">
                  <c:v>7.579E-005</c:v>
                </c:pt>
                <c:pt idx="3079">
                  <c:v>4.3324E-005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6.4696E-006</c:v>
                </c:pt>
                <c:pt idx="3097">
                  <c:v>0.00070208</c:v>
                </c:pt>
                <c:pt idx="3098">
                  <c:v>0.0024924</c:v>
                </c:pt>
                <c:pt idx="3099">
                  <c:v>0.0023743</c:v>
                </c:pt>
                <c:pt idx="3100">
                  <c:v>0.001515</c:v>
                </c:pt>
                <c:pt idx="3101">
                  <c:v>0.0010663</c:v>
                </c:pt>
                <c:pt idx="3102">
                  <c:v>6.3246E-005</c:v>
                </c:pt>
                <c:pt idx="3103">
                  <c:v>6.4652E-005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0.0048992</c:v>
                </c:pt>
                <c:pt idx="3114">
                  <c:v>0.009541</c:v>
                </c:pt>
                <c:pt idx="3115">
                  <c:v>0.0036633</c:v>
                </c:pt>
                <c:pt idx="3116">
                  <c:v>0.0037621</c:v>
                </c:pt>
                <c:pt idx="3117">
                  <c:v>0.0029378</c:v>
                </c:pt>
                <c:pt idx="3118">
                  <c:v>0.0018713</c:v>
                </c:pt>
                <c:pt idx="3119">
                  <c:v>0.0010372</c:v>
                </c:pt>
                <c:pt idx="3120">
                  <c:v>4.5089E-005</c:v>
                </c:pt>
                <c:pt idx="3121">
                  <c:v>6.7633E-005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0.0019259</c:v>
                </c:pt>
                <c:pt idx="3135">
                  <c:v>0.014357</c:v>
                </c:pt>
                <c:pt idx="3136">
                  <c:v>0.0051081</c:v>
                </c:pt>
                <c:pt idx="3137">
                  <c:v>0.0088616</c:v>
                </c:pt>
                <c:pt idx="3138">
                  <c:v>0.0064184</c:v>
                </c:pt>
                <c:pt idx="3139">
                  <c:v>0.0055175</c:v>
                </c:pt>
                <c:pt idx="3140">
                  <c:v>0.0050541</c:v>
                </c:pt>
                <c:pt idx="3141">
                  <c:v>0.0045993</c:v>
                </c:pt>
                <c:pt idx="3142">
                  <c:v>0.004362</c:v>
                </c:pt>
                <c:pt idx="3143">
                  <c:v>0.0044583</c:v>
                </c:pt>
                <c:pt idx="3144">
                  <c:v>0.0041046</c:v>
                </c:pt>
                <c:pt idx="3145">
                  <c:v>0.0035786</c:v>
                </c:pt>
                <c:pt idx="3146">
                  <c:v>0.0033753</c:v>
                </c:pt>
                <c:pt idx="3147">
                  <c:v>0.0032183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0.0029237</c:v>
                </c:pt>
                <c:pt idx="3153">
                  <c:v>0.0087669</c:v>
                </c:pt>
                <c:pt idx="3154">
                  <c:v>0.0054503</c:v>
                </c:pt>
                <c:pt idx="3155">
                  <c:v>0.0043686</c:v>
                </c:pt>
                <c:pt idx="3156">
                  <c:v>0.0068054</c:v>
                </c:pt>
                <c:pt idx="3157">
                  <c:v>0.0052431</c:v>
                </c:pt>
                <c:pt idx="3158">
                  <c:v>0.0040766</c:v>
                </c:pt>
                <c:pt idx="3159">
                  <c:v>0.0032227</c:v>
                </c:pt>
                <c:pt idx="3160">
                  <c:v>0.0027919</c:v>
                </c:pt>
                <c:pt idx="3161">
                  <c:v>0.0026439</c:v>
                </c:pt>
                <c:pt idx="3162">
                  <c:v>0.0023819</c:v>
                </c:pt>
                <c:pt idx="3163">
                  <c:v>0.0022625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0.0021559</c:v>
                </c:pt>
                <c:pt idx="3179">
                  <c:v>0.012665</c:v>
                </c:pt>
                <c:pt idx="3180">
                  <c:v>0.0046237</c:v>
                </c:pt>
                <c:pt idx="3181">
                  <c:v>0.0074648</c:v>
                </c:pt>
                <c:pt idx="3182">
                  <c:v>0.0043558</c:v>
                </c:pt>
                <c:pt idx="3183">
                  <c:v>0.0033163</c:v>
                </c:pt>
                <c:pt idx="3184">
                  <c:v>0.0031217</c:v>
                </c:pt>
                <c:pt idx="3185">
                  <c:v>0.0030325</c:v>
                </c:pt>
                <c:pt idx="3186">
                  <c:v>0.0031064</c:v>
                </c:pt>
                <c:pt idx="3187">
                  <c:v>0.0034511</c:v>
                </c:pt>
                <c:pt idx="3188">
                  <c:v>0.0033763</c:v>
                </c:pt>
                <c:pt idx="3189">
                  <c:v>0.0035592</c:v>
                </c:pt>
                <c:pt idx="3190">
                  <c:v>0.0039947</c:v>
                </c:pt>
                <c:pt idx="3191">
                  <c:v>0.0048924</c:v>
                </c:pt>
                <c:pt idx="3192">
                  <c:v>0.0074606</c:v>
                </c:pt>
                <c:pt idx="3193">
                  <c:v>0.011745</c:v>
                </c:pt>
                <c:pt idx="3194">
                  <c:v>0.012539</c:v>
                </c:pt>
                <c:pt idx="3195">
                  <c:v>0.0085651</c:v>
                </c:pt>
                <c:pt idx="3196">
                  <c:v>0.0057659</c:v>
                </c:pt>
                <c:pt idx="3197">
                  <c:v>0.0047212</c:v>
                </c:pt>
                <c:pt idx="3198">
                  <c:v>0.0038695</c:v>
                </c:pt>
                <c:pt idx="3199">
                  <c:v>0.0034173</c:v>
                </c:pt>
                <c:pt idx="3200">
                  <c:v>0.0034873</c:v>
                </c:pt>
                <c:pt idx="3201">
                  <c:v>0.0033755</c:v>
                </c:pt>
                <c:pt idx="3202">
                  <c:v>0.0032157</c:v>
                </c:pt>
                <c:pt idx="3203">
                  <c:v>0.0030009</c:v>
                </c:pt>
                <c:pt idx="3204">
                  <c:v>0.0027948</c:v>
                </c:pt>
                <c:pt idx="3205">
                  <c:v>0.0025653</c:v>
                </c:pt>
                <c:pt idx="3206">
                  <c:v>0.0024935</c:v>
                </c:pt>
                <c:pt idx="3207">
                  <c:v>0.0027075</c:v>
                </c:pt>
                <c:pt idx="3208">
                  <c:v>0.0038854</c:v>
                </c:pt>
                <c:pt idx="3209">
                  <c:v>0.010069</c:v>
                </c:pt>
                <c:pt idx="3210">
                  <c:v>0.040235</c:v>
                </c:pt>
                <c:pt idx="3211">
                  <c:v>0.02398</c:v>
                </c:pt>
                <c:pt idx="3212">
                  <c:v>0.011716</c:v>
                </c:pt>
                <c:pt idx="3213">
                  <c:v>0.0078905</c:v>
                </c:pt>
                <c:pt idx="3214">
                  <c:v>0.0047878</c:v>
                </c:pt>
                <c:pt idx="3215">
                  <c:v>0.0047701</c:v>
                </c:pt>
                <c:pt idx="3216">
                  <c:v>0.0035703</c:v>
                </c:pt>
                <c:pt idx="3217">
                  <c:v>0.0031296</c:v>
                </c:pt>
                <c:pt idx="3218">
                  <c:v>0.0027942</c:v>
                </c:pt>
                <c:pt idx="3219">
                  <c:v>0.0025748</c:v>
                </c:pt>
                <c:pt idx="3220">
                  <c:v>0.0021773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0.0002412</c:v>
                </c:pt>
                <c:pt idx="3232">
                  <c:v>0.0037479</c:v>
                </c:pt>
                <c:pt idx="3233">
                  <c:v>0.008247</c:v>
                </c:pt>
                <c:pt idx="3234">
                  <c:v>0.0082276</c:v>
                </c:pt>
                <c:pt idx="3235">
                  <c:v>0.0093493</c:v>
                </c:pt>
                <c:pt idx="3236">
                  <c:v>0.00085916</c:v>
                </c:pt>
                <c:pt idx="3237">
                  <c:v>0.0031959</c:v>
                </c:pt>
                <c:pt idx="3238">
                  <c:v>0.0024418</c:v>
                </c:pt>
                <c:pt idx="3239">
                  <c:v>0.0016625</c:v>
                </c:pt>
                <c:pt idx="3240">
                  <c:v>0.00088117</c:v>
                </c:pt>
                <c:pt idx="3241">
                  <c:v>5.2102E-005</c:v>
                </c:pt>
                <c:pt idx="3242">
                  <c:v>7.1571E-005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9.0518E-007</c:v>
                </c:pt>
                <c:pt idx="3277">
                  <c:v>0.0028677</c:v>
                </c:pt>
                <c:pt idx="3278">
                  <c:v>0.0012901</c:v>
                </c:pt>
                <c:pt idx="3279">
                  <c:v>0.0043048</c:v>
                </c:pt>
                <c:pt idx="3280">
                  <c:v>0.0070336</c:v>
                </c:pt>
                <c:pt idx="3281">
                  <c:v>0.0060568</c:v>
                </c:pt>
                <c:pt idx="3282">
                  <c:v>0.0046307</c:v>
                </c:pt>
                <c:pt idx="3283">
                  <c:v>0.0035623</c:v>
                </c:pt>
                <c:pt idx="3284">
                  <c:v>0.0035437</c:v>
                </c:pt>
                <c:pt idx="3285">
                  <c:v>0.0034692</c:v>
                </c:pt>
                <c:pt idx="3286">
                  <c:v>0.0035694</c:v>
                </c:pt>
                <c:pt idx="3287">
                  <c:v>0.0032839</c:v>
                </c:pt>
                <c:pt idx="3288">
                  <c:v>0.0031912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0.00049742</c:v>
                </c:pt>
                <c:pt idx="3300">
                  <c:v>0.0048964</c:v>
                </c:pt>
                <c:pt idx="3301">
                  <c:v>0.0044368</c:v>
                </c:pt>
                <c:pt idx="3302">
                  <c:v>0.00324</c:v>
                </c:pt>
                <c:pt idx="3303">
                  <c:v>0.0021784</c:v>
                </c:pt>
                <c:pt idx="3304">
                  <c:v>0.0013928</c:v>
                </c:pt>
                <c:pt idx="3305">
                  <c:v>0.0008916</c:v>
                </c:pt>
                <c:pt idx="3306">
                  <c:v>9.0033E-005</c:v>
                </c:pt>
                <c:pt idx="3307">
                  <c:v>9.5695E-005</c:v>
                </c:pt>
                <c:pt idx="3308">
                  <c:v>8.0836E-005</c:v>
                </c:pt>
                <c:pt idx="3309">
                  <c:v>0.0038324</c:v>
                </c:pt>
                <c:pt idx="3310">
                  <c:v>0.014131</c:v>
                </c:pt>
                <c:pt idx="3311">
                  <c:v>0.0077805</c:v>
                </c:pt>
                <c:pt idx="3312">
                  <c:v>0.0041729</c:v>
                </c:pt>
                <c:pt idx="3313">
                  <c:v>0.0032735</c:v>
                </c:pt>
                <c:pt idx="3314">
                  <c:v>0.0034464</c:v>
                </c:pt>
                <c:pt idx="3315">
                  <c:v>0.0038415</c:v>
                </c:pt>
                <c:pt idx="3316">
                  <c:v>0.0039261</c:v>
                </c:pt>
                <c:pt idx="3317">
                  <c:v>0.0038118</c:v>
                </c:pt>
                <c:pt idx="3318">
                  <c:v>0.0036348</c:v>
                </c:pt>
                <c:pt idx="3319">
                  <c:v>0.0034151</c:v>
                </c:pt>
                <c:pt idx="3320">
                  <c:v>0.0034143</c:v>
                </c:pt>
                <c:pt idx="3321">
                  <c:v>0.0032314</c:v>
                </c:pt>
                <c:pt idx="3322">
                  <c:v>0.0031998</c:v>
                </c:pt>
                <c:pt idx="3323">
                  <c:v>0.0031067</c:v>
                </c:pt>
                <c:pt idx="3324">
                  <c:v>0.003042</c:v>
                </c:pt>
                <c:pt idx="3325">
                  <c:v>0.0029465</c:v>
                </c:pt>
                <c:pt idx="3326">
                  <c:v>0.0029584</c:v>
                </c:pt>
                <c:pt idx="3327">
                  <c:v>0.0030167</c:v>
                </c:pt>
                <c:pt idx="3328">
                  <c:v>0.003516</c:v>
                </c:pt>
                <c:pt idx="3329">
                  <c:v>0.0044126</c:v>
                </c:pt>
                <c:pt idx="3330">
                  <c:v>0.012455</c:v>
                </c:pt>
                <c:pt idx="3331">
                  <c:v>0.024175</c:v>
                </c:pt>
                <c:pt idx="3332">
                  <c:v>0.010252</c:v>
                </c:pt>
                <c:pt idx="3333">
                  <c:v>0.0054073</c:v>
                </c:pt>
                <c:pt idx="3334">
                  <c:v>0.0053498</c:v>
                </c:pt>
                <c:pt idx="3335">
                  <c:v>0.0045818</c:v>
                </c:pt>
                <c:pt idx="3336">
                  <c:v>0.0036888</c:v>
                </c:pt>
                <c:pt idx="3337">
                  <c:v>0.0032976</c:v>
                </c:pt>
                <c:pt idx="3338">
                  <c:v>0.0030615</c:v>
                </c:pt>
                <c:pt idx="3339">
                  <c:v>0.0030704</c:v>
                </c:pt>
                <c:pt idx="3340">
                  <c:v>0.0030702</c:v>
                </c:pt>
                <c:pt idx="3341">
                  <c:v>0.0028374</c:v>
                </c:pt>
                <c:pt idx="3342">
                  <c:v>0.0027492</c:v>
                </c:pt>
                <c:pt idx="3343">
                  <c:v>0.0024921</c:v>
                </c:pt>
                <c:pt idx="3344">
                  <c:v>0.0021823</c:v>
                </c:pt>
                <c:pt idx="3345">
                  <c:v>0.0019299</c:v>
                </c:pt>
                <c:pt idx="3346">
                  <c:v>0.001727</c:v>
                </c:pt>
                <c:pt idx="3347">
                  <c:v>0.0016534</c:v>
                </c:pt>
                <c:pt idx="3348">
                  <c:v>0.00065624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0.00089306</c:v>
                </c:pt>
                <c:pt idx="3420">
                  <c:v>0.0091032</c:v>
                </c:pt>
                <c:pt idx="3421">
                  <c:v>0.009424</c:v>
                </c:pt>
                <c:pt idx="3422">
                  <c:v>0.0038664</c:v>
                </c:pt>
                <c:pt idx="3423">
                  <c:v>0.0036571</c:v>
                </c:pt>
                <c:pt idx="3424">
                  <c:v>0.0028843</c:v>
                </c:pt>
                <c:pt idx="3425">
                  <c:v>0.0016951</c:v>
                </c:pt>
                <c:pt idx="3426">
                  <c:v>0.0011582</c:v>
                </c:pt>
                <c:pt idx="3427">
                  <c:v>0.00077815</c:v>
                </c:pt>
                <c:pt idx="3428">
                  <c:v>7.5818E-005</c:v>
                </c:pt>
                <c:pt idx="3429">
                  <c:v>4.7611E-005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9.2798E-006</c:v>
                </c:pt>
                <c:pt idx="3440">
                  <c:v>0.01475</c:v>
                </c:pt>
                <c:pt idx="3441">
                  <c:v>0.0052575</c:v>
                </c:pt>
                <c:pt idx="3442">
                  <c:v>0.017894</c:v>
                </c:pt>
                <c:pt idx="3443">
                  <c:v>0.012564</c:v>
                </c:pt>
                <c:pt idx="3444">
                  <c:v>0.00042991</c:v>
                </c:pt>
                <c:pt idx="3445">
                  <c:v>0.0022813</c:v>
                </c:pt>
                <c:pt idx="3446">
                  <c:v>0.0020223</c:v>
                </c:pt>
                <c:pt idx="3447">
                  <c:v>0.0010274</c:v>
                </c:pt>
                <c:pt idx="3448">
                  <c:v>4.8276E-005</c:v>
                </c:pt>
                <c:pt idx="3449">
                  <c:v>6.627E-005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0.0093364</c:v>
                </c:pt>
                <c:pt idx="3456">
                  <c:v>0.053614</c:v>
                </c:pt>
                <c:pt idx="3457">
                  <c:v>0.032775</c:v>
                </c:pt>
                <c:pt idx="3458">
                  <c:v>0.015148</c:v>
                </c:pt>
                <c:pt idx="3459">
                  <c:v>0.0057791</c:v>
                </c:pt>
                <c:pt idx="3460">
                  <c:v>0.0051531</c:v>
                </c:pt>
                <c:pt idx="3461">
                  <c:v>0.0043922</c:v>
                </c:pt>
                <c:pt idx="3462">
                  <c:v>0.0034148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0.029499</c:v>
                </c:pt>
                <c:pt idx="3472">
                  <c:v>0.052549</c:v>
                </c:pt>
                <c:pt idx="3473">
                  <c:v>0.03796</c:v>
                </c:pt>
                <c:pt idx="3474">
                  <c:v>0.029198</c:v>
                </c:pt>
                <c:pt idx="3475">
                  <c:v>0.022165</c:v>
                </c:pt>
                <c:pt idx="3476">
                  <c:v>0.01821</c:v>
                </c:pt>
                <c:pt idx="3477">
                  <c:v>0.0051204</c:v>
                </c:pt>
                <c:pt idx="3478">
                  <c:v>0.0073235</c:v>
                </c:pt>
                <c:pt idx="3479">
                  <c:v>0.0056359</c:v>
                </c:pt>
                <c:pt idx="3480">
                  <c:v>0.0053076</c:v>
                </c:pt>
                <c:pt idx="3481">
                  <c:v>0.004359</c:v>
                </c:pt>
                <c:pt idx="3482">
                  <c:v>0.0033912</c:v>
                </c:pt>
                <c:pt idx="3483">
                  <c:v>0.0026202</c:v>
                </c:pt>
                <c:pt idx="3484">
                  <c:v>0.0022766</c:v>
                </c:pt>
                <c:pt idx="3485">
                  <c:v>0.0022832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0.0011537</c:v>
                </c:pt>
                <c:pt idx="3494">
                  <c:v>0.01963</c:v>
                </c:pt>
                <c:pt idx="3495">
                  <c:v>0.027705</c:v>
                </c:pt>
                <c:pt idx="3496">
                  <c:v>0.043468</c:v>
                </c:pt>
                <c:pt idx="3497">
                  <c:v>0.044451</c:v>
                </c:pt>
                <c:pt idx="3498">
                  <c:v>0.036641</c:v>
                </c:pt>
                <c:pt idx="3499">
                  <c:v>0.018277</c:v>
                </c:pt>
                <c:pt idx="3500">
                  <c:v>0.007503</c:v>
                </c:pt>
                <c:pt idx="3501">
                  <c:v>0.0072103</c:v>
                </c:pt>
                <c:pt idx="3502">
                  <c:v>0.0066044</c:v>
                </c:pt>
                <c:pt idx="3503">
                  <c:v>0.0055303</c:v>
                </c:pt>
                <c:pt idx="3504">
                  <c:v>0.004425</c:v>
                </c:pt>
                <c:pt idx="3505">
                  <c:v>0.0038386</c:v>
                </c:pt>
                <c:pt idx="3506">
                  <c:v>0.0031803</c:v>
                </c:pt>
                <c:pt idx="3507">
                  <c:v>0.0027331</c:v>
                </c:pt>
                <c:pt idx="3508">
                  <c:v>0.0027845</c:v>
                </c:pt>
                <c:pt idx="3509">
                  <c:v>0.0027061</c:v>
                </c:pt>
                <c:pt idx="3510">
                  <c:v>0.0025595</c:v>
                </c:pt>
                <c:pt idx="3511">
                  <c:v>0.0022988</c:v>
                </c:pt>
                <c:pt idx="3512">
                  <c:v>0.002328</c:v>
                </c:pt>
                <c:pt idx="3513">
                  <c:v>0.0022407</c:v>
                </c:pt>
                <c:pt idx="3514">
                  <c:v>0.0021098</c:v>
                </c:pt>
                <c:pt idx="3515">
                  <c:v>0.0020664</c:v>
                </c:pt>
                <c:pt idx="3516">
                  <c:v>0.00071568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0.0041928</c:v>
                </c:pt>
                <c:pt idx="3523">
                  <c:v>0.013045</c:v>
                </c:pt>
                <c:pt idx="3524">
                  <c:v>0.012508</c:v>
                </c:pt>
                <c:pt idx="3525">
                  <c:v>0.0119</c:v>
                </c:pt>
                <c:pt idx="3526">
                  <c:v>0.004426</c:v>
                </c:pt>
                <c:pt idx="3527">
                  <c:v>0.0088287</c:v>
                </c:pt>
                <c:pt idx="3528">
                  <c:v>0.0068714</c:v>
                </c:pt>
                <c:pt idx="3529">
                  <c:v>0.0054059</c:v>
                </c:pt>
                <c:pt idx="3530">
                  <c:v>0.0047452</c:v>
                </c:pt>
                <c:pt idx="3531">
                  <c:v>0.0040178</c:v>
                </c:pt>
                <c:pt idx="3532">
                  <c:v>0.0035527</c:v>
                </c:pt>
                <c:pt idx="3533">
                  <c:v>0.0033248</c:v>
                </c:pt>
                <c:pt idx="3534">
                  <c:v>0.0033908</c:v>
                </c:pt>
                <c:pt idx="3535">
                  <c:v>0.0031192</c:v>
                </c:pt>
                <c:pt idx="3536">
                  <c:v>0.0026943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0.0076426</c:v>
                </c:pt>
                <c:pt idx="3546">
                  <c:v>0.021586</c:v>
                </c:pt>
                <c:pt idx="3547">
                  <c:v>0.020378</c:v>
                </c:pt>
                <c:pt idx="3548">
                  <c:v>0.015943</c:v>
                </c:pt>
                <c:pt idx="3549">
                  <c:v>0.011185</c:v>
                </c:pt>
                <c:pt idx="3550">
                  <c:v>0.0072665</c:v>
                </c:pt>
                <c:pt idx="3551">
                  <c:v>0.0052157</c:v>
                </c:pt>
                <c:pt idx="3552">
                  <c:v>0.0056914</c:v>
                </c:pt>
                <c:pt idx="3553">
                  <c:v>0.0046435</c:v>
                </c:pt>
                <c:pt idx="3554">
                  <c:v>0.0038842</c:v>
                </c:pt>
                <c:pt idx="3555">
                  <c:v>0.0035262</c:v>
                </c:pt>
                <c:pt idx="3556">
                  <c:v>0.0033273</c:v>
                </c:pt>
                <c:pt idx="3557">
                  <c:v>0.0032588</c:v>
                </c:pt>
                <c:pt idx="3558">
                  <c:v>0.002917</c:v>
                </c:pt>
                <c:pt idx="3559">
                  <c:v>0.0027684</c:v>
                </c:pt>
                <c:pt idx="3560">
                  <c:v>0.0025178</c:v>
                </c:pt>
                <c:pt idx="3561">
                  <c:v>0.0019081</c:v>
                </c:pt>
                <c:pt idx="3562">
                  <c:v>0.0020166</c:v>
                </c:pt>
                <c:pt idx="3563">
                  <c:v>0.0019792</c:v>
                </c:pt>
                <c:pt idx="3564">
                  <c:v>0.0020084</c:v>
                </c:pt>
                <c:pt idx="3565">
                  <c:v>0.0019799</c:v>
                </c:pt>
                <c:pt idx="3566">
                  <c:v>0.00072904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7.067E-006</c:v>
                </c:pt>
                <c:pt idx="3572">
                  <c:v>0.015527</c:v>
                </c:pt>
                <c:pt idx="3573">
                  <c:v>0.021768</c:v>
                </c:pt>
                <c:pt idx="3574">
                  <c:v>0.022755</c:v>
                </c:pt>
                <c:pt idx="3575">
                  <c:v>0.015351</c:v>
                </c:pt>
                <c:pt idx="3576">
                  <c:v>0.0079748</c:v>
                </c:pt>
                <c:pt idx="3577">
                  <c:v>0.0053901</c:v>
                </c:pt>
                <c:pt idx="3578">
                  <c:v>0.0051059</c:v>
                </c:pt>
                <c:pt idx="3579">
                  <c:v>0.003896</c:v>
                </c:pt>
                <c:pt idx="3580">
                  <c:v>0.0035667</c:v>
                </c:pt>
                <c:pt idx="3581">
                  <c:v>0.0035674</c:v>
                </c:pt>
                <c:pt idx="3582">
                  <c:v>0.0034688</c:v>
                </c:pt>
                <c:pt idx="3583">
                  <c:v>0.0033423</c:v>
                </c:pt>
                <c:pt idx="3584">
                  <c:v>0.0033168</c:v>
                </c:pt>
                <c:pt idx="3585">
                  <c:v>0.0030789</c:v>
                </c:pt>
                <c:pt idx="3586">
                  <c:v>0.0027302</c:v>
                </c:pt>
                <c:pt idx="3587">
                  <c:v>0.0025103</c:v>
                </c:pt>
                <c:pt idx="3588">
                  <c:v>0.0023581</c:v>
                </c:pt>
                <c:pt idx="3589">
                  <c:v>0.0021223</c:v>
                </c:pt>
                <c:pt idx="3590">
                  <c:v>0.0019537</c:v>
                </c:pt>
                <c:pt idx="3591">
                  <c:v>0.00063076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1.134E-005</c:v>
                </c:pt>
                <c:pt idx="3630">
                  <c:v>1.6544E-005</c:v>
                </c:pt>
                <c:pt idx="3631">
                  <c:v>1.5043E-005</c:v>
                </c:pt>
                <c:pt idx="3632">
                  <c:v>5.9586E-006</c:v>
                </c:pt>
                <c:pt idx="3633">
                  <c:v>1.8552E-006</c:v>
                </c:pt>
                <c:pt idx="3634">
                  <c:v>4.5693E-007</c:v>
                </c:pt>
                <c:pt idx="3635">
                  <c:v>1.2258E-006</c:v>
                </c:pt>
                <c:pt idx="3636">
                  <c:v>0.00012018</c:v>
                </c:pt>
                <c:pt idx="3637">
                  <c:v>0.002928</c:v>
                </c:pt>
                <c:pt idx="3638">
                  <c:v>0.0034217</c:v>
                </c:pt>
                <c:pt idx="3639">
                  <c:v>0.0020406</c:v>
                </c:pt>
                <c:pt idx="3640">
                  <c:v>0.0010455</c:v>
                </c:pt>
                <c:pt idx="3641">
                  <c:v>4.254E-005</c:v>
                </c:pt>
                <c:pt idx="3642">
                  <c:v>7.8645E-005</c:v>
                </c:pt>
                <c:pt idx="3643">
                  <c:v>4.6948E-005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1.5075E-005</c:v>
                </c:pt>
                <c:pt idx="3655">
                  <c:v>0.0032497</c:v>
                </c:pt>
                <c:pt idx="3656">
                  <c:v>0.0040308</c:v>
                </c:pt>
                <c:pt idx="3657">
                  <c:v>0.0028425</c:v>
                </c:pt>
                <c:pt idx="3658">
                  <c:v>0.0025736</c:v>
                </c:pt>
                <c:pt idx="3659">
                  <c:v>0.0024345</c:v>
                </c:pt>
                <c:pt idx="3660">
                  <c:v>0.002338</c:v>
                </c:pt>
                <c:pt idx="3661">
                  <c:v>0.0015565</c:v>
                </c:pt>
                <c:pt idx="3662">
                  <c:v>0.0010152</c:v>
                </c:pt>
                <c:pt idx="3663">
                  <c:v>7.5355E-005</c:v>
                </c:pt>
                <c:pt idx="3664">
                  <c:v>5.0924E-005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1.4729E-010</c:v>
                </c:pt>
                <c:pt idx="3686">
                  <c:v>1.3645E-005</c:v>
                </c:pt>
                <c:pt idx="3687">
                  <c:v>5.3768E-007</c:v>
                </c:pt>
                <c:pt idx="3688">
                  <c:v>7.2534E-006</c:v>
                </c:pt>
                <c:pt idx="3689">
                  <c:v>5.2111E-006</c:v>
                </c:pt>
                <c:pt idx="3690">
                  <c:v>0.00045431</c:v>
                </c:pt>
                <c:pt idx="3691">
                  <c:v>0.00318</c:v>
                </c:pt>
                <c:pt idx="3692">
                  <c:v>0.0037395</c:v>
                </c:pt>
                <c:pt idx="3693">
                  <c:v>0.0029666</c:v>
                </c:pt>
                <c:pt idx="3694">
                  <c:v>0.0019326</c:v>
                </c:pt>
                <c:pt idx="3695">
                  <c:v>0.0011031</c:v>
                </c:pt>
                <c:pt idx="3696">
                  <c:v>5.8538E-005</c:v>
                </c:pt>
                <c:pt idx="3697">
                  <c:v>6.5896E-005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0.0041272</c:v>
                </c:pt>
                <c:pt idx="3720">
                  <c:v>0.0099911</c:v>
                </c:pt>
                <c:pt idx="3721">
                  <c:v>0.008148</c:v>
                </c:pt>
                <c:pt idx="3722">
                  <c:v>0.0036775</c:v>
                </c:pt>
                <c:pt idx="3723">
                  <c:v>0.0027416</c:v>
                </c:pt>
                <c:pt idx="3724">
                  <c:v>0.001924</c:v>
                </c:pt>
                <c:pt idx="3725">
                  <c:v>0.0010932</c:v>
                </c:pt>
                <c:pt idx="3726">
                  <c:v>7.5108E-005</c:v>
                </c:pt>
                <c:pt idx="3727">
                  <c:v>6.6492E-005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0.00070888</c:v>
                </c:pt>
                <c:pt idx="3747">
                  <c:v>0.0038358</c:v>
                </c:pt>
                <c:pt idx="3748">
                  <c:v>0.0038376</c:v>
                </c:pt>
                <c:pt idx="3749">
                  <c:v>0.0028922</c:v>
                </c:pt>
                <c:pt idx="3750">
                  <c:v>0.0024064</c:v>
                </c:pt>
                <c:pt idx="3751">
                  <c:v>0.0015793</c:v>
                </c:pt>
                <c:pt idx="3752">
                  <c:v>0.0010151</c:v>
                </c:pt>
                <c:pt idx="3753">
                  <c:v>7.587E-005</c:v>
                </c:pt>
                <c:pt idx="3754">
                  <c:v>7.0583E-005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0.0010638</c:v>
                </c:pt>
                <c:pt idx="3765">
                  <c:v>0.0065833</c:v>
                </c:pt>
                <c:pt idx="3766">
                  <c:v>0.010831</c:v>
                </c:pt>
                <c:pt idx="3767">
                  <c:v>0.0027237</c:v>
                </c:pt>
                <c:pt idx="3768">
                  <c:v>0.0036537</c:v>
                </c:pt>
                <c:pt idx="3769">
                  <c:v>0.0024232</c:v>
                </c:pt>
                <c:pt idx="3770">
                  <c:v>0.0015688</c:v>
                </c:pt>
                <c:pt idx="3771">
                  <c:v>0.00090688</c:v>
                </c:pt>
                <c:pt idx="3772">
                  <c:v>5.8485E-005</c:v>
                </c:pt>
                <c:pt idx="3773">
                  <c:v>7.6328E-005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0.0031907</c:v>
                </c:pt>
                <c:pt idx="3793">
                  <c:v>0.0077007</c:v>
                </c:pt>
                <c:pt idx="3794">
                  <c:v>0.0017553</c:v>
                </c:pt>
                <c:pt idx="3795">
                  <c:v>0.0074159</c:v>
                </c:pt>
                <c:pt idx="3796">
                  <c:v>0.0081377</c:v>
                </c:pt>
                <c:pt idx="3797">
                  <c:v>0.0057007</c:v>
                </c:pt>
                <c:pt idx="3798">
                  <c:v>0.00446</c:v>
                </c:pt>
                <c:pt idx="3799">
                  <c:v>0.0043725</c:v>
                </c:pt>
                <c:pt idx="3800">
                  <c:v>0.004439</c:v>
                </c:pt>
                <c:pt idx="3801">
                  <c:v>0.0047549</c:v>
                </c:pt>
                <c:pt idx="3802">
                  <c:v>0.0047929</c:v>
                </c:pt>
                <c:pt idx="3803">
                  <c:v>0.0048507</c:v>
                </c:pt>
                <c:pt idx="3804">
                  <c:v>0.0052724</c:v>
                </c:pt>
                <c:pt idx="3805">
                  <c:v>0.005285</c:v>
                </c:pt>
                <c:pt idx="3806">
                  <c:v>0.0055992</c:v>
                </c:pt>
                <c:pt idx="3807">
                  <c:v>0.0058199</c:v>
                </c:pt>
                <c:pt idx="3808">
                  <c:v>0.0053743</c:v>
                </c:pt>
                <c:pt idx="3809">
                  <c:v>0.0042821</c:v>
                </c:pt>
                <c:pt idx="3810">
                  <c:v>0.0037056</c:v>
                </c:pt>
                <c:pt idx="3811">
                  <c:v>0.0033889</c:v>
                </c:pt>
                <c:pt idx="3812">
                  <c:v>0.0031659</c:v>
                </c:pt>
                <c:pt idx="3813">
                  <c:v>0.0031026</c:v>
                </c:pt>
                <c:pt idx="3814">
                  <c:v>0.0030576</c:v>
                </c:pt>
                <c:pt idx="3815">
                  <c:v>0.0029949</c:v>
                </c:pt>
                <c:pt idx="3816">
                  <c:v>0.0028441</c:v>
                </c:pt>
                <c:pt idx="3817">
                  <c:v>0.0026337</c:v>
                </c:pt>
                <c:pt idx="3818">
                  <c:v>0.0026061</c:v>
                </c:pt>
                <c:pt idx="3819">
                  <c:v>0.002398</c:v>
                </c:pt>
                <c:pt idx="3820">
                  <c:v>0.0025515</c:v>
                </c:pt>
                <c:pt idx="3821">
                  <c:v>0.0024508</c:v>
                </c:pt>
                <c:pt idx="3822">
                  <c:v>0.0024424</c:v>
                </c:pt>
                <c:pt idx="3823">
                  <c:v>0.0028103</c:v>
                </c:pt>
                <c:pt idx="3824">
                  <c:v>0.0036407</c:v>
                </c:pt>
                <c:pt idx="3825">
                  <c:v>0.0040722</c:v>
                </c:pt>
                <c:pt idx="3826">
                  <c:v>0.0034581</c:v>
                </c:pt>
                <c:pt idx="3827">
                  <c:v>0.0026863</c:v>
                </c:pt>
                <c:pt idx="3828">
                  <c:v>0.0020955</c:v>
                </c:pt>
                <c:pt idx="3829">
                  <c:v>0.0020077</c:v>
                </c:pt>
                <c:pt idx="3830">
                  <c:v>0.0021315</c:v>
                </c:pt>
                <c:pt idx="3831">
                  <c:v>0.0024685</c:v>
                </c:pt>
                <c:pt idx="3832">
                  <c:v>0.002647</c:v>
                </c:pt>
                <c:pt idx="3833">
                  <c:v>0.0031427</c:v>
                </c:pt>
                <c:pt idx="3834">
                  <c:v>0.0039466</c:v>
                </c:pt>
                <c:pt idx="3835">
                  <c:v>0.0070032</c:v>
                </c:pt>
                <c:pt idx="3836">
                  <c:v>0.0053366</c:v>
                </c:pt>
                <c:pt idx="3837">
                  <c:v>0.0026284</c:v>
                </c:pt>
                <c:pt idx="3838">
                  <c:v>0.0020857</c:v>
                </c:pt>
                <c:pt idx="3839">
                  <c:v>0.0013508</c:v>
                </c:pt>
                <c:pt idx="3840">
                  <c:v>0.0009259</c:v>
                </c:pt>
                <c:pt idx="3841">
                  <c:v>6.5346E-005</c:v>
                </c:pt>
                <c:pt idx="3842">
                  <c:v>7.9345E-005</c:v>
                </c:pt>
                <c:pt idx="3843">
                  <c:v>7.0003E-005</c:v>
                </c:pt>
                <c:pt idx="3844">
                  <c:v>5.3876E-005</c:v>
                </c:pt>
                <c:pt idx="3845">
                  <c:v>0.025924</c:v>
                </c:pt>
                <c:pt idx="3846">
                  <c:v>0.014462</c:v>
                </c:pt>
                <c:pt idx="3847">
                  <c:v>0.010365</c:v>
                </c:pt>
                <c:pt idx="3848">
                  <c:v>0.0081555</c:v>
                </c:pt>
                <c:pt idx="3849">
                  <c:v>0.0061837</c:v>
                </c:pt>
                <c:pt idx="3850">
                  <c:v>0.0051833</c:v>
                </c:pt>
                <c:pt idx="3851">
                  <c:v>0.00496</c:v>
                </c:pt>
                <c:pt idx="3852">
                  <c:v>0.0049333</c:v>
                </c:pt>
                <c:pt idx="3853">
                  <c:v>0.0046585</c:v>
                </c:pt>
                <c:pt idx="3854">
                  <c:v>0.0044796</c:v>
                </c:pt>
                <c:pt idx="3855">
                  <c:v>0.0042448</c:v>
                </c:pt>
                <c:pt idx="3856">
                  <c:v>0.0042554</c:v>
                </c:pt>
                <c:pt idx="3857">
                  <c:v>0.0044324</c:v>
                </c:pt>
                <c:pt idx="3858">
                  <c:v>0.0047429</c:v>
                </c:pt>
                <c:pt idx="3859">
                  <c:v>0.0066887</c:v>
                </c:pt>
                <c:pt idx="3860">
                  <c:v>0.0020399</c:v>
                </c:pt>
                <c:pt idx="3861">
                  <c:v>0.055328</c:v>
                </c:pt>
                <c:pt idx="3862">
                  <c:v>0.052201</c:v>
                </c:pt>
                <c:pt idx="3863">
                  <c:v>0.043228</c:v>
                </c:pt>
                <c:pt idx="3864">
                  <c:v>0.035963</c:v>
                </c:pt>
                <c:pt idx="3865">
                  <c:v>0.013471</c:v>
                </c:pt>
                <c:pt idx="3866">
                  <c:v>0.0072431</c:v>
                </c:pt>
                <c:pt idx="3867">
                  <c:v>0.0077713</c:v>
                </c:pt>
                <c:pt idx="3868">
                  <c:v>0.0073874</c:v>
                </c:pt>
                <c:pt idx="3869">
                  <c:v>0.0054083</c:v>
                </c:pt>
                <c:pt idx="3870">
                  <c:v>0.0039206</c:v>
                </c:pt>
                <c:pt idx="3871">
                  <c:v>0.0033224</c:v>
                </c:pt>
                <c:pt idx="3872">
                  <c:v>0.0031762</c:v>
                </c:pt>
                <c:pt idx="3873">
                  <c:v>0.0031758</c:v>
                </c:pt>
                <c:pt idx="3874">
                  <c:v>0.002946</c:v>
                </c:pt>
                <c:pt idx="3875">
                  <c:v>0.0027424</c:v>
                </c:pt>
                <c:pt idx="3876">
                  <c:v>0.0023286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0.0059442</c:v>
                </c:pt>
                <c:pt idx="3889">
                  <c:v>0.0057984</c:v>
                </c:pt>
                <c:pt idx="3890">
                  <c:v>0.01499</c:v>
                </c:pt>
                <c:pt idx="3891">
                  <c:v>0.012625</c:v>
                </c:pt>
                <c:pt idx="3892">
                  <c:v>0.010641</c:v>
                </c:pt>
                <c:pt idx="3893">
                  <c:v>0.0010568</c:v>
                </c:pt>
                <c:pt idx="3894">
                  <c:v>0.0032518</c:v>
                </c:pt>
                <c:pt idx="3895">
                  <c:v>0.0039179</c:v>
                </c:pt>
                <c:pt idx="3896">
                  <c:v>0.0030366</c:v>
                </c:pt>
                <c:pt idx="3897">
                  <c:v>0.0021264</c:v>
                </c:pt>
                <c:pt idx="3898">
                  <c:v>0.0013772</c:v>
                </c:pt>
                <c:pt idx="3899">
                  <c:v>0.00083299</c:v>
                </c:pt>
                <c:pt idx="3900">
                  <c:v>7.0032E-005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9.0779E-006</c:v>
                </c:pt>
                <c:pt idx="3954">
                  <c:v>1.0701E-005</c:v>
                </c:pt>
                <c:pt idx="3955">
                  <c:v>1.2265E-005</c:v>
                </c:pt>
                <c:pt idx="3956">
                  <c:v>1.1352E-005</c:v>
                </c:pt>
                <c:pt idx="3957">
                  <c:v>2.031E-006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0.008285</c:v>
                </c:pt>
                <c:pt idx="3973">
                  <c:v>0.013733</c:v>
                </c:pt>
                <c:pt idx="3974">
                  <c:v>0.019699</c:v>
                </c:pt>
                <c:pt idx="3975">
                  <c:v>0.019791</c:v>
                </c:pt>
                <c:pt idx="3976">
                  <c:v>0.015508</c:v>
                </c:pt>
                <c:pt idx="3977">
                  <c:v>0.011745</c:v>
                </c:pt>
                <c:pt idx="3978">
                  <c:v>0.0095489</c:v>
                </c:pt>
                <c:pt idx="3979">
                  <c:v>0.0075441</c:v>
                </c:pt>
                <c:pt idx="3980">
                  <c:v>0.0062961</c:v>
                </c:pt>
                <c:pt idx="3981">
                  <c:v>0.0056328</c:v>
                </c:pt>
                <c:pt idx="3982">
                  <c:v>0.0048618</c:v>
                </c:pt>
                <c:pt idx="3983">
                  <c:v>0.0044064</c:v>
                </c:pt>
                <c:pt idx="3984">
                  <c:v>0.0042625</c:v>
                </c:pt>
                <c:pt idx="3985">
                  <c:v>0.0044984</c:v>
                </c:pt>
                <c:pt idx="3986">
                  <c:v>0.0042227</c:v>
                </c:pt>
                <c:pt idx="3987">
                  <c:v>0.0038136</c:v>
                </c:pt>
                <c:pt idx="3988">
                  <c:v>0.003407</c:v>
                </c:pt>
                <c:pt idx="3989">
                  <c:v>0.0030274</c:v>
                </c:pt>
                <c:pt idx="3990">
                  <c:v>0.002725</c:v>
                </c:pt>
                <c:pt idx="3991">
                  <c:v>0.0026538</c:v>
                </c:pt>
                <c:pt idx="3992">
                  <c:v>0.0028464</c:v>
                </c:pt>
                <c:pt idx="3993">
                  <c:v>0.0029458</c:v>
                </c:pt>
                <c:pt idx="3994">
                  <c:v>0.0031479</c:v>
                </c:pt>
                <c:pt idx="3995">
                  <c:v>0.0040935</c:v>
                </c:pt>
                <c:pt idx="3996">
                  <c:v>0.021882</c:v>
                </c:pt>
                <c:pt idx="3997">
                  <c:v>0.034007</c:v>
                </c:pt>
                <c:pt idx="3998">
                  <c:v>0.017161</c:v>
                </c:pt>
                <c:pt idx="3999">
                  <c:v>0.011988</c:v>
                </c:pt>
                <c:pt idx="4000">
                  <c:v>0.0064048</c:v>
                </c:pt>
                <c:pt idx="4001">
                  <c:v>0.0053441</c:v>
                </c:pt>
                <c:pt idx="4002">
                  <c:v>0.0046292</c:v>
                </c:pt>
                <c:pt idx="4003">
                  <c:v>0.0039119</c:v>
                </c:pt>
                <c:pt idx="4004">
                  <c:v>0.0035477</c:v>
                </c:pt>
                <c:pt idx="4005">
                  <c:v>0.0031276</c:v>
                </c:pt>
                <c:pt idx="4006">
                  <c:v>0.0028038</c:v>
                </c:pt>
                <c:pt idx="4007">
                  <c:v>0.0028792</c:v>
                </c:pt>
                <c:pt idx="4008">
                  <c:v>1.6103E-007</c:v>
                </c:pt>
                <c:pt idx="4009">
                  <c:v>0.020993</c:v>
                </c:pt>
                <c:pt idx="4010">
                  <c:v>0.015549</c:v>
                </c:pt>
                <c:pt idx="4011">
                  <c:v>0.0076237</c:v>
                </c:pt>
                <c:pt idx="4012">
                  <c:v>0.0046956</c:v>
                </c:pt>
                <c:pt idx="4013">
                  <c:v>0.0033198</c:v>
                </c:pt>
                <c:pt idx="4014">
                  <c:v>0.0027968</c:v>
                </c:pt>
                <c:pt idx="4015">
                  <c:v>0.0028561</c:v>
                </c:pt>
                <c:pt idx="4016">
                  <c:v>0.0031428</c:v>
                </c:pt>
                <c:pt idx="4017">
                  <c:v>0.0034352</c:v>
                </c:pt>
                <c:pt idx="4018">
                  <c:v>0.003773</c:v>
                </c:pt>
                <c:pt idx="4019">
                  <c:v>0.0039009</c:v>
                </c:pt>
                <c:pt idx="4020">
                  <c:v>0.0056273</c:v>
                </c:pt>
                <c:pt idx="4021">
                  <c:v>0.0015702</c:v>
                </c:pt>
                <c:pt idx="4022">
                  <c:v>0.048587</c:v>
                </c:pt>
                <c:pt idx="4023">
                  <c:v>0.026415</c:v>
                </c:pt>
                <c:pt idx="4024">
                  <c:v>0.017593</c:v>
                </c:pt>
                <c:pt idx="4025">
                  <c:v>0.0094386</c:v>
                </c:pt>
                <c:pt idx="4026">
                  <c:v>0.0063095</c:v>
                </c:pt>
                <c:pt idx="4027">
                  <c:v>0.0058182</c:v>
                </c:pt>
                <c:pt idx="4028">
                  <c:v>0.0050348</c:v>
                </c:pt>
                <c:pt idx="4029">
                  <c:v>0.0039144</c:v>
                </c:pt>
                <c:pt idx="4030">
                  <c:v>0.003493</c:v>
                </c:pt>
                <c:pt idx="4031">
                  <c:v>0.0032205</c:v>
                </c:pt>
                <c:pt idx="4032">
                  <c:v>0.0031339</c:v>
                </c:pt>
                <c:pt idx="4033">
                  <c:v>0.0029692</c:v>
                </c:pt>
                <c:pt idx="4034">
                  <c:v>0.0026548</c:v>
                </c:pt>
                <c:pt idx="4035">
                  <c:v>0.0023731</c:v>
                </c:pt>
                <c:pt idx="4036">
                  <c:v>0.0021201</c:v>
                </c:pt>
                <c:pt idx="4037">
                  <c:v>0.0019984</c:v>
                </c:pt>
                <c:pt idx="4038">
                  <c:v>0.00072467</c:v>
                </c:pt>
                <c:pt idx="4039">
                  <c:v>0.00066927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1.3582E-006</c:v>
                </c:pt>
                <c:pt idx="4055">
                  <c:v>0.0032689</c:v>
                </c:pt>
                <c:pt idx="4056">
                  <c:v>0.01022</c:v>
                </c:pt>
                <c:pt idx="4057">
                  <c:v>0.0082472</c:v>
                </c:pt>
                <c:pt idx="4058">
                  <c:v>0.0066724</c:v>
                </c:pt>
                <c:pt idx="4059">
                  <c:v>0.0050444</c:v>
                </c:pt>
                <c:pt idx="4060">
                  <c:v>0.0036149</c:v>
                </c:pt>
                <c:pt idx="4061">
                  <c:v>0.0029428</c:v>
                </c:pt>
                <c:pt idx="4062">
                  <c:v>0.0032518</c:v>
                </c:pt>
                <c:pt idx="4063">
                  <c:v>0.0034576</c:v>
                </c:pt>
                <c:pt idx="4064">
                  <c:v>0.0035719</c:v>
                </c:pt>
                <c:pt idx="4065">
                  <c:v>0.0033896</c:v>
                </c:pt>
                <c:pt idx="4066">
                  <c:v>0.0033289</c:v>
                </c:pt>
                <c:pt idx="4067">
                  <c:v>0.0031337</c:v>
                </c:pt>
                <c:pt idx="4068">
                  <c:v>0.0024369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1.994E-006</c:v>
                </c:pt>
                <c:pt idx="4139">
                  <c:v>8.5955E-006</c:v>
                </c:pt>
                <c:pt idx="4140">
                  <c:v>6.5613E-006</c:v>
                </c:pt>
                <c:pt idx="4141">
                  <c:v>2.705E-006</c:v>
                </c:pt>
                <c:pt idx="4142">
                  <c:v>8.5129E-008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0.00069844</c:v>
                </c:pt>
                <c:pt idx="4156">
                  <c:v>0.04259</c:v>
                </c:pt>
                <c:pt idx="4157">
                  <c:v>0.025623</c:v>
                </c:pt>
                <c:pt idx="4158">
                  <c:v>0.011375</c:v>
                </c:pt>
                <c:pt idx="4159">
                  <c:v>0.0076913</c:v>
                </c:pt>
                <c:pt idx="4160">
                  <c:v>0.0083808</c:v>
                </c:pt>
                <c:pt idx="4161">
                  <c:v>0.0068592</c:v>
                </c:pt>
                <c:pt idx="4162">
                  <c:v>0.0056971</c:v>
                </c:pt>
                <c:pt idx="4163">
                  <c:v>0.0055729</c:v>
                </c:pt>
                <c:pt idx="4164">
                  <c:v>0.0054378</c:v>
                </c:pt>
                <c:pt idx="4165">
                  <c:v>0.0053802</c:v>
                </c:pt>
                <c:pt idx="4166">
                  <c:v>0.0048968</c:v>
                </c:pt>
                <c:pt idx="4167">
                  <c:v>0.0039315</c:v>
                </c:pt>
                <c:pt idx="4168">
                  <c:v>0.0031646</c:v>
                </c:pt>
                <c:pt idx="4169">
                  <c:v>0.0026942</c:v>
                </c:pt>
                <c:pt idx="4170">
                  <c:v>0.0022667</c:v>
                </c:pt>
                <c:pt idx="4171">
                  <c:v>0.0019519</c:v>
                </c:pt>
                <c:pt idx="4172">
                  <c:v>0.0017062</c:v>
                </c:pt>
                <c:pt idx="4173">
                  <c:v>0.00055573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0.0032508</c:v>
                </c:pt>
                <c:pt idx="4180">
                  <c:v>0.0016905</c:v>
                </c:pt>
                <c:pt idx="4181">
                  <c:v>0.013014</c:v>
                </c:pt>
                <c:pt idx="4182">
                  <c:v>0.0004917</c:v>
                </c:pt>
                <c:pt idx="4183">
                  <c:v>0.0021843</c:v>
                </c:pt>
                <c:pt idx="4184">
                  <c:v>0.0019891</c:v>
                </c:pt>
                <c:pt idx="4185">
                  <c:v>0.0012398</c:v>
                </c:pt>
                <c:pt idx="4186">
                  <c:v>0.00085608</c:v>
                </c:pt>
                <c:pt idx="4187">
                  <c:v>0.00012317</c:v>
                </c:pt>
                <c:pt idx="4188">
                  <c:v>0.00020442</c:v>
                </c:pt>
                <c:pt idx="4189">
                  <c:v>0.011694</c:v>
                </c:pt>
                <c:pt idx="4190">
                  <c:v>0.050768</c:v>
                </c:pt>
                <c:pt idx="4191">
                  <c:v>0.020946</c:v>
                </c:pt>
                <c:pt idx="4192">
                  <c:v>0.0081113</c:v>
                </c:pt>
                <c:pt idx="4193">
                  <c:v>0.0071596</c:v>
                </c:pt>
                <c:pt idx="4194">
                  <c:v>0.0070507</c:v>
                </c:pt>
                <c:pt idx="4195">
                  <c:v>0.0064185</c:v>
                </c:pt>
                <c:pt idx="4196">
                  <c:v>0.0055097</c:v>
                </c:pt>
                <c:pt idx="4197">
                  <c:v>0.0048577</c:v>
                </c:pt>
                <c:pt idx="4198">
                  <c:v>0.0046215</c:v>
                </c:pt>
                <c:pt idx="4199">
                  <c:v>0.0048877</c:v>
                </c:pt>
                <c:pt idx="4200">
                  <c:v>0.0049076</c:v>
                </c:pt>
                <c:pt idx="4201">
                  <c:v>0.0043678</c:v>
                </c:pt>
                <c:pt idx="4202">
                  <c:v>0.0040022</c:v>
                </c:pt>
                <c:pt idx="4203">
                  <c:v>0.0035941</c:v>
                </c:pt>
                <c:pt idx="4204">
                  <c:v>0.0032126</c:v>
                </c:pt>
                <c:pt idx="4205">
                  <c:v>0.0028499</c:v>
                </c:pt>
                <c:pt idx="4206">
                  <c:v>0.0028239</c:v>
                </c:pt>
                <c:pt idx="4207">
                  <c:v>0.0031122</c:v>
                </c:pt>
                <c:pt idx="4208">
                  <c:v>0.0035245</c:v>
                </c:pt>
                <c:pt idx="4209">
                  <c:v>0.0040266</c:v>
                </c:pt>
                <c:pt idx="4210">
                  <c:v>0.0071014</c:v>
                </c:pt>
                <c:pt idx="4211">
                  <c:v>0.015625</c:v>
                </c:pt>
                <c:pt idx="4212">
                  <c:v>0.041872</c:v>
                </c:pt>
                <c:pt idx="4213">
                  <c:v>0.032225</c:v>
                </c:pt>
                <c:pt idx="4214">
                  <c:v>0.021404</c:v>
                </c:pt>
                <c:pt idx="4215">
                  <c:v>0.012788</c:v>
                </c:pt>
                <c:pt idx="4216">
                  <c:v>0.0065733</c:v>
                </c:pt>
                <c:pt idx="4217">
                  <c:v>0.007008</c:v>
                </c:pt>
                <c:pt idx="4218">
                  <c:v>0.0067073</c:v>
                </c:pt>
                <c:pt idx="4219">
                  <c:v>0.0050473</c:v>
                </c:pt>
                <c:pt idx="4220">
                  <c:v>0.0039857</c:v>
                </c:pt>
                <c:pt idx="4221">
                  <c:v>0.0034106</c:v>
                </c:pt>
                <c:pt idx="4222">
                  <c:v>0.0029498</c:v>
                </c:pt>
                <c:pt idx="4223">
                  <c:v>0.0025017</c:v>
                </c:pt>
                <c:pt idx="4224">
                  <c:v>0.0021599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1.4605E-005</c:v>
                </c:pt>
                <c:pt idx="4255">
                  <c:v>1.2254E-005</c:v>
                </c:pt>
                <c:pt idx="4256">
                  <c:v>2.2432E-006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0.038503</c:v>
                </c:pt>
                <c:pt idx="4275">
                  <c:v>0.043258</c:v>
                </c:pt>
                <c:pt idx="4276">
                  <c:v>0.026912</c:v>
                </c:pt>
                <c:pt idx="4277">
                  <c:v>0.015461</c:v>
                </c:pt>
                <c:pt idx="4278">
                  <c:v>0.012022</c:v>
                </c:pt>
                <c:pt idx="4279">
                  <c:v>0.010128</c:v>
                </c:pt>
                <c:pt idx="4280">
                  <c:v>0.0092079</c:v>
                </c:pt>
                <c:pt idx="4281">
                  <c:v>0.0072246</c:v>
                </c:pt>
                <c:pt idx="4282">
                  <c:v>0.0051783</c:v>
                </c:pt>
                <c:pt idx="4283">
                  <c:v>0.0048154</c:v>
                </c:pt>
                <c:pt idx="4284">
                  <c:v>0.0036681</c:v>
                </c:pt>
                <c:pt idx="4285">
                  <c:v>0.0030108</c:v>
                </c:pt>
                <c:pt idx="4286">
                  <c:v>0.0027502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1.5638E-005</c:v>
                </c:pt>
                <c:pt idx="4302">
                  <c:v>0.0092022</c:v>
                </c:pt>
                <c:pt idx="4303">
                  <c:v>0.00086107</c:v>
                </c:pt>
                <c:pt idx="4304">
                  <c:v>0.010854</c:v>
                </c:pt>
                <c:pt idx="4305">
                  <c:v>0.0066037</c:v>
                </c:pt>
                <c:pt idx="4306">
                  <c:v>0.0062311</c:v>
                </c:pt>
                <c:pt idx="4307">
                  <c:v>0.0047445</c:v>
                </c:pt>
                <c:pt idx="4308">
                  <c:v>0.0037766</c:v>
                </c:pt>
                <c:pt idx="4309">
                  <c:v>0.0034671</c:v>
                </c:pt>
                <c:pt idx="4310">
                  <c:v>0.0030596</c:v>
                </c:pt>
                <c:pt idx="4311">
                  <c:v>0.002599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0.00076043</c:v>
                </c:pt>
                <c:pt idx="4325">
                  <c:v>0.0048816</c:v>
                </c:pt>
                <c:pt idx="4326">
                  <c:v>0.0027802</c:v>
                </c:pt>
                <c:pt idx="4327">
                  <c:v>0.00083451</c:v>
                </c:pt>
                <c:pt idx="4328">
                  <c:v>0.0018636</c:v>
                </c:pt>
                <c:pt idx="4329">
                  <c:v>0.0034765</c:v>
                </c:pt>
                <c:pt idx="4330">
                  <c:v>0.0021847</c:v>
                </c:pt>
                <c:pt idx="4331">
                  <c:v>0.0015713</c:v>
                </c:pt>
                <c:pt idx="4332">
                  <c:v>0.00021263</c:v>
                </c:pt>
                <c:pt idx="4333">
                  <c:v>4.2437E-005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0.0013141</c:v>
                </c:pt>
                <c:pt idx="4348">
                  <c:v>0.0055548</c:v>
                </c:pt>
                <c:pt idx="4349">
                  <c:v>0.0045969</c:v>
                </c:pt>
                <c:pt idx="4350">
                  <c:v>0.0036528</c:v>
                </c:pt>
                <c:pt idx="4351">
                  <c:v>0.0022734</c:v>
                </c:pt>
                <c:pt idx="4352">
                  <c:v>0.0011443</c:v>
                </c:pt>
                <c:pt idx="4353">
                  <c:v>6.0878E-005</c:v>
                </c:pt>
                <c:pt idx="4354">
                  <c:v>6.8343E-005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0.00052842</c:v>
                </c:pt>
                <c:pt idx="4362">
                  <c:v>0.016016</c:v>
                </c:pt>
                <c:pt idx="4363">
                  <c:v>0.0068105</c:v>
                </c:pt>
                <c:pt idx="4364">
                  <c:v>0.015803</c:v>
                </c:pt>
                <c:pt idx="4365">
                  <c:v>0.013375</c:v>
                </c:pt>
                <c:pt idx="4366">
                  <c:v>0.010843</c:v>
                </c:pt>
                <c:pt idx="4367">
                  <c:v>0.010438</c:v>
                </c:pt>
                <c:pt idx="4368">
                  <c:v>0.0026728</c:v>
                </c:pt>
                <c:pt idx="4369">
                  <c:v>0.0028327</c:v>
                </c:pt>
                <c:pt idx="4370">
                  <c:v>0.0017611</c:v>
                </c:pt>
                <c:pt idx="4371">
                  <c:v>0.00089479</c:v>
                </c:pt>
                <c:pt idx="4372">
                  <c:v>3.9917E-005</c:v>
                </c:pt>
                <c:pt idx="4373">
                  <c:v>4.7924E-005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1.0367E-006</c:v>
                </c:pt>
                <c:pt idx="4385">
                  <c:v>5.9436E-006</c:v>
                </c:pt>
                <c:pt idx="4386">
                  <c:v>5.296E-006</c:v>
                </c:pt>
                <c:pt idx="4387">
                  <c:v>0.0024921</c:v>
                </c:pt>
                <c:pt idx="4388">
                  <c:v>0.0043166</c:v>
                </c:pt>
                <c:pt idx="4389">
                  <c:v>0.0041106</c:v>
                </c:pt>
                <c:pt idx="4390">
                  <c:v>0.0040047</c:v>
                </c:pt>
                <c:pt idx="4391">
                  <c:v>0.0034804</c:v>
                </c:pt>
                <c:pt idx="4392">
                  <c:v>0.0020675</c:v>
                </c:pt>
                <c:pt idx="4393">
                  <c:v>0.0013376</c:v>
                </c:pt>
                <c:pt idx="4394">
                  <c:v>0.00011964</c:v>
                </c:pt>
                <c:pt idx="4395">
                  <c:v>6.7534E-005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0.00058962</c:v>
                </c:pt>
                <c:pt idx="4411">
                  <c:v>0.010893</c:v>
                </c:pt>
                <c:pt idx="4412">
                  <c:v>0.0051529</c:v>
                </c:pt>
                <c:pt idx="4413">
                  <c:v>0.0043421</c:v>
                </c:pt>
                <c:pt idx="4414">
                  <c:v>0.0037836</c:v>
                </c:pt>
                <c:pt idx="4415">
                  <c:v>0.0023179</c:v>
                </c:pt>
                <c:pt idx="4416">
                  <c:v>0.0014031</c:v>
                </c:pt>
                <c:pt idx="4417">
                  <c:v>7.1201E-005</c:v>
                </c:pt>
                <c:pt idx="4418">
                  <c:v>9.6999E-005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0.0032652</c:v>
                </c:pt>
                <c:pt idx="4448">
                  <c:v>0.0041676</c:v>
                </c:pt>
                <c:pt idx="4449">
                  <c:v>0.0029732</c:v>
                </c:pt>
                <c:pt idx="4450">
                  <c:v>0.0019481</c:v>
                </c:pt>
                <c:pt idx="4451">
                  <c:v>0.001056</c:v>
                </c:pt>
                <c:pt idx="4452">
                  <c:v>4.5727E-005</c:v>
                </c:pt>
                <c:pt idx="4453">
                  <c:v>5.5835E-005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0.00085354</c:v>
                </c:pt>
                <c:pt idx="4467">
                  <c:v>0.013649</c:v>
                </c:pt>
                <c:pt idx="4468">
                  <c:v>0.010307</c:v>
                </c:pt>
                <c:pt idx="4469">
                  <c:v>0.00069544</c:v>
                </c:pt>
                <c:pt idx="4470">
                  <c:v>0.0023206</c:v>
                </c:pt>
                <c:pt idx="4471">
                  <c:v>0.001997</c:v>
                </c:pt>
                <c:pt idx="4472">
                  <c:v>0.0012628</c:v>
                </c:pt>
                <c:pt idx="4473">
                  <c:v>7.7895E-005</c:v>
                </c:pt>
                <c:pt idx="4474">
                  <c:v>7.0658E-005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0.00091639</c:v>
                </c:pt>
                <c:pt idx="4574">
                  <c:v>0.013362</c:v>
                </c:pt>
                <c:pt idx="4575">
                  <c:v>0.0087252</c:v>
                </c:pt>
                <c:pt idx="4576">
                  <c:v>0.0072361</c:v>
                </c:pt>
                <c:pt idx="4577">
                  <c:v>0.0053313</c:v>
                </c:pt>
                <c:pt idx="4578">
                  <c:v>0.0074616</c:v>
                </c:pt>
                <c:pt idx="4579">
                  <c:v>0.0063524</c:v>
                </c:pt>
                <c:pt idx="4580">
                  <c:v>0.0047895</c:v>
                </c:pt>
                <c:pt idx="4581">
                  <c:v>0.0038575</c:v>
                </c:pt>
                <c:pt idx="4582">
                  <c:v>0.0038172</c:v>
                </c:pt>
                <c:pt idx="4583">
                  <c:v>0.00349</c:v>
                </c:pt>
                <c:pt idx="4584">
                  <c:v>0.0031214</c:v>
                </c:pt>
                <c:pt idx="4585">
                  <c:v>0.0028344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1.6637E-005</c:v>
                </c:pt>
                <c:pt idx="4599">
                  <c:v>0.013845</c:v>
                </c:pt>
                <c:pt idx="4600">
                  <c:v>0.0081524</c:v>
                </c:pt>
                <c:pt idx="4601">
                  <c:v>0.0063818</c:v>
                </c:pt>
                <c:pt idx="4602">
                  <c:v>0.0061506</c:v>
                </c:pt>
                <c:pt idx="4603">
                  <c:v>0.0057461</c:v>
                </c:pt>
                <c:pt idx="4604">
                  <c:v>0.0044477</c:v>
                </c:pt>
                <c:pt idx="4605">
                  <c:v>0.0041876</c:v>
                </c:pt>
                <c:pt idx="4606">
                  <c:v>0.0037707</c:v>
                </c:pt>
                <c:pt idx="4607">
                  <c:v>0.0032346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0.0063243</c:v>
                </c:pt>
                <c:pt idx="4620">
                  <c:v>0.013198</c:v>
                </c:pt>
                <c:pt idx="4621">
                  <c:v>0.0085708</c:v>
                </c:pt>
                <c:pt idx="4622">
                  <c:v>0.0096673</c:v>
                </c:pt>
                <c:pt idx="4623">
                  <c:v>0.0095971</c:v>
                </c:pt>
                <c:pt idx="4624">
                  <c:v>0.0075811</c:v>
                </c:pt>
                <c:pt idx="4625">
                  <c:v>0.0058149</c:v>
                </c:pt>
                <c:pt idx="4626">
                  <c:v>0.0045798</c:v>
                </c:pt>
                <c:pt idx="4627">
                  <c:v>0.0042832</c:v>
                </c:pt>
                <c:pt idx="4628">
                  <c:v>0.0040597</c:v>
                </c:pt>
                <c:pt idx="4629">
                  <c:v>0.0039452</c:v>
                </c:pt>
                <c:pt idx="4630">
                  <c:v>0.0038749</c:v>
                </c:pt>
                <c:pt idx="4631">
                  <c:v>0.0036324</c:v>
                </c:pt>
                <c:pt idx="4632">
                  <c:v>0.0034444</c:v>
                </c:pt>
                <c:pt idx="4633">
                  <c:v>0.0033049</c:v>
                </c:pt>
                <c:pt idx="4634">
                  <c:v>0.0030432</c:v>
                </c:pt>
                <c:pt idx="4635">
                  <c:v>0.0027377</c:v>
                </c:pt>
                <c:pt idx="4636">
                  <c:v>0.0025162</c:v>
                </c:pt>
                <c:pt idx="4637">
                  <c:v>0.0026073</c:v>
                </c:pt>
                <c:pt idx="4638">
                  <c:v>0.002883</c:v>
                </c:pt>
                <c:pt idx="4639">
                  <c:v>0.0031134</c:v>
                </c:pt>
                <c:pt idx="4640">
                  <c:v>0.0028766</c:v>
                </c:pt>
                <c:pt idx="4641">
                  <c:v>9.5068E-006</c:v>
                </c:pt>
                <c:pt idx="4642">
                  <c:v>6.5323E-006</c:v>
                </c:pt>
                <c:pt idx="4643">
                  <c:v>1.3553E-005</c:v>
                </c:pt>
                <c:pt idx="4644">
                  <c:v>0.00044509</c:v>
                </c:pt>
                <c:pt idx="4645">
                  <c:v>0.0012335</c:v>
                </c:pt>
                <c:pt idx="4646">
                  <c:v>0.0020537</c:v>
                </c:pt>
                <c:pt idx="4647">
                  <c:v>0.0014886</c:v>
                </c:pt>
                <c:pt idx="4648">
                  <c:v>0.00092327</c:v>
                </c:pt>
                <c:pt idx="4649">
                  <c:v>5.4531E-005</c:v>
                </c:pt>
                <c:pt idx="4650">
                  <c:v>5.3573E-005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1.5256E-005</c:v>
                </c:pt>
                <c:pt idx="4757">
                  <c:v>1.1563E-005</c:v>
                </c:pt>
                <c:pt idx="4758">
                  <c:v>3.0702E-006</c:v>
                </c:pt>
                <c:pt idx="4759">
                  <c:v>6.1183E-008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0.0059898</c:v>
                </c:pt>
                <c:pt idx="4771">
                  <c:v>0.013741</c:v>
                </c:pt>
                <c:pt idx="4772">
                  <c:v>0.011282</c:v>
                </c:pt>
                <c:pt idx="4773">
                  <c:v>0.010232</c:v>
                </c:pt>
                <c:pt idx="4774">
                  <c:v>0.0081138</c:v>
                </c:pt>
                <c:pt idx="4775">
                  <c:v>0.0085425</c:v>
                </c:pt>
                <c:pt idx="4776">
                  <c:v>0.0077871</c:v>
                </c:pt>
                <c:pt idx="4777">
                  <c:v>0.0046957</c:v>
                </c:pt>
                <c:pt idx="4778">
                  <c:v>0.045997</c:v>
                </c:pt>
                <c:pt idx="4779">
                  <c:v>0.05068</c:v>
                </c:pt>
                <c:pt idx="4780">
                  <c:v>0.031797</c:v>
                </c:pt>
                <c:pt idx="4781">
                  <c:v>0.016802</c:v>
                </c:pt>
                <c:pt idx="4782">
                  <c:v>0.0093238</c:v>
                </c:pt>
                <c:pt idx="4783">
                  <c:v>0.0085056</c:v>
                </c:pt>
                <c:pt idx="4784">
                  <c:v>0.0073882</c:v>
                </c:pt>
                <c:pt idx="4785">
                  <c:v>0.0050359</c:v>
                </c:pt>
                <c:pt idx="4786">
                  <c:v>0.0041358</c:v>
                </c:pt>
                <c:pt idx="4787">
                  <c:v>0.003596</c:v>
                </c:pt>
                <c:pt idx="4788">
                  <c:v>0.0031533</c:v>
                </c:pt>
                <c:pt idx="4789">
                  <c:v>0.003089</c:v>
                </c:pt>
                <c:pt idx="4790">
                  <c:v>0.0025333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0.013467</c:v>
                </c:pt>
                <c:pt idx="4801">
                  <c:v>0.022305</c:v>
                </c:pt>
                <c:pt idx="4802">
                  <c:v>0.03526</c:v>
                </c:pt>
                <c:pt idx="4803">
                  <c:v>0.027415</c:v>
                </c:pt>
                <c:pt idx="4804">
                  <c:v>0.015069</c:v>
                </c:pt>
                <c:pt idx="4805">
                  <c:v>0.0083333</c:v>
                </c:pt>
                <c:pt idx="4806">
                  <c:v>0.0039315</c:v>
                </c:pt>
                <c:pt idx="4807">
                  <c:v>0.0039482</c:v>
                </c:pt>
                <c:pt idx="4808">
                  <c:v>0.0025581</c:v>
                </c:pt>
                <c:pt idx="4809">
                  <c:v>0.0013258</c:v>
                </c:pt>
                <c:pt idx="4810">
                  <c:v>0.00081121</c:v>
                </c:pt>
                <c:pt idx="4811">
                  <c:v>0.00067506</c:v>
                </c:pt>
                <c:pt idx="4812">
                  <c:v>8.5381E-005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1.1371E-005</c:v>
                </c:pt>
                <c:pt idx="4832">
                  <c:v>0.0043427</c:v>
                </c:pt>
                <c:pt idx="4833">
                  <c:v>0.0016168</c:v>
                </c:pt>
                <c:pt idx="4834">
                  <c:v>0.00061478</c:v>
                </c:pt>
                <c:pt idx="4835">
                  <c:v>0.0036917</c:v>
                </c:pt>
                <c:pt idx="4836">
                  <c:v>0.0032955</c:v>
                </c:pt>
                <c:pt idx="4837">
                  <c:v>0.0022132</c:v>
                </c:pt>
                <c:pt idx="4838">
                  <c:v>0.0016818</c:v>
                </c:pt>
                <c:pt idx="4839">
                  <c:v>0.00084947</c:v>
                </c:pt>
                <c:pt idx="4840">
                  <c:v>8.6836E-005</c:v>
                </c:pt>
                <c:pt idx="4841">
                  <c:v>4.5024E-005</c:v>
                </c:pt>
                <c:pt idx="4842">
                  <c:v>2.7858E-005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7.3032E-006</c:v>
                </c:pt>
                <c:pt idx="4865">
                  <c:v>0.003668</c:v>
                </c:pt>
                <c:pt idx="4866">
                  <c:v>0.0016021</c:v>
                </c:pt>
                <c:pt idx="4867">
                  <c:v>0.0026187</c:v>
                </c:pt>
                <c:pt idx="4868">
                  <c:v>0.0028177</c:v>
                </c:pt>
                <c:pt idx="4869">
                  <c:v>0.0028176</c:v>
                </c:pt>
                <c:pt idx="4870">
                  <c:v>0.0040275</c:v>
                </c:pt>
                <c:pt idx="4871">
                  <c:v>0.011776</c:v>
                </c:pt>
                <c:pt idx="4872">
                  <c:v>0.055851</c:v>
                </c:pt>
                <c:pt idx="4873">
                  <c:v>0.032348</c:v>
                </c:pt>
                <c:pt idx="4874">
                  <c:v>0.01539</c:v>
                </c:pt>
                <c:pt idx="4875">
                  <c:v>0.0068551</c:v>
                </c:pt>
                <c:pt idx="4876">
                  <c:v>0.0062166</c:v>
                </c:pt>
                <c:pt idx="4877">
                  <c:v>0.0062211</c:v>
                </c:pt>
                <c:pt idx="4878">
                  <c:v>0.0062221</c:v>
                </c:pt>
                <c:pt idx="4879">
                  <c:v>0.0058568</c:v>
                </c:pt>
                <c:pt idx="4880">
                  <c:v>0.0050571</c:v>
                </c:pt>
                <c:pt idx="4881">
                  <c:v>0.004433</c:v>
                </c:pt>
                <c:pt idx="4882">
                  <c:v>0.0039792</c:v>
                </c:pt>
                <c:pt idx="4883">
                  <c:v>0.0034981</c:v>
                </c:pt>
                <c:pt idx="4884">
                  <c:v>0.0029293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1.1482E-005</c:v>
                </c:pt>
                <c:pt idx="4894">
                  <c:v>0.0171</c:v>
                </c:pt>
                <c:pt idx="4895">
                  <c:v>0.037375</c:v>
                </c:pt>
                <c:pt idx="4896">
                  <c:v>0.030184</c:v>
                </c:pt>
                <c:pt idx="4897">
                  <c:v>0.017279</c:v>
                </c:pt>
                <c:pt idx="4898">
                  <c:v>0.0091301</c:v>
                </c:pt>
                <c:pt idx="4899">
                  <c:v>0.0080378</c:v>
                </c:pt>
                <c:pt idx="4900">
                  <c:v>0.0072849</c:v>
                </c:pt>
                <c:pt idx="4901">
                  <c:v>0.0055177</c:v>
                </c:pt>
                <c:pt idx="4902">
                  <c:v>0.0043486</c:v>
                </c:pt>
                <c:pt idx="4903">
                  <c:v>0.0036784</c:v>
                </c:pt>
                <c:pt idx="4904">
                  <c:v>0.0031945</c:v>
                </c:pt>
                <c:pt idx="4905">
                  <c:v>0.0026445</c:v>
                </c:pt>
                <c:pt idx="4906">
                  <c:v>0.0022029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8.8076E-006</c:v>
                </c:pt>
                <c:pt idx="4915">
                  <c:v>0.0072943</c:v>
                </c:pt>
                <c:pt idx="4916">
                  <c:v>0.010567</c:v>
                </c:pt>
                <c:pt idx="4917">
                  <c:v>0.0019736</c:v>
                </c:pt>
                <c:pt idx="4918">
                  <c:v>0.0099224</c:v>
                </c:pt>
                <c:pt idx="4919">
                  <c:v>0.0064494</c:v>
                </c:pt>
                <c:pt idx="4920">
                  <c:v>0.0048097</c:v>
                </c:pt>
                <c:pt idx="4921">
                  <c:v>0.004052</c:v>
                </c:pt>
                <c:pt idx="4922">
                  <c:v>0.0037463</c:v>
                </c:pt>
                <c:pt idx="4923">
                  <c:v>0.0035094</c:v>
                </c:pt>
                <c:pt idx="4924">
                  <c:v>0.0035467</c:v>
                </c:pt>
                <c:pt idx="4925">
                  <c:v>0.0037506</c:v>
                </c:pt>
                <c:pt idx="4926">
                  <c:v>0.0035252</c:v>
                </c:pt>
                <c:pt idx="4927">
                  <c:v>0.0032088</c:v>
                </c:pt>
                <c:pt idx="4928">
                  <c:v>0.0030847</c:v>
                </c:pt>
                <c:pt idx="4929">
                  <c:v>0.0027342</c:v>
                </c:pt>
                <c:pt idx="4930">
                  <c:v>0.0026701</c:v>
                </c:pt>
                <c:pt idx="4931">
                  <c:v>0.0025616</c:v>
                </c:pt>
                <c:pt idx="4932">
                  <c:v>0</c:v>
                </c:pt>
                <c:pt idx="4933">
                  <c:v>0</c:v>
                </c:pt>
                <c:pt idx="4934">
                  <c:v>9.9687E-006</c:v>
                </c:pt>
                <c:pt idx="4935">
                  <c:v>0.0029257</c:v>
                </c:pt>
                <c:pt idx="4936">
                  <c:v>0.0026337</c:v>
                </c:pt>
                <c:pt idx="4937">
                  <c:v>0.0022947</c:v>
                </c:pt>
                <c:pt idx="4938">
                  <c:v>0.0018912</c:v>
                </c:pt>
                <c:pt idx="4939">
                  <c:v>0.0012604</c:v>
                </c:pt>
                <c:pt idx="4940">
                  <c:v>0.00010082</c:v>
                </c:pt>
                <c:pt idx="4941">
                  <c:v>4.2521E-005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0.0087246</c:v>
                </c:pt>
                <c:pt idx="4953">
                  <c:v>0.0094871</c:v>
                </c:pt>
                <c:pt idx="4954">
                  <c:v>0.0068818</c:v>
                </c:pt>
                <c:pt idx="4955">
                  <c:v>0.0094277</c:v>
                </c:pt>
                <c:pt idx="4956">
                  <c:v>0.0082295</c:v>
                </c:pt>
                <c:pt idx="4957">
                  <c:v>0.0065218</c:v>
                </c:pt>
                <c:pt idx="4958">
                  <c:v>0.0044414</c:v>
                </c:pt>
                <c:pt idx="4959">
                  <c:v>0.0039634</c:v>
                </c:pt>
                <c:pt idx="4960">
                  <c:v>0.0038137</c:v>
                </c:pt>
                <c:pt idx="4961">
                  <c:v>0.0040501</c:v>
                </c:pt>
                <c:pt idx="4962">
                  <c:v>0.0041019</c:v>
                </c:pt>
                <c:pt idx="4963">
                  <c:v>0.004212</c:v>
                </c:pt>
                <c:pt idx="4964">
                  <c:v>0.0038348</c:v>
                </c:pt>
                <c:pt idx="4965">
                  <c:v>0.0032177</c:v>
                </c:pt>
                <c:pt idx="4966">
                  <c:v>0.002898</c:v>
                </c:pt>
                <c:pt idx="4967">
                  <c:v>0.0029872</c:v>
                </c:pt>
                <c:pt idx="4968">
                  <c:v>0.0027907</c:v>
                </c:pt>
                <c:pt idx="4969">
                  <c:v>0.0026623</c:v>
                </c:pt>
                <c:pt idx="4970">
                  <c:v>1.0272E-006</c:v>
                </c:pt>
                <c:pt idx="4971">
                  <c:v>0.0021424</c:v>
                </c:pt>
                <c:pt idx="4972">
                  <c:v>0.0088887</c:v>
                </c:pt>
                <c:pt idx="4973">
                  <c:v>0.0057552</c:v>
                </c:pt>
                <c:pt idx="4974">
                  <c:v>0.0034612</c:v>
                </c:pt>
                <c:pt idx="4975">
                  <c:v>0.0027294</c:v>
                </c:pt>
                <c:pt idx="4976">
                  <c:v>0.0023175</c:v>
                </c:pt>
                <c:pt idx="4977">
                  <c:v>0.0021792</c:v>
                </c:pt>
                <c:pt idx="4978">
                  <c:v>0.0021589</c:v>
                </c:pt>
                <c:pt idx="4979">
                  <c:v>0.0017867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1.1069E-005</c:v>
                </c:pt>
                <c:pt idx="5021">
                  <c:v>1.1488E-005</c:v>
                </c:pt>
                <c:pt idx="5022">
                  <c:v>7.6694E-006</c:v>
                </c:pt>
                <c:pt idx="5023">
                  <c:v>1.0319E-006</c:v>
                </c:pt>
                <c:pt idx="5024">
                  <c:v>3.4529E-008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0.01973</c:v>
                </c:pt>
                <c:pt idx="5034">
                  <c:v>0.017063</c:v>
                </c:pt>
                <c:pt idx="5035">
                  <c:v>0.014126</c:v>
                </c:pt>
                <c:pt idx="5036">
                  <c:v>0.0082694</c:v>
                </c:pt>
                <c:pt idx="5037">
                  <c:v>0.0087907</c:v>
                </c:pt>
                <c:pt idx="5038">
                  <c:v>0.0062629</c:v>
                </c:pt>
                <c:pt idx="5039">
                  <c:v>0.00498</c:v>
                </c:pt>
                <c:pt idx="5040">
                  <c:v>0.0046624</c:v>
                </c:pt>
                <c:pt idx="5041">
                  <c:v>0.004601</c:v>
                </c:pt>
                <c:pt idx="5042">
                  <c:v>0.0046692</c:v>
                </c:pt>
                <c:pt idx="5043">
                  <c:v>0.0046197</c:v>
                </c:pt>
                <c:pt idx="5044">
                  <c:v>0.0042457</c:v>
                </c:pt>
                <c:pt idx="5045">
                  <c:v>0.0041438</c:v>
                </c:pt>
                <c:pt idx="5046">
                  <c:v>0.0040351</c:v>
                </c:pt>
                <c:pt idx="5047">
                  <c:v>0.004062</c:v>
                </c:pt>
                <c:pt idx="5048">
                  <c:v>0.0044097</c:v>
                </c:pt>
                <c:pt idx="5049">
                  <c:v>0.0087656</c:v>
                </c:pt>
                <c:pt idx="5050">
                  <c:v>0.05979</c:v>
                </c:pt>
                <c:pt idx="5051">
                  <c:v>0.03095</c:v>
                </c:pt>
                <c:pt idx="5052">
                  <c:v>0.019084</c:v>
                </c:pt>
                <c:pt idx="5053">
                  <c:v>0.013675</c:v>
                </c:pt>
                <c:pt idx="5054">
                  <c:v>0.010018</c:v>
                </c:pt>
                <c:pt idx="5055">
                  <c:v>0.0097166</c:v>
                </c:pt>
                <c:pt idx="5056">
                  <c:v>0.0074722</c:v>
                </c:pt>
                <c:pt idx="5057">
                  <c:v>0.0047846</c:v>
                </c:pt>
                <c:pt idx="5058">
                  <c:v>0.0045008</c:v>
                </c:pt>
                <c:pt idx="5059">
                  <c:v>0.0038603</c:v>
                </c:pt>
                <c:pt idx="5060">
                  <c:v>0.0032687</c:v>
                </c:pt>
                <c:pt idx="5061">
                  <c:v>0.0029363</c:v>
                </c:pt>
                <c:pt idx="5062">
                  <c:v>0.0026764</c:v>
                </c:pt>
                <c:pt idx="5063">
                  <c:v>0.0024865</c:v>
                </c:pt>
                <c:pt idx="5064">
                  <c:v>0.002308</c:v>
                </c:pt>
                <c:pt idx="5065">
                  <c:v>0.0022065</c:v>
                </c:pt>
                <c:pt idx="5066">
                  <c:v>0.0020268</c:v>
                </c:pt>
                <c:pt idx="5067">
                  <c:v>0.0017544</c:v>
                </c:pt>
                <c:pt idx="5068">
                  <c:v>0.00074576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0.0021597</c:v>
                </c:pt>
                <c:pt idx="5079">
                  <c:v>0.010021</c:v>
                </c:pt>
                <c:pt idx="5080">
                  <c:v>0.0064235</c:v>
                </c:pt>
                <c:pt idx="5081">
                  <c:v>0.0028165</c:v>
                </c:pt>
                <c:pt idx="5082">
                  <c:v>0.0023737</c:v>
                </c:pt>
                <c:pt idx="5083">
                  <c:v>0.0013512</c:v>
                </c:pt>
                <c:pt idx="5084">
                  <c:v>0.00010373</c:v>
                </c:pt>
                <c:pt idx="5085">
                  <c:v>4.6255E-005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1.4533E-005</c:v>
                </c:pt>
                <c:pt idx="5104">
                  <c:v>0.00074855</c:v>
                </c:pt>
                <c:pt idx="5105">
                  <c:v>0.00071629</c:v>
                </c:pt>
                <c:pt idx="5106">
                  <c:v>0.00037681</c:v>
                </c:pt>
                <c:pt idx="5107">
                  <c:v>0.00012464</c:v>
                </c:pt>
                <c:pt idx="5108">
                  <c:v>5.0671E-005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1.8695E-005</c:v>
                </c:pt>
                <c:pt idx="5207">
                  <c:v>0.0095173</c:v>
                </c:pt>
                <c:pt idx="5208">
                  <c:v>0.0092896</c:v>
                </c:pt>
                <c:pt idx="5209">
                  <c:v>0.006988</c:v>
                </c:pt>
                <c:pt idx="5210">
                  <c:v>0.00561</c:v>
                </c:pt>
                <c:pt idx="5211">
                  <c:v>0.0047476</c:v>
                </c:pt>
                <c:pt idx="5212">
                  <c:v>0.0044877</c:v>
                </c:pt>
                <c:pt idx="5213">
                  <c:v>0.0045102</c:v>
                </c:pt>
                <c:pt idx="5214">
                  <c:v>0.0046031</c:v>
                </c:pt>
                <c:pt idx="5215">
                  <c:v>0.0043126</c:v>
                </c:pt>
                <c:pt idx="5216">
                  <c:v>0.004219</c:v>
                </c:pt>
                <c:pt idx="5217">
                  <c:v>0.0040062</c:v>
                </c:pt>
                <c:pt idx="5218">
                  <c:v>0.0037799</c:v>
                </c:pt>
                <c:pt idx="5219">
                  <c:v>0.0032585</c:v>
                </c:pt>
                <c:pt idx="5220">
                  <c:v>0.0031723</c:v>
                </c:pt>
                <c:pt idx="5221">
                  <c:v>0.0030357</c:v>
                </c:pt>
                <c:pt idx="5222">
                  <c:v>0.002962</c:v>
                </c:pt>
                <c:pt idx="5223">
                  <c:v>0.0027011</c:v>
                </c:pt>
                <c:pt idx="5224">
                  <c:v>0.0026556</c:v>
                </c:pt>
                <c:pt idx="5225">
                  <c:v>0.0021995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8.9378E-006</c:v>
                </c:pt>
                <c:pt idx="5345">
                  <c:v>1.6028E-005</c:v>
                </c:pt>
                <c:pt idx="5346">
                  <c:v>1.0002E-005</c:v>
                </c:pt>
                <c:pt idx="5347">
                  <c:v>1.2921E-006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0.0011249</c:v>
                </c:pt>
                <c:pt idx="5404">
                  <c:v>0.012645</c:v>
                </c:pt>
                <c:pt idx="5405">
                  <c:v>0.0069612</c:v>
                </c:pt>
                <c:pt idx="5406">
                  <c:v>0.0062875</c:v>
                </c:pt>
                <c:pt idx="5407">
                  <c:v>0.005518</c:v>
                </c:pt>
                <c:pt idx="5408">
                  <c:v>0.0049531</c:v>
                </c:pt>
                <c:pt idx="5409">
                  <c:v>0.0047606</c:v>
                </c:pt>
                <c:pt idx="5410">
                  <c:v>0.0045481</c:v>
                </c:pt>
                <c:pt idx="5411">
                  <c:v>0.0046423</c:v>
                </c:pt>
                <c:pt idx="5412">
                  <c:v>0.004284</c:v>
                </c:pt>
                <c:pt idx="5413">
                  <c:v>0.0037498</c:v>
                </c:pt>
                <c:pt idx="5414">
                  <c:v>0.003188</c:v>
                </c:pt>
                <c:pt idx="5415">
                  <c:v>0.0028951</c:v>
                </c:pt>
                <c:pt idx="5416">
                  <c:v>0.0022839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0.01557</c:v>
                </c:pt>
                <c:pt idx="5421">
                  <c:v>0.017638</c:v>
                </c:pt>
                <c:pt idx="5422">
                  <c:v>0.028792</c:v>
                </c:pt>
                <c:pt idx="5423">
                  <c:v>0.019404</c:v>
                </c:pt>
                <c:pt idx="5424">
                  <c:v>0.012593</c:v>
                </c:pt>
                <c:pt idx="5425">
                  <c:v>0.0081937</c:v>
                </c:pt>
                <c:pt idx="5426">
                  <c:v>0.0073892</c:v>
                </c:pt>
                <c:pt idx="5427">
                  <c:v>0.0053642</c:v>
                </c:pt>
                <c:pt idx="5428">
                  <c:v>0.0046105</c:v>
                </c:pt>
                <c:pt idx="5429">
                  <c:v>0.0039367</c:v>
                </c:pt>
                <c:pt idx="5430">
                  <c:v>0.0034558</c:v>
                </c:pt>
                <c:pt idx="5431">
                  <c:v>0.003086</c:v>
                </c:pt>
                <c:pt idx="5432">
                  <c:v>0.0029378</c:v>
                </c:pt>
                <c:pt idx="5433">
                  <c:v>0.0025803</c:v>
                </c:pt>
                <c:pt idx="5434">
                  <c:v>0.0024837</c:v>
                </c:pt>
                <c:pt idx="5435">
                  <c:v>0.0024528</c:v>
                </c:pt>
                <c:pt idx="5436">
                  <c:v>0.0023088</c:v>
                </c:pt>
                <c:pt idx="5437">
                  <c:v>0.0024883</c:v>
                </c:pt>
                <c:pt idx="5438">
                  <c:v>0.0028429</c:v>
                </c:pt>
                <c:pt idx="5439">
                  <c:v>0.0029437</c:v>
                </c:pt>
                <c:pt idx="5440">
                  <c:v>0.0047753</c:v>
                </c:pt>
                <c:pt idx="5441">
                  <c:v>0.017276</c:v>
                </c:pt>
                <c:pt idx="5442">
                  <c:v>0.029241</c:v>
                </c:pt>
                <c:pt idx="5443">
                  <c:v>0.027931</c:v>
                </c:pt>
                <c:pt idx="5444">
                  <c:v>0.022923</c:v>
                </c:pt>
                <c:pt idx="5445">
                  <c:v>0.01825</c:v>
                </c:pt>
                <c:pt idx="5446">
                  <c:v>0.01178</c:v>
                </c:pt>
                <c:pt idx="5447">
                  <c:v>0.007999</c:v>
                </c:pt>
                <c:pt idx="5448">
                  <c:v>0.0048457</c:v>
                </c:pt>
                <c:pt idx="5449">
                  <c:v>0.0041509</c:v>
                </c:pt>
                <c:pt idx="5450">
                  <c:v>0.0034564</c:v>
                </c:pt>
                <c:pt idx="5451">
                  <c:v>0.002903</c:v>
                </c:pt>
                <c:pt idx="5452">
                  <c:v>0.0024431</c:v>
                </c:pt>
                <c:pt idx="5453">
                  <c:v>0.0022021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6.5777E-006</c:v>
                </c:pt>
                <c:pt idx="5470">
                  <c:v>0.0056746</c:v>
                </c:pt>
                <c:pt idx="5471">
                  <c:v>0.0094134</c:v>
                </c:pt>
                <c:pt idx="5472">
                  <c:v>0.005302</c:v>
                </c:pt>
                <c:pt idx="5473">
                  <c:v>0.010001</c:v>
                </c:pt>
                <c:pt idx="5474">
                  <c:v>0.0016993</c:v>
                </c:pt>
                <c:pt idx="5475">
                  <c:v>0.0046924</c:v>
                </c:pt>
                <c:pt idx="5476">
                  <c:v>0.0083067</c:v>
                </c:pt>
                <c:pt idx="5477">
                  <c:v>0.0059991</c:v>
                </c:pt>
                <c:pt idx="5478">
                  <c:v>0.0048462</c:v>
                </c:pt>
                <c:pt idx="5479">
                  <c:v>0.0040776</c:v>
                </c:pt>
                <c:pt idx="5480">
                  <c:v>0.0035407</c:v>
                </c:pt>
                <c:pt idx="5481">
                  <c:v>0.0032259</c:v>
                </c:pt>
                <c:pt idx="5482">
                  <c:v>0.0029544</c:v>
                </c:pt>
                <c:pt idx="5483">
                  <c:v>0.0029933</c:v>
                </c:pt>
                <c:pt idx="5484">
                  <c:v>0.003129</c:v>
                </c:pt>
                <c:pt idx="5485">
                  <c:v>0.00287</c:v>
                </c:pt>
                <c:pt idx="5486">
                  <c:v>0.002771</c:v>
                </c:pt>
                <c:pt idx="5487">
                  <c:v>0.0025973</c:v>
                </c:pt>
                <c:pt idx="5488">
                  <c:v>0.0025422</c:v>
                </c:pt>
                <c:pt idx="5489">
                  <c:v>0.0022739</c:v>
                </c:pt>
                <c:pt idx="5490">
                  <c:v>0.0022277</c:v>
                </c:pt>
                <c:pt idx="5491">
                  <c:v>0.00075748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9.3423E-006</c:v>
                </c:pt>
                <c:pt idx="5588">
                  <c:v>0.0029684</c:v>
                </c:pt>
                <c:pt idx="5589">
                  <c:v>0.0086939</c:v>
                </c:pt>
                <c:pt idx="5590">
                  <c:v>0.0039569</c:v>
                </c:pt>
                <c:pt idx="5591">
                  <c:v>0.012537</c:v>
                </c:pt>
                <c:pt idx="5592">
                  <c:v>0.0069478</c:v>
                </c:pt>
                <c:pt idx="5593">
                  <c:v>0.010866</c:v>
                </c:pt>
                <c:pt idx="5594">
                  <c:v>0.00852</c:v>
                </c:pt>
                <c:pt idx="5595">
                  <c:v>0.0071855</c:v>
                </c:pt>
                <c:pt idx="5596">
                  <c:v>0.0053583</c:v>
                </c:pt>
                <c:pt idx="5597">
                  <c:v>0.0044122</c:v>
                </c:pt>
                <c:pt idx="5598">
                  <c:v>0.0039933</c:v>
                </c:pt>
                <c:pt idx="5599">
                  <c:v>0.0034673</c:v>
                </c:pt>
                <c:pt idx="5600">
                  <c:v>0.0031706</c:v>
                </c:pt>
                <c:pt idx="5601">
                  <c:v>0.0028859</c:v>
                </c:pt>
                <c:pt idx="5602">
                  <c:v>0.0025604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0.0016962</c:v>
                </c:pt>
                <c:pt idx="5612">
                  <c:v>0.037227</c:v>
                </c:pt>
                <c:pt idx="5613">
                  <c:v>0.027558</c:v>
                </c:pt>
                <c:pt idx="5614">
                  <c:v>0.01341</c:v>
                </c:pt>
                <c:pt idx="5615">
                  <c:v>0.0080383</c:v>
                </c:pt>
                <c:pt idx="5616">
                  <c:v>0.0071456</c:v>
                </c:pt>
                <c:pt idx="5617">
                  <c:v>0.0060282</c:v>
                </c:pt>
                <c:pt idx="5618">
                  <c:v>0.0054115</c:v>
                </c:pt>
                <c:pt idx="5619">
                  <c:v>0.0043712</c:v>
                </c:pt>
                <c:pt idx="5620">
                  <c:v>0.0036223</c:v>
                </c:pt>
                <c:pt idx="5621">
                  <c:v>0.0032093</c:v>
                </c:pt>
                <c:pt idx="5622">
                  <c:v>0.0029919</c:v>
                </c:pt>
                <c:pt idx="5623">
                  <c:v>0.0027219</c:v>
                </c:pt>
                <c:pt idx="5624">
                  <c:v>0.002471</c:v>
                </c:pt>
                <c:pt idx="5625">
                  <c:v>0.002296</c:v>
                </c:pt>
                <c:pt idx="5626">
                  <c:v>0.0021049</c:v>
                </c:pt>
                <c:pt idx="5627">
                  <c:v>0.001999</c:v>
                </c:pt>
                <c:pt idx="5628">
                  <c:v>0.00069152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4.6934E-007</c:v>
                </c:pt>
                <c:pt idx="5639">
                  <c:v>0.0022132</c:v>
                </c:pt>
                <c:pt idx="5640">
                  <c:v>0.0027256</c:v>
                </c:pt>
                <c:pt idx="5641">
                  <c:v>0.0026754</c:v>
                </c:pt>
                <c:pt idx="5642">
                  <c:v>0.0020656</c:v>
                </c:pt>
                <c:pt idx="5643">
                  <c:v>0.0014122</c:v>
                </c:pt>
                <c:pt idx="5644">
                  <c:v>0.00082304</c:v>
                </c:pt>
                <c:pt idx="5645">
                  <c:v>2.9713E-005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4.3364E-006</c:v>
                </c:pt>
                <c:pt idx="5724">
                  <c:v>1.2877E-005</c:v>
                </c:pt>
                <c:pt idx="5725">
                  <c:v>1.206E-005</c:v>
                </c:pt>
                <c:pt idx="5726">
                  <c:v>7.0263E-006</c:v>
                </c:pt>
                <c:pt idx="5727">
                  <c:v>1.3792E-006</c:v>
                </c:pt>
                <c:pt idx="5728">
                  <c:v>5.7445E-008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1.2763E-005</c:v>
                </c:pt>
                <c:pt idx="5748">
                  <c:v>0.0087946</c:v>
                </c:pt>
                <c:pt idx="5749">
                  <c:v>0.0018381</c:v>
                </c:pt>
                <c:pt idx="5750">
                  <c:v>0.016217</c:v>
                </c:pt>
                <c:pt idx="5751">
                  <c:v>0.022111</c:v>
                </c:pt>
                <c:pt idx="5752">
                  <c:v>0.015148</c:v>
                </c:pt>
                <c:pt idx="5753">
                  <c:v>0.0097395</c:v>
                </c:pt>
                <c:pt idx="5754">
                  <c:v>0.0076812</c:v>
                </c:pt>
                <c:pt idx="5755">
                  <c:v>0.0063206</c:v>
                </c:pt>
                <c:pt idx="5756">
                  <c:v>0.006387</c:v>
                </c:pt>
                <c:pt idx="5757">
                  <c:v>0.0057854</c:v>
                </c:pt>
                <c:pt idx="5758">
                  <c:v>0.0051306</c:v>
                </c:pt>
                <c:pt idx="5759">
                  <c:v>0.0046285</c:v>
                </c:pt>
                <c:pt idx="5760">
                  <c:v>0.0047389</c:v>
                </c:pt>
                <c:pt idx="5761">
                  <c:v>0.0045439</c:v>
                </c:pt>
                <c:pt idx="5762">
                  <c:v>0.0051896</c:v>
                </c:pt>
                <c:pt idx="5763">
                  <c:v>0.0065484</c:v>
                </c:pt>
                <c:pt idx="5764">
                  <c:v>0.010108</c:v>
                </c:pt>
                <c:pt idx="5765">
                  <c:v>0.013765</c:v>
                </c:pt>
                <c:pt idx="5766">
                  <c:v>0.0050784</c:v>
                </c:pt>
                <c:pt idx="5767">
                  <c:v>0.014544</c:v>
                </c:pt>
                <c:pt idx="5768">
                  <c:v>0.01033</c:v>
                </c:pt>
                <c:pt idx="5769">
                  <c:v>0.0078498</c:v>
                </c:pt>
                <c:pt idx="5770">
                  <c:v>0.0095087</c:v>
                </c:pt>
                <c:pt idx="5771">
                  <c:v>0.0069661</c:v>
                </c:pt>
                <c:pt idx="5772">
                  <c:v>0.0051574</c:v>
                </c:pt>
                <c:pt idx="5773">
                  <c:v>0.0042631</c:v>
                </c:pt>
                <c:pt idx="5774">
                  <c:v>0.0036221</c:v>
                </c:pt>
                <c:pt idx="5775">
                  <c:v>0.0032136</c:v>
                </c:pt>
                <c:pt idx="5776">
                  <c:v>0.0027857</c:v>
                </c:pt>
                <c:pt idx="5777">
                  <c:v>0.002281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9.238E-006</c:v>
                </c:pt>
                <c:pt idx="5792">
                  <c:v>0.0006657</c:v>
                </c:pt>
                <c:pt idx="5793">
                  <c:v>0.010715</c:v>
                </c:pt>
                <c:pt idx="5794">
                  <c:v>0.01101</c:v>
                </c:pt>
                <c:pt idx="5795">
                  <c:v>0.0050768</c:v>
                </c:pt>
                <c:pt idx="5796">
                  <c:v>0.010594</c:v>
                </c:pt>
                <c:pt idx="5797">
                  <c:v>0.0083875</c:v>
                </c:pt>
                <c:pt idx="5798">
                  <c:v>0.0062748</c:v>
                </c:pt>
                <c:pt idx="5799">
                  <c:v>0.0056478</c:v>
                </c:pt>
                <c:pt idx="5800">
                  <c:v>0.005374</c:v>
                </c:pt>
                <c:pt idx="5801">
                  <c:v>0.0050887</c:v>
                </c:pt>
                <c:pt idx="5802">
                  <c:v>0.0047145</c:v>
                </c:pt>
                <c:pt idx="5803">
                  <c:v>0.0043685</c:v>
                </c:pt>
                <c:pt idx="5804">
                  <c:v>0.0039978</c:v>
                </c:pt>
                <c:pt idx="5805">
                  <c:v>0.0032302</c:v>
                </c:pt>
                <c:pt idx="5806">
                  <c:v>0.0027575</c:v>
                </c:pt>
                <c:pt idx="5807">
                  <c:v>0.0024794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0.00036696</c:v>
                </c:pt>
                <c:pt idx="5857">
                  <c:v>0.0034867</c:v>
                </c:pt>
                <c:pt idx="5858">
                  <c:v>0.00087039</c:v>
                </c:pt>
                <c:pt idx="5859">
                  <c:v>0.0046518</c:v>
                </c:pt>
                <c:pt idx="5860">
                  <c:v>0.0018733</c:v>
                </c:pt>
                <c:pt idx="5861">
                  <c:v>0.0029527</c:v>
                </c:pt>
                <c:pt idx="5862">
                  <c:v>0.0023252</c:v>
                </c:pt>
                <c:pt idx="5863">
                  <c:v>0.0015165</c:v>
                </c:pt>
                <c:pt idx="5864">
                  <c:v>0.00097122</c:v>
                </c:pt>
                <c:pt idx="5865">
                  <c:v>3.9477E-005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4.3534E-006</c:v>
                </c:pt>
                <c:pt idx="5879">
                  <c:v>0.0068809</c:v>
                </c:pt>
                <c:pt idx="5880">
                  <c:v>0.00074126</c:v>
                </c:pt>
                <c:pt idx="5881">
                  <c:v>0.010878</c:v>
                </c:pt>
                <c:pt idx="5882">
                  <c:v>0.0093408</c:v>
                </c:pt>
                <c:pt idx="5883">
                  <c:v>0.0079017</c:v>
                </c:pt>
                <c:pt idx="5884">
                  <c:v>0.0066053</c:v>
                </c:pt>
                <c:pt idx="5885">
                  <c:v>0.0051552</c:v>
                </c:pt>
                <c:pt idx="5886">
                  <c:v>0.0044591</c:v>
                </c:pt>
                <c:pt idx="5887">
                  <c:v>0.0041171</c:v>
                </c:pt>
                <c:pt idx="5888">
                  <c:v>0.0039573</c:v>
                </c:pt>
                <c:pt idx="5889">
                  <c:v>0.0040865</c:v>
                </c:pt>
                <c:pt idx="5890">
                  <c:v>0.0040407</c:v>
                </c:pt>
                <c:pt idx="5891">
                  <c:v>0.0038599</c:v>
                </c:pt>
                <c:pt idx="5892">
                  <c:v>0.0033826</c:v>
                </c:pt>
                <c:pt idx="5893">
                  <c:v>0.0029824</c:v>
                </c:pt>
                <c:pt idx="5894">
                  <c:v>0.0027072</c:v>
                </c:pt>
                <c:pt idx="5895">
                  <c:v>0.0024767</c:v>
                </c:pt>
                <c:pt idx="5896">
                  <c:v>0.0023475</c:v>
                </c:pt>
                <c:pt idx="5897">
                  <c:v>0.0023083</c:v>
                </c:pt>
                <c:pt idx="5898">
                  <c:v>0.0020959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0.0065475</c:v>
                </c:pt>
                <c:pt idx="5946">
                  <c:v>0.0017044</c:v>
                </c:pt>
                <c:pt idx="5947">
                  <c:v>0.010549</c:v>
                </c:pt>
                <c:pt idx="5948">
                  <c:v>0.006852</c:v>
                </c:pt>
                <c:pt idx="5949">
                  <c:v>0.0055211</c:v>
                </c:pt>
                <c:pt idx="5950">
                  <c:v>0.0050871</c:v>
                </c:pt>
                <c:pt idx="5951">
                  <c:v>0.0045909</c:v>
                </c:pt>
                <c:pt idx="5952">
                  <c:v>0.004127</c:v>
                </c:pt>
                <c:pt idx="5953">
                  <c:v>0.003565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1.395E-005</c:v>
                </c:pt>
                <c:pt idx="5963">
                  <c:v>0.040356</c:v>
                </c:pt>
                <c:pt idx="5964">
                  <c:v>0.034604</c:v>
                </c:pt>
                <c:pt idx="5965">
                  <c:v>0.022238</c:v>
                </c:pt>
                <c:pt idx="5966">
                  <c:v>0.0077554</c:v>
                </c:pt>
                <c:pt idx="5967">
                  <c:v>0.0068692</c:v>
                </c:pt>
                <c:pt idx="5968">
                  <c:v>0.0064675</c:v>
                </c:pt>
                <c:pt idx="5969">
                  <c:v>0.0061203</c:v>
                </c:pt>
                <c:pt idx="5970">
                  <c:v>0.005355</c:v>
                </c:pt>
                <c:pt idx="5971">
                  <c:v>0.0049288</c:v>
                </c:pt>
                <c:pt idx="5972">
                  <c:v>0.0048259</c:v>
                </c:pt>
                <c:pt idx="5973">
                  <c:v>0.0046312</c:v>
                </c:pt>
                <c:pt idx="5974">
                  <c:v>0.0039994</c:v>
                </c:pt>
                <c:pt idx="5975">
                  <c:v>0.0035036</c:v>
                </c:pt>
                <c:pt idx="5976">
                  <c:v>0.0028239</c:v>
                </c:pt>
                <c:pt idx="5977">
                  <c:v>0.0026078</c:v>
                </c:pt>
                <c:pt idx="5978">
                  <c:v>0.002337</c:v>
                </c:pt>
                <c:pt idx="5979">
                  <c:v>0.0021024</c:v>
                </c:pt>
                <c:pt idx="5980">
                  <c:v>0.0020115</c:v>
                </c:pt>
                <c:pt idx="5981">
                  <c:v>0.00067947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1.1494E-005</c:v>
                </c:pt>
                <c:pt idx="5986">
                  <c:v>0.015403</c:v>
                </c:pt>
                <c:pt idx="5987">
                  <c:v>0.00099592</c:v>
                </c:pt>
                <c:pt idx="5988">
                  <c:v>0.0010023</c:v>
                </c:pt>
                <c:pt idx="5989">
                  <c:v>0.01181</c:v>
                </c:pt>
                <c:pt idx="5990">
                  <c:v>0.0076479</c:v>
                </c:pt>
                <c:pt idx="5991">
                  <c:v>0.005542</c:v>
                </c:pt>
                <c:pt idx="5992">
                  <c:v>0.003932</c:v>
                </c:pt>
                <c:pt idx="5993">
                  <c:v>0.0031346</c:v>
                </c:pt>
                <c:pt idx="5994">
                  <c:v>0.0030428</c:v>
                </c:pt>
                <c:pt idx="5995">
                  <c:v>0.0030315</c:v>
                </c:pt>
                <c:pt idx="5996">
                  <c:v>0.0030709</c:v>
                </c:pt>
                <c:pt idx="5997">
                  <c:v>0.0030839</c:v>
                </c:pt>
                <c:pt idx="5998">
                  <c:v>0.0029416</c:v>
                </c:pt>
                <c:pt idx="5999">
                  <c:v>0.0028214</c:v>
                </c:pt>
                <c:pt idx="6000">
                  <c:v>0.0025918</c:v>
                </c:pt>
                <c:pt idx="6001">
                  <c:v>0.0022634</c:v>
                </c:pt>
                <c:pt idx="6002">
                  <c:v>0.000628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9.98E-006</c:v>
                </c:pt>
                <c:pt idx="6039">
                  <c:v>1.2764E-005</c:v>
                </c:pt>
                <c:pt idx="6040">
                  <c:v>1.562E-005</c:v>
                </c:pt>
                <c:pt idx="6041">
                  <c:v>9.4646E-006</c:v>
                </c:pt>
                <c:pt idx="6042">
                  <c:v>6.6514E-007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9.1037E-006</c:v>
                </c:pt>
                <c:pt idx="6108">
                  <c:v>0.0058003</c:v>
                </c:pt>
                <c:pt idx="6109">
                  <c:v>0.00032137</c:v>
                </c:pt>
                <c:pt idx="6110">
                  <c:v>0.0034467</c:v>
                </c:pt>
                <c:pt idx="6111">
                  <c:v>0.0033848</c:v>
                </c:pt>
                <c:pt idx="6112">
                  <c:v>0.0029498</c:v>
                </c:pt>
                <c:pt idx="6113">
                  <c:v>0.0023668</c:v>
                </c:pt>
                <c:pt idx="6114">
                  <c:v>0.0016303</c:v>
                </c:pt>
                <c:pt idx="6115">
                  <c:v>0.0010016</c:v>
                </c:pt>
                <c:pt idx="6116">
                  <c:v>0.00073059</c:v>
                </c:pt>
                <c:pt idx="6117">
                  <c:v>0.00072276</c:v>
                </c:pt>
                <c:pt idx="6118">
                  <c:v>0.0007483</c:v>
                </c:pt>
                <c:pt idx="6119">
                  <c:v>0.00082999</c:v>
                </c:pt>
                <c:pt idx="6120">
                  <c:v>0.00087663</c:v>
                </c:pt>
                <c:pt idx="6121">
                  <c:v>0.00080326</c:v>
                </c:pt>
                <c:pt idx="6122">
                  <c:v>0.00076286</c:v>
                </c:pt>
                <c:pt idx="6123">
                  <c:v>0.00066313</c:v>
                </c:pt>
                <c:pt idx="6124">
                  <c:v>0.00012992</c:v>
                </c:pt>
                <c:pt idx="6125">
                  <c:v>0.017022</c:v>
                </c:pt>
                <c:pt idx="6126">
                  <c:v>0.057483</c:v>
                </c:pt>
                <c:pt idx="6127">
                  <c:v>0.02431</c:v>
                </c:pt>
                <c:pt idx="6128">
                  <c:v>0.013848</c:v>
                </c:pt>
                <c:pt idx="6129">
                  <c:v>0.010762</c:v>
                </c:pt>
                <c:pt idx="6130">
                  <c:v>0.0092186</c:v>
                </c:pt>
                <c:pt idx="6131">
                  <c:v>0.0083546</c:v>
                </c:pt>
                <c:pt idx="6132">
                  <c:v>0.006377</c:v>
                </c:pt>
                <c:pt idx="6133">
                  <c:v>0.0047988</c:v>
                </c:pt>
                <c:pt idx="6134">
                  <c:v>0.0039199</c:v>
                </c:pt>
                <c:pt idx="6135">
                  <c:v>0.0031763</c:v>
                </c:pt>
                <c:pt idx="6136">
                  <c:v>0.002834</c:v>
                </c:pt>
                <c:pt idx="6137">
                  <c:v>0.0029945</c:v>
                </c:pt>
                <c:pt idx="6138">
                  <c:v>0.0030015</c:v>
                </c:pt>
                <c:pt idx="6139">
                  <c:v>0.0030156</c:v>
                </c:pt>
                <c:pt idx="6140">
                  <c:v>0.0031211</c:v>
                </c:pt>
                <c:pt idx="6141">
                  <c:v>0.0031018</c:v>
                </c:pt>
                <c:pt idx="6142">
                  <c:v>0.0029325</c:v>
                </c:pt>
                <c:pt idx="6143">
                  <c:v>0.0028942</c:v>
                </c:pt>
                <c:pt idx="6144">
                  <c:v>0.0029516</c:v>
                </c:pt>
                <c:pt idx="6145">
                  <c:v>0.00289</c:v>
                </c:pt>
                <c:pt idx="6146">
                  <c:v>0.0028027</c:v>
                </c:pt>
                <c:pt idx="6147">
                  <c:v>0.0031244</c:v>
                </c:pt>
                <c:pt idx="6148">
                  <c:v>0.0032477</c:v>
                </c:pt>
                <c:pt idx="6149">
                  <c:v>0.0041694</c:v>
                </c:pt>
                <c:pt idx="6150">
                  <c:v>0.019969</c:v>
                </c:pt>
                <c:pt idx="6151">
                  <c:v>0.044781</c:v>
                </c:pt>
                <c:pt idx="6152">
                  <c:v>0.027094</c:v>
                </c:pt>
                <c:pt idx="6153">
                  <c:v>0.022485</c:v>
                </c:pt>
                <c:pt idx="6154">
                  <c:v>0.018199</c:v>
                </c:pt>
                <c:pt idx="6155">
                  <c:v>0.012384</c:v>
                </c:pt>
                <c:pt idx="6156">
                  <c:v>0.010251</c:v>
                </c:pt>
                <c:pt idx="6157">
                  <c:v>0.0075481</c:v>
                </c:pt>
                <c:pt idx="6158">
                  <c:v>0.0052216</c:v>
                </c:pt>
                <c:pt idx="6159">
                  <c:v>0.0041423</c:v>
                </c:pt>
                <c:pt idx="6160">
                  <c:v>0.00343</c:v>
                </c:pt>
                <c:pt idx="6161">
                  <c:v>0.0027683</c:v>
                </c:pt>
                <c:pt idx="6162">
                  <c:v>0.0021545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0.0082882</c:v>
                </c:pt>
                <c:pt idx="6172">
                  <c:v>0.005048</c:v>
                </c:pt>
                <c:pt idx="6173">
                  <c:v>0.035736</c:v>
                </c:pt>
                <c:pt idx="6174">
                  <c:v>0.026123</c:v>
                </c:pt>
                <c:pt idx="6175">
                  <c:v>0.016672</c:v>
                </c:pt>
                <c:pt idx="6176">
                  <c:v>0.010115</c:v>
                </c:pt>
                <c:pt idx="6177">
                  <c:v>0.0092065</c:v>
                </c:pt>
                <c:pt idx="6178">
                  <c:v>0.0081164</c:v>
                </c:pt>
                <c:pt idx="6179">
                  <c:v>0.0061534</c:v>
                </c:pt>
                <c:pt idx="6180">
                  <c:v>0.0048042</c:v>
                </c:pt>
                <c:pt idx="6181">
                  <c:v>0.0040582</c:v>
                </c:pt>
                <c:pt idx="6182">
                  <c:v>0.0035492</c:v>
                </c:pt>
                <c:pt idx="6183">
                  <c:v>0.0034199</c:v>
                </c:pt>
                <c:pt idx="6184">
                  <c:v>0.0033976</c:v>
                </c:pt>
                <c:pt idx="6185">
                  <c:v>0.0032222</c:v>
                </c:pt>
                <c:pt idx="6186">
                  <c:v>0.0032613</c:v>
                </c:pt>
                <c:pt idx="6187">
                  <c:v>0.003379</c:v>
                </c:pt>
                <c:pt idx="6188">
                  <c:v>0.0041831</c:v>
                </c:pt>
                <c:pt idx="6189">
                  <c:v>0.027214</c:v>
                </c:pt>
                <c:pt idx="6190">
                  <c:v>0.080367</c:v>
                </c:pt>
                <c:pt idx="6191">
                  <c:v>0.047352</c:v>
                </c:pt>
                <c:pt idx="6192">
                  <c:v>0.025551</c:v>
                </c:pt>
                <c:pt idx="6193">
                  <c:v>0.015759</c:v>
                </c:pt>
                <c:pt idx="6194">
                  <c:v>0.012026</c:v>
                </c:pt>
                <c:pt idx="6195">
                  <c:v>0.0096512</c:v>
                </c:pt>
                <c:pt idx="6196">
                  <c:v>0.0062687</c:v>
                </c:pt>
                <c:pt idx="6197">
                  <c:v>0.0054533</c:v>
                </c:pt>
                <c:pt idx="6198">
                  <c:v>0.004811</c:v>
                </c:pt>
                <c:pt idx="6199">
                  <c:v>0.0039033</c:v>
                </c:pt>
                <c:pt idx="6200">
                  <c:v>0.0035984</c:v>
                </c:pt>
                <c:pt idx="6201">
                  <c:v>0.0034241</c:v>
                </c:pt>
                <c:pt idx="6202">
                  <c:v>0.0031547</c:v>
                </c:pt>
                <c:pt idx="6203">
                  <c:v>0.002898</c:v>
                </c:pt>
                <c:pt idx="6204">
                  <c:v>0.0026742</c:v>
                </c:pt>
                <c:pt idx="6205">
                  <c:v>0.0023712</c:v>
                </c:pt>
                <c:pt idx="6206">
                  <c:v>0.0022866</c:v>
                </c:pt>
                <c:pt idx="6207">
                  <c:v>0.0020401</c:v>
                </c:pt>
                <c:pt idx="6208">
                  <c:v>0.0019159</c:v>
                </c:pt>
                <c:pt idx="6209">
                  <c:v>0.0017669</c:v>
                </c:pt>
                <c:pt idx="6210">
                  <c:v>0.00085732</c:v>
                </c:pt>
                <c:pt idx="6211">
                  <c:v>0.00089302</c:v>
                </c:pt>
                <c:pt idx="6212">
                  <c:v>0.00093152</c:v>
                </c:pt>
                <c:pt idx="6213">
                  <c:v>0.0013385</c:v>
                </c:pt>
                <c:pt idx="6214">
                  <c:v>0.075827</c:v>
                </c:pt>
                <c:pt idx="6215">
                  <c:v>0.03083</c:v>
                </c:pt>
                <c:pt idx="6216">
                  <c:v>0.02935</c:v>
                </c:pt>
                <c:pt idx="6217">
                  <c:v>0.023296</c:v>
                </c:pt>
                <c:pt idx="6218">
                  <c:v>0.016845</c:v>
                </c:pt>
                <c:pt idx="6219">
                  <c:v>0.011001</c:v>
                </c:pt>
                <c:pt idx="6220">
                  <c:v>0.0089769</c:v>
                </c:pt>
                <c:pt idx="6221">
                  <c:v>0.006594</c:v>
                </c:pt>
                <c:pt idx="6222">
                  <c:v>0.0040923</c:v>
                </c:pt>
                <c:pt idx="6223">
                  <c:v>0.0038111</c:v>
                </c:pt>
                <c:pt idx="6224">
                  <c:v>0.0031713</c:v>
                </c:pt>
                <c:pt idx="6225">
                  <c:v>0.0027661</c:v>
                </c:pt>
                <c:pt idx="6226">
                  <c:v>0.0027899</c:v>
                </c:pt>
                <c:pt idx="6227">
                  <c:v>0.0028103</c:v>
                </c:pt>
                <c:pt idx="6228">
                  <c:v>0.0025232</c:v>
                </c:pt>
                <c:pt idx="6229">
                  <c:v>0.0024166</c:v>
                </c:pt>
                <c:pt idx="6230">
                  <c:v>0.002074</c:v>
                </c:pt>
                <c:pt idx="6231">
                  <c:v>0.0017971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3.3157E-006</c:v>
                </c:pt>
                <c:pt idx="6241">
                  <c:v>0.0086155</c:v>
                </c:pt>
                <c:pt idx="6242">
                  <c:v>0.018696</c:v>
                </c:pt>
                <c:pt idx="6243">
                  <c:v>0.024675</c:v>
                </c:pt>
                <c:pt idx="6244">
                  <c:v>0.017534</c:v>
                </c:pt>
                <c:pt idx="6245">
                  <c:v>0.015047</c:v>
                </c:pt>
                <c:pt idx="6246">
                  <c:v>0.012242</c:v>
                </c:pt>
                <c:pt idx="6247">
                  <c:v>0.0096294</c:v>
                </c:pt>
                <c:pt idx="6248">
                  <c:v>0.0087633</c:v>
                </c:pt>
                <c:pt idx="6249">
                  <c:v>0.0069602</c:v>
                </c:pt>
                <c:pt idx="6250">
                  <c:v>0.0055912</c:v>
                </c:pt>
                <c:pt idx="6251">
                  <c:v>0.0046117</c:v>
                </c:pt>
                <c:pt idx="6252">
                  <c:v>0.0035768</c:v>
                </c:pt>
                <c:pt idx="6253">
                  <c:v>0.0027867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0.0057861</c:v>
                </c:pt>
                <c:pt idx="6271">
                  <c:v>0.0046698</c:v>
                </c:pt>
                <c:pt idx="6272">
                  <c:v>0.0060761</c:v>
                </c:pt>
                <c:pt idx="6273">
                  <c:v>0.013608</c:v>
                </c:pt>
                <c:pt idx="6274">
                  <c:v>0.010567</c:v>
                </c:pt>
                <c:pt idx="6275">
                  <c:v>0.0067994</c:v>
                </c:pt>
                <c:pt idx="6276">
                  <c:v>0.0055703</c:v>
                </c:pt>
                <c:pt idx="6277">
                  <c:v>0.0041961</c:v>
                </c:pt>
                <c:pt idx="6278">
                  <c:v>0.0034123</c:v>
                </c:pt>
                <c:pt idx="6279">
                  <c:v>0.0033623</c:v>
                </c:pt>
                <c:pt idx="6280">
                  <c:v>0.0030728</c:v>
                </c:pt>
                <c:pt idx="6281">
                  <c:v>0.0027847</c:v>
                </c:pt>
                <c:pt idx="6282">
                  <c:v>0.0022645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0.00095563</c:v>
                </c:pt>
                <c:pt idx="6297">
                  <c:v>0.012391</c:v>
                </c:pt>
                <c:pt idx="6298">
                  <c:v>0.0096792</c:v>
                </c:pt>
                <c:pt idx="6299">
                  <c:v>0.0072421</c:v>
                </c:pt>
                <c:pt idx="6300">
                  <c:v>0.0060257</c:v>
                </c:pt>
                <c:pt idx="6301">
                  <c:v>0.0052402</c:v>
                </c:pt>
                <c:pt idx="6302">
                  <c:v>0.0047044</c:v>
                </c:pt>
                <c:pt idx="6303">
                  <c:v>0.0045249</c:v>
                </c:pt>
                <c:pt idx="6304">
                  <c:v>0.0045562</c:v>
                </c:pt>
                <c:pt idx="6305">
                  <c:v>0.0042434</c:v>
                </c:pt>
                <c:pt idx="6306">
                  <c:v>0.0038131</c:v>
                </c:pt>
                <c:pt idx="6307">
                  <c:v>0.003078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1.284E-005</c:v>
                </c:pt>
                <c:pt idx="6324">
                  <c:v>9.3763E-006</c:v>
                </c:pt>
                <c:pt idx="6325">
                  <c:v>2.1754E-006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0.00045618</c:v>
                </c:pt>
                <c:pt idx="6354">
                  <c:v>0.012131</c:v>
                </c:pt>
                <c:pt idx="6355">
                  <c:v>0.010223</c:v>
                </c:pt>
                <c:pt idx="6356">
                  <c:v>0.0076103</c:v>
                </c:pt>
                <c:pt idx="6357">
                  <c:v>0.0060759</c:v>
                </c:pt>
                <c:pt idx="6358">
                  <c:v>0.004924</c:v>
                </c:pt>
                <c:pt idx="6359">
                  <c:v>0.0046247</c:v>
                </c:pt>
                <c:pt idx="6360">
                  <c:v>0.0042816</c:v>
                </c:pt>
                <c:pt idx="6361">
                  <c:v>0.0039672</c:v>
                </c:pt>
                <c:pt idx="6362">
                  <c:v>0.0037788</c:v>
                </c:pt>
                <c:pt idx="6363">
                  <c:v>0.0032749</c:v>
                </c:pt>
                <c:pt idx="6364">
                  <c:v>0.0030735</c:v>
                </c:pt>
                <c:pt idx="6365">
                  <c:v>0.0026401</c:v>
                </c:pt>
                <c:pt idx="6366">
                  <c:v>0.002323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1.3591E-005</c:v>
                </c:pt>
                <c:pt idx="6379">
                  <c:v>0.0019918</c:v>
                </c:pt>
                <c:pt idx="6380">
                  <c:v>0.0033983</c:v>
                </c:pt>
                <c:pt idx="6381">
                  <c:v>0.0029489</c:v>
                </c:pt>
                <c:pt idx="6382">
                  <c:v>0.0019652</c:v>
                </c:pt>
                <c:pt idx="6383">
                  <c:v>0.001132</c:v>
                </c:pt>
                <c:pt idx="6384">
                  <c:v>3.8891E-005</c:v>
                </c:pt>
                <c:pt idx="6385">
                  <c:v>4.5837E-005</c:v>
                </c:pt>
                <c:pt idx="6386">
                  <c:v>3.207E-005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9.5469E-009</c:v>
                </c:pt>
                <c:pt idx="6428">
                  <c:v>0.011121</c:v>
                </c:pt>
                <c:pt idx="6429">
                  <c:v>0.012706</c:v>
                </c:pt>
                <c:pt idx="6430">
                  <c:v>0.016756</c:v>
                </c:pt>
                <c:pt idx="6431">
                  <c:v>0.024853</c:v>
                </c:pt>
                <c:pt idx="6432">
                  <c:v>0.016755</c:v>
                </c:pt>
                <c:pt idx="6433">
                  <c:v>0.012799</c:v>
                </c:pt>
                <c:pt idx="6434">
                  <c:v>0.010294</c:v>
                </c:pt>
                <c:pt idx="6435">
                  <c:v>0.0066559</c:v>
                </c:pt>
                <c:pt idx="6436">
                  <c:v>0.0056329</c:v>
                </c:pt>
                <c:pt idx="6437">
                  <c:v>0.0046506</c:v>
                </c:pt>
                <c:pt idx="6438">
                  <c:v>0.0040056</c:v>
                </c:pt>
                <c:pt idx="6439">
                  <c:v>0.0030518</c:v>
                </c:pt>
                <c:pt idx="6440">
                  <c:v>0.002584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1.1107E-005</c:v>
                </c:pt>
                <c:pt idx="6450">
                  <c:v>0.0048547</c:v>
                </c:pt>
                <c:pt idx="6451">
                  <c:v>0.0043817</c:v>
                </c:pt>
                <c:pt idx="6452">
                  <c:v>0.00038555</c:v>
                </c:pt>
                <c:pt idx="6453">
                  <c:v>0.0095088</c:v>
                </c:pt>
                <c:pt idx="6454">
                  <c:v>0.0053596</c:v>
                </c:pt>
                <c:pt idx="6455">
                  <c:v>0.0056857</c:v>
                </c:pt>
                <c:pt idx="6456">
                  <c:v>0.0052049</c:v>
                </c:pt>
                <c:pt idx="6457">
                  <c:v>0.0041365</c:v>
                </c:pt>
                <c:pt idx="6458">
                  <c:v>0.0036496</c:v>
                </c:pt>
                <c:pt idx="6459">
                  <c:v>0.0033793</c:v>
                </c:pt>
                <c:pt idx="6460">
                  <c:v>0.0032673</c:v>
                </c:pt>
                <c:pt idx="6461">
                  <c:v>0.0029587</c:v>
                </c:pt>
                <c:pt idx="6462">
                  <c:v>0.002476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7.071E-006</c:v>
                </c:pt>
                <c:pt idx="6482">
                  <c:v>5.2604E-006</c:v>
                </c:pt>
                <c:pt idx="6483">
                  <c:v>0.00086415</c:v>
                </c:pt>
                <c:pt idx="6484">
                  <c:v>0.0041096</c:v>
                </c:pt>
                <c:pt idx="6485">
                  <c:v>0.0040171</c:v>
                </c:pt>
                <c:pt idx="6486">
                  <c:v>0.0029795</c:v>
                </c:pt>
                <c:pt idx="6487">
                  <c:v>0.0019686</c:v>
                </c:pt>
                <c:pt idx="6488">
                  <c:v>0.0013004</c:v>
                </c:pt>
                <c:pt idx="6489">
                  <c:v>0.00087546</c:v>
                </c:pt>
                <c:pt idx="6490">
                  <c:v>3.1927E-005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0.00020373</c:v>
                </c:pt>
                <c:pt idx="6517">
                  <c:v>0.00060782</c:v>
                </c:pt>
                <c:pt idx="6518">
                  <c:v>0.00054897</c:v>
                </c:pt>
                <c:pt idx="6519">
                  <c:v>0.0003042</c:v>
                </c:pt>
                <c:pt idx="6520">
                  <c:v>0.00011243</c:v>
                </c:pt>
                <c:pt idx="6521">
                  <c:v>5.702E-005</c:v>
                </c:pt>
                <c:pt idx="6522">
                  <c:v>8.8785E-005</c:v>
                </c:pt>
                <c:pt idx="6523">
                  <c:v>3.6378E-005</c:v>
                </c:pt>
                <c:pt idx="6524">
                  <c:v>3.4546E-006</c:v>
                </c:pt>
                <c:pt idx="6525">
                  <c:v>0.014566</c:v>
                </c:pt>
                <c:pt idx="6526">
                  <c:v>0.012129</c:v>
                </c:pt>
                <c:pt idx="6527">
                  <c:v>0.0082726</c:v>
                </c:pt>
                <c:pt idx="6528">
                  <c:v>0.006513</c:v>
                </c:pt>
                <c:pt idx="6529">
                  <c:v>0.0074535</c:v>
                </c:pt>
                <c:pt idx="6530">
                  <c:v>0.0089719</c:v>
                </c:pt>
                <c:pt idx="6531">
                  <c:v>0.079348</c:v>
                </c:pt>
                <c:pt idx="6532">
                  <c:v>0.034757</c:v>
                </c:pt>
                <c:pt idx="6533">
                  <c:v>0.011367</c:v>
                </c:pt>
                <c:pt idx="6534">
                  <c:v>0.0076552</c:v>
                </c:pt>
                <c:pt idx="6535">
                  <c:v>0.0067839</c:v>
                </c:pt>
                <c:pt idx="6536">
                  <c:v>0.0070224</c:v>
                </c:pt>
                <c:pt idx="6537">
                  <c:v>0.0058812</c:v>
                </c:pt>
                <c:pt idx="6538">
                  <c:v>0.005091</c:v>
                </c:pt>
                <c:pt idx="6539">
                  <c:v>0.0046539</c:v>
                </c:pt>
                <c:pt idx="6540">
                  <c:v>0.0042505</c:v>
                </c:pt>
                <c:pt idx="6541">
                  <c:v>0.0038462</c:v>
                </c:pt>
                <c:pt idx="6542">
                  <c:v>0.0034641</c:v>
                </c:pt>
                <c:pt idx="6543">
                  <c:v>0.0035161</c:v>
                </c:pt>
                <c:pt idx="6544">
                  <c:v>0.0031498</c:v>
                </c:pt>
                <c:pt idx="6545">
                  <c:v>0.0027079</c:v>
                </c:pt>
                <c:pt idx="6546">
                  <c:v>0.0024569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0.0096995</c:v>
                </c:pt>
                <c:pt idx="6555">
                  <c:v>0.044458</c:v>
                </c:pt>
                <c:pt idx="6556">
                  <c:v>0.035821</c:v>
                </c:pt>
                <c:pt idx="6557">
                  <c:v>0.02659</c:v>
                </c:pt>
                <c:pt idx="6558">
                  <c:v>0.015162</c:v>
                </c:pt>
                <c:pt idx="6559">
                  <c:v>0.0093019</c:v>
                </c:pt>
                <c:pt idx="6560">
                  <c:v>0.0032617</c:v>
                </c:pt>
                <c:pt idx="6561">
                  <c:v>0.0038081</c:v>
                </c:pt>
                <c:pt idx="6562">
                  <c:v>0.0027812</c:v>
                </c:pt>
                <c:pt idx="6563">
                  <c:v>0.0018108</c:v>
                </c:pt>
                <c:pt idx="6564">
                  <c:v>0.0010476</c:v>
                </c:pt>
                <c:pt idx="6565">
                  <c:v>3.6599E-005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0.00082866</c:v>
                </c:pt>
                <c:pt idx="6575">
                  <c:v>0.053255</c:v>
                </c:pt>
                <c:pt idx="6576">
                  <c:v>0.050525</c:v>
                </c:pt>
                <c:pt idx="6577">
                  <c:v>0.030276</c:v>
                </c:pt>
                <c:pt idx="6578">
                  <c:v>0.013441</c:v>
                </c:pt>
                <c:pt idx="6579">
                  <c:v>0.012105</c:v>
                </c:pt>
                <c:pt idx="6580">
                  <c:v>0.011396</c:v>
                </c:pt>
                <c:pt idx="6581">
                  <c:v>0.009642</c:v>
                </c:pt>
                <c:pt idx="6582">
                  <c:v>0.0063475</c:v>
                </c:pt>
                <c:pt idx="6583">
                  <c:v>0.0048669</c:v>
                </c:pt>
                <c:pt idx="6584">
                  <c:v>0.0039437</c:v>
                </c:pt>
                <c:pt idx="6585">
                  <c:v>0.003112</c:v>
                </c:pt>
                <c:pt idx="6586">
                  <c:v>0.0025866</c:v>
                </c:pt>
                <c:pt idx="6587">
                  <c:v>0.0021919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0.00044971</c:v>
                </c:pt>
                <c:pt idx="6597">
                  <c:v>0.011728</c:v>
                </c:pt>
                <c:pt idx="6598">
                  <c:v>0.042529</c:v>
                </c:pt>
                <c:pt idx="6599">
                  <c:v>0.046984</c:v>
                </c:pt>
                <c:pt idx="6600">
                  <c:v>0.039196</c:v>
                </c:pt>
                <c:pt idx="6601">
                  <c:v>0.028321</c:v>
                </c:pt>
                <c:pt idx="6602">
                  <c:v>0.012441</c:v>
                </c:pt>
                <c:pt idx="6603">
                  <c:v>0.0078134</c:v>
                </c:pt>
                <c:pt idx="6604">
                  <c:v>0.0056217</c:v>
                </c:pt>
                <c:pt idx="6605">
                  <c:v>0.0046687</c:v>
                </c:pt>
                <c:pt idx="6606">
                  <c:v>0.003643</c:v>
                </c:pt>
                <c:pt idx="6607">
                  <c:v>0.0029373</c:v>
                </c:pt>
                <c:pt idx="6608">
                  <c:v>0.0023009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0.0027361</c:v>
                </c:pt>
                <c:pt idx="6625">
                  <c:v>0.003648</c:v>
                </c:pt>
                <c:pt idx="6626">
                  <c:v>0.016915</c:v>
                </c:pt>
                <c:pt idx="6627">
                  <c:v>0.011507</c:v>
                </c:pt>
                <c:pt idx="6628">
                  <c:v>0.010284</c:v>
                </c:pt>
                <c:pt idx="6629">
                  <c:v>0.0022708</c:v>
                </c:pt>
                <c:pt idx="6630">
                  <c:v>0.002964</c:v>
                </c:pt>
                <c:pt idx="6631">
                  <c:v>0.0017083</c:v>
                </c:pt>
                <c:pt idx="6632">
                  <c:v>0.00091438</c:v>
                </c:pt>
                <c:pt idx="6633">
                  <c:v>3.6656E-005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0.0016676</c:v>
                </c:pt>
                <c:pt idx="6655">
                  <c:v>0.0029378</c:v>
                </c:pt>
                <c:pt idx="6656">
                  <c:v>0.0029046</c:v>
                </c:pt>
                <c:pt idx="6657">
                  <c:v>0.0015489</c:v>
                </c:pt>
                <c:pt idx="6658">
                  <c:v>0.00075617</c:v>
                </c:pt>
                <c:pt idx="6659">
                  <c:v>4.3666E-005</c:v>
                </c:pt>
                <c:pt idx="6660">
                  <c:v>3.6812E-005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4.7497E-007</c:v>
                </c:pt>
                <c:pt idx="6696">
                  <c:v>0.0019264</c:v>
                </c:pt>
                <c:pt idx="6697">
                  <c:v>0.0040679</c:v>
                </c:pt>
                <c:pt idx="6698">
                  <c:v>0.0035822</c:v>
                </c:pt>
                <c:pt idx="6699">
                  <c:v>0.0023372</c:v>
                </c:pt>
                <c:pt idx="6700">
                  <c:v>0.0013197</c:v>
                </c:pt>
                <c:pt idx="6701">
                  <c:v>0.0001476</c:v>
                </c:pt>
                <c:pt idx="6702">
                  <c:v>4.3029E-005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0.021767</c:v>
                </c:pt>
                <c:pt idx="6712">
                  <c:v>0.011867</c:v>
                </c:pt>
                <c:pt idx="6713">
                  <c:v>0.0065887</c:v>
                </c:pt>
                <c:pt idx="6714">
                  <c:v>0.0058756</c:v>
                </c:pt>
                <c:pt idx="6715">
                  <c:v>0.0052701</c:v>
                </c:pt>
                <c:pt idx="6716">
                  <c:v>0.0041536</c:v>
                </c:pt>
                <c:pt idx="6717">
                  <c:v>0.0037081</c:v>
                </c:pt>
                <c:pt idx="6718">
                  <c:v>0.0033277</c:v>
                </c:pt>
                <c:pt idx="6719">
                  <c:v>0.0029562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0.00021627</c:v>
                </c:pt>
                <c:pt idx="6756">
                  <c:v>0.00074989</c:v>
                </c:pt>
                <c:pt idx="6757">
                  <c:v>0.00212</c:v>
                </c:pt>
                <c:pt idx="6758">
                  <c:v>0.0015515</c:v>
                </c:pt>
                <c:pt idx="6759">
                  <c:v>0.0012639</c:v>
                </c:pt>
                <c:pt idx="6760">
                  <c:v>0.00016776</c:v>
                </c:pt>
                <c:pt idx="6761">
                  <c:v>0.00012499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0.0003322</c:v>
                </c:pt>
                <c:pt idx="6874">
                  <c:v>0.0094908</c:v>
                </c:pt>
                <c:pt idx="6875">
                  <c:v>0.0067648</c:v>
                </c:pt>
                <c:pt idx="6876">
                  <c:v>0.0082258</c:v>
                </c:pt>
                <c:pt idx="6877">
                  <c:v>0.0062509</c:v>
                </c:pt>
                <c:pt idx="6878">
                  <c:v>0.0050147</c:v>
                </c:pt>
                <c:pt idx="6879">
                  <c:v>0.0047434</c:v>
                </c:pt>
                <c:pt idx="6880">
                  <c:v>0.0048483</c:v>
                </c:pt>
                <c:pt idx="6881">
                  <c:v>0.0047991</c:v>
                </c:pt>
                <c:pt idx="6882">
                  <c:v>0.0048904</c:v>
                </c:pt>
                <c:pt idx="6883">
                  <c:v>0.0046477</c:v>
                </c:pt>
                <c:pt idx="6884">
                  <c:v>0.0038638</c:v>
                </c:pt>
                <c:pt idx="6885">
                  <c:v>0.0034094</c:v>
                </c:pt>
                <c:pt idx="6886">
                  <c:v>0.003311</c:v>
                </c:pt>
                <c:pt idx="6887">
                  <c:v>0.0029253</c:v>
                </c:pt>
                <c:pt idx="6888">
                  <c:v>0.00039902</c:v>
                </c:pt>
                <c:pt idx="6889">
                  <c:v>0.013001</c:v>
                </c:pt>
                <c:pt idx="6890">
                  <c:v>0.010575</c:v>
                </c:pt>
                <c:pt idx="6891">
                  <c:v>0.0071069</c:v>
                </c:pt>
                <c:pt idx="6892">
                  <c:v>0.0044225</c:v>
                </c:pt>
                <c:pt idx="6893">
                  <c:v>0.0033219</c:v>
                </c:pt>
                <c:pt idx="6894">
                  <c:v>0.0027285</c:v>
                </c:pt>
                <c:pt idx="6895">
                  <c:v>0.0022345</c:v>
                </c:pt>
                <c:pt idx="6896">
                  <c:v>0.0020903</c:v>
                </c:pt>
                <c:pt idx="6897">
                  <c:v>0.0021874</c:v>
                </c:pt>
                <c:pt idx="6898">
                  <c:v>0.0022651</c:v>
                </c:pt>
                <c:pt idx="6899">
                  <c:v>0.0024287</c:v>
                </c:pt>
                <c:pt idx="6900">
                  <c:v>0.0028032</c:v>
                </c:pt>
                <c:pt idx="6901">
                  <c:v>0.0035173</c:v>
                </c:pt>
                <c:pt idx="6902">
                  <c:v>0.00464</c:v>
                </c:pt>
                <c:pt idx="6903">
                  <c:v>0.0058269</c:v>
                </c:pt>
                <c:pt idx="6904">
                  <c:v>0.011432</c:v>
                </c:pt>
                <c:pt idx="6905">
                  <c:v>0.019545</c:v>
                </c:pt>
                <c:pt idx="6906">
                  <c:v>0.0030949</c:v>
                </c:pt>
                <c:pt idx="6907">
                  <c:v>0.0071928</c:v>
                </c:pt>
                <c:pt idx="6908">
                  <c:v>0.0090267</c:v>
                </c:pt>
                <c:pt idx="6909">
                  <c:v>0.0072747</c:v>
                </c:pt>
                <c:pt idx="6910">
                  <c:v>0.0057025</c:v>
                </c:pt>
                <c:pt idx="6911">
                  <c:v>0.0042684</c:v>
                </c:pt>
                <c:pt idx="6912">
                  <c:v>0.0035066</c:v>
                </c:pt>
                <c:pt idx="6913">
                  <c:v>0.0031799</c:v>
                </c:pt>
                <c:pt idx="6914">
                  <c:v>0.0030174</c:v>
                </c:pt>
                <c:pt idx="6915">
                  <c:v>0.0031199</c:v>
                </c:pt>
                <c:pt idx="6916">
                  <c:v>0.0029093</c:v>
                </c:pt>
                <c:pt idx="6917">
                  <c:v>0.0027691</c:v>
                </c:pt>
                <c:pt idx="6918">
                  <c:v>0.0024994</c:v>
                </c:pt>
                <c:pt idx="6919">
                  <c:v>0.0022816</c:v>
                </c:pt>
                <c:pt idx="6920">
                  <c:v>0.0020902</c:v>
                </c:pt>
                <c:pt idx="6921">
                  <c:v>0.001947</c:v>
                </c:pt>
                <c:pt idx="6922">
                  <c:v>0.00063658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0.00018683</c:v>
                </c:pt>
                <c:pt idx="6930">
                  <c:v>0.0094208</c:v>
                </c:pt>
                <c:pt idx="6931">
                  <c:v>0.01337</c:v>
                </c:pt>
                <c:pt idx="6932">
                  <c:v>0.010553</c:v>
                </c:pt>
                <c:pt idx="6933">
                  <c:v>0.0041121</c:v>
                </c:pt>
                <c:pt idx="6934">
                  <c:v>0.0033056</c:v>
                </c:pt>
                <c:pt idx="6935">
                  <c:v>0.0022884</c:v>
                </c:pt>
                <c:pt idx="6936">
                  <c:v>0.0013536</c:v>
                </c:pt>
                <c:pt idx="6937">
                  <c:v>0.00067993</c:v>
                </c:pt>
                <c:pt idx="6938">
                  <c:v>4.6712E-005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0.00036134</c:v>
                </c:pt>
                <c:pt idx="6949">
                  <c:v>0.0096379</c:v>
                </c:pt>
                <c:pt idx="6950">
                  <c:v>0.010106</c:v>
                </c:pt>
                <c:pt idx="6951">
                  <c:v>0.0074083</c:v>
                </c:pt>
                <c:pt idx="6952">
                  <c:v>0.0060291</c:v>
                </c:pt>
                <c:pt idx="6953">
                  <c:v>0.004765</c:v>
                </c:pt>
                <c:pt idx="6954">
                  <c:v>0.0036727</c:v>
                </c:pt>
                <c:pt idx="6955">
                  <c:v>0.003453</c:v>
                </c:pt>
                <c:pt idx="6956">
                  <c:v>0.0031149</c:v>
                </c:pt>
                <c:pt idx="6957">
                  <c:v>0.0030121</c:v>
                </c:pt>
                <c:pt idx="6958">
                  <c:v>0.0030185</c:v>
                </c:pt>
                <c:pt idx="6959">
                  <c:v>0.0026457</c:v>
                </c:pt>
                <c:pt idx="6960">
                  <c:v>0.0024383</c:v>
                </c:pt>
                <c:pt idx="6961">
                  <c:v>0.002088</c:v>
                </c:pt>
                <c:pt idx="6962">
                  <c:v>0.0017586</c:v>
                </c:pt>
                <c:pt idx="6963">
                  <c:v>0.00059503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0.0024242</c:v>
                </c:pt>
                <c:pt idx="6973">
                  <c:v>0.0037485</c:v>
                </c:pt>
                <c:pt idx="6974">
                  <c:v>0.01418</c:v>
                </c:pt>
                <c:pt idx="6975">
                  <c:v>0.0087845</c:v>
                </c:pt>
                <c:pt idx="6976">
                  <c:v>0.0077447</c:v>
                </c:pt>
                <c:pt idx="6977">
                  <c:v>0.0059035</c:v>
                </c:pt>
                <c:pt idx="6978">
                  <c:v>0.0041966</c:v>
                </c:pt>
                <c:pt idx="6979">
                  <c:v>0.0031582</c:v>
                </c:pt>
                <c:pt idx="6980">
                  <c:v>0.0030867</c:v>
                </c:pt>
                <c:pt idx="6981">
                  <c:v>0.0032182</c:v>
                </c:pt>
                <c:pt idx="6982">
                  <c:v>0.0035116</c:v>
                </c:pt>
                <c:pt idx="6983">
                  <c:v>0.0035294</c:v>
                </c:pt>
                <c:pt idx="6984">
                  <c:v>0.003492</c:v>
                </c:pt>
                <c:pt idx="6985">
                  <c:v>0.0032683</c:v>
                </c:pt>
                <c:pt idx="6986">
                  <c:v>0.0029974</c:v>
                </c:pt>
                <c:pt idx="6987">
                  <c:v>0.0027123</c:v>
                </c:pt>
                <c:pt idx="6988">
                  <c:v>0.0025318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8.5092E-006</c:v>
                </c:pt>
                <c:pt idx="6993">
                  <c:v>0.0024769</c:v>
                </c:pt>
                <c:pt idx="6994">
                  <c:v>0.003751</c:v>
                </c:pt>
                <c:pt idx="6995">
                  <c:v>7.3527E-005</c:v>
                </c:pt>
                <c:pt idx="6996">
                  <c:v>0.0020855</c:v>
                </c:pt>
                <c:pt idx="6997">
                  <c:v>0.0034259</c:v>
                </c:pt>
                <c:pt idx="6998">
                  <c:v>0.0035746</c:v>
                </c:pt>
                <c:pt idx="6999">
                  <c:v>0.0030542</c:v>
                </c:pt>
                <c:pt idx="7000">
                  <c:v>0.002125</c:v>
                </c:pt>
                <c:pt idx="7001">
                  <c:v>0.0012469</c:v>
                </c:pt>
                <c:pt idx="7002">
                  <c:v>7.6782E-005</c:v>
                </c:pt>
                <c:pt idx="7003">
                  <c:v>5.7281E-005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</c:v>
                </c:pt>
                <c:pt idx="7018">
                  <c:v>0</c:v>
                </c:pt>
                <c:pt idx="7019">
                  <c:v>6.9184E-005</c:v>
                </c:pt>
                <c:pt idx="7020">
                  <c:v>0.008374</c:v>
                </c:pt>
                <c:pt idx="7021">
                  <c:v>0.00083043</c:v>
                </c:pt>
                <c:pt idx="7022">
                  <c:v>0.0090609</c:v>
                </c:pt>
                <c:pt idx="7023">
                  <c:v>0.0057834</c:v>
                </c:pt>
                <c:pt idx="7024">
                  <c:v>0.0035974</c:v>
                </c:pt>
                <c:pt idx="7025">
                  <c:v>0.0031847</c:v>
                </c:pt>
                <c:pt idx="7026">
                  <c:v>0.0030686</c:v>
                </c:pt>
                <c:pt idx="7027">
                  <c:v>0.0031104</c:v>
                </c:pt>
                <c:pt idx="7028">
                  <c:v>0.003292</c:v>
                </c:pt>
                <c:pt idx="7029">
                  <c:v>0.0032112</c:v>
                </c:pt>
                <c:pt idx="7030">
                  <c:v>0.0033807</c:v>
                </c:pt>
                <c:pt idx="7031">
                  <c:v>0.0031531</c:v>
                </c:pt>
                <c:pt idx="7032">
                  <c:v>0.00301</c:v>
                </c:pt>
                <c:pt idx="7033">
                  <c:v>0.0028028</c:v>
                </c:pt>
                <c:pt idx="7034">
                  <c:v>0.0032413</c:v>
                </c:pt>
                <c:pt idx="7035">
                  <c:v>0.0054352</c:v>
                </c:pt>
                <c:pt idx="7036">
                  <c:v>0.01105</c:v>
                </c:pt>
                <c:pt idx="7037">
                  <c:v>0.013781</c:v>
                </c:pt>
                <c:pt idx="7038">
                  <c:v>0.0075087</c:v>
                </c:pt>
                <c:pt idx="7039">
                  <c:v>0.0064488</c:v>
                </c:pt>
                <c:pt idx="7040">
                  <c:v>0.0043015</c:v>
                </c:pt>
                <c:pt idx="7041">
                  <c:v>0.0030458</c:v>
                </c:pt>
                <c:pt idx="7042">
                  <c:v>0.0026031</c:v>
                </c:pt>
                <c:pt idx="7043">
                  <c:v>0.0026639</c:v>
                </c:pt>
                <c:pt idx="7044">
                  <c:v>0.0027695</c:v>
                </c:pt>
                <c:pt idx="7045">
                  <c:v>0.0027769</c:v>
                </c:pt>
                <c:pt idx="7046">
                  <c:v>0.0025699</c:v>
                </c:pt>
                <c:pt idx="7047">
                  <c:v>0.0021143</c:v>
                </c:pt>
                <c:pt idx="7048">
                  <c:v>0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9.1205E-006</c:v>
                </c:pt>
                <c:pt idx="7057">
                  <c:v>0.0037692</c:v>
                </c:pt>
                <c:pt idx="7058">
                  <c:v>0.0078006</c:v>
                </c:pt>
                <c:pt idx="7059">
                  <c:v>0.00087618</c:v>
                </c:pt>
                <c:pt idx="7060">
                  <c:v>0.010509</c:v>
                </c:pt>
                <c:pt idx="7061">
                  <c:v>0.0031969</c:v>
                </c:pt>
                <c:pt idx="7062">
                  <c:v>0.0035886</c:v>
                </c:pt>
                <c:pt idx="7063">
                  <c:v>0.002877</c:v>
                </c:pt>
                <c:pt idx="7064">
                  <c:v>0.0017868</c:v>
                </c:pt>
                <c:pt idx="7065">
                  <c:v>0.0010847</c:v>
                </c:pt>
                <c:pt idx="7066">
                  <c:v>0.000722</c:v>
                </c:pt>
                <c:pt idx="7067">
                  <c:v>0.00075175</c:v>
                </c:pt>
                <c:pt idx="7068">
                  <c:v>0.00077514</c:v>
                </c:pt>
                <c:pt idx="7069">
                  <c:v>0.00085964</c:v>
                </c:pt>
                <c:pt idx="7070">
                  <c:v>0.00097631</c:v>
                </c:pt>
                <c:pt idx="7071">
                  <c:v>0.00088189</c:v>
                </c:pt>
                <c:pt idx="7072">
                  <c:v>6.0167E-005</c:v>
                </c:pt>
                <c:pt idx="7073">
                  <c:v>0.0044229</c:v>
                </c:pt>
                <c:pt idx="7074">
                  <c:v>0.019701</c:v>
                </c:pt>
                <c:pt idx="7075">
                  <c:v>0.00090022</c:v>
                </c:pt>
                <c:pt idx="7076">
                  <c:v>0.01703</c:v>
                </c:pt>
                <c:pt idx="7077">
                  <c:v>0.0033659</c:v>
                </c:pt>
                <c:pt idx="7078">
                  <c:v>0.008361</c:v>
                </c:pt>
                <c:pt idx="7079">
                  <c:v>0.0063155</c:v>
                </c:pt>
                <c:pt idx="7080">
                  <c:v>0.0046814</c:v>
                </c:pt>
                <c:pt idx="7081">
                  <c:v>0.004037</c:v>
                </c:pt>
                <c:pt idx="7082">
                  <c:v>0.0035911</c:v>
                </c:pt>
                <c:pt idx="7083">
                  <c:v>0.0030527</c:v>
                </c:pt>
                <c:pt idx="7084">
                  <c:v>0</c:v>
                </c:pt>
                <c:pt idx="7085">
                  <c:v>0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1.9121E-005</c:v>
                </c:pt>
                <c:pt idx="7103">
                  <c:v>0.0026826</c:v>
                </c:pt>
                <c:pt idx="7104">
                  <c:v>0.0035552</c:v>
                </c:pt>
                <c:pt idx="7105">
                  <c:v>0.0026539</c:v>
                </c:pt>
                <c:pt idx="7106">
                  <c:v>0.0016007</c:v>
                </c:pt>
                <c:pt idx="7107">
                  <c:v>0.0009134</c:v>
                </c:pt>
                <c:pt idx="7108">
                  <c:v>4.505E-005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0.00015627</c:v>
                </c:pt>
                <c:pt idx="7119">
                  <c:v>0.0048866</c:v>
                </c:pt>
                <c:pt idx="7120">
                  <c:v>0.0045522</c:v>
                </c:pt>
                <c:pt idx="7121">
                  <c:v>0.0036449</c:v>
                </c:pt>
                <c:pt idx="7122">
                  <c:v>0.0033616</c:v>
                </c:pt>
                <c:pt idx="7123">
                  <c:v>0.0023615</c:v>
                </c:pt>
                <c:pt idx="7124">
                  <c:v>0.0015462</c:v>
                </c:pt>
                <c:pt idx="7125">
                  <c:v>0.0009358</c:v>
                </c:pt>
                <c:pt idx="7126">
                  <c:v>6.9528E-005</c:v>
                </c:pt>
                <c:pt idx="7127">
                  <c:v>6.221E-005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0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0.00089919</c:v>
                </c:pt>
                <c:pt idx="7144">
                  <c:v>0.0081322</c:v>
                </c:pt>
                <c:pt idx="7145">
                  <c:v>0.008179</c:v>
                </c:pt>
                <c:pt idx="7146">
                  <c:v>0.00076615</c:v>
                </c:pt>
                <c:pt idx="7147">
                  <c:v>0.0068901</c:v>
                </c:pt>
                <c:pt idx="7148">
                  <c:v>0.0063929</c:v>
                </c:pt>
                <c:pt idx="7149">
                  <c:v>0.0039267</c:v>
                </c:pt>
                <c:pt idx="7150">
                  <c:v>0.0028278</c:v>
                </c:pt>
                <c:pt idx="7151">
                  <c:v>0.0026816</c:v>
                </c:pt>
                <c:pt idx="7152">
                  <c:v>0.0024883</c:v>
                </c:pt>
                <c:pt idx="7153">
                  <c:v>0.0024657</c:v>
                </c:pt>
                <c:pt idx="7154">
                  <c:v>0.0022233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2.3944E-005</c:v>
                </c:pt>
                <c:pt idx="7175">
                  <c:v>0.00056391</c:v>
                </c:pt>
                <c:pt idx="7176">
                  <c:v>0.00049035</c:v>
                </c:pt>
                <c:pt idx="7177">
                  <c:v>0.00030986</c:v>
                </c:pt>
                <c:pt idx="7178">
                  <c:v>0.00011561</c:v>
                </c:pt>
                <c:pt idx="7179">
                  <c:v>7.1284E-005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</c:v>
                </c:pt>
                <c:pt idx="7184">
                  <c:v>0</c:v>
                </c:pt>
                <c:pt idx="7185">
                  <c:v>0</c:v>
                </c:pt>
                <c:pt idx="7186">
                  <c:v>0</c:v>
                </c:pt>
                <c:pt idx="7187">
                  <c:v>0</c:v>
                </c:pt>
                <c:pt idx="7188">
                  <c:v>0.0075219</c:v>
                </c:pt>
                <c:pt idx="7189">
                  <c:v>0.0048381</c:v>
                </c:pt>
                <c:pt idx="7190">
                  <c:v>0.0037283</c:v>
                </c:pt>
                <c:pt idx="7191">
                  <c:v>0.0030717</c:v>
                </c:pt>
                <c:pt idx="7192">
                  <c:v>0.0018776</c:v>
                </c:pt>
                <c:pt idx="7193">
                  <c:v>0.0010998</c:v>
                </c:pt>
                <c:pt idx="7194">
                  <c:v>4.1372E-005</c:v>
                </c:pt>
                <c:pt idx="7195">
                  <c:v>5.5421E-005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1.8292E-005</c:v>
                </c:pt>
                <c:pt idx="7205">
                  <c:v>0.001262</c:v>
                </c:pt>
                <c:pt idx="7206">
                  <c:v>0.023242</c:v>
                </c:pt>
                <c:pt idx="7207">
                  <c:v>0.021445</c:v>
                </c:pt>
                <c:pt idx="7208">
                  <c:v>0.012286</c:v>
                </c:pt>
                <c:pt idx="7209">
                  <c:v>0.01133</c:v>
                </c:pt>
                <c:pt idx="7210">
                  <c:v>0.0079462</c:v>
                </c:pt>
                <c:pt idx="7211">
                  <c:v>0.0061093</c:v>
                </c:pt>
                <c:pt idx="7212">
                  <c:v>0.0052922</c:v>
                </c:pt>
                <c:pt idx="7213">
                  <c:v>0.0042002</c:v>
                </c:pt>
                <c:pt idx="7214">
                  <c:v>0.0034896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3.8471E-005</c:v>
                </c:pt>
                <c:pt idx="7230">
                  <c:v>0.032359</c:v>
                </c:pt>
                <c:pt idx="7231">
                  <c:v>0.042208</c:v>
                </c:pt>
                <c:pt idx="7232">
                  <c:v>0.019047</c:v>
                </c:pt>
                <c:pt idx="7233">
                  <c:v>0.0099928</c:v>
                </c:pt>
                <c:pt idx="7234">
                  <c:v>0.0046766</c:v>
                </c:pt>
                <c:pt idx="7235">
                  <c:v>0.0047193</c:v>
                </c:pt>
                <c:pt idx="7236">
                  <c:v>0.002854</c:v>
                </c:pt>
                <c:pt idx="7237">
                  <c:v>0.0015533</c:v>
                </c:pt>
                <c:pt idx="7238">
                  <c:v>0.00010011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0.030374</c:v>
                </c:pt>
                <c:pt idx="7251">
                  <c:v>0.053038</c:v>
                </c:pt>
                <c:pt idx="7252">
                  <c:v>0.024761</c:v>
                </c:pt>
                <c:pt idx="7253">
                  <c:v>0.016666</c:v>
                </c:pt>
                <c:pt idx="7254">
                  <c:v>0.013048</c:v>
                </c:pt>
                <c:pt idx="7255">
                  <c:v>0.010407</c:v>
                </c:pt>
                <c:pt idx="7256">
                  <c:v>0.0088626</c:v>
                </c:pt>
                <c:pt idx="7257">
                  <c:v>0.0063599</c:v>
                </c:pt>
                <c:pt idx="7258">
                  <c:v>0.0043574</c:v>
                </c:pt>
                <c:pt idx="7259">
                  <c:v>0.003646</c:v>
                </c:pt>
                <c:pt idx="7260">
                  <c:v>0.0028656</c:v>
                </c:pt>
                <c:pt idx="7261">
                  <c:v>0.0023426</c:v>
                </c:pt>
                <c:pt idx="7262">
                  <c:v>0.0023027</c:v>
                </c:pt>
                <c:pt idx="7263">
                  <c:v>0</c:v>
                </c:pt>
                <c:pt idx="7264">
                  <c:v>0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0.0041881</c:v>
                </c:pt>
                <c:pt idx="7271">
                  <c:v>0.048482</c:v>
                </c:pt>
                <c:pt idx="7272">
                  <c:v>0.041683</c:v>
                </c:pt>
                <c:pt idx="7273">
                  <c:v>0.026822</c:v>
                </c:pt>
                <c:pt idx="7274">
                  <c:v>0.012797</c:v>
                </c:pt>
                <c:pt idx="7275">
                  <c:v>0.010475</c:v>
                </c:pt>
                <c:pt idx="7276">
                  <c:v>0.011204</c:v>
                </c:pt>
                <c:pt idx="7277">
                  <c:v>0.0077388</c:v>
                </c:pt>
                <c:pt idx="7278">
                  <c:v>0.0055049</c:v>
                </c:pt>
                <c:pt idx="7279">
                  <c:v>0.0038023</c:v>
                </c:pt>
                <c:pt idx="7280">
                  <c:v>0.0033511</c:v>
                </c:pt>
                <c:pt idx="7281">
                  <c:v>0.0025387</c:v>
                </c:pt>
                <c:pt idx="7282">
                  <c:v>0.0020846</c:v>
                </c:pt>
                <c:pt idx="7283">
                  <c:v>0.0019266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0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0.002089</c:v>
                </c:pt>
                <c:pt idx="7297">
                  <c:v>0.0040289</c:v>
                </c:pt>
                <c:pt idx="7298">
                  <c:v>0.025048</c:v>
                </c:pt>
                <c:pt idx="7299">
                  <c:v>0.016452</c:v>
                </c:pt>
                <c:pt idx="7300">
                  <c:v>0.0097726</c:v>
                </c:pt>
                <c:pt idx="7301">
                  <c:v>0.0079545</c:v>
                </c:pt>
                <c:pt idx="7302">
                  <c:v>0.0052056</c:v>
                </c:pt>
                <c:pt idx="7303">
                  <c:v>0.0048095</c:v>
                </c:pt>
                <c:pt idx="7304">
                  <c:v>0.0041199</c:v>
                </c:pt>
                <c:pt idx="7305">
                  <c:v>0.0040355</c:v>
                </c:pt>
                <c:pt idx="7306">
                  <c:v>0.0036883</c:v>
                </c:pt>
                <c:pt idx="7307">
                  <c:v>0.00295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</c:v>
                </c:pt>
                <c:pt idx="7312">
                  <c:v>0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2.5298E-005</c:v>
                </c:pt>
                <c:pt idx="7319">
                  <c:v>0.00086007</c:v>
                </c:pt>
                <c:pt idx="7320">
                  <c:v>0.0030054</c:v>
                </c:pt>
                <c:pt idx="7321">
                  <c:v>0.0022677</c:v>
                </c:pt>
                <c:pt idx="7322">
                  <c:v>0.001779</c:v>
                </c:pt>
                <c:pt idx="7323">
                  <c:v>0.0013426</c:v>
                </c:pt>
                <c:pt idx="7324">
                  <c:v>0.00091634</c:v>
                </c:pt>
                <c:pt idx="7325">
                  <c:v>4.0563E-005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0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9.8371E-006</c:v>
                </c:pt>
                <c:pt idx="7347">
                  <c:v>1.1262E-005</c:v>
                </c:pt>
                <c:pt idx="7348">
                  <c:v>5.6397E-006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0</c:v>
                </c:pt>
                <c:pt idx="7360">
                  <c:v>0</c:v>
                </c:pt>
                <c:pt idx="7361">
                  <c:v>0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0.020857</c:v>
                </c:pt>
                <c:pt idx="7388">
                  <c:v>0.017034</c:v>
                </c:pt>
                <c:pt idx="7389">
                  <c:v>0.0089274</c:v>
                </c:pt>
                <c:pt idx="7390">
                  <c:v>0.0077807</c:v>
                </c:pt>
                <c:pt idx="7391">
                  <c:v>0.0068411</c:v>
                </c:pt>
                <c:pt idx="7392">
                  <c:v>0.0054441</c:v>
                </c:pt>
                <c:pt idx="7393">
                  <c:v>0.0046503</c:v>
                </c:pt>
                <c:pt idx="7394">
                  <c:v>0.0042632</c:v>
                </c:pt>
                <c:pt idx="7395">
                  <c:v>0.0042667</c:v>
                </c:pt>
                <c:pt idx="7396">
                  <c:v>0.0039086</c:v>
                </c:pt>
                <c:pt idx="7397">
                  <c:v>0.0037576</c:v>
                </c:pt>
                <c:pt idx="7398">
                  <c:v>0.0036882</c:v>
                </c:pt>
                <c:pt idx="7399">
                  <c:v>0.003531</c:v>
                </c:pt>
                <c:pt idx="7400">
                  <c:v>0.0039914</c:v>
                </c:pt>
                <c:pt idx="7401">
                  <c:v>0.0069081</c:v>
                </c:pt>
                <c:pt idx="7402">
                  <c:v>0.010078</c:v>
                </c:pt>
                <c:pt idx="7403">
                  <c:v>0.014384</c:v>
                </c:pt>
                <c:pt idx="7404">
                  <c:v>0.019429</c:v>
                </c:pt>
                <c:pt idx="7405">
                  <c:v>0.018206</c:v>
                </c:pt>
                <c:pt idx="7406">
                  <c:v>0.016529</c:v>
                </c:pt>
                <c:pt idx="7407">
                  <c:v>0.014081</c:v>
                </c:pt>
                <c:pt idx="7408">
                  <c:v>0.008693</c:v>
                </c:pt>
                <c:pt idx="7409">
                  <c:v>0.0016714</c:v>
                </c:pt>
                <c:pt idx="7410">
                  <c:v>0.0025697</c:v>
                </c:pt>
                <c:pt idx="7411">
                  <c:v>0.0016393</c:v>
                </c:pt>
                <c:pt idx="7412">
                  <c:v>0.00085672</c:v>
                </c:pt>
                <c:pt idx="7413">
                  <c:v>5.5771E-005</c:v>
                </c:pt>
                <c:pt idx="7414">
                  <c:v>8.4912E-005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0.0077008</c:v>
                </c:pt>
                <c:pt idx="7426">
                  <c:v>0.014499</c:v>
                </c:pt>
                <c:pt idx="7427">
                  <c:v>0.012241</c:v>
                </c:pt>
                <c:pt idx="7428">
                  <c:v>0.017573</c:v>
                </c:pt>
                <c:pt idx="7429">
                  <c:v>0.021203</c:v>
                </c:pt>
                <c:pt idx="7430">
                  <c:v>0.018207</c:v>
                </c:pt>
                <c:pt idx="7431">
                  <c:v>0.013628</c:v>
                </c:pt>
                <c:pt idx="7432">
                  <c:v>0.0088361</c:v>
                </c:pt>
                <c:pt idx="7433">
                  <c:v>0.0071155</c:v>
                </c:pt>
                <c:pt idx="7434">
                  <c:v>0.0051569</c:v>
                </c:pt>
                <c:pt idx="7435">
                  <c:v>0.0045159</c:v>
                </c:pt>
                <c:pt idx="7436">
                  <c:v>0.0036985</c:v>
                </c:pt>
                <c:pt idx="7437">
                  <c:v>0.0030294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0</c:v>
                </c:pt>
                <c:pt idx="7449">
                  <c:v>0</c:v>
                </c:pt>
                <c:pt idx="7450">
                  <c:v>0</c:v>
                </c:pt>
                <c:pt idx="7451">
                  <c:v>0</c:v>
                </c:pt>
                <c:pt idx="7452">
                  <c:v>0.01741</c:v>
                </c:pt>
                <c:pt idx="7453">
                  <c:v>0.015466</c:v>
                </c:pt>
                <c:pt idx="7454">
                  <c:v>0.010765</c:v>
                </c:pt>
                <c:pt idx="7455">
                  <c:v>0.013862</c:v>
                </c:pt>
                <c:pt idx="7456">
                  <c:v>0.012956</c:v>
                </c:pt>
                <c:pt idx="7457">
                  <c:v>0.0087183</c:v>
                </c:pt>
                <c:pt idx="7458">
                  <c:v>0.0026318</c:v>
                </c:pt>
                <c:pt idx="7459">
                  <c:v>0.0037584</c:v>
                </c:pt>
                <c:pt idx="7460">
                  <c:v>0.0030788</c:v>
                </c:pt>
                <c:pt idx="7461">
                  <c:v>0.0020672</c:v>
                </c:pt>
                <c:pt idx="7462">
                  <c:v>0.001272</c:v>
                </c:pt>
                <c:pt idx="7463">
                  <c:v>0.00079834</c:v>
                </c:pt>
                <c:pt idx="7464">
                  <c:v>5.3323E-005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1.0046E-006</c:v>
                </c:pt>
                <c:pt idx="7478">
                  <c:v>0.023641</c:v>
                </c:pt>
                <c:pt idx="7479">
                  <c:v>0.018076</c:v>
                </c:pt>
                <c:pt idx="7480">
                  <c:v>0.026251</c:v>
                </c:pt>
                <c:pt idx="7481">
                  <c:v>0.01362</c:v>
                </c:pt>
                <c:pt idx="7482">
                  <c:v>0.010771</c:v>
                </c:pt>
                <c:pt idx="7483">
                  <c:v>0.0090515</c:v>
                </c:pt>
                <c:pt idx="7484">
                  <c:v>0.0066632</c:v>
                </c:pt>
                <c:pt idx="7485">
                  <c:v>0.0058571</c:v>
                </c:pt>
                <c:pt idx="7486">
                  <c:v>0.0055329</c:v>
                </c:pt>
                <c:pt idx="7487">
                  <c:v>0.0044986</c:v>
                </c:pt>
                <c:pt idx="7488">
                  <c:v>0.0043196</c:v>
                </c:pt>
                <c:pt idx="7489">
                  <c:v>0.0042198</c:v>
                </c:pt>
                <c:pt idx="7490">
                  <c:v>0.0041874</c:v>
                </c:pt>
                <c:pt idx="7491">
                  <c:v>0.0040199</c:v>
                </c:pt>
                <c:pt idx="7492">
                  <c:v>0.0032717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</c:v>
                </c:pt>
                <c:pt idx="7544">
                  <c:v>0</c:v>
                </c:pt>
                <c:pt idx="7545">
                  <c:v>0</c:v>
                </c:pt>
                <c:pt idx="7546">
                  <c:v>0</c:v>
                </c:pt>
                <c:pt idx="7547">
                  <c:v>0</c:v>
                </c:pt>
                <c:pt idx="7548">
                  <c:v>0</c:v>
                </c:pt>
                <c:pt idx="7549">
                  <c:v>0</c:v>
                </c:pt>
                <c:pt idx="7550">
                  <c:v>0</c:v>
                </c:pt>
                <c:pt idx="7551">
                  <c:v>0</c:v>
                </c:pt>
                <c:pt idx="7552">
                  <c:v>0</c:v>
                </c:pt>
                <c:pt idx="7553">
                  <c:v>0</c:v>
                </c:pt>
                <c:pt idx="7554">
                  <c:v>0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0.02505</c:v>
                </c:pt>
                <c:pt idx="7560">
                  <c:v>0.033621</c:v>
                </c:pt>
                <c:pt idx="7561">
                  <c:v>0.010802</c:v>
                </c:pt>
                <c:pt idx="7562">
                  <c:v>0.009202</c:v>
                </c:pt>
                <c:pt idx="7563">
                  <c:v>0.0066152</c:v>
                </c:pt>
                <c:pt idx="7564">
                  <c:v>0.0063213</c:v>
                </c:pt>
                <c:pt idx="7565">
                  <c:v>0.0050798</c:v>
                </c:pt>
                <c:pt idx="7566">
                  <c:v>0.0044161</c:v>
                </c:pt>
                <c:pt idx="7567">
                  <c:v>0.0040935</c:v>
                </c:pt>
                <c:pt idx="7568">
                  <c:v>0.0037761</c:v>
                </c:pt>
                <c:pt idx="7569">
                  <c:v>0.0033331</c:v>
                </c:pt>
                <c:pt idx="7570">
                  <c:v>0.0029087</c:v>
                </c:pt>
                <c:pt idx="7571">
                  <c:v>0.002347</c:v>
                </c:pt>
                <c:pt idx="7572">
                  <c:v>0.0021083</c:v>
                </c:pt>
                <c:pt idx="7573">
                  <c:v>0.002125</c:v>
                </c:pt>
                <c:pt idx="7574">
                  <c:v>0.0022178</c:v>
                </c:pt>
                <c:pt idx="7575">
                  <c:v>0.0023969</c:v>
                </c:pt>
                <c:pt idx="7576">
                  <c:v>0.0025641</c:v>
                </c:pt>
                <c:pt idx="7577">
                  <c:v>0.0024046</c:v>
                </c:pt>
                <c:pt idx="7578">
                  <c:v>0.0022526</c:v>
                </c:pt>
                <c:pt idx="7579">
                  <c:v>7.4354E-006</c:v>
                </c:pt>
                <c:pt idx="7580">
                  <c:v>0.001635</c:v>
                </c:pt>
                <c:pt idx="7581">
                  <c:v>0.0031696</c:v>
                </c:pt>
                <c:pt idx="7582">
                  <c:v>0.0028232</c:v>
                </c:pt>
                <c:pt idx="7583">
                  <c:v>0.0026157</c:v>
                </c:pt>
                <c:pt idx="7584">
                  <c:v>0.0030747</c:v>
                </c:pt>
                <c:pt idx="7585">
                  <c:v>0.0035129</c:v>
                </c:pt>
                <c:pt idx="7586">
                  <c:v>0.0034342</c:v>
                </c:pt>
                <c:pt idx="7587">
                  <c:v>0.0028672</c:v>
                </c:pt>
                <c:pt idx="7588">
                  <c:v>0.001978</c:v>
                </c:pt>
                <c:pt idx="7589">
                  <c:v>0.0010288</c:v>
                </c:pt>
                <c:pt idx="7590">
                  <c:v>4.3605E-005</c:v>
                </c:pt>
                <c:pt idx="7591">
                  <c:v>5.7106E-005</c:v>
                </c:pt>
                <c:pt idx="7592">
                  <c:v>0</c:v>
                </c:pt>
                <c:pt idx="7593">
                  <c:v>0</c:v>
                </c:pt>
                <c:pt idx="7594">
                  <c:v>0</c:v>
                </c:pt>
                <c:pt idx="7595">
                  <c:v>0</c:v>
                </c:pt>
                <c:pt idx="7596">
                  <c:v>0</c:v>
                </c:pt>
                <c:pt idx="7597">
                  <c:v>0</c:v>
                </c:pt>
                <c:pt idx="7598">
                  <c:v>0</c:v>
                </c:pt>
                <c:pt idx="7599">
                  <c:v>0</c:v>
                </c:pt>
                <c:pt idx="7600">
                  <c:v>0</c:v>
                </c:pt>
                <c:pt idx="7601">
                  <c:v>0</c:v>
                </c:pt>
                <c:pt idx="7602">
                  <c:v>0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</c:v>
                </c:pt>
                <c:pt idx="7616">
                  <c:v>0</c:v>
                </c:pt>
                <c:pt idx="7617">
                  <c:v>0</c:v>
                </c:pt>
                <c:pt idx="7618">
                  <c:v>0</c:v>
                </c:pt>
                <c:pt idx="7619">
                  <c:v>0</c:v>
                </c:pt>
                <c:pt idx="7620">
                  <c:v>0.00074665</c:v>
                </c:pt>
                <c:pt idx="7621">
                  <c:v>0.0016417</c:v>
                </c:pt>
                <c:pt idx="7622">
                  <c:v>0.0023522</c:v>
                </c:pt>
                <c:pt idx="7623">
                  <c:v>0.00073626</c:v>
                </c:pt>
                <c:pt idx="7624">
                  <c:v>0.0054256</c:v>
                </c:pt>
                <c:pt idx="7625">
                  <c:v>0.0078648</c:v>
                </c:pt>
                <c:pt idx="7626">
                  <c:v>0.0046432</c:v>
                </c:pt>
                <c:pt idx="7627">
                  <c:v>0.0035308</c:v>
                </c:pt>
                <c:pt idx="7628">
                  <c:v>0.003392</c:v>
                </c:pt>
                <c:pt idx="7629">
                  <c:v>0.0033077</c:v>
                </c:pt>
                <c:pt idx="7630">
                  <c:v>0.0030595</c:v>
                </c:pt>
                <c:pt idx="7631">
                  <c:v>0.002833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</c:v>
                </c:pt>
                <c:pt idx="7640">
                  <c:v>0</c:v>
                </c:pt>
                <c:pt idx="7641">
                  <c:v>0</c:v>
                </c:pt>
                <c:pt idx="7642">
                  <c:v>0</c:v>
                </c:pt>
                <c:pt idx="7643">
                  <c:v>0.0035552</c:v>
                </c:pt>
                <c:pt idx="7644">
                  <c:v>0.020014</c:v>
                </c:pt>
                <c:pt idx="7645">
                  <c:v>0.021123</c:v>
                </c:pt>
                <c:pt idx="7646">
                  <c:v>0.011196</c:v>
                </c:pt>
                <c:pt idx="7647">
                  <c:v>0.0099211</c:v>
                </c:pt>
                <c:pt idx="7648">
                  <c:v>0.0078397</c:v>
                </c:pt>
                <c:pt idx="7649">
                  <c:v>0.0053905</c:v>
                </c:pt>
                <c:pt idx="7650">
                  <c:v>0.0053821</c:v>
                </c:pt>
                <c:pt idx="7651">
                  <c:v>0.0046448</c:v>
                </c:pt>
                <c:pt idx="7652">
                  <c:v>0.0039634</c:v>
                </c:pt>
                <c:pt idx="7653">
                  <c:v>0.0034213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</c:v>
                </c:pt>
                <c:pt idx="7663">
                  <c:v>0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0.00069769</c:v>
                </c:pt>
                <c:pt idx="7670">
                  <c:v>0.012407</c:v>
                </c:pt>
                <c:pt idx="7671">
                  <c:v>0.010212</c:v>
                </c:pt>
                <c:pt idx="7672">
                  <c:v>0.008663</c:v>
                </c:pt>
                <c:pt idx="7673">
                  <c:v>0.0080947</c:v>
                </c:pt>
                <c:pt idx="7674">
                  <c:v>0.006104</c:v>
                </c:pt>
                <c:pt idx="7675">
                  <c:v>0.004512</c:v>
                </c:pt>
                <c:pt idx="7676">
                  <c:v>0.0038746</c:v>
                </c:pt>
                <c:pt idx="7677">
                  <c:v>0.0032187</c:v>
                </c:pt>
                <c:pt idx="7678">
                  <c:v>0.0025313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2.6062E-005</c:v>
                </c:pt>
                <c:pt idx="7692">
                  <c:v>0.0047869</c:v>
                </c:pt>
                <c:pt idx="7693">
                  <c:v>0.0051682</c:v>
                </c:pt>
                <c:pt idx="7694">
                  <c:v>0.0083396</c:v>
                </c:pt>
                <c:pt idx="7695">
                  <c:v>0.0068537</c:v>
                </c:pt>
                <c:pt idx="7696">
                  <c:v>0.005383</c:v>
                </c:pt>
                <c:pt idx="7697">
                  <c:v>0.0045507</c:v>
                </c:pt>
                <c:pt idx="7698">
                  <c:v>0.0039955</c:v>
                </c:pt>
                <c:pt idx="7699">
                  <c:v>0.0036735</c:v>
                </c:pt>
                <c:pt idx="7700">
                  <c:v>0.0035844</c:v>
                </c:pt>
                <c:pt idx="7701">
                  <c:v>0.0034428</c:v>
                </c:pt>
                <c:pt idx="7702">
                  <c:v>0.0030715</c:v>
                </c:pt>
                <c:pt idx="7703">
                  <c:v>0.0029202</c:v>
                </c:pt>
                <c:pt idx="7704">
                  <c:v>0.0025571</c:v>
                </c:pt>
                <c:pt idx="7705">
                  <c:v>0.0022175</c:v>
                </c:pt>
                <c:pt idx="7706">
                  <c:v>0.0019486</c:v>
                </c:pt>
                <c:pt idx="7707">
                  <c:v>0</c:v>
                </c:pt>
                <c:pt idx="7708">
                  <c:v>0</c:v>
                </c:pt>
                <c:pt idx="7709">
                  <c:v>0</c:v>
                </c:pt>
                <c:pt idx="7710">
                  <c:v>0</c:v>
                </c:pt>
                <c:pt idx="7711">
                  <c:v>0</c:v>
                </c:pt>
                <c:pt idx="7712">
                  <c:v>0</c:v>
                </c:pt>
                <c:pt idx="7713">
                  <c:v>0</c:v>
                </c:pt>
                <c:pt idx="7714">
                  <c:v>0</c:v>
                </c:pt>
                <c:pt idx="7715">
                  <c:v>0</c:v>
                </c:pt>
                <c:pt idx="7716">
                  <c:v>0</c:v>
                </c:pt>
                <c:pt idx="7717">
                  <c:v>0</c:v>
                </c:pt>
                <c:pt idx="7718">
                  <c:v>0</c:v>
                </c:pt>
                <c:pt idx="7719">
                  <c:v>0</c:v>
                </c:pt>
                <c:pt idx="7720">
                  <c:v>0</c:v>
                </c:pt>
                <c:pt idx="7721">
                  <c:v>0</c:v>
                </c:pt>
                <c:pt idx="7722">
                  <c:v>5.4386E-006</c:v>
                </c:pt>
                <c:pt idx="7723">
                  <c:v>2.2882E-005</c:v>
                </c:pt>
                <c:pt idx="7724">
                  <c:v>1.4416E-005</c:v>
                </c:pt>
                <c:pt idx="7725">
                  <c:v>5.5727E-006</c:v>
                </c:pt>
                <c:pt idx="7726">
                  <c:v>3.9747E-007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0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0</c:v>
                </c:pt>
                <c:pt idx="7741">
                  <c:v>0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0</c:v>
                </c:pt>
                <c:pt idx="7746">
                  <c:v>5.5602E-006</c:v>
                </c:pt>
                <c:pt idx="7747">
                  <c:v>0.00099305</c:v>
                </c:pt>
                <c:pt idx="7748">
                  <c:v>0.0040174</c:v>
                </c:pt>
                <c:pt idx="7749">
                  <c:v>0.0036863</c:v>
                </c:pt>
                <c:pt idx="7750">
                  <c:v>0.0039117</c:v>
                </c:pt>
                <c:pt idx="7751">
                  <c:v>0.0037557</c:v>
                </c:pt>
                <c:pt idx="7752">
                  <c:v>0.0033217</c:v>
                </c:pt>
                <c:pt idx="7753">
                  <c:v>0.0030306</c:v>
                </c:pt>
                <c:pt idx="7754">
                  <c:v>0.0016053</c:v>
                </c:pt>
                <c:pt idx="7755">
                  <c:v>0.00075717</c:v>
                </c:pt>
                <c:pt idx="7756">
                  <c:v>3.0868E-005</c:v>
                </c:pt>
                <c:pt idx="7757">
                  <c:v>0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0</c:v>
                </c:pt>
                <c:pt idx="7763">
                  <c:v>0</c:v>
                </c:pt>
                <c:pt idx="7764">
                  <c:v>0</c:v>
                </c:pt>
                <c:pt idx="7765">
                  <c:v>0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0.0072255</c:v>
                </c:pt>
                <c:pt idx="7773">
                  <c:v>0.042829</c:v>
                </c:pt>
                <c:pt idx="7774">
                  <c:v>0.029964</c:v>
                </c:pt>
                <c:pt idx="7775">
                  <c:v>0.012565</c:v>
                </c:pt>
                <c:pt idx="7776">
                  <c:v>0.0049905</c:v>
                </c:pt>
                <c:pt idx="7777">
                  <c:v>0.005841</c:v>
                </c:pt>
                <c:pt idx="7778">
                  <c:v>0.010437</c:v>
                </c:pt>
                <c:pt idx="7779">
                  <c:v>0.0080757</c:v>
                </c:pt>
                <c:pt idx="7780">
                  <c:v>0.006642</c:v>
                </c:pt>
                <c:pt idx="7781">
                  <c:v>0.005252</c:v>
                </c:pt>
                <c:pt idx="7782">
                  <c:v>0.0042595</c:v>
                </c:pt>
                <c:pt idx="7783">
                  <c:v>0.0033697</c:v>
                </c:pt>
                <c:pt idx="7784">
                  <c:v>0.0029682</c:v>
                </c:pt>
                <c:pt idx="7785">
                  <c:v>0</c:v>
                </c:pt>
                <c:pt idx="7786">
                  <c:v>0</c:v>
                </c:pt>
                <c:pt idx="7787">
                  <c:v>0</c:v>
                </c:pt>
                <c:pt idx="7788">
                  <c:v>0</c:v>
                </c:pt>
                <c:pt idx="7789">
                  <c:v>0</c:v>
                </c:pt>
                <c:pt idx="7790">
                  <c:v>0</c:v>
                </c:pt>
                <c:pt idx="7791">
                  <c:v>0</c:v>
                </c:pt>
                <c:pt idx="7792">
                  <c:v>0</c:v>
                </c:pt>
                <c:pt idx="7793">
                  <c:v>0.0004573</c:v>
                </c:pt>
                <c:pt idx="7794">
                  <c:v>0.043509</c:v>
                </c:pt>
                <c:pt idx="7795">
                  <c:v>0.0458</c:v>
                </c:pt>
                <c:pt idx="7796">
                  <c:v>0.024916</c:v>
                </c:pt>
                <c:pt idx="7797">
                  <c:v>0.013733</c:v>
                </c:pt>
                <c:pt idx="7798">
                  <c:v>0.0085507</c:v>
                </c:pt>
                <c:pt idx="7799">
                  <c:v>0.0079531</c:v>
                </c:pt>
                <c:pt idx="7800">
                  <c:v>0.0059242</c:v>
                </c:pt>
                <c:pt idx="7801">
                  <c:v>0.0051611</c:v>
                </c:pt>
                <c:pt idx="7802">
                  <c:v>0.004184</c:v>
                </c:pt>
                <c:pt idx="7803">
                  <c:v>0.0036107</c:v>
                </c:pt>
                <c:pt idx="7804">
                  <c:v>0.0034014</c:v>
                </c:pt>
                <c:pt idx="7805">
                  <c:v>0.0030254</c:v>
                </c:pt>
                <c:pt idx="7806">
                  <c:v>0.0026923</c:v>
                </c:pt>
                <c:pt idx="7807">
                  <c:v>0.0025823</c:v>
                </c:pt>
                <c:pt idx="7808">
                  <c:v>0.0024514</c:v>
                </c:pt>
                <c:pt idx="7809">
                  <c:v>0.00062909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0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0.00020281</c:v>
                </c:pt>
                <c:pt idx="7822">
                  <c:v>0.011494</c:v>
                </c:pt>
                <c:pt idx="7823">
                  <c:v>4.6427E-006</c:v>
                </c:pt>
                <c:pt idx="7824">
                  <c:v>0.0047779</c:v>
                </c:pt>
                <c:pt idx="7825">
                  <c:v>0.0099901</c:v>
                </c:pt>
                <c:pt idx="7826">
                  <c:v>0.0045903</c:v>
                </c:pt>
                <c:pt idx="7827">
                  <c:v>0.0040388</c:v>
                </c:pt>
                <c:pt idx="7828">
                  <c:v>0.0024991</c:v>
                </c:pt>
                <c:pt idx="7829">
                  <c:v>0.0014452</c:v>
                </c:pt>
                <c:pt idx="7830">
                  <c:v>8.5523E-005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</c:v>
                </c:pt>
                <c:pt idx="7838">
                  <c:v>0</c:v>
                </c:pt>
                <c:pt idx="7839">
                  <c:v>0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1.4705E-005</c:v>
                </c:pt>
                <c:pt idx="7855">
                  <c:v>0.00055239</c:v>
                </c:pt>
                <c:pt idx="7856">
                  <c:v>0.00052757</c:v>
                </c:pt>
                <c:pt idx="7857">
                  <c:v>0.00029056</c:v>
                </c:pt>
                <c:pt idx="7858">
                  <c:v>0.00010959</c:v>
                </c:pt>
                <c:pt idx="7859">
                  <c:v>6.6307E-005</c:v>
                </c:pt>
                <c:pt idx="7860">
                  <c:v>4.8721E-005</c:v>
                </c:pt>
                <c:pt idx="7861">
                  <c:v>0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0</c:v>
                </c:pt>
                <c:pt idx="7866">
                  <c:v>0</c:v>
                </c:pt>
                <c:pt idx="7867">
                  <c:v>0</c:v>
                </c:pt>
                <c:pt idx="7868">
                  <c:v>0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</c:v>
                </c:pt>
                <c:pt idx="7881">
                  <c:v>0</c:v>
                </c:pt>
                <c:pt idx="7882">
                  <c:v>0</c:v>
                </c:pt>
                <c:pt idx="7883">
                  <c:v>0</c:v>
                </c:pt>
                <c:pt idx="7884">
                  <c:v>0</c:v>
                </c:pt>
                <c:pt idx="7885">
                  <c:v>0</c:v>
                </c:pt>
                <c:pt idx="7886">
                  <c:v>0</c:v>
                </c:pt>
                <c:pt idx="7887">
                  <c:v>0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</c:v>
                </c:pt>
                <c:pt idx="7911">
                  <c:v>0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0</c:v>
                </c:pt>
                <c:pt idx="7935">
                  <c:v>0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</c:v>
                </c:pt>
                <c:pt idx="7940">
                  <c:v>0.013715</c:v>
                </c:pt>
                <c:pt idx="7941">
                  <c:v>0.011744</c:v>
                </c:pt>
                <c:pt idx="7942">
                  <c:v>0.00062166</c:v>
                </c:pt>
                <c:pt idx="7943">
                  <c:v>0.00034576</c:v>
                </c:pt>
                <c:pt idx="7944">
                  <c:v>0.0024181</c:v>
                </c:pt>
                <c:pt idx="7945">
                  <c:v>0.0016138</c:v>
                </c:pt>
                <c:pt idx="7946">
                  <c:v>0.00094755</c:v>
                </c:pt>
                <c:pt idx="7947">
                  <c:v>0.00073681</c:v>
                </c:pt>
                <c:pt idx="7948">
                  <c:v>8.9189E-005</c:v>
                </c:pt>
                <c:pt idx="7949">
                  <c:v>8.1545E-005</c:v>
                </c:pt>
                <c:pt idx="7950">
                  <c:v>7.5715E-005</c:v>
                </c:pt>
                <c:pt idx="7951">
                  <c:v>0.00010728</c:v>
                </c:pt>
                <c:pt idx="7952">
                  <c:v>0</c:v>
                </c:pt>
                <c:pt idx="7953">
                  <c:v>0.00095429</c:v>
                </c:pt>
                <c:pt idx="7954">
                  <c:v>0.0049125</c:v>
                </c:pt>
                <c:pt idx="7955">
                  <c:v>0.013774</c:v>
                </c:pt>
                <c:pt idx="7956">
                  <c:v>0.012467</c:v>
                </c:pt>
                <c:pt idx="7957">
                  <c:v>0.012184</c:v>
                </c:pt>
                <c:pt idx="7958">
                  <c:v>0.0097689</c:v>
                </c:pt>
                <c:pt idx="7959">
                  <c:v>0.0052401</c:v>
                </c:pt>
                <c:pt idx="7960">
                  <c:v>0.0080808</c:v>
                </c:pt>
                <c:pt idx="7961">
                  <c:v>0.0061811</c:v>
                </c:pt>
                <c:pt idx="7962">
                  <c:v>0.0041715</c:v>
                </c:pt>
                <c:pt idx="7963">
                  <c:v>0.0037044</c:v>
                </c:pt>
                <c:pt idx="7964">
                  <c:v>0.0032813</c:v>
                </c:pt>
                <c:pt idx="7965">
                  <c:v>0.0027562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2.0602E-005</c:v>
                </c:pt>
                <c:pt idx="7983">
                  <c:v>9.7206E-005</c:v>
                </c:pt>
                <c:pt idx="7984">
                  <c:v>2.0278E-005</c:v>
                </c:pt>
                <c:pt idx="7985">
                  <c:v>1.3386E-005</c:v>
                </c:pt>
                <c:pt idx="7986">
                  <c:v>1.3357E-005</c:v>
                </c:pt>
                <c:pt idx="7987">
                  <c:v>2.8432E-005</c:v>
                </c:pt>
                <c:pt idx="7988">
                  <c:v>0.0032315</c:v>
                </c:pt>
                <c:pt idx="7989">
                  <c:v>0.0046872</c:v>
                </c:pt>
                <c:pt idx="7990">
                  <c:v>0.0026627</c:v>
                </c:pt>
                <c:pt idx="7991">
                  <c:v>0.0032239</c:v>
                </c:pt>
                <c:pt idx="7992">
                  <c:v>0.0026869</c:v>
                </c:pt>
                <c:pt idx="7993">
                  <c:v>0.0018436</c:v>
                </c:pt>
                <c:pt idx="7994">
                  <c:v>0.0011465</c:v>
                </c:pt>
                <c:pt idx="7995">
                  <c:v>0.00068648</c:v>
                </c:pt>
                <c:pt idx="7996">
                  <c:v>3.9539E-005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</c:v>
                </c:pt>
                <c:pt idx="8041">
                  <c:v>1.5689E-005</c:v>
                </c:pt>
                <c:pt idx="8042">
                  <c:v>8.5327E-006</c:v>
                </c:pt>
                <c:pt idx="8043">
                  <c:v>0.0020019</c:v>
                </c:pt>
                <c:pt idx="8044">
                  <c:v>0.0047489</c:v>
                </c:pt>
                <c:pt idx="8045">
                  <c:v>0.011803</c:v>
                </c:pt>
                <c:pt idx="8046">
                  <c:v>0.008761</c:v>
                </c:pt>
                <c:pt idx="8047">
                  <c:v>0.0057387</c:v>
                </c:pt>
                <c:pt idx="8048">
                  <c:v>0.0045609</c:v>
                </c:pt>
                <c:pt idx="8049">
                  <c:v>0.0045902</c:v>
                </c:pt>
                <c:pt idx="8050">
                  <c:v>0.0043481</c:v>
                </c:pt>
                <c:pt idx="8051">
                  <c:v>0.0039594</c:v>
                </c:pt>
                <c:pt idx="8052">
                  <c:v>0.0038251</c:v>
                </c:pt>
                <c:pt idx="8053">
                  <c:v>0.0041866</c:v>
                </c:pt>
                <c:pt idx="8054">
                  <c:v>0.0057995</c:v>
                </c:pt>
                <c:pt idx="8055">
                  <c:v>0.0022595</c:v>
                </c:pt>
                <c:pt idx="8056">
                  <c:v>0.047628</c:v>
                </c:pt>
                <c:pt idx="8057">
                  <c:v>0.019623</c:v>
                </c:pt>
                <c:pt idx="8058">
                  <c:v>0.013403</c:v>
                </c:pt>
                <c:pt idx="8059">
                  <c:v>0.012394</c:v>
                </c:pt>
                <c:pt idx="8060">
                  <c:v>0.0093222</c:v>
                </c:pt>
                <c:pt idx="8061">
                  <c:v>0.0065718</c:v>
                </c:pt>
                <c:pt idx="8062">
                  <c:v>0.0049604</c:v>
                </c:pt>
                <c:pt idx="8063">
                  <c:v>0.004097</c:v>
                </c:pt>
                <c:pt idx="8064">
                  <c:v>0.0035273</c:v>
                </c:pt>
                <c:pt idx="8065">
                  <c:v>0.0030642</c:v>
                </c:pt>
                <c:pt idx="8066">
                  <c:v>0.0026711</c:v>
                </c:pt>
                <c:pt idx="8067">
                  <c:v>0.0025004</c:v>
                </c:pt>
                <c:pt idx="8068">
                  <c:v>0.0023437</c:v>
                </c:pt>
                <c:pt idx="8069">
                  <c:v>0.0021115</c:v>
                </c:pt>
                <c:pt idx="8070">
                  <c:v>0.0020645</c:v>
                </c:pt>
                <c:pt idx="8071">
                  <c:v>0.001947</c:v>
                </c:pt>
                <c:pt idx="8072">
                  <c:v>0.00075498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</c:v>
                </c:pt>
                <c:pt idx="8077">
                  <c:v>0</c:v>
                </c:pt>
                <c:pt idx="8078">
                  <c:v>0</c:v>
                </c:pt>
                <c:pt idx="8079">
                  <c:v>0</c:v>
                </c:pt>
                <c:pt idx="8080">
                  <c:v>0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0.00044454</c:v>
                </c:pt>
                <c:pt idx="8092">
                  <c:v>0.0039398</c:v>
                </c:pt>
                <c:pt idx="8093">
                  <c:v>0.0075525</c:v>
                </c:pt>
                <c:pt idx="8094">
                  <c:v>0.006335</c:v>
                </c:pt>
                <c:pt idx="8095">
                  <c:v>0.0054765</c:v>
                </c:pt>
                <c:pt idx="8096">
                  <c:v>0.0046187</c:v>
                </c:pt>
                <c:pt idx="8097">
                  <c:v>0.0040457</c:v>
                </c:pt>
                <c:pt idx="8098">
                  <c:v>0.0038155</c:v>
                </c:pt>
                <c:pt idx="8099">
                  <c:v>0.0035111</c:v>
                </c:pt>
                <c:pt idx="8100">
                  <c:v>0.0031371</c:v>
                </c:pt>
                <c:pt idx="8101">
                  <c:v>0.0026778</c:v>
                </c:pt>
                <c:pt idx="8102">
                  <c:v>0</c:v>
                </c:pt>
                <c:pt idx="8103">
                  <c:v>0</c:v>
                </c:pt>
                <c:pt idx="8104">
                  <c:v>0</c:v>
                </c:pt>
                <c:pt idx="8105">
                  <c:v>0</c:v>
                </c:pt>
                <c:pt idx="8106">
                  <c:v>0</c:v>
                </c:pt>
                <c:pt idx="8107">
                  <c:v>0</c:v>
                </c:pt>
                <c:pt idx="8108">
                  <c:v>0</c:v>
                </c:pt>
                <c:pt idx="8109">
                  <c:v>0</c:v>
                </c:pt>
                <c:pt idx="8110">
                  <c:v>0</c:v>
                </c:pt>
                <c:pt idx="8111">
                  <c:v>0.020491</c:v>
                </c:pt>
                <c:pt idx="8112">
                  <c:v>0.0042948</c:v>
                </c:pt>
                <c:pt idx="8113">
                  <c:v>0.0098706</c:v>
                </c:pt>
                <c:pt idx="8114">
                  <c:v>0.0098348</c:v>
                </c:pt>
                <c:pt idx="8115">
                  <c:v>0.0082179</c:v>
                </c:pt>
                <c:pt idx="8116">
                  <c:v>0.0066599</c:v>
                </c:pt>
                <c:pt idx="8117">
                  <c:v>0.0053701</c:v>
                </c:pt>
                <c:pt idx="8118">
                  <c:v>0.0045257</c:v>
                </c:pt>
                <c:pt idx="8119">
                  <c:v>0.0038707</c:v>
                </c:pt>
                <c:pt idx="8120">
                  <c:v>0.0038812</c:v>
                </c:pt>
                <c:pt idx="8121">
                  <c:v>0.0034725</c:v>
                </c:pt>
                <c:pt idx="8122">
                  <c:v>0.0032521</c:v>
                </c:pt>
                <c:pt idx="8123">
                  <c:v>0.0027273</c:v>
                </c:pt>
                <c:pt idx="8124">
                  <c:v>0</c:v>
                </c:pt>
                <c:pt idx="8125">
                  <c:v>0</c:v>
                </c:pt>
                <c:pt idx="8126">
                  <c:v>0</c:v>
                </c:pt>
                <c:pt idx="8127">
                  <c:v>0</c:v>
                </c:pt>
                <c:pt idx="8128">
                  <c:v>0</c:v>
                </c:pt>
                <c:pt idx="8129">
                  <c:v>0</c:v>
                </c:pt>
                <c:pt idx="8130">
                  <c:v>9.0307E-006</c:v>
                </c:pt>
                <c:pt idx="8131">
                  <c:v>0.012729</c:v>
                </c:pt>
                <c:pt idx="8132">
                  <c:v>0.032461</c:v>
                </c:pt>
                <c:pt idx="8133">
                  <c:v>0.021492</c:v>
                </c:pt>
                <c:pt idx="8134">
                  <c:v>0.011749</c:v>
                </c:pt>
                <c:pt idx="8135">
                  <c:v>0.0083071</c:v>
                </c:pt>
                <c:pt idx="8136">
                  <c:v>0.0077912</c:v>
                </c:pt>
                <c:pt idx="8137">
                  <c:v>0.0050053</c:v>
                </c:pt>
                <c:pt idx="8138">
                  <c:v>0.0044413</c:v>
                </c:pt>
                <c:pt idx="8139">
                  <c:v>0.0036225</c:v>
                </c:pt>
                <c:pt idx="8140">
                  <c:v>0.0028732</c:v>
                </c:pt>
                <c:pt idx="8141">
                  <c:v>0.0021795</c:v>
                </c:pt>
                <c:pt idx="8142">
                  <c:v>0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0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0</c:v>
                </c:pt>
                <c:pt idx="8157">
                  <c:v>0</c:v>
                </c:pt>
                <c:pt idx="8158">
                  <c:v>0</c:v>
                </c:pt>
                <c:pt idx="8159">
                  <c:v>2.3202E-005</c:v>
                </c:pt>
                <c:pt idx="8160">
                  <c:v>0.002808</c:v>
                </c:pt>
                <c:pt idx="8161">
                  <c:v>0.0018502</c:v>
                </c:pt>
                <c:pt idx="8162">
                  <c:v>0.0034099</c:v>
                </c:pt>
                <c:pt idx="8163">
                  <c:v>0.00084148</c:v>
                </c:pt>
                <c:pt idx="8164">
                  <c:v>0.0021186</c:v>
                </c:pt>
                <c:pt idx="8165">
                  <c:v>0.0015847</c:v>
                </c:pt>
                <c:pt idx="8166">
                  <c:v>0.00091916</c:v>
                </c:pt>
                <c:pt idx="8167">
                  <c:v>4.9546E-005</c:v>
                </c:pt>
                <c:pt idx="8168">
                  <c:v>0</c:v>
                </c:pt>
                <c:pt idx="8169">
                  <c:v>0</c:v>
                </c:pt>
                <c:pt idx="8170">
                  <c:v>0</c:v>
                </c:pt>
                <c:pt idx="8171">
                  <c:v>0</c:v>
                </c:pt>
                <c:pt idx="8172">
                  <c:v>0</c:v>
                </c:pt>
                <c:pt idx="8173">
                  <c:v>0</c:v>
                </c:pt>
                <c:pt idx="8174">
                  <c:v>0</c:v>
                </c:pt>
                <c:pt idx="8175">
                  <c:v>0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4.7918E-006</c:v>
                </c:pt>
                <c:pt idx="8186">
                  <c:v>2.3179E-006</c:v>
                </c:pt>
                <c:pt idx="8187">
                  <c:v>6.9687E-006</c:v>
                </c:pt>
                <c:pt idx="8188">
                  <c:v>7.9842E-006</c:v>
                </c:pt>
                <c:pt idx="8189">
                  <c:v>4.4872E-006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0</c:v>
                </c:pt>
                <c:pt idx="8194">
                  <c:v>0</c:v>
                </c:pt>
                <c:pt idx="8195">
                  <c:v>0</c:v>
                </c:pt>
                <c:pt idx="8196">
                  <c:v>0</c:v>
                </c:pt>
                <c:pt idx="8197">
                  <c:v>0</c:v>
                </c:pt>
                <c:pt idx="8198">
                  <c:v>0</c:v>
                </c:pt>
                <c:pt idx="8199">
                  <c:v>0.00090213</c:v>
                </c:pt>
                <c:pt idx="8200">
                  <c:v>0.010827</c:v>
                </c:pt>
                <c:pt idx="8201">
                  <c:v>0.0085239</c:v>
                </c:pt>
                <c:pt idx="8202">
                  <c:v>0.007549</c:v>
                </c:pt>
                <c:pt idx="8203">
                  <c:v>0.0055394</c:v>
                </c:pt>
                <c:pt idx="8204">
                  <c:v>0.0042933</c:v>
                </c:pt>
                <c:pt idx="8205">
                  <c:v>0.0036883</c:v>
                </c:pt>
                <c:pt idx="8206">
                  <c:v>0.0033124</c:v>
                </c:pt>
                <c:pt idx="8207">
                  <c:v>0.0029918</c:v>
                </c:pt>
                <c:pt idx="8208">
                  <c:v>0.0028038</c:v>
                </c:pt>
                <c:pt idx="8209">
                  <c:v>0.0035675</c:v>
                </c:pt>
                <c:pt idx="8210">
                  <c:v>0.0061606</c:v>
                </c:pt>
                <c:pt idx="8211">
                  <c:v>0.0017181</c:v>
                </c:pt>
                <c:pt idx="8212">
                  <c:v>0.022186</c:v>
                </c:pt>
                <c:pt idx="8213">
                  <c:v>0.011726</c:v>
                </c:pt>
                <c:pt idx="8214">
                  <c:v>0.0085675</c:v>
                </c:pt>
                <c:pt idx="8215">
                  <c:v>0.0039887</c:v>
                </c:pt>
                <c:pt idx="8216">
                  <c:v>0.0054377</c:v>
                </c:pt>
                <c:pt idx="8217">
                  <c:v>0.0081267</c:v>
                </c:pt>
                <c:pt idx="8218">
                  <c:v>0.0046066</c:v>
                </c:pt>
                <c:pt idx="8219">
                  <c:v>0.0036715</c:v>
                </c:pt>
                <c:pt idx="8220">
                  <c:v>0.0039692</c:v>
                </c:pt>
                <c:pt idx="8221">
                  <c:v>0.0041465</c:v>
                </c:pt>
                <c:pt idx="8222">
                  <c:v>0.0040689</c:v>
                </c:pt>
                <c:pt idx="8223">
                  <c:v>0.0036585</c:v>
                </c:pt>
                <c:pt idx="8224">
                  <c:v>0.0033305</c:v>
                </c:pt>
                <c:pt idx="8225">
                  <c:v>0.0028535</c:v>
                </c:pt>
                <c:pt idx="8226">
                  <c:v>0.0025672</c:v>
                </c:pt>
                <c:pt idx="8227">
                  <c:v>0.0023503</c:v>
                </c:pt>
                <c:pt idx="8228">
                  <c:v>0.0020671</c:v>
                </c:pt>
                <c:pt idx="8229">
                  <c:v>0.00070403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1.8688E-006</c:v>
                </c:pt>
                <c:pt idx="8238">
                  <c:v>0.0032082</c:v>
                </c:pt>
                <c:pt idx="8239">
                  <c:v>0.010286</c:v>
                </c:pt>
                <c:pt idx="8240">
                  <c:v>0.00033078</c:v>
                </c:pt>
                <c:pt idx="8241">
                  <c:v>0.010842</c:v>
                </c:pt>
                <c:pt idx="8242">
                  <c:v>0.0018806</c:v>
                </c:pt>
                <c:pt idx="8243">
                  <c:v>0.000916</c:v>
                </c:pt>
                <c:pt idx="8244">
                  <c:v>0.0033985</c:v>
                </c:pt>
                <c:pt idx="8245">
                  <c:v>0.0029765</c:v>
                </c:pt>
                <c:pt idx="8246">
                  <c:v>0.0020984</c:v>
                </c:pt>
                <c:pt idx="8247">
                  <c:v>0.0014515</c:v>
                </c:pt>
                <c:pt idx="8248">
                  <c:v>0.00090813</c:v>
                </c:pt>
                <c:pt idx="8249">
                  <c:v>4.6311E-005</c:v>
                </c:pt>
                <c:pt idx="8250">
                  <c:v>4.6951E-005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0</c:v>
                </c:pt>
                <c:pt idx="8290">
                  <c:v>0</c:v>
                </c:pt>
                <c:pt idx="8291">
                  <c:v>0</c:v>
                </c:pt>
                <c:pt idx="8292">
                  <c:v>0.0041732</c:v>
                </c:pt>
                <c:pt idx="8293">
                  <c:v>0.0063583</c:v>
                </c:pt>
                <c:pt idx="8294">
                  <c:v>0.0082898</c:v>
                </c:pt>
                <c:pt idx="8295">
                  <c:v>0.0065368</c:v>
                </c:pt>
                <c:pt idx="8296">
                  <c:v>0.0054702</c:v>
                </c:pt>
                <c:pt idx="8297">
                  <c:v>0.0046685</c:v>
                </c:pt>
                <c:pt idx="8298">
                  <c:v>0.0046538</c:v>
                </c:pt>
                <c:pt idx="8299">
                  <c:v>0.0044061</c:v>
                </c:pt>
                <c:pt idx="8300">
                  <c:v>0.0046651</c:v>
                </c:pt>
                <c:pt idx="8301">
                  <c:v>0.0048214</c:v>
                </c:pt>
                <c:pt idx="8302">
                  <c:v>0.005613</c:v>
                </c:pt>
                <c:pt idx="8303">
                  <c:v>0.006618</c:v>
                </c:pt>
                <c:pt idx="8304">
                  <c:v>0.023374</c:v>
                </c:pt>
                <c:pt idx="8305">
                  <c:v>0.034534</c:v>
                </c:pt>
                <c:pt idx="8306">
                  <c:v>0.013634</c:v>
                </c:pt>
                <c:pt idx="8307">
                  <c:v>0.0083012</c:v>
                </c:pt>
                <c:pt idx="8308">
                  <c:v>0.0061815</c:v>
                </c:pt>
                <c:pt idx="8309">
                  <c:v>0.0056238</c:v>
                </c:pt>
                <c:pt idx="8310">
                  <c:v>0.0044349</c:v>
                </c:pt>
                <c:pt idx="8311">
                  <c:v>0.0037896</c:v>
                </c:pt>
                <c:pt idx="8312">
                  <c:v>0.0033217</c:v>
                </c:pt>
                <c:pt idx="8313">
                  <c:v>0.0030629</c:v>
                </c:pt>
                <c:pt idx="8314">
                  <c:v>0.0028748</c:v>
                </c:pt>
                <c:pt idx="8315">
                  <c:v>0.0025371</c:v>
                </c:pt>
                <c:pt idx="8316">
                  <c:v>0.0023619</c:v>
                </c:pt>
                <c:pt idx="8317">
                  <c:v>0.0021174</c:v>
                </c:pt>
                <c:pt idx="8318">
                  <c:v>0.0019863</c:v>
                </c:pt>
                <c:pt idx="8319">
                  <c:v>0</c:v>
                </c:pt>
                <c:pt idx="8320">
                  <c:v>0</c:v>
                </c:pt>
                <c:pt idx="8321">
                  <c:v>0</c:v>
                </c:pt>
                <c:pt idx="8322">
                  <c:v>0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1.4368E-005</c:v>
                </c:pt>
                <c:pt idx="8331">
                  <c:v>0.0045771</c:v>
                </c:pt>
                <c:pt idx="8332">
                  <c:v>0.0092626</c:v>
                </c:pt>
                <c:pt idx="8333">
                  <c:v>0.00054133</c:v>
                </c:pt>
                <c:pt idx="8334">
                  <c:v>0.0026819</c:v>
                </c:pt>
                <c:pt idx="8335">
                  <c:v>0.0021811</c:v>
                </c:pt>
                <c:pt idx="8336">
                  <c:v>0.001364</c:v>
                </c:pt>
                <c:pt idx="8337">
                  <c:v>0.00073391</c:v>
                </c:pt>
                <c:pt idx="8338">
                  <c:v>7.7155E-005</c:v>
                </c:pt>
                <c:pt idx="8339">
                  <c:v>5.341E-005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</c:v>
                </c:pt>
                <c:pt idx="8344">
                  <c:v>0</c:v>
                </c:pt>
                <c:pt idx="8345">
                  <c:v>0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0</c:v>
                </c:pt>
                <c:pt idx="8361">
                  <c:v>0</c:v>
                </c:pt>
                <c:pt idx="8362">
                  <c:v>0</c:v>
                </c:pt>
                <c:pt idx="8363">
                  <c:v>0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0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2.4788E-008</c:v>
                </c:pt>
                <c:pt idx="8378">
                  <c:v>0.0057518</c:v>
                </c:pt>
                <c:pt idx="8379">
                  <c:v>0.010862</c:v>
                </c:pt>
                <c:pt idx="8380">
                  <c:v>0.0074389</c:v>
                </c:pt>
                <c:pt idx="8381">
                  <c:v>0.0067316</c:v>
                </c:pt>
                <c:pt idx="8382">
                  <c:v>0.0052678</c:v>
                </c:pt>
                <c:pt idx="8383">
                  <c:v>0.0040603</c:v>
                </c:pt>
                <c:pt idx="8384">
                  <c:v>0.0033837</c:v>
                </c:pt>
                <c:pt idx="8385">
                  <c:v>0.0028252</c:v>
                </c:pt>
                <c:pt idx="8386">
                  <c:v>0.0023174</c:v>
                </c:pt>
                <c:pt idx="8387">
                  <c:v>0</c:v>
                </c:pt>
                <c:pt idx="8388">
                  <c:v>0</c:v>
                </c:pt>
                <c:pt idx="8389">
                  <c:v>0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7.5987E-007</c:v>
                </c:pt>
                <c:pt idx="8394">
                  <c:v>0.085578</c:v>
                </c:pt>
                <c:pt idx="8395">
                  <c:v>0.038319</c:v>
                </c:pt>
                <c:pt idx="8396">
                  <c:v>0.026677</c:v>
                </c:pt>
                <c:pt idx="8397">
                  <c:v>0.018249</c:v>
                </c:pt>
                <c:pt idx="8398">
                  <c:v>0.014754</c:v>
                </c:pt>
                <c:pt idx="8399">
                  <c:v>0.010844</c:v>
                </c:pt>
                <c:pt idx="8400">
                  <c:v>0.0072147</c:v>
                </c:pt>
                <c:pt idx="8401">
                  <c:v>0.0061525</c:v>
                </c:pt>
                <c:pt idx="8402">
                  <c:v>0.0051427</c:v>
                </c:pt>
                <c:pt idx="8403">
                  <c:v>0.0038062</c:v>
                </c:pt>
                <c:pt idx="8404">
                  <c:v>0.0029149</c:v>
                </c:pt>
                <c:pt idx="8405">
                  <c:v>0.0024436</c:v>
                </c:pt>
                <c:pt idx="8406">
                  <c:v>0.0022911</c:v>
                </c:pt>
                <c:pt idx="8407">
                  <c:v>0.0023174</c:v>
                </c:pt>
                <c:pt idx="8408">
                  <c:v>0.0023371</c:v>
                </c:pt>
                <c:pt idx="8409">
                  <c:v>0.0023491</c:v>
                </c:pt>
                <c:pt idx="8410">
                  <c:v>0.002248</c:v>
                </c:pt>
                <c:pt idx="8411">
                  <c:v>0.0022275</c:v>
                </c:pt>
                <c:pt idx="8412">
                  <c:v>0.0020085</c:v>
                </c:pt>
                <c:pt idx="8413">
                  <c:v>0.0007491</c:v>
                </c:pt>
                <c:pt idx="8414">
                  <c:v>0</c:v>
                </c:pt>
                <c:pt idx="8415">
                  <c:v>5.3275E-006</c:v>
                </c:pt>
                <c:pt idx="8416">
                  <c:v>0.016038</c:v>
                </c:pt>
                <c:pt idx="8417">
                  <c:v>0.043385</c:v>
                </c:pt>
                <c:pt idx="8418">
                  <c:v>0.045722</c:v>
                </c:pt>
                <c:pt idx="8419">
                  <c:v>0.028689</c:v>
                </c:pt>
                <c:pt idx="8420">
                  <c:v>0.011136</c:v>
                </c:pt>
                <c:pt idx="8421">
                  <c:v>0.0073369</c:v>
                </c:pt>
                <c:pt idx="8422">
                  <c:v>0.0065201</c:v>
                </c:pt>
                <c:pt idx="8423">
                  <c:v>0.0047586</c:v>
                </c:pt>
                <c:pt idx="8424">
                  <c:v>0.0031697</c:v>
                </c:pt>
                <c:pt idx="8425">
                  <c:v>0.0028713</c:v>
                </c:pt>
                <c:pt idx="8426">
                  <c:v>0.0021532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</c:v>
                </c:pt>
                <c:pt idx="8436">
                  <c:v>0</c:v>
                </c:pt>
                <c:pt idx="8437">
                  <c:v>0</c:v>
                </c:pt>
                <c:pt idx="8438">
                  <c:v>0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0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0.00030059</c:v>
                </c:pt>
                <c:pt idx="8472">
                  <c:v>0.0040793</c:v>
                </c:pt>
                <c:pt idx="8473">
                  <c:v>0.0032289</c:v>
                </c:pt>
                <c:pt idx="8474">
                  <c:v>0.0025639</c:v>
                </c:pt>
                <c:pt idx="8475">
                  <c:v>0.0016721</c:v>
                </c:pt>
                <c:pt idx="8476">
                  <c:v>0.0010202</c:v>
                </c:pt>
                <c:pt idx="8477">
                  <c:v>5.6831E-005</c:v>
                </c:pt>
                <c:pt idx="8478">
                  <c:v>4.0225E-005</c:v>
                </c:pt>
                <c:pt idx="8479">
                  <c:v>0</c:v>
                </c:pt>
                <c:pt idx="8480">
                  <c:v>0</c:v>
                </c:pt>
                <c:pt idx="8481">
                  <c:v>0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</c:v>
                </c:pt>
                <c:pt idx="8504">
                  <c:v>0</c:v>
                </c:pt>
                <c:pt idx="8505">
                  <c:v>8.8899E-005</c:v>
                </c:pt>
                <c:pt idx="8506">
                  <c:v>0.0065328</c:v>
                </c:pt>
                <c:pt idx="8507">
                  <c:v>0.015901</c:v>
                </c:pt>
                <c:pt idx="8508">
                  <c:v>0.01439</c:v>
                </c:pt>
                <c:pt idx="8509">
                  <c:v>0.011595</c:v>
                </c:pt>
                <c:pt idx="8510">
                  <c:v>0.0017039</c:v>
                </c:pt>
                <c:pt idx="8511">
                  <c:v>0.0034848</c:v>
                </c:pt>
                <c:pt idx="8512">
                  <c:v>0.0014184</c:v>
                </c:pt>
                <c:pt idx="8513">
                  <c:v>0.00068084</c:v>
                </c:pt>
                <c:pt idx="8514">
                  <c:v>1.1003E-006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8.3305E-005</c:v>
                </c:pt>
                <c:pt idx="8528">
                  <c:v>0.0019115</c:v>
                </c:pt>
                <c:pt idx="8529">
                  <c:v>0.0022134</c:v>
                </c:pt>
                <c:pt idx="8530">
                  <c:v>0.0024835</c:v>
                </c:pt>
                <c:pt idx="8531">
                  <c:v>0.0027993</c:v>
                </c:pt>
                <c:pt idx="8532">
                  <c:v>0.0022886</c:v>
                </c:pt>
                <c:pt idx="8533">
                  <c:v>0.0018372</c:v>
                </c:pt>
                <c:pt idx="8534">
                  <c:v>0.0012523</c:v>
                </c:pt>
                <c:pt idx="8535">
                  <c:v>0.00013788</c:v>
                </c:pt>
                <c:pt idx="8536">
                  <c:v>0</c:v>
                </c:pt>
                <c:pt idx="8537">
                  <c:v>0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0.0017797</c:v>
                </c:pt>
                <c:pt idx="8553">
                  <c:v>0.03624</c:v>
                </c:pt>
                <c:pt idx="8554">
                  <c:v>0.025031</c:v>
                </c:pt>
                <c:pt idx="8555">
                  <c:v>0.015584</c:v>
                </c:pt>
                <c:pt idx="8556">
                  <c:v>0.0090334</c:v>
                </c:pt>
                <c:pt idx="8557">
                  <c:v>0.0083341</c:v>
                </c:pt>
                <c:pt idx="8558">
                  <c:v>0.0047334</c:v>
                </c:pt>
                <c:pt idx="8559">
                  <c:v>0.0043537</c:v>
                </c:pt>
                <c:pt idx="8560">
                  <c:v>0.0037953</c:v>
                </c:pt>
                <c:pt idx="8561">
                  <c:v>0.0032157</c:v>
                </c:pt>
                <c:pt idx="8562">
                  <c:v>0.0027296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0.00043827</c:v>
                </c:pt>
                <c:pt idx="8578">
                  <c:v>0.0039622</c:v>
                </c:pt>
                <c:pt idx="8579">
                  <c:v>0.0034742</c:v>
                </c:pt>
                <c:pt idx="8580">
                  <c:v>0.0031827</c:v>
                </c:pt>
                <c:pt idx="8581">
                  <c:v>0.0019578</c:v>
                </c:pt>
                <c:pt idx="8582">
                  <c:v>0.0011231</c:v>
                </c:pt>
                <c:pt idx="8583">
                  <c:v>7.4222E-005</c:v>
                </c:pt>
                <c:pt idx="8584">
                  <c:v>8.323E-005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0.00067742</c:v>
                </c:pt>
                <c:pt idx="8621">
                  <c:v>0.0035716</c:v>
                </c:pt>
                <c:pt idx="8622">
                  <c:v>0.0028621</c:v>
                </c:pt>
                <c:pt idx="8623">
                  <c:v>0.0020141</c:v>
                </c:pt>
                <c:pt idx="8624">
                  <c:v>0.0010413</c:v>
                </c:pt>
                <c:pt idx="8625">
                  <c:v>7.2838E-005</c:v>
                </c:pt>
                <c:pt idx="8626">
                  <c:v>5.3274E-005</c:v>
                </c:pt>
                <c:pt idx="8627">
                  <c:v>0</c:v>
                </c:pt>
                <c:pt idx="8628">
                  <c:v>0</c:v>
                </c:pt>
                <c:pt idx="8629">
                  <c:v>0</c:v>
                </c:pt>
                <c:pt idx="8630">
                  <c:v>0</c:v>
                </c:pt>
                <c:pt idx="8631">
                  <c:v>0</c:v>
                </c:pt>
                <c:pt idx="8632">
                  <c:v>0</c:v>
                </c:pt>
                <c:pt idx="8633">
                  <c:v>0.00018585</c:v>
                </c:pt>
                <c:pt idx="8634">
                  <c:v>0.010393</c:v>
                </c:pt>
                <c:pt idx="8635">
                  <c:v>0.00031266</c:v>
                </c:pt>
                <c:pt idx="8636">
                  <c:v>0.0076044</c:v>
                </c:pt>
                <c:pt idx="8637">
                  <c:v>0.0071397</c:v>
                </c:pt>
                <c:pt idx="8638">
                  <c:v>0.0052491</c:v>
                </c:pt>
                <c:pt idx="8639">
                  <c:v>0.0045193</c:v>
                </c:pt>
                <c:pt idx="8640">
                  <c:v>0.0042911</c:v>
                </c:pt>
                <c:pt idx="8641">
                  <c:v>0.0042805</c:v>
                </c:pt>
                <c:pt idx="8642">
                  <c:v>0.0045708</c:v>
                </c:pt>
                <c:pt idx="8643">
                  <c:v>0.004673</c:v>
                </c:pt>
                <c:pt idx="8644">
                  <c:v>0.0049169</c:v>
                </c:pt>
                <c:pt idx="8645">
                  <c:v>0.0057292</c:v>
                </c:pt>
                <c:pt idx="8646">
                  <c:v>0.007233</c:v>
                </c:pt>
                <c:pt idx="8647">
                  <c:v>0.018694</c:v>
                </c:pt>
                <c:pt idx="8648">
                  <c:v>0.04175</c:v>
                </c:pt>
                <c:pt idx="8649">
                  <c:v>0.029624</c:v>
                </c:pt>
                <c:pt idx="8650">
                  <c:v>0.017441</c:v>
                </c:pt>
                <c:pt idx="8651">
                  <c:v>0.010068</c:v>
                </c:pt>
                <c:pt idx="8652">
                  <c:v>0.0072829</c:v>
                </c:pt>
                <c:pt idx="8653">
                  <c:v>0.0049724</c:v>
                </c:pt>
                <c:pt idx="8654">
                  <c:v>0.0044671</c:v>
                </c:pt>
                <c:pt idx="8655">
                  <c:v>0.0036115</c:v>
                </c:pt>
                <c:pt idx="8656">
                  <c:v>0.0029943</c:v>
                </c:pt>
                <c:pt idx="8657">
                  <c:v>0.0022542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0.00054906</c:v>
                </c:pt>
                <c:pt idx="8664">
                  <c:v>0.093974</c:v>
                </c:pt>
                <c:pt idx="8665">
                  <c:v>0.033581</c:v>
                </c:pt>
                <c:pt idx="8666">
                  <c:v>0.029761</c:v>
                </c:pt>
                <c:pt idx="8667">
                  <c:v>0.028055</c:v>
                </c:pt>
                <c:pt idx="8668">
                  <c:v>0.02192</c:v>
                </c:pt>
                <c:pt idx="8669">
                  <c:v>0.0097026</c:v>
                </c:pt>
                <c:pt idx="8670">
                  <c:v>0.0059994</c:v>
                </c:pt>
                <c:pt idx="8671">
                  <c:v>0.0054801</c:v>
                </c:pt>
                <c:pt idx="8672">
                  <c:v>0.0042898</c:v>
                </c:pt>
                <c:pt idx="8673">
                  <c:v>0.0034441</c:v>
                </c:pt>
                <c:pt idx="8674">
                  <c:v>0.0026182</c:v>
                </c:pt>
                <c:pt idx="8675">
                  <c:v>0.0022665</c:v>
                </c:pt>
                <c:pt idx="8676">
                  <c:v>1.4811E-005</c:v>
                </c:pt>
                <c:pt idx="8677">
                  <c:v>-7.402E-006</c:v>
                </c:pt>
                <c:pt idx="8678">
                  <c:v>3.0408E-005</c:v>
                </c:pt>
                <c:pt idx="8679">
                  <c:v>0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0.0045841</c:v>
                </c:pt>
                <c:pt idx="8693">
                  <c:v>0.0073899</c:v>
                </c:pt>
                <c:pt idx="8694">
                  <c:v>0.028674</c:v>
                </c:pt>
                <c:pt idx="8695">
                  <c:v>0.017572</c:v>
                </c:pt>
                <c:pt idx="8696">
                  <c:v>0.0098977</c:v>
                </c:pt>
                <c:pt idx="8697">
                  <c:v>0.0095136</c:v>
                </c:pt>
                <c:pt idx="8698">
                  <c:v>0.0058852</c:v>
                </c:pt>
                <c:pt idx="8699">
                  <c:v>0.0062104</c:v>
                </c:pt>
                <c:pt idx="8700">
                  <c:v>0.0050044</c:v>
                </c:pt>
                <c:pt idx="8701">
                  <c:v>0.0048534</c:v>
                </c:pt>
                <c:pt idx="8702">
                  <c:v>0.0040459</c:v>
                </c:pt>
                <c:pt idx="8703">
                  <c:v>0.0031021</c:v>
                </c:pt>
                <c:pt idx="8704">
                  <c:v>0.00233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0.011151</c:v>
                </c:pt>
                <c:pt idx="8712">
                  <c:v>0.016762</c:v>
                </c:pt>
                <c:pt idx="8713">
                  <c:v>0.014724</c:v>
                </c:pt>
                <c:pt idx="8714">
                  <c:v>0.00063797</c:v>
                </c:pt>
                <c:pt idx="8715">
                  <c:v>0.0041824</c:v>
                </c:pt>
                <c:pt idx="8716">
                  <c:v>0.0032182</c:v>
                </c:pt>
                <c:pt idx="8717">
                  <c:v>0.0023574</c:v>
                </c:pt>
                <c:pt idx="8718">
                  <c:v>0.0014346</c:v>
                </c:pt>
                <c:pt idx="8719">
                  <c:v>9.5288E-005</c:v>
                </c:pt>
                <c:pt idx="8720">
                  <c:v>6.3054E-005</c:v>
                </c:pt>
                <c:pt idx="8721">
                  <c:v>0</c:v>
                </c:pt>
                <c:pt idx="8722">
                  <c:v>0</c:v>
                </c:pt>
                <c:pt idx="8723">
                  <c:v>0</c:v>
                </c:pt>
                <c:pt idx="8724">
                  <c:v>0</c:v>
                </c:pt>
                <c:pt idx="8725">
                  <c:v>0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0.00016086</c:v>
                </c:pt>
                <c:pt idx="8742">
                  <c:v>0.013633</c:v>
                </c:pt>
                <c:pt idx="8743">
                  <c:v>0.00064821</c:v>
                </c:pt>
                <c:pt idx="8744">
                  <c:v>0.013648</c:v>
                </c:pt>
                <c:pt idx="8745">
                  <c:v>0.00057608</c:v>
                </c:pt>
                <c:pt idx="8746">
                  <c:v>0.002852</c:v>
                </c:pt>
                <c:pt idx="8747">
                  <c:v>0.0020832</c:v>
                </c:pt>
                <c:pt idx="8748">
                  <c:v>0.0014825</c:v>
                </c:pt>
                <c:pt idx="8749">
                  <c:v>0.00082326</c:v>
                </c:pt>
                <c:pt idx="8750">
                  <c:v>8.8154E-005</c:v>
                </c:pt>
                <c:pt idx="8751">
                  <c:v>0</c:v>
                </c:pt>
                <c:pt idx="8752">
                  <c:v>0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5.2949E-008</c:v>
                </c:pt>
                <c:pt idx="8763">
                  <c:v>0</c:v>
                </c:pt>
                <c:pt idx="8764">
                  <c:v>0</c:v>
                </c:pt>
                <c:pt idx="8765">
                  <c:v>0</c:v>
                </c:pt>
                <c:pt idx="8766">
                  <c:v>0</c:v>
                </c:pt>
                <c:pt idx="8767">
                  <c:v>0</c:v>
                </c:pt>
                <c:pt idx="8768">
                  <c:v>0</c:v>
                </c:pt>
                <c:pt idx="8769">
                  <c:v>0</c:v>
                </c:pt>
                <c:pt idx="8770">
                  <c:v>0</c:v>
                </c:pt>
                <c:pt idx="8771">
                  <c:v>0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</c:v>
                </c:pt>
                <c:pt idx="8777">
                  <c:v>0</c:v>
                </c:pt>
                <c:pt idx="8778">
                  <c:v>0</c:v>
                </c:pt>
                <c:pt idx="8779">
                  <c:v>0</c:v>
                </c:pt>
                <c:pt idx="8780">
                  <c:v>0</c:v>
                </c:pt>
                <c:pt idx="8781">
                  <c:v>0</c:v>
                </c:pt>
                <c:pt idx="8782">
                  <c:v>0</c:v>
                </c:pt>
                <c:pt idx="8783">
                  <c:v>0</c:v>
                </c:pt>
                <c:pt idx="8784">
                  <c:v>0</c:v>
                </c:pt>
                <c:pt idx="8785">
                  <c:v>0</c:v>
                </c:pt>
                <c:pt idx="8786">
                  <c:v>0</c:v>
                </c:pt>
                <c:pt idx="8787">
                  <c:v>0</c:v>
                </c:pt>
                <c:pt idx="8788">
                  <c:v>0</c:v>
                </c:pt>
                <c:pt idx="8789">
                  <c:v>0</c:v>
                </c:pt>
                <c:pt idx="8790">
                  <c:v>0</c:v>
                </c:pt>
                <c:pt idx="8791">
                  <c:v>0</c:v>
                </c:pt>
                <c:pt idx="8792">
                  <c:v>0</c:v>
                </c:pt>
                <c:pt idx="8793">
                  <c:v>0</c:v>
                </c:pt>
                <c:pt idx="8794">
                  <c:v>0</c:v>
                </c:pt>
                <c:pt idx="8795">
                  <c:v>0</c:v>
                </c:pt>
                <c:pt idx="8796">
                  <c:v>0</c:v>
                </c:pt>
                <c:pt idx="8797">
                  <c:v>0</c:v>
                </c:pt>
                <c:pt idx="8798">
                  <c:v>1.6217E-005</c:v>
                </c:pt>
                <c:pt idx="8799">
                  <c:v>0.019743</c:v>
                </c:pt>
                <c:pt idx="8800">
                  <c:v>0.01216</c:v>
                </c:pt>
                <c:pt idx="8801">
                  <c:v>0.0087653</c:v>
                </c:pt>
                <c:pt idx="8802">
                  <c:v>0.0066477</c:v>
                </c:pt>
                <c:pt idx="8803">
                  <c:v>0.0053489</c:v>
                </c:pt>
                <c:pt idx="8804">
                  <c:v>0.0046097</c:v>
                </c:pt>
                <c:pt idx="8805">
                  <c:v>0.004304</c:v>
                </c:pt>
                <c:pt idx="8806">
                  <c:v>0.0039367</c:v>
                </c:pt>
                <c:pt idx="8807">
                  <c:v>0.0040915</c:v>
                </c:pt>
                <c:pt idx="8808">
                  <c:v>0.0037788</c:v>
                </c:pt>
                <c:pt idx="8809">
                  <c:v>0.0036823</c:v>
                </c:pt>
                <c:pt idx="8810">
                  <c:v>0.0033152</c:v>
                </c:pt>
                <c:pt idx="8811">
                  <c:v>0.0034117</c:v>
                </c:pt>
                <c:pt idx="8812">
                  <c:v>0.0093134</c:v>
                </c:pt>
                <c:pt idx="8813">
                  <c:v>0.051869</c:v>
                </c:pt>
                <c:pt idx="8814">
                  <c:v>0.026384</c:v>
                </c:pt>
                <c:pt idx="8815">
                  <c:v>0.014026</c:v>
                </c:pt>
                <c:pt idx="8816">
                  <c:v>0.0078271</c:v>
                </c:pt>
                <c:pt idx="8817">
                  <c:v>0.00486</c:v>
                </c:pt>
                <c:pt idx="8818">
                  <c:v>0.0045885</c:v>
                </c:pt>
                <c:pt idx="8819">
                  <c:v>0.0035657</c:v>
                </c:pt>
                <c:pt idx="8820">
                  <c:v>0.0028888</c:v>
                </c:pt>
                <c:pt idx="8821">
                  <c:v>0.0026718</c:v>
                </c:pt>
                <c:pt idx="8822">
                  <c:v>0.0025235</c:v>
                </c:pt>
                <c:pt idx="8823">
                  <c:v>0.0022892</c:v>
                </c:pt>
                <c:pt idx="8824">
                  <c:v>0.0021006</c:v>
                </c:pt>
                <c:pt idx="8825">
                  <c:v>0.0019723</c:v>
                </c:pt>
                <c:pt idx="8826">
                  <c:v>0.0019456</c:v>
                </c:pt>
                <c:pt idx="8827">
                  <c:v>0.001997</c:v>
                </c:pt>
                <c:pt idx="8828">
                  <c:v>0.0018936</c:v>
                </c:pt>
                <c:pt idx="8829">
                  <c:v>0</c:v>
                </c:pt>
                <c:pt idx="8830">
                  <c:v>0</c:v>
                </c:pt>
                <c:pt idx="8831">
                  <c:v>0</c:v>
                </c:pt>
                <c:pt idx="8832">
                  <c:v>0</c:v>
                </c:pt>
                <c:pt idx="8833">
                  <c:v>0</c:v>
                </c:pt>
                <c:pt idx="8834">
                  <c:v>0</c:v>
                </c:pt>
                <c:pt idx="8835">
                  <c:v>0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0</c:v>
                </c:pt>
                <c:pt idx="8840">
                  <c:v>0</c:v>
                </c:pt>
                <c:pt idx="8841">
                  <c:v>5.4195E-009</c:v>
                </c:pt>
                <c:pt idx="8842">
                  <c:v>0.00018429</c:v>
                </c:pt>
                <c:pt idx="8843">
                  <c:v>0.0021108</c:v>
                </c:pt>
                <c:pt idx="8844">
                  <c:v>0.0030141</c:v>
                </c:pt>
                <c:pt idx="8845">
                  <c:v>0.0022731</c:v>
                </c:pt>
                <c:pt idx="8846">
                  <c:v>0.0017824</c:v>
                </c:pt>
                <c:pt idx="8847">
                  <c:v>0.0011914</c:v>
                </c:pt>
                <c:pt idx="8848">
                  <c:v>0.0006572</c:v>
                </c:pt>
                <c:pt idx="8849">
                  <c:v>7.608E-005</c:v>
                </c:pt>
                <c:pt idx="8850">
                  <c:v>8.2388E-007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0</c:v>
                </c:pt>
                <c:pt idx="8856">
                  <c:v>0</c:v>
                </c:pt>
                <c:pt idx="8857">
                  <c:v>0</c:v>
                </c:pt>
                <c:pt idx="8858">
                  <c:v>0</c:v>
                </c:pt>
                <c:pt idx="8859">
                  <c:v>0</c:v>
                </c:pt>
                <c:pt idx="8860">
                  <c:v>0</c:v>
                </c:pt>
                <c:pt idx="8861">
                  <c:v>0</c:v>
                </c:pt>
                <c:pt idx="8862">
                  <c:v>0</c:v>
                </c:pt>
                <c:pt idx="8863">
                  <c:v>0</c:v>
                </c:pt>
                <c:pt idx="8864">
                  <c:v>0</c:v>
                </c:pt>
                <c:pt idx="8865">
                  <c:v>0</c:v>
                </c:pt>
                <c:pt idx="8866">
                  <c:v>0</c:v>
                </c:pt>
                <c:pt idx="8867">
                  <c:v>0</c:v>
                </c:pt>
                <c:pt idx="8868">
                  <c:v>0</c:v>
                </c:pt>
                <c:pt idx="8869">
                  <c:v>0</c:v>
                </c:pt>
                <c:pt idx="8870">
                  <c:v>0</c:v>
                </c:pt>
                <c:pt idx="8871">
                  <c:v>0</c:v>
                </c:pt>
                <c:pt idx="8872">
                  <c:v>0</c:v>
                </c:pt>
                <c:pt idx="8873">
                  <c:v>0</c:v>
                </c:pt>
                <c:pt idx="8874">
                  <c:v>0</c:v>
                </c:pt>
                <c:pt idx="8875">
                  <c:v>0</c:v>
                </c:pt>
                <c:pt idx="8876">
                  <c:v>0</c:v>
                </c:pt>
                <c:pt idx="8877">
                  <c:v>0</c:v>
                </c:pt>
                <c:pt idx="8878">
                  <c:v>0</c:v>
                </c:pt>
                <c:pt idx="8879">
                  <c:v>0</c:v>
                </c:pt>
                <c:pt idx="8880">
                  <c:v>0</c:v>
                </c:pt>
                <c:pt idx="8881">
                  <c:v>0</c:v>
                </c:pt>
                <c:pt idx="8882">
                  <c:v>0</c:v>
                </c:pt>
                <c:pt idx="8883">
                  <c:v>0</c:v>
                </c:pt>
                <c:pt idx="8884">
                  <c:v>0</c:v>
                </c:pt>
                <c:pt idx="8885">
                  <c:v>0</c:v>
                </c:pt>
                <c:pt idx="8886">
                  <c:v>0</c:v>
                </c:pt>
                <c:pt idx="8887">
                  <c:v>0</c:v>
                </c:pt>
                <c:pt idx="8888">
                  <c:v>0</c:v>
                </c:pt>
                <c:pt idx="8889">
                  <c:v>0</c:v>
                </c:pt>
                <c:pt idx="8890">
                  <c:v>0</c:v>
                </c:pt>
                <c:pt idx="8891">
                  <c:v>0</c:v>
                </c:pt>
                <c:pt idx="8892">
                  <c:v>0</c:v>
                </c:pt>
                <c:pt idx="8893">
                  <c:v>0</c:v>
                </c:pt>
                <c:pt idx="8894">
                  <c:v>0</c:v>
                </c:pt>
                <c:pt idx="8895">
                  <c:v>0</c:v>
                </c:pt>
                <c:pt idx="8896">
                  <c:v>0</c:v>
                </c:pt>
                <c:pt idx="8897">
                  <c:v>0</c:v>
                </c:pt>
                <c:pt idx="8898">
                  <c:v>0</c:v>
                </c:pt>
                <c:pt idx="8899">
                  <c:v>0</c:v>
                </c:pt>
                <c:pt idx="8900">
                  <c:v>0</c:v>
                </c:pt>
                <c:pt idx="8901">
                  <c:v>0</c:v>
                </c:pt>
                <c:pt idx="8902">
                  <c:v>0</c:v>
                </c:pt>
                <c:pt idx="8903">
                  <c:v>0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0</c:v>
                </c:pt>
                <c:pt idx="8908">
                  <c:v>0</c:v>
                </c:pt>
                <c:pt idx="8909">
                  <c:v>0</c:v>
                </c:pt>
                <c:pt idx="8910">
                  <c:v>0</c:v>
                </c:pt>
                <c:pt idx="8911">
                  <c:v>0</c:v>
                </c:pt>
                <c:pt idx="8912">
                  <c:v>0</c:v>
                </c:pt>
                <c:pt idx="8913">
                  <c:v>0</c:v>
                </c:pt>
                <c:pt idx="8914">
                  <c:v>0</c:v>
                </c:pt>
                <c:pt idx="8915">
                  <c:v>0</c:v>
                </c:pt>
                <c:pt idx="8916">
                  <c:v>0</c:v>
                </c:pt>
                <c:pt idx="8917">
                  <c:v>0</c:v>
                </c:pt>
                <c:pt idx="8918">
                  <c:v>0</c:v>
                </c:pt>
                <c:pt idx="8919">
                  <c:v>0</c:v>
                </c:pt>
                <c:pt idx="8920">
                  <c:v>0</c:v>
                </c:pt>
                <c:pt idx="8921">
                  <c:v>0</c:v>
                </c:pt>
                <c:pt idx="8922">
                  <c:v>0</c:v>
                </c:pt>
                <c:pt idx="8923">
                  <c:v>0</c:v>
                </c:pt>
                <c:pt idx="8924">
                  <c:v>0</c:v>
                </c:pt>
                <c:pt idx="8925">
                  <c:v>0</c:v>
                </c:pt>
                <c:pt idx="8926">
                  <c:v>0</c:v>
                </c:pt>
                <c:pt idx="8927">
                  <c:v>0</c:v>
                </c:pt>
                <c:pt idx="8928">
                  <c:v>0</c:v>
                </c:pt>
                <c:pt idx="8929">
                  <c:v>0</c:v>
                </c:pt>
                <c:pt idx="8930">
                  <c:v>0</c:v>
                </c:pt>
                <c:pt idx="8931">
                  <c:v>0</c:v>
                </c:pt>
                <c:pt idx="8932">
                  <c:v>0</c:v>
                </c:pt>
                <c:pt idx="8933">
                  <c:v>0</c:v>
                </c:pt>
                <c:pt idx="8934">
                  <c:v>0</c:v>
                </c:pt>
                <c:pt idx="8935">
                  <c:v>0</c:v>
                </c:pt>
                <c:pt idx="8936">
                  <c:v>0</c:v>
                </c:pt>
                <c:pt idx="8937">
                  <c:v>1.5467E-005</c:v>
                </c:pt>
                <c:pt idx="8938">
                  <c:v>0.010527</c:v>
                </c:pt>
                <c:pt idx="8939">
                  <c:v>0.008582</c:v>
                </c:pt>
                <c:pt idx="8940">
                  <c:v>0.0063477</c:v>
                </c:pt>
                <c:pt idx="8941">
                  <c:v>0.0048763</c:v>
                </c:pt>
                <c:pt idx="8942">
                  <c:v>0.0040547</c:v>
                </c:pt>
                <c:pt idx="8943">
                  <c:v>0.0035709</c:v>
                </c:pt>
                <c:pt idx="8944">
                  <c:v>0.0031695</c:v>
                </c:pt>
                <c:pt idx="8945">
                  <c:v>0.0030387</c:v>
                </c:pt>
                <c:pt idx="8946">
                  <c:v>0.0028955</c:v>
                </c:pt>
                <c:pt idx="8947">
                  <c:v>0.0027858</c:v>
                </c:pt>
                <c:pt idx="8948">
                  <c:v>0.0025467</c:v>
                </c:pt>
                <c:pt idx="8949">
                  <c:v>0.0023559</c:v>
                </c:pt>
                <c:pt idx="8950">
                  <c:v>0.0021272</c:v>
                </c:pt>
                <c:pt idx="8951">
                  <c:v>0</c:v>
                </c:pt>
                <c:pt idx="8952">
                  <c:v>0</c:v>
                </c:pt>
                <c:pt idx="8953">
                  <c:v>0</c:v>
                </c:pt>
                <c:pt idx="8954">
                  <c:v>0</c:v>
                </c:pt>
                <c:pt idx="8955">
                  <c:v>0</c:v>
                </c:pt>
                <c:pt idx="8956">
                  <c:v>0</c:v>
                </c:pt>
                <c:pt idx="8957">
                  <c:v>0</c:v>
                </c:pt>
                <c:pt idx="8958">
                  <c:v>0</c:v>
                </c:pt>
                <c:pt idx="8959">
                  <c:v>0</c:v>
                </c:pt>
                <c:pt idx="8960">
                  <c:v>0</c:v>
                </c:pt>
                <c:pt idx="8961">
                  <c:v>0</c:v>
                </c:pt>
                <c:pt idx="8962">
                  <c:v>0</c:v>
                </c:pt>
                <c:pt idx="8963">
                  <c:v>1.3467E-005</c:v>
                </c:pt>
                <c:pt idx="8964">
                  <c:v>0.0028931</c:v>
                </c:pt>
                <c:pt idx="8965">
                  <c:v>0.0035969</c:v>
                </c:pt>
                <c:pt idx="8966">
                  <c:v>0.0023724</c:v>
                </c:pt>
                <c:pt idx="8967">
                  <c:v>0.0016297</c:v>
                </c:pt>
                <c:pt idx="8968">
                  <c:v>0.00090556</c:v>
                </c:pt>
                <c:pt idx="8969">
                  <c:v>6.6193E-005</c:v>
                </c:pt>
                <c:pt idx="8970">
                  <c:v>9.1127E-005</c:v>
                </c:pt>
                <c:pt idx="8971">
                  <c:v>0</c:v>
                </c:pt>
                <c:pt idx="8972">
                  <c:v>0</c:v>
                </c:pt>
                <c:pt idx="8973">
                  <c:v>0</c:v>
                </c:pt>
                <c:pt idx="8974">
                  <c:v>0</c:v>
                </c:pt>
                <c:pt idx="8975">
                  <c:v>0</c:v>
                </c:pt>
                <c:pt idx="8976">
                  <c:v>0</c:v>
                </c:pt>
                <c:pt idx="8977">
                  <c:v>0</c:v>
                </c:pt>
                <c:pt idx="8978">
                  <c:v>0</c:v>
                </c:pt>
                <c:pt idx="8979">
                  <c:v>0</c:v>
                </c:pt>
                <c:pt idx="8980">
                  <c:v>0</c:v>
                </c:pt>
                <c:pt idx="8981">
                  <c:v>0</c:v>
                </c:pt>
                <c:pt idx="8982">
                  <c:v>0</c:v>
                </c:pt>
                <c:pt idx="8983">
                  <c:v>0</c:v>
                </c:pt>
                <c:pt idx="8984">
                  <c:v>0</c:v>
                </c:pt>
                <c:pt idx="8985">
                  <c:v>0</c:v>
                </c:pt>
                <c:pt idx="8986">
                  <c:v>0</c:v>
                </c:pt>
                <c:pt idx="8987">
                  <c:v>0</c:v>
                </c:pt>
                <c:pt idx="8988">
                  <c:v>0</c:v>
                </c:pt>
                <c:pt idx="8989">
                  <c:v>0</c:v>
                </c:pt>
                <c:pt idx="8990">
                  <c:v>0</c:v>
                </c:pt>
                <c:pt idx="8991">
                  <c:v>0</c:v>
                </c:pt>
                <c:pt idx="8992">
                  <c:v>0</c:v>
                </c:pt>
                <c:pt idx="8993">
                  <c:v>0</c:v>
                </c:pt>
                <c:pt idx="8994">
                  <c:v>0</c:v>
                </c:pt>
                <c:pt idx="8995">
                  <c:v>0</c:v>
                </c:pt>
                <c:pt idx="8996">
                  <c:v>0</c:v>
                </c:pt>
                <c:pt idx="8997">
                  <c:v>0</c:v>
                </c:pt>
                <c:pt idx="8998">
                  <c:v>0</c:v>
                </c:pt>
                <c:pt idx="8999">
                  <c:v>0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</c:v>
                </c:pt>
                <c:pt idx="9007">
                  <c:v>0</c:v>
                </c:pt>
                <c:pt idx="9008">
                  <c:v>0</c:v>
                </c:pt>
                <c:pt idx="9009">
                  <c:v>0</c:v>
                </c:pt>
                <c:pt idx="9010">
                  <c:v>0</c:v>
                </c:pt>
                <c:pt idx="9011">
                  <c:v>0</c:v>
                </c:pt>
                <c:pt idx="9012">
                  <c:v>0</c:v>
                </c:pt>
                <c:pt idx="9013">
                  <c:v>0</c:v>
                </c:pt>
                <c:pt idx="9014">
                  <c:v>0</c:v>
                </c:pt>
                <c:pt idx="9015">
                  <c:v>0</c:v>
                </c:pt>
                <c:pt idx="9016">
                  <c:v>0</c:v>
                </c:pt>
                <c:pt idx="9017">
                  <c:v>0</c:v>
                </c:pt>
                <c:pt idx="9018">
                  <c:v>0</c:v>
                </c:pt>
                <c:pt idx="9019">
                  <c:v>0</c:v>
                </c:pt>
                <c:pt idx="9020">
                  <c:v>0</c:v>
                </c:pt>
                <c:pt idx="9021">
                  <c:v>0</c:v>
                </c:pt>
                <c:pt idx="9022">
                  <c:v>0</c:v>
                </c:pt>
                <c:pt idx="9023">
                  <c:v>0</c:v>
                </c:pt>
                <c:pt idx="9024">
                  <c:v>0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</c:v>
                </c:pt>
                <c:pt idx="9030">
                  <c:v>0</c:v>
                </c:pt>
                <c:pt idx="9031">
                  <c:v>0</c:v>
                </c:pt>
                <c:pt idx="9032">
                  <c:v>0</c:v>
                </c:pt>
                <c:pt idx="9033">
                  <c:v>0</c:v>
                </c:pt>
                <c:pt idx="9034">
                  <c:v>0</c:v>
                </c:pt>
                <c:pt idx="9035">
                  <c:v>0</c:v>
                </c:pt>
                <c:pt idx="9036">
                  <c:v>0</c:v>
                </c:pt>
                <c:pt idx="9037">
                  <c:v>0</c:v>
                </c:pt>
                <c:pt idx="9038">
                  <c:v>0</c:v>
                </c:pt>
                <c:pt idx="9039">
                  <c:v>0</c:v>
                </c:pt>
                <c:pt idx="9040">
                  <c:v>0</c:v>
                </c:pt>
                <c:pt idx="9041">
                  <c:v>0</c:v>
                </c:pt>
                <c:pt idx="9042">
                  <c:v>0</c:v>
                </c:pt>
                <c:pt idx="9043">
                  <c:v>0</c:v>
                </c:pt>
                <c:pt idx="9044">
                  <c:v>0</c:v>
                </c:pt>
                <c:pt idx="9045">
                  <c:v>0</c:v>
                </c:pt>
                <c:pt idx="9046">
                  <c:v>0</c:v>
                </c:pt>
                <c:pt idx="9047">
                  <c:v>0</c:v>
                </c:pt>
                <c:pt idx="9048">
                  <c:v>0</c:v>
                </c:pt>
                <c:pt idx="9049">
                  <c:v>0</c:v>
                </c:pt>
                <c:pt idx="9050">
                  <c:v>0</c:v>
                </c:pt>
                <c:pt idx="9051">
                  <c:v>0</c:v>
                </c:pt>
                <c:pt idx="9052">
                  <c:v>0</c:v>
                </c:pt>
                <c:pt idx="9053">
                  <c:v>0</c:v>
                </c:pt>
                <c:pt idx="9054">
                  <c:v>0</c:v>
                </c:pt>
                <c:pt idx="9055">
                  <c:v>0</c:v>
                </c:pt>
                <c:pt idx="9056">
                  <c:v>0</c:v>
                </c:pt>
                <c:pt idx="9057">
                  <c:v>0</c:v>
                </c:pt>
                <c:pt idx="9058">
                  <c:v>0</c:v>
                </c:pt>
                <c:pt idx="9059">
                  <c:v>0.0042648</c:v>
                </c:pt>
                <c:pt idx="9060">
                  <c:v>0.00065614</c:v>
                </c:pt>
                <c:pt idx="9061">
                  <c:v>0.0036265</c:v>
                </c:pt>
                <c:pt idx="9062">
                  <c:v>0.0027896</c:v>
                </c:pt>
                <c:pt idx="9063">
                  <c:v>0.0022533</c:v>
                </c:pt>
                <c:pt idx="9064">
                  <c:v>0.0013053</c:v>
                </c:pt>
                <c:pt idx="9065">
                  <c:v>0.00089708</c:v>
                </c:pt>
                <c:pt idx="9066">
                  <c:v>5.9178E-005</c:v>
                </c:pt>
                <c:pt idx="9067">
                  <c:v>0</c:v>
                </c:pt>
                <c:pt idx="9068">
                  <c:v>0</c:v>
                </c:pt>
                <c:pt idx="9069">
                  <c:v>0</c:v>
                </c:pt>
                <c:pt idx="9070">
                  <c:v>0</c:v>
                </c:pt>
                <c:pt idx="9071">
                  <c:v>0</c:v>
                </c:pt>
                <c:pt idx="9072">
                  <c:v>0</c:v>
                </c:pt>
                <c:pt idx="9073">
                  <c:v>0</c:v>
                </c:pt>
                <c:pt idx="9074">
                  <c:v>0.0016867</c:v>
                </c:pt>
                <c:pt idx="9075">
                  <c:v>0.0038987</c:v>
                </c:pt>
                <c:pt idx="9076">
                  <c:v>0.015835</c:v>
                </c:pt>
                <c:pt idx="9077">
                  <c:v>0.0095838</c:v>
                </c:pt>
                <c:pt idx="9078">
                  <c:v>0.00064462</c:v>
                </c:pt>
                <c:pt idx="9079">
                  <c:v>0.00040446</c:v>
                </c:pt>
                <c:pt idx="9080">
                  <c:v>0.00022497</c:v>
                </c:pt>
                <c:pt idx="9081">
                  <c:v>0.00010974</c:v>
                </c:pt>
                <c:pt idx="9082">
                  <c:v>0.0001113</c:v>
                </c:pt>
                <c:pt idx="9083">
                  <c:v>0</c:v>
                </c:pt>
                <c:pt idx="9084">
                  <c:v>0</c:v>
                </c:pt>
                <c:pt idx="9085">
                  <c:v>0</c:v>
                </c:pt>
                <c:pt idx="9086">
                  <c:v>0</c:v>
                </c:pt>
                <c:pt idx="9087">
                  <c:v>0</c:v>
                </c:pt>
                <c:pt idx="9088">
                  <c:v>0</c:v>
                </c:pt>
                <c:pt idx="9089">
                  <c:v>0</c:v>
                </c:pt>
                <c:pt idx="9090">
                  <c:v>0</c:v>
                </c:pt>
                <c:pt idx="9091">
                  <c:v>0</c:v>
                </c:pt>
                <c:pt idx="9092">
                  <c:v>0.02099</c:v>
                </c:pt>
                <c:pt idx="9093">
                  <c:v>0.0049797</c:v>
                </c:pt>
                <c:pt idx="9094">
                  <c:v>0.012121</c:v>
                </c:pt>
                <c:pt idx="9095">
                  <c:v>0.001278</c:v>
                </c:pt>
                <c:pt idx="9096">
                  <c:v>0.008393</c:v>
                </c:pt>
                <c:pt idx="9097">
                  <c:v>0.0081543</c:v>
                </c:pt>
                <c:pt idx="9098">
                  <c:v>0.0068757</c:v>
                </c:pt>
                <c:pt idx="9099">
                  <c:v>0.00547</c:v>
                </c:pt>
                <c:pt idx="9100">
                  <c:v>0.0043035</c:v>
                </c:pt>
                <c:pt idx="9101">
                  <c:v>0.0034499</c:v>
                </c:pt>
                <c:pt idx="9102">
                  <c:v>0.0035594</c:v>
                </c:pt>
                <c:pt idx="9103">
                  <c:v>0.0030403</c:v>
                </c:pt>
                <c:pt idx="9104">
                  <c:v>0.0024718</c:v>
                </c:pt>
                <c:pt idx="9105">
                  <c:v>0</c:v>
                </c:pt>
                <c:pt idx="9106">
                  <c:v>0</c:v>
                </c:pt>
                <c:pt idx="9107">
                  <c:v>0</c:v>
                </c:pt>
                <c:pt idx="9108">
                  <c:v>0</c:v>
                </c:pt>
                <c:pt idx="9109">
                  <c:v>0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0</c:v>
                </c:pt>
                <c:pt idx="9115">
                  <c:v>0</c:v>
                </c:pt>
                <c:pt idx="9116">
                  <c:v>0</c:v>
                </c:pt>
                <c:pt idx="9117">
                  <c:v>0</c:v>
                </c:pt>
                <c:pt idx="9118">
                  <c:v>0</c:v>
                </c:pt>
                <c:pt idx="9119">
                  <c:v>1.3855E-007</c:v>
                </c:pt>
                <c:pt idx="9120">
                  <c:v>0.015069</c:v>
                </c:pt>
                <c:pt idx="9121">
                  <c:v>0.010563</c:v>
                </c:pt>
                <c:pt idx="9122">
                  <c:v>0.0023343</c:v>
                </c:pt>
                <c:pt idx="9123">
                  <c:v>0.0098474</c:v>
                </c:pt>
                <c:pt idx="9124">
                  <c:v>0.007671</c:v>
                </c:pt>
                <c:pt idx="9125">
                  <c:v>0.005331</c:v>
                </c:pt>
                <c:pt idx="9126">
                  <c:v>0.0043087</c:v>
                </c:pt>
                <c:pt idx="9127">
                  <c:v>0.0037443</c:v>
                </c:pt>
                <c:pt idx="9128">
                  <c:v>0.0035846</c:v>
                </c:pt>
                <c:pt idx="9129">
                  <c:v>0.0033322</c:v>
                </c:pt>
                <c:pt idx="9130">
                  <c:v>0.0032488</c:v>
                </c:pt>
                <c:pt idx="9131">
                  <c:v>0.003127</c:v>
                </c:pt>
                <c:pt idx="9132">
                  <c:v>0.0025274</c:v>
                </c:pt>
                <c:pt idx="9133">
                  <c:v>0</c:v>
                </c:pt>
                <c:pt idx="9134">
                  <c:v>0</c:v>
                </c:pt>
                <c:pt idx="9135">
                  <c:v>0</c:v>
                </c:pt>
                <c:pt idx="9136">
                  <c:v>0</c:v>
                </c:pt>
                <c:pt idx="9137">
                  <c:v>0</c:v>
                </c:pt>
                <c:pt idx="9138">
                  <c:v>0</c:v>
                </c:pt>
                <c:pt idx="9139">
                  <c:v>0</c:v>
                </c:pt>
                <c:pt idx="9140">
                  <c:v>3.8463E-006</c:v>
                </c:pt>
                <c:pt idx="9141">
                  <c:v>0.014011</c:v>
                </c:pt>
                <c:pt idx="9142">
                  <c:v>0.013824</c:v>
                </c:pt>
                <c:pt idx="9143">
                  <c:v>0.0037601</c:v>
                </c:pt>
                <c:pt idx="9144">
                  <c:v>0.0025598</c:v>
                </c:pt>
                <c:pt idx="9145">
                  <c:v>0.0020686</c:v>
                </c:pt>
                <c:pt idx="9146">
                  <c:v>0.0021476</c:v>
                </c:pt>
                <c:pt idx="9147">
                  <c:v>0.0014197</c:v>
                </c:pt>
                <c:pt idx="9148">
                  <c:v>0.00096977</c:v>
                </c:pt>
                <c:pt idx="9149">
                  <c:v>0</c:v>
                </c:pt>
                <c:pt idx="9150">
                  <c:v>0</c:v>
                </c:pt>
                <c:pt idx="9151">
                  <c:v>0</c:v>
                </c:pt>
                <c:pt idx="9152">
                  <c:v>0</c:v>
                </c:pt>
                <c:pt idx="9153">
                  <c:v>0</c:v>
                </c:pt>
                <c:pt idx="9154">
                  <c:v>0</c:v>
                </c:pt>
                <c:pt idx="9155">
                  <c:v>0</c:v>
                </c:pt>
                <c:pt idx="9156">
                  <c:v>0</c:v>
                </c:pt>
                <c:pt idx="9157">
                  <c:v>0</c:v>
                </c:pt>
                <c:pt idx="9158">
                  <c:v>0</c:v>
                </c:pt>
                <c:pt idx="9159">
                  <c:v>0</c:v>
                </c:pt>
                <c:pt idx="9160">
                  <c:v>0</c:v>
                </c:pt>
                <c:pt idx="9161">
                  <c:v>0</c:v>
                </c:pt>
                <c:pt idx="9162">
                  <c:v>0</c:v>
                </c:pt>
                <c:pt idx="9163">
                  <c:v>0</c:v>
                </c:pt>
                <c:pt idx="9164">
                  <c:v>0.0057704</c:v>
                </c:pt>
                <c:pt idx="9165">
                  <c:v>0.019409</c:v>
                </c:pt>
                <c:pt idx="9166">
                  <c:v>0.01873</c:v>
                </c:pt>
                <c:pt idx="9167">
                  <c:v>0.0094118</c:v>
                </c:pt>
                <c:pt idx="9168">
                  <c:v>0.0090842</c:v>
                </c:pt>
                <c:pt idx="9169">
                  <c:v>0.00729</c:v>
                </c:pt>
                <c:pt idx="9170">
                  <c:v>0.0057969</c:v>
                </c:pt>
                <c:pt idx="9171">
                  <c:v>0.0056528</c:v>
                </c:pt>
                <c:pt idx="9172">
                  <c:v>0.0048724</c:v>
                </c:pt>
                <c:pt idx="9173">
                  <c:v>0.0043856</c:v>
                </c:pt>
                <c:pt idx="9174">
                  <c:v>0.0039348</c:v>
                </c:pt>
                <c:pt idx="9175">
                  <c:v>0.0035121</c:v>
                </c:pt>
                <c:pt idx="9176">
                  <c:v>0.0029558</c:v>
                </c:pt>
                <c:pt idx="9177">
                  <c:v>0.002421</c:v>
                </c:pt>
                <c:pt idx="9178">
                  <c:v>0</c:v>
                </c:pt>
                <c:pt idx="9179">
                  <c:v>0</c:v>
                </c:pt>
                <c:pt idx="9180">
                  <c:v>0</c:v>
                </c:pt>
                <c:pt idx="9181">
                  <c:v>0.0060684</c:v>
                </c:pt>
                <c:pt idx="9182">
                  <c:v>0.015995</c:v>
                </c:pt>
                <c:pt idx="9183">
                  <c:v>0.01268</c:v>
                </c:pt>
                <c:pt idx="9184">
                  <c:v>0.0098227</c:v>
                </c:pt>
                <c:pt idx="9185">
                  <c:v>0.0023331</c:v>
                </c:pt>
                <c:pt idx="9186">
                  <c:v>0.003592</c:v>
                </c:pt>
                <c:pt idx="9187">
                  <c:v>0.0022338</c:v>
                </c:pt>
                <c:pt idx="9188">
                  <c:v>0.0015649</c:v>
                </c:pt>
                <c:pt idx="9189">
                  <c:v>0.00092863</c:v>
                </c:pt>
                <c:pt idx="9190">
                  <c:v>8.1385E-005</c:v>
                </c:pt>
                <c:pt idx="9191">
                  <c:v>5.5237E-005</c:v>
                </c:pt>
                <c:pt idx="9192">
                  <c:v>0</c:v>
                </c:pt>
                <c:pt idx="9193">
                  <c:v>0</c:v>
                </c:pt>
                <c:pt idx="9194">
                  <c:v>0</c:v>
                </c:pt>
                <c:pt idx="9195">
                  <c:v>0</c:v>
                </c:pt>
                <c:pt idx="9196">
                  <c:v>0</c:v>
                </c:pt>
                <c:pt idx="9197">
                  <c:v>0</c:v>
                </c:pt>
                <c:pt idx="9198">
                  <c:v>0</c:v>
                </c:pt>
                <c:pt idx="9199">
                  <c:v>0</c:v>
                </c:pt>
                <c:pt idx="9200">
                  <c:v>0</c:v>
                </c:pt>
                <c:pt idx="9201">
                  <c:v>0</c:v>
                </c:pt>
                <c:pt idx="9202">
                  <c:v>1.6248E-005</c:v>
                </c:pt>
                <c:pt idx="9203">
                  <c:v>0.013062</c:v>
                </c:pt>
                <c:pt idx="9204">
                  <c:v>0.00090997</c:v>
                </c:pt>
                <c:pt idx="9205">
                  <c:v>0.012131</c:v>
                </c:pt>
                <c:pt idx="9206">
                  <c:v>0.023195</c:v>
                </c:pt>
                <c:pt idx="9207">
                  <c:v>0.014898</c:v>
                </c:pt>
                <c:pt idx="9208">
                  <c:v>0.0096102</c:v>
                </c:pt>
                <c:pt idx="9209">
                  <c:v>0.0073086</c:v>
                </c:pt>
                <c:pt idx="9210">
                  <c:v>0.0057475</c:v>
                </c:pt>
                <c:pt idx="9211">
                  <c:v>0.0050163</c:v>
                </c:pt>
                <c:pt idx="9212">
                  <c:v>0.004271</c:v>
                </c:pt>
                <c:pt idx="9213">
                  <c:v>0.0037808</c:v>
                </c:pt>
                <c:pt idx="9214">
                  <c:v>0.0036926</c:v>
                </c:pt>
                <c:pt idx="9215">
                  <c:v>0.0038695</c:v>
                </c:pt>
                <c:pt idx="9216">
                  <c:v>0.0047424</c:v>
                </c:pt>
                <c:pt idx="9217">
                  <c:v>0.0050549</c:v>
                </c:pt>
                <c:pt idx="9218">
                  <c:v>0.00015049</c:v>
                </c:pt>
                <c:pt idx="9219">
                  <c:v>0.019864</c:v>
                </c:pt>
                <c:pt idx="9220">
                  <c:v>0.0075565</c:v>
                </c:pt>
                <c:pt idx="9221">
                  <c:v>0.010819</c:v>
                </c:pt>
                <c:pt idx="9222">
                  <c:v>0.010159</c:v>
                </c:pt>
                <c:pt idx="9223">
                  <c:v>0.0078513</c:v>
                </c:pt>
                <c:pt idx="9224">
                  <c:v>0.0060398</c:v>
                </c:pt>
                <c:pt idx="9225">
                  <c:v>0.0045581</c:v>
                </c:pt>
                <c:pt idx="9226">
                  <c:v>0.0038012</c:v>
                </c:pt>
                <c:pt idx="9227">
                  <c:v>0.0033302</c:v>
                </c:pt>
                <c:pt idx="9228">
                  <c:v>0.0030878</c:v>
                </c:pt>
                <c:pt idx="9229">
                  <c:v>0.002886</c:v>
                </c:pt>
                <c:pt idx="9230">
                  <c:v>0.0026031</c:v>
                </c:pt>
                <c:pt idx="9231">
                  <c:v>0.0019624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0</c:v>
                </c:pt>
                <c:pt idx="9236">
                  <c:v>0</c:v>
                </c:pt>
                <c:pt idx="9237">
                  <c:v>0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</c:v>
                </c:pt>
                <c:pt idx="9242">
                  <c:v>0</c:v>
                </c:pt>
                <c:pt idx="9243">
                  <c:v>1.6675E-005</c:v>
                </c:pt>
                <c:pt idx="9244">
                  <c:v>0.0017234</c:v>
                </c:pt>
                <c:pt idx="9245">
                  <c:v>0.032799</c:v>
                </c:pt>
                <c:pt idx="9246">
                  <c:v>0.02195</c:v>
                </c:pt>
                <c:pt idx="9247">
                  <c:v>0.014381</c:v>
                </c:pt>
                <c:pt idx="9248">
                  <c:v>0.010809</c:v>
                </c:pt>
                <c:pt idx="9249">
                  <c:v>0.0096066</c:v>
                </c:pt>
                <c:pt idx="9250">
                  <c:v>0.0061733</c:v>
                </c:pt>
                <c:pt idx="9251">
                  <c:v>0.0053968</c:v>
                </c:pt>
                <c:pt idx="9252">
                  <c:v>0.0043018</c:v>
                </c:pt>
                <c:pt idx="9253">
                  <c:v>0.0034363</c:v>
                </c:pt>
                <c:pt idx="9254">
                  <c:v>0.0027838</c:v>
                </c:pt>
                <c:pt idx="9255">
                  <c:v>1.2451E-005</c:v>
                </c:pt>
                <c:pt idx="9256">
                  <c:v>9.1173E-007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0</c:v>
                </c:pt>
                <c:pt idx="9261">
                  <c:v>0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0.014982</c:v>
                </c:pt>
                <c:pt idx="9268">
                  <c:v>0.033212</c:v>
                </c:pt>
                <c:pt idx="9269">
                  <c:v>0.016404</c:v>
                </c:pt>
                <c:pt idx="9270">
                  <c:v>0.013477</c:v>
                </c:pt>
                <c:pt idx="9271">
                  <c:v>0.0095973</c:v>
                </c:pt>
                <c:pt idx="9272">
                  <c:v>0.0084389</c:v>
                </c:pt>
                <c:pt idx="9273">
                  <c:v>0.006624</c:v>
                </c:pt>
                <c:pt idx="9274">
                  <c:v>0.0050899</c:v>
                </c:pt>
                <c:pt idx="9275">
                  <c:v>0.0044516</c:v>
                </c:pt>
                <c:pt idx="9276">
                  <c:v>0.0033367</c:v>
                </c:pt>
                <c:pt idx="9277">
                  <c:v>0.0026262</c:v>
                </c:pt>
                <c:pt idx="9278">
                  <c:v>0</c:v>
                </c:pt>
                <c:pt idx="9279">
                  <c:v>0</c:v>
                </c:pt>
                <c:pt idx="9280">
                  <c:v>0</c:v>
                </c:pt>
                <c:pt idx="9281">
                  <c:v>0</c:v>
                </c:pt>
                <c:pt idx="9282">
                  <c:v>0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0</c:v>
                </c:pt>
                <c:pt idx="9288">
                  <c:v>0</c:v>
                </c:pt>
                <c:pt idx="9289">
                  <c:v>0</c:v>
                </c:pt>
                <c:pt idx="9290">
                  <c:v>0</c:v>
                </c:pt>
                <c:pt idx="9291">
                  <c:v>0</c:v>
                </c:pt>
                <c:pt idx="9292">
                  <c:v>0</c:v>
                </c:pt>
                <c:pt idx="9293">
                  <c:v>0</c:v>
                </c:pt>
                <c:pt idx="9294">
                  <c:v>0</c:v>
                </c:pt>
                <c:pt idx="9295">
                  <c:v>0</c:v>
                </c:pt>
                <c:pt idx="9296">
                  <c:v>0</c:v>
                </c:pt>
                <c:pt idx="9297">
                  <c:v>0</c:v>
                </c:pt>
                <c:pt idx="9298">
                  <c:v>0</c:v>
                </c:pt>
                <c:pt idx="9299">
                  <c:v>0</c:v>
                </c:pt>
                <c:pt idx="9300">
                  <c:v>0</c:v>
                </c:pt>
                <c:pt idx="9301">
                  <c:v>0</c:v>
                </c:pt>
                <c:pt idx="9302">
                  <c:v>0</c:v>
                </c:pt>
                <c:pt idx="9303">
                  <c:v>0</c:v>
                </c:pt>
                <c:pt idx="9304">
                  <c:v>0</c:v>
                </c:pt>
                <c:pt idx="9305">
                  <c:v>0</c:v>
                </c:pt>
                <c:pt idx="9306">
                  <c:v>4.0696E-011</c:v>
                </c:pt>
                <c:pt idx="9307">
                  <c:v>0</c:v>
                </c:pt>
                <c:pt idx="9308">
                  <c:v>0</c:v>
                </c:pt>
                <c:pt idx="9309">
                  <c:v>0</c:v>
                </c:pt>
                <c:pt idx="9310">
                  <c:v>0</c:v>
                </c:pt>
                <c:pt idx="9311">
                  <c:v>0</c:v>
                </c:pt>
                <c:pt idx="9312">
                  <c:v>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0</c:v>
                </c:pt>
                <c:pt idx="9327">
                  <c:v>0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</c:v>
                </c:pt>
                <c:pt idx="9340">
                  <c:v>0</c:v>
                </c:pt>
                <c:pt idx="9341">
                  <c:v>0</c:v>
                </c:pt>
                <c:pt idx="9342">
                  <c:v>0</c:v>
                </c:pt>
                <c:pt idx="9343">
                  <c:v>0</c:v>
                </c:pt>
                <c:pt idx="9344">
                  <c:v>0</c:v>
                </c:pt>
                <c:pt idx="9345">
                  <c:v>0</c:v>
                </c:pt>
                <c:pt idx="9346">
                  <c:v>0</c:v>
                </c:pt>
                <c:pt idx="9347">
                  <c:v>0</c:v>
                </c:pt>
                <c:pt idx="9348">
                  <c:v>0</c:v>
                </c:pt>
                <c:pt idx="9349">
                  <c:v>0</c:v>
                </c:pt>
                <c:pt idx="9350">
                  <c:v>0</c:v>
                </c:pt>
                <c:pt idx="9351">
                  <c:v>0</c:v>
                </c:pt>
                <c:pt idx="9352">
                  <c:v>2.9069E-006</c:v>
                </c:pt>
                <c:pt idx="9353">
                  <c:v>0.00060423</c:v>
                </c:pt>
                <c:pt idx="9354">
                  <c:v>0.0025174</c:v>
                </c:pt>
                <c:pt idx="9355">
                  <c:v>0.0021009</c:v>
                </c:pt>
                <c:pt idx="9356">
                  <c:v>0.0014466</c:v>
                </c:pt>
                <c:pt idx="9357">
                  <c:v>0.00085048</c:v>
                </c:pt>
                <c:pt idx="9358">
                  <c:v>9.3807E-005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0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0</c:v>
                </c:pt>
                <c:pt idx="9371">
                  <c:v>0</c:v>
                </c:pt>
                <c:pt idx="9372">
                  <c:v>0</c:v>
                </c:pt>
                <c:pt idx="9373">
                  <c:v>0</c:v>
                </c:pt>
                <c:pt idx="9374">
                  <c:v>0</c:v>
                </c:pt>
                <c:pt idx="9375">
                  <c:v>0</c:v>
                </c:pt>
                <c:pt idx="9376">
                  <c:v>0</c:v>
                </c:pt>
                <c:pt idx="9377">
                  <c:v>0</c:v>
                </c:pt>
                <c:pt idx="9378">
                  <c:v>0</c:v>
                </c:pt>
                <c:pt idx="9379">
                  <c:v>0</c:v>
                </c:pt>
                <c:pt idx="9380">
                  <c:v>0</c:v>
                </c:pt>
                <c:pt idx="9381">
                  <c:v>0</c:v>
                </c:pt>
                <c:pt idx="9382">
                  <c:v>0</c:v>
                </c:pt>
                <c:pt idx="9383">
                  <c:v>0</c:v>
                </c:pt>
                <c:pt idx="9384">
                  <c:v>0</c:v>
                </c:pt>
                <c:pt idx="9385">
                  <c:v>0</c:v>
                </c:pt>
                <c:pt idx="9386">
                  <c:v>0</c:v>
                </c:pt>
                <c:pt idx="9387">
                  <c:v>8.3474E-006</c:v>
                </c:pt>
                <c:pt idx="9388">
                  <c:v>0.0042004</c:v>
                </c:pt>
                <c:pt idx="9389">
                  <c:v>0.0010695</c:v>
                </c:pt>
                <c:pt idx="9390">
                  <c:v>0.0025716</c:v>
                </c:pt>
                <c:pt idx="9391">
                  <c:v>0.0028094</c:v>
                </c:pt>
                <c:pt idx="9392">
                  <c:v>0.0022054</c:v>
                </c:pt>
                <c:pt idx="9393">
                  <c:v>0.0016072</c:v>
                </c:pt>
                <c:pt idx="9394">
                  <c:v>0.0011668</c:v>
                </c:pt>
                <c:pt idx="9395">
                  <c:v>0.001218</c:v>
                </c:pt>
                <c:pt idx="9396">
                  <c:v>0.0012225</c:v>
                </c:pt>
                <c:pt idx="9397">
                  <c:v>0.056055</c:v>
                </c:pt>
                <c:pt idx="9398">
                  <c:v>0.03384</c:v>
                </c:pt>
                <c:pt idx="9399">
                  <c:v>0.011692</c:v>
                </c:pt>
                <c:pt idx="9400">
                  <c:v>0.0074262</c:v>
                </c:pt>
                <c:pt idx="9401">
                  <c:v>0.0052122</c:v>
                </c:pt>
                <c:pt idx="9402">
                  <c:v>0.0057121</c:v>
                </c:pt>
                <c:pt idx="9403">
                  <c:v>0.0048478</c:v>
                </c:pt>
                <c:pt idx="9404">
                  <c:v>0.0041987</c:v>
                </c:pt>
                <c:pt idx="9405">
                  <c:v>0.003751</c:v>
                </c:pt>
                <c:pt idx="9406">
                  <c:v>0.0035671</c:v>
                </c:pt>
                <c:pt idx="9407">
                  <c:v>0.0028054</c:v>
                </c:pt>
                <c:pt idx="9408">
                  <c:v>0.0020953</c:v>
                </c:pt>
                <c:pt idx="9409">
                  <c:v>0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0</c:v>
                </c:pt>
                <c:pt idx="9415">
                  <c:v>0</c:v>
                </c:pt>
                <c:pt idx="9416">
                  <c:v>0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0</c:v>
                </c:pt>
                <c:pt idx="9421">
                  <c:v>0</c:v>
                </c:pt>
                <c:pt idx="9422">
                  <c:v>0</c:v>
                </c:pt>
                <c:pt idx="9423">
                  <c:v>0</c:v>
                </c:pt>
                <c:pt idx="9424">
                  <c:v>0</c:v>
                </c:pt>
                <c:pt idx="9425">
                  <c:v>0</c:v>
                </c:pt>
                <c:pt idx="9426">
                  <c:v>0</c:v>
                </c:pt>
                <c:pt idx="9427">
                  <c:v>0</c:v>
                </c:pt>
                <c:pt idx="9428">
                  <c:v>2.2018E-005</c:v>
                </c:pt>
                <c:pt idx="9429">
                  <c:v>0.0026572</c:v>
                </c:pt>
                <c:pt idx="9430">
                  <c:v>0.0041886</c:v>
                </c:pt>
                <c:pt idx="9431">
                  <c:v>0.0015822</c:v>
                </c:pt>
                <c:pt idx="9432">
                  <c:v>0.0025085</c:v>
                </c:pt>
                <c:pt idx="9433">
                  <c:v>0.0018525</c:v>
                </c:pt>
                <c:pt idx="9434">
                  <c:v>0.00096465</c:v>
                </c:pt>
                <c:pt idx="9435">
                  <c:v>7.1755E-005</c:v>
                </c:pt>
                <c:pt idx="9436">
                  <c:v>0</c:v>
                </c:pt>
                <c:pt idx="9437">
                  <c:v>0</c:v>
                </c:pt>
                <c:pt idx="9438">
                  <c:v>0</c:v>
                </c:pt>
                <c:pt idx="9439">
                  <c:v>0</c:v>
                </c:pt>
                <c:pt idx="9440">
                  <c:v>0</c:v>
                </c:pt>
                <c:pt idx="9441">
                  <c:v>0</c:v>
                </c:pt>
                <c:pt idx="9442">
                  <c:v>0</c:v>
                </c:pt>
                <c:pt idx="9443">
                  <c:v>0</c:v>
                </c:pt>
                <c:pt idx="9444">
                  <c:v>0</c:v>
                </c:pt>
                <c:pt idx="9445">
                  <c:v>0</c:v>
                </c:pt>
                <c:pt idx="9446">
                  <c:v>0</c:v>
                </c:pt>
                <c:pt idx="9447">
                  <c:v>0</c:v>
                </c:pt>
                <c:pt idx="9448">
                  <c:v>0</c:v>
                </c:pt>
                <c:pt idx="9449">
                  <c:v>0</c:v>
                </c:pt>
                <c:pt idx="9450">
                  <c:v>0</c:v>
                </c:pt>
                <c:pt idx="9451">
                  <c:v>0</c:v>
                </c:pt>
                <c:pt idx="9452">
                  <c:v>0</c:v>
                </c:pt>
                <c:pt idx="9453">
                  <c:v>0</c:v>
                </c:pt>
                <c:pt idx="9454">
                  <c:v>0</c:v>
                </c:pt>
                <c:pt idx="9455">
                  <c:v>0</c:v>
                </c:pt>
                <c:pt idx="9456">
                  <c:v>0</c:v>
                </c:pt>
                <c:pt idx="9457">
                  <c:v>0</c:v>
                </c:pt>
                <c:pt idx="9458">
                  <c:v>6.9437E-008</c:v>
                </c:pt>
                <c:pt idx="9459">
                  <c:v>1.2524E-007</c:v>
                </c:pt>
                <c:pt idx="9460">
                  <c:v>0</c:v>
                </c:pt>
                <c:pt idx="9461">
                  <c:v>0</c:v>
                </c:pt>
                <c:pt idx="9462">
                  <c:v>0</c:v>
                </c:pt>
                <c:pt idx="9463">
                  <c:v>0</c:v>
                </c:pt>
                <c:pt idx="9464">
                  <c:v>0</c:v>
                </c:pt>
                <c:pt idx="9465">
                  <c:v>0</c:v>
                </c:pt>
                <c:pt idx="9466">
                  <c:v>0</c:v>
                </c:pt>
                <c:pt idx="9467">
                  <c:v>0</c:v>
                </c:pt>
                <c:pt idx="9468">
                  <c:v>0</c:v>
                </c:pt>
                <c:pt idx="9469">
                  <c:v>0</c:v>
                </c:pt>
                <c:pt idx="9470">
                  <c:v>0</c:v>
                </c:pt>
                <c:pt idx="9471">
                  <c:v>0</c:v>
                </c:pt>
                <c:pt idx="9472">
                  <c:v>0</c:v>
                </c:pt>
                <c:pt idx="9473">
                  <c:v>0</c:v>
                </c:pt>
                <c:pt idx="9474">
                  <c:v>0</c:v>
                </c:pt>
                <c:pt idx="9475">
                  <c:v>0</c:v>
                </c:pt>
                <c:pt idx="9476">
                  <c:v>0</c:v>
                </c:pt>
                <c:pt idx="9477">
                  <c:v>0</c:v>
                </c:pt>
                <c:pt idx="9478">
                  <c:v>0</c:v>
                </c:pt>
                <c:pt idx="9479">
                  <c:v>0</c:v>
                </c:pt>
                <c:pt idx="9480">
                  <c:v>0</c:v>
                </c:pt>
                <c:pt idx="9481">
                  <c:v>0</c:v>
                </c:pt>
                <c:pt idx="9482">
                  <c:v>0</c:v>
                </c:pt>
                <c:pt idx="9483">
                  <c:v>0</c:v>
                </c:pt>
                <c:pt idx="9484">
                  <c:v>0</c:v>
                </c:pt>
                <c:pt idx="9485">
                  <c:v>0</c:v>
                </c:pt>
                <c:pt idx="9486">
                  <c:v>0</c:v>
                </c:pt>
                <c:pt idx="9487">
                  <c:v>0</c:v>
                </c:pt>
                <c:pt idx="9488">
                  <c:v>0</c:v>
                </c:pt>
                <c:pt idx="9489">
                  <c:v>0.0080213</c:v>
                </c:pt>
                <c:pt idx="9490">
                  <c:v>0.010639</c:v>
                </c:pt>
                <c:pt idx="9491">
                  <c:v>0.0083809</c:v>
                </c:pt>
                <c:pt idx="9492">
                  <c:v>0.0067204</c:v>
                </c:pt>
                <c:pt idx="9493">
                  <c:v>0.0048892</c:v>
                </c:pt>
                <c:pt idx="9494">
                  <c:v>0.004231</c:v>
                </c:pt>
                <c:pt idx="9495">
                  <c:v>0.0039237</c:v>
                </c:pt>
                <c:pt idx="9496">
                  <c:v>0.003765</c:v>
                </c:pt>
                <c:pt idx="9497">
                  <c:v>0.0033036</c:v>
                </c:pt>
                <c:pt idx="9498">
                  <c:v>0.0028652</c:v>
                </c:pt>
                <c:pt idx="9499">
                  <c:v>0.0023058</c:v>
                </c:pt>
                <c:pt idx="9500">
                  <c:v>0</c:v>
                </c:pt>
                <c:pt idx="9501">
                  <c:v>0</c:v>
                </c:pt>
                <c:pt idx="9502">
                  <c:v>0</c:v>
                </c:pt>
                <c:pt idx="9503">
                  <c:v>0</c:v>
                </c:pt>
                <c:pt idx="9504">
                  <c:v>0</c:v>
                </c:pt>
                <c:pt idx="9505">
                  <c:v>0</c:v>
                </c:pt>
                <c:pt idx="9506">
                  <c:v>0.0022989</c:v>
                </c:pt>
                <c:pt idx="9507">
                  <c:v>0.016383</c:v>
                </c:pt>
                <c:pt idx="9508">
                  <c:v>0.013445</c:v>
                </c:pt>
                <c:pt idx="9509">
                  <c:v>0.0065365</c:v>
                </c:pt>
                <c:pt idx="9510">
                  <c:v>0.0056614</c:v>
                </c:pt>
                <c:pt idx="9511">
                  <c:v>0.0050935</c:v>
                </c:pt>
                <c:pt idx="9512">
                  <c:v>0.0034934</c:v>
                </c:pt>
                <c:pt idx="9513">
                  <c:v>0.0031331</c:v>
                </c:pt>
                <c:pt idx="9514">
                  <c:v>0.0023744</c:v>
                </c:pt>
                <c:pt idx="9515">
                  <c:v>0.0019373</c:v>
                </c:pt>
                <c:pt idx="9516">
                  <c:v>0</c:v>
                </c:pt>
                <c:pt idx="9517">
                  <c:v>0</c:v>
                </c:pt>
                <c:pt idx="9518">
                  <c:v>0</c:v>
                </c:pt>
                <c:pt idx="9519">
                  <c:v>0</c:v>
                </c:pt>
                <c:pt idx="9520">
                  <c:v>0</c:v>
                </c:pt>
                <c:pt idx="9521">
                  <c:v>0</c:v>
                </c:pt>
                <c:pt idx="9522">
                  <c:v>0</c:v>
                </c:pt>
                <c:pt idx="9523">
                  <c:v>0</c:v>
                </c:pt>
                <c:pt idx="9524">
                  <c:v>0</c:v>
                </c:pt>
                <c:pt idx="9525">
                  <c:v>0</c:v>
                </c:pt>
                <c:pt idx="9526">
                  <c:v>0</c:v>
                </c:pt>
                <c:pt idx="9527">
                  <c:v>0</c:v>
                </c:pt>
                <c:pt idx="9528">
                  <c:v>0</c:v>
                </c:pt>
                <c:pt idx="9529">
                  <c:v>1.0914E-005</c:v>
                </c:pt>
                <c:pt idx="9530">
                  <c:v>3.9361E-006</c:v>
                </c:pt>
                <c:pt idx="9531">
                  <c:v>1.6537E-008</c:v>
                </c:pt>
                <c:pt idx="9532">
                  <c:v>2.9256E-006</c:v>
                </c:pt>
                <c:pt idx="9533">
                  <c:v>1.0834E-005</c:v>
                </c:pt>
                <c:pt idx="9534">
                  <c:v>1.9039E-005</c:v>
                </c:pt>
                <c:pt idx="9535">
                  <c:v>1.8419E-005</c:v>
                </c:pt>
                <c:pt idx="9536">
                  <c:v>1.1563E-005</c:v>
                </c:pt>
                <c:pt idx="9537">
                  <c:v>5.5217E-006</c:v>
                </c:pt>
                <c:pt idx="9538">
                  <c:v>1.3733E-006</c:v>
                </c:pt>
                <c:pt idx="9539">
                  <c:v>1.179E-007</c:v>
                </c:pt>
                <c:pt idx="9540">
                  <c:v>0</c:v>
                </c:pt>
                <c:pt idx="9541">
                  <c:v>0</c:v>
                </c:pt>
                <c:pt idx="9542">
                  <c:v>0</c:v>
                </c:pt>
                <c:pt idx="9543">
                  <c:v>0</c:v>
                </c:pt>
                <c:pt idx="9544">
                  <c:v>0</c:v>
                </c:pt>
                <c:pt idx="9545">
                  <c:v>0</c:v>
                </c:pt>
                <c:pt idx="9546">
                  <c:v>0</c:v>
                </c:pt>
                <c:pt idx="9547">
                  <c:v>0</c:v>
                </c:pt>
                <c:pt idx="9548">
                  <c:v>0</c:v>
                </c:pt>
                <c:pt idx="9549">
                  <c:v>0</c:v>
                </c:pt>
                <c:pt idx="9550">
                  <c:v>0</c:v>
                </c:pt>
                <c:pt idx="9551">
                  <c:v>0</c:v>
                </c:pt>
                <c:pt idx="9552">
                  <c:v>1.3291E-009</c:v>
                </c:pt>
                <c:pt idx="9553">
                  <c:v>0.00057874</c:v>
                </c:pt>
                <c:pt idx="9554">
                  <c:v>0.0031469</c:v>
                </c:pt>
                <c:pt idx="9555">
                  <c:v>0.0033096</c:v>
                </c:pt>
                <c:pt idx="9556">
                  <c:v>0.0019932</c:v>
                </c:pt>
                <c:pt idx="9557">
                  <c:v>0.0025207</c:v>
                </c:pt>
                <c:pt idx="9558">
                  <c:v>0.0022084</c:v>
                </c:pt>
                <c:pt idx="9559">
                  <c:v>0.0016977</c:v>
                </c:pt>
                <c:pt idx="9560">
                  <c:v>0.0013154</c:v>
                </c:pt>
                <c:pt idx="9561">
                  <c:v>0.0011744</c:v>
                </c:pt>
                <c:pt idx="9562">
                  <c:v>0.001442</c:v>
                </c:pt>
                <c:pt idx="9563">
                  <c:v>0.025495</c:v>
                </c:pt>
                <c:pt idx="9564">
                  <c:v>0.062496</c:v>
                </c:pt>
                <c:pt idx="9565">
                  <c:v>0.022395</c:v>
                </c:pt>
                <c:pt idx="9566">
                  <c:v>0.0079291</c:v>
                </c:pt>
                <c:pt idx="9567">
                  <c:v>0.0078019</c:v>
                </c:pt>
                <c:pt idx="9568">
                  <c:v>0.0045915</c:v>
                </c:pt>
                <c:pt idx="9569">
                  <c:v>0.0046107</c:v>
                </c:pt>
                <c:pt idx="9570">
                  <c:v>0.0040416</c:v>
                </c:pt>
                <c:pt idx="9571">
                  <c:v>0.0032185</c:v>
                </c:pt>
                <c:pt idx="9572">
                  <c:v>0.0027006</c:v>
                </c:pt>
                <c:pt idx="9573">
                  <c:v>0.0021168</c:v>
                </c:pt>
                <c:pt idx="9574">
                  <c:v>0</c:v>
                </c:pt>
                <c:pt idx="9575">
                  <c:v>0</c:v>
                </c:pt>
                <c:pt idx="9576">
                  <c:v>0</c:v>
                </c:pt>
                <c:pt idx="9577">
                  <c:v>0</c:v>
                </c:pt>
                <c:pt idx="9578">
                  <c:v>0</c:v>
                </c:pt>
                <c:pt idx="9579">
                  <c:v>0</c:v>
                </c:pt>
                <c:pt idx="9580">
                  <c:v>0</c:v>
                </c:pt>
                <c:pt idx="9581">
                  <c:v>0</c:v>
                </c:pt>
                <c:pt idx="9582">
                  <c:v>0</c:v>
                </c:pt>
                <c:pt idx="9583">
                  <c:v>0</c:v>
                </c:pt>
                <c:pt idx="9584">
                  <c:v>0</c:v>
                </c:pt>
                <c:pt idx="9585">
                  <c:v>0</c:v>
                </c:pt>
                <c:pt idx="9586">
                  <c:v>0</c:v>
                </c:pt>
                <c:pt idx="9587">
                  <c:v>0.0014812</c:v>
                </c:pt>
                <c:pt idx="9588">
                  <c:v>0.0044411</c:v>
                </c:pt>
                <c:pt idx="9589">
                  <c:v>0.027925</c:v>
                </c:pt>
                <c:pt idx="9590">
                  <c:v>0.024756</c:v>
                </c:pt>
                <c:pt idx="9591">
                  <c:v>0.017142</c:v>
                </c:pt>
                <c:pt idx="9592">
                  <c:v>0.011959</c:v>
                </c:pt>
                <c:pt idx="9593">
                  <c:v>0.0083757</c:v>
                </c:pt>
                <c:pt idx="9594">
                  <c:v>0.0068194</c:v>
                </c:pt>
                <c:pt idx="9595">
                  <c:v>0.0052442</c:v>
                </c:pt>
                <c:pt idx="9596">
                  <c:v>0.0042253</c:v>
                </c:pt>
                <c:pt idx="9597">
                  <c:v>0.0036759</c:v>
                </c:pt>
                <c:pt idx="9598">
                  <c:v>0.0031711</c:v>
                </c:pt>
                <c:pt idx="9599">
                  <c:v>0.002556</c:v>
                </c:pt>
                <c:pt idx="9600">
                  <c:v>3.7711E-005</c:v>
                </c:pt>
                <c:pt idx="9601">
                  <c:v>5.8145E-014</c:v>
                </c:pt>
                <c:pt idx="9602">
                  <c:v>0</c:v>
                </c:pt>
                <c:pt idx="9603">
                  <c:v>0</c:v>
                </c:pt>
                <c:pt idx="9604">
                  <c:v>0</c:v>
                </c:pt>
                <c:pt idx="9605">
                  <c:v>0</c:v>
                </c:pt>
                <c:pt idx="9606">
                  <c:v>6.9774E-010</c:v>
                </c:pt>
                <c:pt idx="9607">
                  <c:v>0.011398</c:v>
                </c:pt>
                <c:pt idx="9608">
                  <c:v>0.015928</c:v>
                </c:pt>
                <c:pt idx="9609">
                  <c:v>0.01624</c:v>
                </c:pt>
                <c:pt idx="9610">
                  <c:v>0.012568</c:v>
                </c:pt>
                <c:pt idx="9611">
                  <c:v>0.01046</c:v>
                </c:pt>
                <c:pt idx="9612">
                  <c:v>0.00081231</c:v>
                </c:pt>
                <c:pt idx="9613">
                  <c:v>0.0026699</c:v>
                </c:pt>
                <c:pt idx="9614">
                  <c:v>0.0022885</c:v>
                </c:pt>
                <c:pt idx="9615">
                  <c:v>0.0016081</c:v>
                </c:pt>
                <c:pt idx="9616">
                  <c:v>0.0010629</c:v>
                </c:pt>
                <c:pt idx="9617">
                  <c:v>9.6418E-005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</c:v>
                </c:pt>
                <c:pt idx="9622">
                  <c:v>0</c:v>
                </c:pt>
                <c:pt idx="9623">
                  <c:v>0</c:v>
                </c:pt>
                <c:pt idx="9624">
                  <c:v>0</c:v>
                </c:pt>
                <c:pt idx="9625">
                  <c:v>0</c:v>
                </c:pt>
                <c:pt idx="9626">
                  <c:v>0</c:v>
                </c:pt>
                <c:pt idx="9627">
                  <c:v>0</c:v>
                </c:pt>
                <c:pt idx="9628">
                  <c:v>0</c:v>
                </c:pt>
                <c:pt idx="9629">
                  <c:v>0</c:v>
                </c:pt>
                <c:pt idx="9630">
                  <c:v>0</c:v>
                </c:pt>
                <c:pt idx="9631">
                  <c:v>0</c:v>
                </c:pt>
                <c:pt idx="9632">
                  <c:v>0</c:v>
                </c:pt>
                <c:pt idx="9633">
                  <c:v>0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0</c:v>
                </c:pt>
                <c:pt idx="9640">
                  <c:v>0</c:v>
                </c:pt>
                <c:pt idx="9641">
                  <c:v>1.2937E-007</c:v>
                </c:pt>
                <c:pt idx="9642">
                  <c:v>0.0020918</c:v>
                </c:pt>
                <c:pt idx="9643">
                  <c:v>0.0007529</c:v>
                </c:pt>
                <c:pt idx="9644">
                  <c:v>0.002109</c:v>
                </c:pt>
                <c:pt idx="9645">
                  <c:v>0.004317</c:v>
                </c:pt>
                <c:pt idx="9646">
                  <c:v>0.0030362</c:v>
                </c:pt>
                <c:pt idx="9647">
                  <c:v>0.0026942</c:v>
                </c:pt>
                <c:pt idx="9648">
                  <c:v>0.0019689</c:v>
                </c:pt>
                <c:pt idx="9649">
                  <c:v>0.0011376</c:v>
                </c:pt>
                <c:pt idx="9650">
                  <c:v>3.8527E-005</c:v>
                </c:pt>
                <c:pt idx="9651">
                  <c:v>0</c:v>
                </c:pt>
                <c:pt idx="9652">
                  <c:v>0</c:v>
                </c:pt>
                <c:pt idx="9653">
                  <c:v>0</c:v>
                </c:pt>
                <c:pt idx="9654">
                  <c:v>0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</c:v>
                </c:pt>
                <c:pt idx="9661">
                  <c:v>0</c:v>
                </c:pt>
                <c:pt idx="9662">
                  <c:v>0</c:v>
                </c:pt>
                <c:pt idx="9663">
                  <c:v>0</c:v>
                </c:pt>
                <c:pt idx="9664">
                  <c:v>1.1409E-007</c:v>
                </c:pt>
                <c:pt idx="9665">
                  <c:v>3.5411E-007</c:v>
                </c:pt>
                <c:pt idx="9666">
                  <c:v>3.1032E-008</c:v>
                </c:pt>
                <c:pt idx="9667">
                  <c:v>0</c:v>
                </c:pt>
                <c:pt idx="9668">
                  <c:v>0</c:v>
                </c:pt>
                <c:pt idx="9669">
                  <c:v>0</c:v>
                </c:pt>
                <c:pt idx="9670">
                  <c:v>0</c:v>
                </c:pt>
                <c:pt idx="9671">
                  <c:v>0</c:v>
                </c:pt>
                <c:pt idx="9672">
                  <c:v>0</c:v>
                </c:pt>
                <c:pt idx="9673">
                  <c:v>0</c:v>
                </c:pt>
                <c:pt idx="9674">
                  <c:v>0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0.00069592</c:v>
                </c:pt>
                <c:pt idx="9686">
                  <c:v>0.010571</c:v>
                </c:pt>
                <c:pt idx="9687">
                  <c:v>0.0071033</c:v>
                </c:pt>
                <c:pt idx="9688">
                  <c:v>0.0058947</c:v>
                </c:pt>
                <c:pt idx="9689">
                  <c:v>0.0040781</c:v>
                </c:pt>
                <c:pt idx="9690">
                  <c:v>0.0032701</c:v>
                </c:pt>
                <c:pt idx="9691">
                  <c:v>0.0029094</c:v>
                </c:pt>
                <c:pt idx="9692">
                  <c:v>0.0027166</c:v>
                </c:pt>
                <c:pt idx="9693">
                  <c:v>0.00238</c:v>
                </c:pt>
                <c:pt idx="9694">
                  <c:v>0</c:v>
                </c:pt>
                <c:pt idx="9695">
                  <c:v>0</c:v>
                </c:pt>
                <c:pt idx="9696">
                  <c:v>0</c:v>
                </c:pt>
                <c:pt idx="9697">
                  <c:v>0</c:v>
                </c:pt>
                <c:pt idx="9698">
                  <c:v>0</c:v>
                </c:pt>
                <c:pt idx="9699">
                  <c:v>0</c:v>
                </c:pt>
                <c:pt idx="9700">
                  <c:v>0</c:v>
                </c:pt>
                <c:pt idx="9701">
                  <c:v>0</c:v>
                </c:pt>
                <c:pt idx="9702">
                  <c:v>0</c:v>
                </c:pt>
                <c:pt idx="9703">
                  <c:v>0</c:v>
                </c:pt>
                <c:pt idx="9704">
                  <c:v>0</c:v>
                </c:pt>
                <c:pt idx="9705">
                  <c:v>0</c:v>
                </c:pt>
                <c:pt idx="9706">
                  <c:v>0</c:v>
                </c:pt>
                <c:pt idx="9707">
                  <c:v>0</c:v>
                </c:pt>
                <c:pt idx="9708">
                  <c:v>0</c:v>
                </c:pt>
                <c:pt idx="9709">
                  <c:v>0.00042184</c:v>
                </c:pt>
                <c:pt idx="9710">
                  <c:v>0.0038104</c:v>
                </c:pt>
                <c:pt idx="9711">
                  <c:v>0.0031176</c:v>
                </c:pt>
                <c:pt idx="9712">
                  <c:v>0.0026813</c:v>
                </c:pt>
                <c:pt idx="9713">
                  <c:v>0.0019448</c:v>
                </c:pt>
                <c:pt idx="9714">
                  <c:v>0.001227</c:v>
                </c:pt>
                <c:pt idx="9715">
                  <c:v>0.00093666</c:v>
                </c:pt>
                <c:pt idx="9716">
                  <c:v>0.00085344</c:v>
                </c:pt>
                <c:pt idx="9717">
                  <c:v>9.1237E-005</c:v>
                </c:pt>
                <c:pt idx="9718">
                  <c:v>0</c:v>
                </c:pt>
                <c:pt idx="9719">
                  <c:v>0</c:v>
                </c:pt>
                <c:pt idx="9720">
                  <c:v>0</c:v>
                </c:pt>
                <c:pt idx="9721">
                  <c:v>1.4264E-005</c:v>
                </c:pt>
                <c:pt idx="9722">
                  <c:v>0.00062862</c:v>
                </c:pt>
                <c:pt idx="9723">
                  <c:v>0.011507</c:v>
                </c:pt>
                <c:pt idx="9724">
                  <c:v>0.0039974</c:v>
                </c:pt>
                <c:pt idx="9725">
                  <c:v>0.006242</c:v>
                </c:pt>
                <c:pt idx="9726">
                  <c:v>0.0041917</c:v>
                </c:pt>
                <c:pt idx="9727">
                  <c:v>0.0032067</c:v>
                </c:pt>
                <c:pt idx="9728">
                  <c:v>0.0030735</c:v>
                </c:pt>
                <c:pt idx="9729">
                  <c:v>0.0029883</c:v>
                </c:pt>
                <c:pt idx="9730">
                  <c:v>0.0027231</c:v>
                </c:pt>
                <c:pt idx="9731">
                  <c:v>0</c:v>
                </c:pt>
                <c:pt idx="9732">
                  <c:v>0</c:v>
                </c:pt>
                <c:pt idx="9733">
                  <c:v>0</c:v>
                </c:pt>
                <c:pt idx="9734">
                  <c:v>0</c:v>
                </c:pt>
                <c:pt idx="9735">
                  <c:v>0</c:v>
                </c:pt>
                <c:pt idx="9736">
                  <c:v>0</c:v>
                </c:pt>
                <c:pt idx="9737">
                  <c:v>0</c:v>
                </c:pt>
                <c:pt idx="9738">
                  <c:v>0</c:v>
                </c:pt>
                <c:pt idx="9739">
                  <c:v>0.0018864</c:v>
                </c:pt>
                <c:pt idx="9740">
                  <c:v>0.016983</c:v>
                </c:pt>
                <c:pt idx="9741">
                  <c:v>0.0024094</c:v>
                </c:pt>
                <c:pt idx="9742">
                  <c:v>0.0086697</c:v>
                </c:pt>
                <c:pt idx="9743">
                  <c:v>0.0095244</c:v>
                </c:pt>
                <c:pt idx="9744">
                  <c:v>0.0074321</c:v>
                </c:pt>
                <c:pt idx="9745">
                  <c:v>0.0059464</c:v>
                </c:pt>
                <c:pt idx="9746">
                  <c:v>0.0048512</c:v>
                </c:pt>
                <c:pt idx="9747">
                  <c:v>0.0038152</c:v>
                </c:pt>
                <c:pt idx="9748">
                  <c:v>0.0034371</c:v>
                </c:pt>
                <c:pt idx="9749">
                  <c:v>0.0029576</c:v>
                </c:pt>
                <c:pt idx="9750">
                  <c:v>0.0026229</c:v>
                </c:pt>
                <c:pt idx="9751">
                  <c:v>0.0023334</c:v>
                </c:pt>
                <c:pt idx="9752">
                  <c:v>0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1.6599E-005</c:v>
                </c:pt>
                <c:pt idx="9757">
                  <c:v>0.0060546</c:v>
                </c:pt>
                <c:pt idx="9758">
                  <c:v>0.0015013</c:v>
                </c:pt>
                <c:pt idx="9759">
                  <c:v>0.00063994</c:v>
                </c:pt>
                <c:pt idx="9760">
                  <c:v>0.0023781</c:v>
                </c:pt>
                <c:pt idx="9761">
                  <c:v>0.0017575</c:v>
                </c:pt>
                <c:pt idx="9762">
                  <c:v>0.0010798</c:v>
                </c:pt>
                <c:pt idx="9763">
                  <c:v>5.2102E-005</c:v>
                </c:pt>
                <c:pt idx="9764">
                  <c:v>0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0</c:v>
                </c:pt>
                <c:pt idx="9776">
                  <c:v>0</c:v>
                </c:pt>
                <c:pt idx="9777">
                  <c:v>0</c:v>
                </c:pt>
                <c:pt idx="9778">
                  <c:v>0.014291</c:v>
                </c:pt>
                <c:pt idx="9779">
                  <c:v>0.0017764</c:v>
                </c:pt>
                <c:pt idx="9780">
                  <c:v>0.011293</c:v>
                </c:pt>
                <c:pt idx="9781">
                  <c:v>0.018255</c:v>
                </c:pt>
                <c:pt idx="9782">
                  <c:v>0.018818</c:v>
                </c:pt>
                <c:pt idx="9783">
                  <c:v>0.013507</c:v>
                </c:pt>
                <c:pt idx="9784">
                  <c:v>0.0099205</c:v>
                </c:pt>
                <c:pt idx="9785">
                  <c:v>0.0083965</c:v>
                </c:pt>
                <c:pt idx="9786">
                  <c:v>0.0048467</c:v>
                </c:pt>
                <c:pt idx="9787">
                  <c:v>0.0046639</c:v>
                </c:pt>
                <c:pt idx="9788">
                  <c:v>0.0038255</c:v>
                </c:pt>
                <c:pt idx="9789">
                  <c:v>0.0030064</c:v>
                </c:pt>
                <c:pt idx="9790">
                  <c:v>0.0025691</c:v>
                </c:pt>
                <c:pt idx="9791">
                  <c:v>0</c:v>
                </c:pt>
                <c:pt idx="9792">
                  <c:v>0</c:v>
                </c:pt>
                <c:pt idx="9793">
                  <c:v>0</c:v>
                </c:pt>
                <c:pt idx="9794">
                  <c:v>0</c:v>
                </c:pt>
                <c:pt idx="9795">
                  <c:v>0</c:v>
                </c:pt>
                <c:pt idx="9796">
                  <c:v>0</c:v>
                </c:pt>
                <c:pt idx="9797">
                  <c:v>0</c:v>
                </c:pt>
                <c:pt idx="9798">
                  <c:v>0</c:v>
                </c:pt>
                <c:pt idx="9799">
                  <c:v>1.6681E-011</c:v>
                </c:pt>
                <c:pt idx="9800">
                  <c:v>0.00080675</c:v>
                </c:pt>
                <c:pt idx="9801">
                  <c:v>0.0054027</c:v>
                </c:pt>
              </c:numCache>
            </c:numRef>
          </c:yVal>
          <c:smooth val="0"/>
        </c:ser>
        <c:axId val="64989619"/>
        <c:axId val="29693263"/>
      </c:scatterChart>
      <c:valAx>
        <c:axId val="64989619"/>
        <c:scaling>
          <c:orientation val="minMax"/>
          <c:max val="650"/>
          <c:min val="0"/>
        </c:scaling>
        <c:delete val="0"/>
        <c:axPos val="b"/>
        <c:title>
          <c:tx>
            <c:rich>
              <a:bodyPr rot="0"/>
              <a:lstStyle/>
              <a:p>
                <a:pPr>
                  <a:defRPr b="1" sz="1000" spc="-1" strike="noStrike">
                    <a:solidFill>
                      <a:srgbClr val="3c3c3b"/>
                    </a:solidFill>
                    <a:latin typeface="Arial"/>
                  </a:defRPr>
                </a:pPr>
                <a:r>
                  <a:rPr b="1" sz="1000" spc="-1" strike="noStrike">
                    <a:solidFill>
                      <a:srgbClr val="3c3c3b"/>
                    </a:solidFill>
                    <a:latin typeface="Arial"/>
                  </a:rPr>
                  <a:t>Time (s)</a:t>
                </a:r>
              </a:p>
            </c:rich>
          </c:tx>
          <c:layout>
            <c:manualLayout>
              <c:xMode val="edge"/>
              <c:yMode val="edge"/>
              <c:x val="0.533174639159677"/>
              <c:y val="0.886220789685737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8d8d8d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3c3c3b"/>
                </a:solidFill>
                <a:latin typeface="Arial"/>
              </a:defRPr>
            </a:pPr>
          </a:p>
        </c:txPr>
        <c:crossAx val="29693263"/>
        <c:crosses val="autoZero"/>
        <c:crossBetween val="midCat"/>
      </c:valAx>
      <c:valAx>
        <c:axId val="29693263"/>
        <c:scaling>
          <c:orientation val="minMax"/>
          <c:min val="0"/>
        </c:scaling>
        <c:delete val="0"/>
        <c:axPos val="l"/>
        <c:majorGridlines>
          <c:spPr>
            <a:ln w="9360">
              <a:solidFill>
                <a:srgbClr val="8d8d8d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sz="1000" spc="-1" strike="noStrike">
                    <a:solidFill>
                      <a:srgbClr val="3c3c3b"/>
                    </a:solidFill>
                    <a:latin typeface="Arial"/>
                  </a:defRPr>
                </a:pPr>
                <a:r>
                  <a:rPr b="1" sz="1000" spc="-1" strike="noStrike">
                    <a:solidFill>
                      <a:srgbClr val="3c3c3b"/>
                    </a:solidFill>
                    <a:latin typeface="Arial"/>
                  </a:rPr>
                  <a:t>Discharge (m3/s/m)</a:t>
                </a:r>
              </a:p>
            </c:rich>
          </c:tx>
          <c:layout>
            <c:manualLayout>
              <c:xMode val="edge"/>
              <c:yMode val="edge"/>
              <c:x val="0.00562986473210912"/>
              <c:y val="0.101047542304593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8d8d8d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3c3c3b"/>
                </a:solidFill>
                <a:latin typeface="Arial"/>
              </a:defRPr>
            </a:pPr>
          </a:p>
        </c:txPr>
        <c:crossAx val="64989619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</c:chart>
  <c:spPr>
    <a:solidFill>
      <a:srgbClr val="ffffff"/>
    </a:solidFill>
    <a:ln w="26280">
      <a:solidFill>
        <a:srgbClr val="5e9cae"/>
      </a:solidFill>
      <a:round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099788176391296"/>
          <c:y val="0.0355504587155963"/>
          <c:w val="0.850645099171962"/>
          <c:h val="0.835353866317169"/>
        </c:manualLayout>
      </c:layout>
      <c:scatterChart>
        <c:scatterStyle val="line"/>
        <c:varyColors val="0"/>
        <c:ser>
          <c:idx val="0"/>
          <c:order val="0"/>
          <c:spPr>
            <a:solidFill>
              <a:srgbClr val="5e9cae"/>
            </a:solidFill>
            <a:ln w="26280">
              <a:solidFill>
                <a:srgbClr val="5e9cae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trendline>
            <c:spPr>
              <a:ln w="9360">
                <a:solidFill>
                  <a:srgbClr val="3a3a39"/>
                </a:solidFill>
                <a:round/>
              </a:ln>
            </c:spPr>
            <c:trendlineType val="linear"/>
            <c:forward val="0"/>
            <c:backward val="0"/>
            <c:dispRSqr val="0"/>
            <c:dispEq val="1"/>
          </c:trendline>
          <c:xVal>
            <c:numRef>
              <c:f>1</c:f>
              <c:numCache>
                <c:formatCode>General</c:formatCode>
                <c:ptCount val="648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6.09999999999999</c:v>
                </c:pt>
                <c:pt idx="62">
                  <c:v>6.19999999999999</c:v>
                </c:pt>
                <c:pt idx="63">
                  <c:v>6.29999999999999</c:v>
                </c:pt>
                <c:pt idx="64">
                  <c:v>6.39999999999999</c:v>
                </c:pt>
                <c:pt idx="65">
                  <c:v>6.49999999999999</c:v>
                </c:pt>
                <c:pt idx="66">
                  <c:v>6.59999999999999</c:v>
                </c:pt>
                <c:pt idx="67">
                  <c:v>6.69999999999999</c:v>
                </c:pt>
                <c:pt idx="68">
                  <c:v>6.79999999999999</c:v>
                </c:pt>
                <c:pt idx="69">
                  <c:v>6.89999999999999</c:v>
                </c:pt>
                <c:pt idx="70">
                  <c:v>6.99999999999999</c:v>
                </c:pt>
                <c:pt idx="71">
                  <c:v>7.09999999999999</c:v>
                </c:pt>
                <c:pt idx="72">
                  <c:v>7.19999999999999</c:v>
                </c:pt>
                <c:pt idx="73">
                  <c:v>7.29999999999999</c:v>
                </c:pt>
                <c:pt idx="74">
                  <c:v>7.39999999999999</c:v>
                </c:pt>
                <c:pt idx="75">
                  <c:v>7.49999999999999</c:v>
                </c:pt>
                <c:pt idx="76">
                  <c:v>7.59999999999999</c:v>
                </c:pt>
                <c:pt idx="77">
                  <c:v>7.69999999999999</c:v>
                </c:pt>
                <c:pt idx="78">
                  <c:v>7.79999999999999</c:v>
                </c:pt>
                <c:pt idx="79">
                  <c:v>7.89999999999999</c:v>
                </c:pt>
                <c:pt idx="80">
                  <c:v>7.99999999999999</c:v>
                </c:pt>
                <c:pt idx="81">
                  <c:v>8.09999999999999</c:v>
                </c:pt>
                <c:pt idx="82">
                  <c:v>8.19999999999999</c:v>
                </c:pt>
                <c:pt idx="83">
                  <c:v>8.29999999999999</c:v>
                </c:pt>
                <c:pt idx="84">
                  <c:v>8.39999999999999</c:v>
                </c:pt>
                <c:pt idx="85">
                  <c:v>8.49999999999999</c:v>
                </c:pt>
                <c:pt idx="86">
                  <c:v>8.59999999999999</c:v>
                </c:pt>
                <c:pt idx="87">
                  <c:v>8.69999999999999</c:v>
                </c:pt>
                <c:pt idx="88">
                  <c:v>8.79999999999999</c:v>
                </c:pt>
                <c:pt idx="89">
                  <c:v>8.89999999999998</c:v>
                </c:pt>
                <c:pt idx="90">
                  <c:v>8.99999999999998</c:v>
                </c:pt>
                <c:pt idx="91">
                  <c:v>9.09999999999998</c:v>
                </c:pt>
                <c:pt idx="92">
                  <c:v>9.19999999999998</c:v>
                </c:pt>
                <c:pt idx="93">
                  <c:v>9.29999999999998</c:v>
                </c:pt>
                <c:pt idx="94">
                  <c:v>9.39999999999998</c:v>
                </c:pt>
                <c:pt idx="95">
                  <c:v>9.49999999999998</c:v>
                </c:pt>
                <c:pt idx="96">
                  <c:v>9.59999999999998</c:v>
                </c:pt>
                <c:pt idx="97">
                  <c:v>9.69999999999998</c:v>
                </c:pt>
                <c:pt idx="98">
                  <c:v>9.79999999999998</c:v>
                </c:pt>
                <c:pt idx="99">
                  <c:v>9.89999999999998</c:v>
                </c:pt>
                <c:pt idx="100">
                  <c:v>9.99999999999998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  <c:pt idx="200">
                  <c:v>20</c:v>
                </c:pt>
                <c:pt idx="201">
                  <c:v>20.1</c:v>
                </c:pt>
                <c:pt idx="202">
                  <c:v>20.2</c:v>
                </c:pt>
                <c:pt idx="203">
                  <c:v>20.3</c:v>
                </c:pt>
                <c:pt idx="204">
                  <c:v>20.4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22.6000000000001</c:v>
                </c:pt>
                <c:pt idx="227">
                  <c:v>22.7000000000001</c:v>
                </c:pt>
                <c:pt idx="228">
                  <c:v>22.8000000000001</c:v>
                </c:pt>
                <c:pt idx="229">
                  <c:v>22.9000000000001</c:v>
                </c:pt>
                <c:pt idx="230">
                  <c:v>23.0000000000001</c:v>
                </c:pt>
                <c:pt idx="231">
                  <c:v>23.1000000000001</c:v>
                </c:pt>
                <c:pt idx="232">
                  <c:v>23.2000000000001</c:v>
                </c:pt>
                <c:pt idx="233">
                  <c:v>23.3000000000001</c:v>
                </c:pt>
                <c:pt idx="234">
                  <c:v>23.4000000000001</c:v>
                </c:pt>
                <c:pt idx="235">
                  <c:v>23.5000000000001</c:v>
                </c:pt>
                <c:pt idx="236">
                  <c:v>23.6000000000001</c:v>
                </c:pt>
                <c:pt idx="237">
                  <c:v>23.7000000000001</c:v>
                </c:pt>
                <c:pt idx="238">
                  <c:v>23.8000000000001</c:v>
                </c:pt>
                <c:pt idx="239">
                  <c:v>23.9000000000001</c:v>
                </c:pt>
                <c:pt idx="240">
                  <c:v>24.0000000000001</c:v>
                </c:pt>
                <c:pt idx="241">
                  <c:v>24.1000000000001</c:v>
                </c:pt>
                <c:pt idx="242">
                  <c:v>24.2000000000001</c:v>
                </c:pt>
                <c:pt idx="243">
                  <c:v>24.3000000000001</c:v>
                </c:pt>
                <c:pt idx="244">
                  <c:v>24.4000000000001</c:v>
                </c:pt>
                <c:pt idx="245">
                  <c:v>24.5000000000001</c:v>
                </c:pt>
                <c:pt idx="246">
                  <c:v>24.6000000000001</c:v>
                </c:pt>
                <c:pt idx="247">
                  <c:v>24.7000000000001</c:v>
                </c:pt>
                <c:pt idx="248">
                  <c:v>24.8000000000001</c:v>
                </c:pt>
                <c:pt idx="249">
                  <c:v>24.9000000000001</c:v>
                </c:pt>
                <c:pt idx="250">
                  <c:v>25.0000000000001</c:v>
                </c:pt>
                <c:pt idx="251">
                  <c:v>25.1000000000001</c:v>
                </c:pt>
                <c:pt idx="252">
                  <c:v>25.2000000000001</c:v>
                </c:pt>
                <c:pt idx="253">
                  <c:v>25.3000000000001</c:v>
                </c:pt>
                <c:pt idx="254">
                  <c:v>25.4000000000001</c:v>
                </c:pt>
                <c:pt idx="255">
                  <c:v>25.5000000000001</c:v>
                </c:pt>
                <c:pt idx="256">
                  <c:v>25.6000000000001</c:v>
                </c:pt>
                <c:pt idx="257">
                  <c:v>25.7000000000001</c:v>
                </c:pt>
                <c:pt idx="258">
                  <c:v>25.8000000000001</c:v>
                </c:pt>
                <c:pt idx="259">
                  <c:v>25.9000000000001</c:v>
                </c:pt>
                <c:pt idx="260">
                  <c:v>26.0000000000001</c:v>
                </c:pt>
                <c:pt idx="261">
                  <c:v>26.1000000000001</c:v>
                </c:pt>
                <c:pt idx="262">
                  <c:v>26.2000000000001</c:v>
                </c:pt>
                <c:pt idx="263">
                  <c:v>26.3000000000001</c:v>
                </c:pt>
                <c:pt idx="264">
                  <c:v>26.4000000000001</c:v>
                </c:pt>
                <c:pt idx="265">
                  <c:v>26.5000000000001</c:v>
                </c:pt>
                <c:pt idx="266">
                  <c:v>26.6000000000001</c:v>
                </c:pt>
                <c:pt idx="267">
                  <c:v>26.7000000000001</c:v>
                </c:pt>
                <c:pt idx="268">
                  <c:v>26.8000000000001</c:v>
                </c:pt>
                <c:pt idx="269">
                  <c:v>26.9000000000001</c:v>
                </c:pt>
                <c:pt idx="270">
                  <c:v>27.0000000000001</c:v>
                </c:pt>
                <c:pt idx="271">
                  <c:v>27.1000000000001</c:v>
                </c:pt>
                <c:pt idx="272">
                  <c:v>27.2000000000001</c:v>
                </c:pt>
                <c:pt idx="273">
                  <c:v>27.3000000000001</c:v>
                </c:pt>
                <c:pt idx="274">
                  <c:v>27.4000000000001</c:v>
                </c:pt>
                <c:pt idx="275">
                  <c:v>27.5000000000001</c:v>
                </c:pt>
                <c:pt idx="276">
                  <c:v>27.6000000000001</c:v>
                </c:pt>
                <c:pt idx="277">
                  <c:v>27.7000000000001</c:v>
                </c:pt>
                <c:pt idx="278">
                  <c:v>27.8000000000001</c:v>
                </c:pt>
                <c:pt idx="279">
                  <c:v>27.9000000000001</c:v>
                </c:pt>
                <c:pt idx="280">
                  <c:v>28.0000000000001</c:v>
                </c:pt>
                <c:pt idx="281">
                  <c:v>28.1000000000001</c:v>
                </c:pt>
                <c:pt idx="282">
                  <c:v>28.2000000000001</c:v>
                </c:pt>
                <c:pt idx="283">
                  <c:v>28.3000000000001</c:v>
                </c:pt>
                <c:pt idx="284">
                  <c:v>28.4000000000001</c:v>
                </c:pt>
                <c:pt idx="285">
                  <c:v>28.5000000000001</c:v>
                </c:pt>
                <c:pt idx="286">
                  <c:v>28.6000000000001</c:v>
                </c:pt>
                <c:pt idx="287">
                  <c:v>28.7000000000001</c:v>
                </c:pt>
                <c:pt idx="288">
                  <c:v>28.8000000000001</c:v>
                </c:pt>
                <c:pt idx="289">
                  <c:v>28.9000000000001</c:v>
                </c:pt>
                <c:pt idx="290">
                  <c:v>29.0000000000001</c:v>
                </c:pt>
                <c:pt idx="291">
                  <c:v>29.1000000000001</c:v>
                </c:pt>
                <c:pt idx="292">
                  <c:v>29.2000000000001</c:v>
                </c:pt>
                <c:pt idx="293">
                  <c:v>29.3000000000001</c:v>
                </c:pt>
                <c:pt idx="294">
                  <c:v>29.4000000000001</c:v>
                </c:pt>
                <c:pt idx="295">
                  <c:v>29.5000000000001</c:v>
                </c:pt>
                <c:pt idx="296">
                  <c:v>29.6000000000002</c:v>
                </c:pt>
                <c:pt idx="297">
                  <c:v>29.7000000000002</c:v>
                </c:pt>
                <c:pt idx="298">
                  <c:v>29.8000000000002</c:v>
                </c:pt>
                <c:pt idx="299">
                  <c:v>29.9000000000002</c:v>
                </c:pt>
                <c:pt idx="300">
                  <c:v>30.0000000000002</c:v>
                </c:pt>
                <c:pt idx="301">
                  <c:v>30.1000000000002</c:v>
                </c:pt>
                <c:pt idx="302">
                  <c:v>30.2000000000002</c:v>
                </c:pt>
                <c:pt idx="303">
                  <c:v>30.3000000000002</c:v>
                </c:pt>
                <c:pt idx="304">
                  <c:v>30.4000000000002</c:v>
                </c:pt>
                <c:pt idx="305">
                  <c:v>30.5000000000002</c:v>
                </c:pt>
                <c:pt idx="306">
                  <c:v>30.6000000000002</c:v>
                </c:pt>
                <c:pt idx="307">
                  <c:v>30.7000000000002</c:v>
                </c:pt>
                <c:pt idx="308">
                  <c:v>30.8000000000002</c:v>
                </c:pt>
                <c:pt idx="309">
                  <c:v>30.9000000000002</c:v>
                </c:pt>
                <c:pt idx="310">
                  <c:v>31.0000000000002</c:v>
                </c:pt>
                <c:pt idx="311">
                  <c:v>31.1000000000002</c:v>
                </c:pt>
                <c:pt idx="312">
                  <c:v>31.2000000000002</c:v>
                </c:pt>
                <c:pt idx="313">
                  <c:v>31.3000000000002</c:v>
                </c:pt>
                <c:pt idx="314">
                  <c:v>31.4000000000002</c:v>
                </c:pt>
                <c:pt idx="315">
                  <c:v>31.5000000000002</c:v>
                </c:pt>
                <c:pt idx="316">
                  <c:v>31.6000000000002</c:v>
                </c:pt>
                <c:pt idx="317">
                  <c:v>31.7000000000002</c:v>
                </c:pt>
                <c:pt idx="318">
                  <c:v>31.8000000000002</c:v>
                </c:pt>
                <c:pt idx="319">
                  <c:v>31.9000000000002</c:v>
                </c:pt>
                <c:pt idx="320">
                  <c:v>32.0000000000002</c:v>
                </c:pt>
                <c:pt idx="321">
                  <c:v>32.1000000000002</c:v>
                </c:pt>
                <c:pt idx="322">
                  <c:v>32.2000000000002</c:v>
                </c:pt>
                <c:pt idx="323">
                  <c:v>32.3000000000002</c:v>
                </c:pt>
                <c:pt idx="324">
                  <c:v>32.4000000000002</c:v>
                </c:pt>
                <c:pt idx="325">
                  <c:v>32.5000000000002</c:v>
                </c:pt>
                <c:pt idx="326">
                  <c:v>32.6000000000002</c:v>
                </c:pt>
                <c:pt idx="327">
                  <c:v>32.7000000000002</c:v>
                </c:pt>
                <c:pt idx="328">
                  <c:v>32.8000000000002</c:v>
                </c:pt>
                <c:pt idx="329">
                  <c:v>32.9000000000002</c:v>
                </c:pt>
                <c:pt idx="330">
                  <c:v>33.0000000000002</c:v>
                </c:pt>
                <c:pt idx="331">
                  <c:v>33.1000000000002</c:v>
                </c:pt>
                <c:pt idx="332">
                  <c:v>33.2000000000002</c:v>
                </c:pt>
                <c:pt idx="333">
                  <c:v>33.3000000000002</c:v>
                </c:pt>
                <c:pt idx="334">
                  <c:v>33.4000000000002</c:v>
                </c:pt>
                <c:pt idx="335">
                  <c:v>33.5000000000002</c:v>
                </c:pt>
                <c:pt idx="336">
                  <c:v>33.6000000000002</c:v>
                </c:pt>
                <c:pt idx="337">
                  <c:v>33.7000000000002</c:v>
                </c:pt>
                <c:pt idx="338">
                  <c:v>33.8000000000002</c:v>
                </c:pt>
                <c:pt idx="339">
                  <c:v>33.9000000000002</c:v>
                </c:pt>
                <c:pt idx="340">
                  <c:v>34.0000000000002</c:v>
                </c:pt>
                <c:pt idx="341">
                  <c:v>34.1000000000002</c:v>
                </c:pt>
                <c:pt idx="342">
                  <c:v>34.2000000000002</c:v>
                </c:pt>
                <c:pt idx="343">
                  <c:v>34.3000000000002</c:v>
                </c:pt>
                <c:pt idx="344">
                  <c:v>34.4000000000002</c:v>
                </c:pt>
                <c:pt idx="345">
                  <c:v>34.5000000000002</c:v>
                </c:pt>
                <c:pt idx="346">
                  <c:v>34.6000000000002</c:v>
                </c:pt>
                <c:pt idx="347">
                  <c:v>34.7000000000002</c:v>
                </c:pt>
                <c:pt idx="348">
                  <c:v>34.8000000000002</c:v>
                </c:pt>
                <c:pt idx="349">
                  <c:v>34.9000000000002</c:v>
                </c:pt>
                <c:pt idx="350">
                  <c:v>35.0000000000002</c:v>
                </c:pt>
                <c:pt idx="351">
                  <c:v>35.1000000000002</c:v>
                </c:pt>
                <c:pt idx="352">
                  <c:v>35.2000000000002</c:v>
                </c:pt>
                <c:pt idx="353">
                  <c:v>35.3000000000002</c:v>
                </c:pt>
                <c:pt idx="354">
                  <c:v>35.4000000000002</c:v>
                </c:pt>
                <c:pt idx="355">
                  <c:v>35.5000000000002</c:v>
                </c:pt>
                <c:pt idx="356">
                  <c:v>35.6000000000002</c:v>
                </c:pt>
                <c:pt idx="357">
                  <c:v>35.7000000000002</c:v>
                </c:pt>
                <c:pt idx="358">
                  <c:v>35.8000000000002</c:v>
                </c:pt>
                <c:pt idx="359">
                  <c:v>35.9000000000002</c:v>
                </c:pt>
                <c:pt idx="360">
                  <c:v>36.0000000000002</c:v>
                </c:pt>
                <c:pt idx="361">
                  <c:v>36.1000000000002</c:v>
                </c:pt>
                <c:pt idx="362">
                  <c:v>36.2000000000002</c:v>
                </c:pt>
                <c:pt idx="363">
                  <c:v>36.3000000000002</c:v>
                </c:pt>
                <c:pt idx="364">
                  <c:v>36.4000000000002</c:v>
                </c:pt>
                <c:pt idx="365">
                  <c:v>36.5000000000002</c:v>
                </c:pt>
                <c:pt idx="366">
                  <c:v>36.6000000000002</c:v>
                </c:pt>
                <c:pt idx="367">
                  <c:v>36.7000000000003</c:v>
                </c:pt>
                <c:pt idx="368">
                  <c:v>36.8000000000003</c:v>
                </c:pt>
                <c:pt idx="369">
                  <c:v>36.9000000000003</c:v>
                </c:pt>
                <c:pt idx="370">
                  <c:v>37.0000000000003</c:v>
                </c:pt>
                <c:pt idx="371">
                  <c:v>37.1000000000003</c:v>
                </c:pt>
                <c:pt idx="372">
                  <c:v>37.2000000000003</c:v>
                </c:pt>
                <c:pt idx="373">
                  <c:v>37.3000000000003</c:v>
                </c:pt>
                <c:pt idx="374">
                  <c:v>37.4000000000003</c:v>
                </c:pt>
                <c:pt idx="375">
                  <c:v>37.5000000000003</c:v>
                </c:pt>
                <c:pt idx="376">
                  <c:v>37.6000000000003</c:v>
                </c:pt>
                <c:pt idx="377">
                  <c:v>37.7000000000003</c:v>
                </c:pt>
                <c:pt idx="378">
                  <c:v>37.8000000000003</c:v>
                </c:pt>
                <c:pt idx="379">
                  <c:v>37.9000000000003</c:v>
                </c:pt>
                <c:pt idx="380">
                  <c:v>38.0000000000003</c:v>
                </c:pt>
                <c:pt idx="381">
                  <c:v>38.1000000000003</c:v>
                </c:pt>
                <c:pt idx="382">
                  <c:v>38.2000000000003</c:v>
                </c:pt>
                <c:pt idx="383">
                  <c:v>38.3000000000003</c:v>
                </c:pt>
                <c:pt idx="384">
                  <c:v>38.4000000000003</c:v>
                </c:pt>
                <c:pt idx="385">
                  <c:v>38.5000000000003</c:v>
                </c:pt>
                <c:pt idx="386">
                  <c:v>38.6000000000003</c:v>
                </c:pt>
                <c:pt idx="387">
                  <c:v>38.7000000000003</c:v>
                </c:pt>
                <c:pt idx="388">
                  <c:v>38.8000000000003</c:v>
                </c:pt>
                <c:pt idx="389">
                  <c:v>38.9000000000003</c:v>
                </c:pt>
                <c:pt idx="390">
                  <c:v>39.0000000000003</c:v>
                </c:pt>
                <c:pt idx="391">
                  <c:v>39.1000000000003</c:v>
                </c:pt>
                <c:pt idx="392">
                  <c:v>39.2000000000003</c:v>
                </c:pt>
                <c:pt idx="393">
                  <c:v>39.3000000000003</c:v>
                </c:pt>
                <c:pt idx="394">
                  <c:v>39.4000000000003</c:v>
                </c:pt>
                <c:pt idx="395">
                  <c:v>39.5000000000003</c:v>
                </c:pt>
                <c:pt idx="396">
                  <c:v>39.6000000000003</c:v>
                </c:pt>
                <c:pt idx="397">
                  <c:v>39.7000000000003</c:v>
                </c:pt>
                <c:pt idx="398">
                  <c:v>39.8000000000003</c:v>
                </c:pt>
                <c:pt idx="399">
                  <c:v>39.9000000000003</c:v>
                </c:pt>
                <c:pt idx="400">
                  <c:v>40.0000000000003</c:v>
                </c:pt>
                <c:pt idx="401">
                  <c:v>40.1000000000003</c:v>
                </c:pt>
                <c:pt idx="402">
                  <c:v>40.2000000000003</c:v>
                </c:pt>
                <c:pt idx="403">
                  <c:v>40.3000000000003</c:v>
                </c:pt>
                <c:pt idx="404">
                  <c:v>40.4000000000003</c:v>
                </c:pt>
                <c:pt idx="405">
                  <c:v>40.5000000000003</c:v>
                </c:pt>
                <c:pt idx="406">
                  <c:v>40.6000000000003</c:v>
                </c:pt>
                <c:pt idx="407">
                  <c:v>40.7000000000003</c:v>
                </c:pt>
                <c:pt idx="408">
                  <c:v>40.8000000000003</c:v>
                </c:pt>
                <c:pt idx="409">
                  <c:v>40.9000000000003</c:v>
                </c:pt>
                <c:pt idx="410">
                  <c:v>41.0000000000003</c:v>
                </c:pt>
                <c:pt idx="411">
                  <c:v>41.1000000000003</c:v>
                </c:pt>
                <c:pt idx="412">
                  <c:v>41.2000000000003</c:v>
                </c:pt>
                <c:pt idx="413">
                  <c:v>41.3000000000003</c:v>
                </c:pt>
                <c:pt idx="414">
                  <c:v>41.4000000000003</c:v>
                </c:pt>
                <c:pt idx="415">
                  <c:v>41.5000000000003</c:v>
                </c:pt>
                <c:pt idx="416">
                  <c:v>41.6000000000003</c:v>
                </c:pt>
                <c:pt idx="417">
                  <c:v>41.7000000000003</c:v>
                </c:pt>
                <c:pt idx="418">
                  <c:v>41.8000000000003</c:v>
                </c:pt>
                <c:pt idx="419">
                  <c:v>41.9000000000003</c:v>
                </c:pt>
                <c:pt idx="420">
                  <c:v>42.0000000000003</c:v>
                </c:pt>
                <c:pt idx="421">
                  <c:v>42.1000000000003</c:v>
                </c:pt>
                <c:pt idx="422">
                  <c:v>42.2000000000003</c:v>
                </c:pt>
                <c:pt idx="423">
                  <c:v>42.3000000000003</c:v>
                </c:pt>
                <c:pt idx="424">
                  <c:v>42.4000000000003</c:v>
                </c:pt>
                <c:pt idx="425">
                  <c:v>42.5000000000003</c:v>
                </c:pt>
                <c:pt idx="426">
                  <c:v>42.6000000000003</c:v>
                </c:pt>
                <c:pt idx="427">
                  <c:v>42.7000000000003</c:v>
                </c:pt>
                <c:pt idx="428">
                  <c:v>42.8000000000003</c:v>
                </c:pt>
                <c:pt idx="429">
                  <c:v>42.9000000000003</c:v>
                </c:pt>
                <c:pt idx="430">
                  <c:v>43.0000000000003</c:v>
                </c:pt>
                <c:pt idx="431">
                  <c:v>43.1000000000003</c:v>
                </c:pt>
                <c:pt idx="432">
                  <c:v>43.2000000000003</c:v>
                </c:pt>
                <c:pt idx="433">
                  <c:v>43.3000000000004</c:v>
                </c:pt>
                <c:pt idx="434">
                  <c:v>43.4000000000003</c:v>
                </c:pt>
                <c:pt idx="435">
                  <c:v>43.5000000000004</c:v>
                </c:pt>
                <c:pt idx="436">
                  <c:v>43.6000000000004</c:v>
                </c:pt>
                <c:pt idx="437">
                  <c:v>43.7000000000004</c:v>
                </c:pt>
                <c:pt idx="438">
                  <c:v>43.8000000000004</c:v>
                </c:pt>
                <c:pt idx="439">
                  <c:v>43.9000000000004</c:v>
                </c:pt>
                <c:pt idx="440">
                  <c:v>44.0000000000004</c:v>
                </c:pt>
                <c:pt idx="441">
                  <c:v>44.1000000000004</c:v>
                </c:pt>
                <c:pt idx="442">
                  <c:v>44.2000000000004</c:v>
                </c:pt>
                <c:pt idx="443">
                  <c:v>44.3000000000004</c:v>
                </c:pt>
                <c:pt idx="444">
                  <c:v>44.4000000000004</c:v>
                </c:pt>
                <c:pt idx="445">
                  <c:v>44.5000000000004</c:v>
                </c:pt>
                <c:pt idx="446">
                  <c:v>44.6000000000004</c:v>
                </c:pt>
                <c:pt idx="447">
                  <c:v>44.7000000000004</c:v>
                </c:pt>
                <c:pt idx="448">
                  <c:v>44.8000000000004</c:v>
                </c:pt>
                <c:pt idx="449">
                  <c:v>44.9000000000004</c:v>
                </c:pt>
                <c:pt idx="450">
                  <c:v>45.0000000000004</c:v>
                </c:pt>
                <c:pt idx="451">
                  <c:v>45.1000000000004</c:v>
                </c:pt>
                <c:pt idx="452">
                  <c:v>45.2000000000004</c:v>
                </c:pt>
                <c:pt idx="453">
                  <c:v>45.3000000000004</c:v>
                </c:pt>
                <c:pt idx="454">
                  <c:v>45.4000000000004</c:v>
                </c:pt>
                <c:pt idx="455">
                  <c:v>45.5000000000004</c:v>
                </c:pt>
                <c:pt idx="456">
                  <c:v>45.6000000000004</c:v>
                </c:pt>
                <c:pt idx="457">
                  <c:v>45.7000000000004</c:v>
                </c:pt>
                <c:pt idx="458">
                  <c:v>45.8000000000004</c:v>
                </c:pt>
                <c:pt idx="459">
                  <c:v>45.9000000000004</c:v>
                </c:pt>
                <c:pt idx="460">
                  <c:v>46.0000000000004</c:v>
                </c:pt>
                <c:pt idx="461">
                  <c:v>46.1000000000004</c:v>
                </c:pt>
                <c:pt idx="462">
                  <c:v>46.2000000000004</c:v>
                </c:pt>
                <c:pt idx="463">
                  <c:v>46.3000000000004</c:v>
                </c:pt>
                <c:pt idx="464">
                  <c:v>46.4000000000004</c:v>
                </c:pt>
                <c:pt idx="465">
                  <c:v>46.5000000000004</c:v>
                </c:pt>
                <c:pt idx="466">
                  <c:v>46.6000000000004</c:v>
                </c:pt>
                <c:pt idx="467">
                  <c:v>46.7000000000004</c:v>
                </c:pt>
                <c:pt idx="468">
                  <c:v>46.8000000000004</c:v>
                </c:pt>
                <c:pt idx="469">
                  <c:v>46.9000000000004</c:v>
                </c:pt>
                <c:pt idx="470">
                  <c:v>47.0000000000004</c:v>
                </c:pt>
                <c:pt idx="471">
                  <c:v>47.1000000000004</c:v>
                </c:pt>
                <c:pt idx="472">
                  <c:v>47.2000000000004</c:v>
                </c:pt>
                <c:pt idx="473">
                  <c:v>47.3000000000004</c:v>
                </c:pt>
                <c:pt idx="474">
                  <c:v>47.4000000000004</c:v>
                </c:pt>
                <c:pt idx="475">
                  <c:v>47.5000000000004</c:v>
                </c:pt>
                <c:pt idx="476">
                  <c:v>47.6000000000004</c:v>
                </c:pt>
                <c:pt idx="477">
                  <c:v>47.7000000000004</c:v>
                </c:pt>
                <c:pt idx="478">
                  <c:v>47.8000000000004</c:v>
                </c:pt>
                <c:pt idx="479">
                  <c:v>47.9000000000004</c:v>
                </c:pt>
                <c:pt idx="480">
                  <c:v>48.0000000000004</c:v>
                </c:pt>
                <c:pt idx="481">
                  <c:v>48.1000000000004</c:v>
                </c:pt>
                <c:pt idx="482">
                  <c:v>48.2000000000004</c:v>
                </c:pt>
                <c:pt idx="483">
                  <c:v>48.3000000000004</c:v>
                </c:pt>
                <c:pt idx="484">
                  <c:v>48.4000000000004</c:v>
                </c:pt>
                <c:pt idx="485">
                  <c:v>48.5000000000004</c:v>
                </c:pt>
                <c:pt idx="486">
                  <c:v>48.6000000000004</c:v>
                </c:pt>
                <c:pt idx="487">
                  <c:v>48.7000000000004</c:v>
                </c:pt>
                <c:pt idx="488">
                  <c:v>48.8000000000004</c:v>
                </c:pt>
                <c:pt idx="489">
                  <c:v>48.9000000000004</c:v>
                </c:pt>
                <c:pt idx="490">
                  <c:v>49.0000000000004</c:v>
                </c:pt>
                <c:pt idx="491">
                  <c:v>49.1000000000004</c:v>
                </c:pt>
                <c:pt idx="492">
                  <c:v>49.2000000000004</c:v>
                </c:pt>
                <c:pt idx="493">
                  <c:v>49.3000000000004</c:v>
                </c:pt>
                <c:pt idx="494">
                  <c:v>49.4000000000004</c:v>
                </c:pt>
                <c:pt idx="495">
                  <c:v>49.5000000000004</c:v>
                </c:pt>
                <c:pt idx="496">
                  <c:v>49.6000000000004</c:v>
                </c:pt>
                <c:pt idx="497">
                  <c:v>49.7000000000004</c:v>
                </c:pt>
                <c:pt idx="498">
                  <c:v>49.8000000000004</c:v>
                </c:pt>
                <c:pt idx="499">
                  <c:v>49.9000000000004</c:v>
                </c:pt>
                <c:pt idx="500">
                  <c:v>50.0000000000004</c:v>
                </c:pt>
                <c:pt idx="501">
                  <c:v>50.1000000000004</c:v>
                </c:pt>
                <c:pt idx="502">
                  <c:v>50.2000000000004</c:v>
                </c:pt>
                <c:pt idx="503">
                  <c:v>50.3000000000004</c:v>
                </c:pt>
                <c:pt idx="504">
                  <c:v>50.4000000000004</c:v>
                </c:pt>
                <c:pt idx="505">
                  <c:v>50.5000000000005</c:v>
                </c:pt>
                <c:pt idx="506">
                  <c:v>50.6000000000005</c:v>
                </c:pt>
                <c:pt idx="507">
                  <c:v>50.7000000000005</c:v>
                </c:pt>
                <c:pt idx="508">
                  <c:v>50.8000000000005</c:v>
                </c:pt>
                <c:pt idx="509">
                  <c:v>50.9000000000005</c:v>
                </c:pt>
                <c:pt idx="510">
                  <c:v>51.0000000000005</c:v>
                </c:pt>
                <c:pt idx="511">
                  <c:v>51.1000000000005</c:v>
                </c:pt>
                <c:pt idx="512">
                  <c:v>51.2000000000005</c:v>
                </c:pt>
                <c:pt idx="513">
                  <c:v>51.3000000000005</c:v>
                </c:pt>
                <c:pt idx="514">
                  <c:v>51.4000000000005</c:v>
                </c:pt>
                <c:pt idx="515">
                  <c:v>51.5000000000005</c:v>
                </c:pt>
                <c:pt idx="516">
                  <c:v>51.6000000000005</c:v>
                </c:pt>
                <c:pt idx="517">
                  <c:v>51.7000000000005</c:v>
                </c:pt>
                <c:pt idx="518">
                  <c:v>51.8000000000005</c:v>
                </c:pt>
                <c:pt idx="519">
                  <c:v>51.9000000000005</c:v>
                </c:pt>
                <c:pt idx="520">
                  <c:v>52.0000000000005</c:v>
                </c:pt>
                <c:pt idx="521">
                  <c:v>52.1000000000005</c:v>
                </c:pt>
                <c:pt idx="522">
                  <c:v>52.2000000000005</c:v>
                </c:pt>
                <c:pt idx="523">
                  <c:v>52.3000000000005</c:v>
                </c:pt>
                <c:pt idx="524">
                  <c:v>52.4000000000005</c:v>
                </c:pt>
                <c:pt idx="525">
                  <c:v>52.5000000000005</c:v>
                </c:pt>
                <c:pt idx="526">
                  <c:v>52.6000000000005</c:v>
                </c:pt>
                <c:pt idx="527">
                  <c:v>52.7000000000005</c:v>
                </c:pt>
                <c:pt idx="528">
                  <c:v>52.8000000000005</c:v>
                </c:pt>
                <c:pt idx="529">
                  <c:v>52.9000000000005</c:v>
                </c:pt>
                <c:pt idx="530">
                  <c:v>53.0000000000005</c:v>
                </c:pt>
                <c:pt idx="531">
                  <c:v>53.1000000000005</c:v>
                </c:pt>
                <c:pt idx="532">
                  <c:v>53.2000000000005</c:v>
                </c:pt>
                <c:pt idx="533">
                  <c:v>53.3000000000005</c:v>
                </c:pt>
                <c:pt idx="534">
                  <c:v>53.4000000000005</c:v>
                </c:pt>
                <c:pt idx="535">
                  <c:v>53.5000000000005</c:v>
                </c:pt>
                <c:pt idx="536">
                  <c:v>53.6000000000005</c:v>
                </c:pt>
                <c:pt idx="537">
                  <c:v>53.7000000000005</c:v>
                </c:pt>
                <c:pt idx="538">
                  <c:v>53.8000000000005</c:v>
                </c:pt>
                <c:pt idx="539">
                  <c:v>53.9000000000005</c:v>
                </c:pt>
                <c:pt idx="540">
                  <c:v>54.0000000000005</c:v>
                </c:pt>
                <c:pt idx="541">
                  <c:v>54.1000000000005</c:v>
                </c:pt>
                <c:pt idx="542">
                  <c:v>54.2000000000005</c:v>
                </c:pt>
                <c:pt idx="543">
                  <c:v>54.3000000000005</c:v>
                </c:pt>
                <c:pt idx="544">
                  <c:v>54.4000000000005</c:v>
                </c:pt>
                <c:pt idx="545">
                  <c:v>54.5000000000005</c:v>
                </c:pt>
                <c:pt idx="546">
                  <c:v>54.6000000000005</c:v>
                </c:pt>
                <c:pt idx="547">
                  <c:v>54.7000000000005</c:v>
                </c:pt>
                <c:pt idx="548">
                  <c:v>54.8000000000005</c:v>
                </c:pt>
                <c:pt idx="549">
                  <c:v>54.9000000000005</c:v>
                </c:pt>
                <c:pt idx="550">
                  <c:v>55.0000000000005</c:v>
                </c:pt>
                <c:pt idx="551">
                  <c:v>55.1000000000005</c:v>
                </c:pt>
                <c:pt idx="552">
                  <c:v>55.2000000000005</c:v>
                </c:pt>
                <c:pt idx="553">
                  <c:v>55.3000000000005</c:v>
                </c:pt>
                <c:pt idx="554">
                  <c:v>55.4000000000005</c:v>
                </c:pt>
                <c:pt idx="555">
                  <c:v>55.5000000000005</c:v>
                </c:pt>
                <c:pt idx="556">
                  <c:v>55.6000000000005</c:v>
                </c:pt>
                <c:pt idx="557">
                  <c:v>55.7000000000005</c:v>
                </c:pt>
                <c:pt idx="558">
                  <c:v>55.8000000000005</c:v>
                </c:pt>
                <c:pt idx="559">
                  <c:v>55.9000000000005</c:v>
                </c:pt>
                <c:pt idx="560">
                  <c:v>56.0000000000005</c:v>
                </c:pt>
                <c:pt idx="561">
                  <c:v>56.1000000000005</c:v>
                </c:pt>
                <c:pt idx="562">
                  <c:v>56.2000000000005</c:v>
                </c:pt>
                <c:pt idx="563">
                  <c:v>56.3000000000005</c:v>
                </c:pt>
                <c:pt idx="564">
                  <c:v>56.4000000000005</c:v>
                </c:pt>
                <c:pt idx="565">
                  <c:v>56.5000000000005</c:v>
                </c:pt>
                <c:pt idx="566">
                  <c:v>56.6000000000005</c:v>
                </c:pt>
                <c:pt idx="567">
                  <c:v>56.7000000000005</c:v>
                </c:pt>
                <c:pt idx="568">
                  <c:v>56.8000000000005</c:v>
                </c:pt>
                <c:pt idx="569">
                  <c:v>56.9000000000005</c:v>
                </c:pt>
                <c:pt idx="570">
                  <c:v>57.0000000000005</c:v>
                </c:pt>
                <c:pt idx="571">
                  <c:v>57.1000000000005</c:v>
                </c:pt>
                <c:pt idx="572">
                  <c:v>57.2000000000005</c:v>
                </c:pt>
                <c:pt idx="573">
                  <c:v>57.3000000000005</c:v>
                </c:pt>
                <c:pt idx="574">
                  <c:v>57.4000000000005</c:v>
                </c:pt>
                <c:pt idx="575">
                  <c:v>57.5000000000006</c:v>
                </c:pt>
                <c:pt idx="576">
                  <c:v>57.6000000000006</c:v>
                </c:pt>
                <c:pt idx="577">
                  <c:v>57.7000000000005</c:v>
                </c:pt>
                <c:pt idx="578">
                  <c:v>57.8000000000006</c:v>
                </c:pt>
                <c:pt idx="579">
                  <c:v>57.9000000000006</c:v>
                </c:pt>
                <c:pt idx="580">
                  <c:v>58.0000000000006</c:v>
                </c:pt>
                <c:pt idx="581">
                  <c:v>58.1000000000006</c:v>
                </c:pt>
                <c:pt idx="582">
                  <c:v>58.2000000000006</c:v>
                </c:pt>
                <c:pt idx="583">
                  <c:v>58.3000000000006</c:v>
                </c:pt>
                <c:pt idx="584">
                  <c:v>58.4000000000006</c:v>
                </c:pt>
                <c:pt idx="585">
                  <c:v>58.5000000000006</c:v>
                </c:pt>
                <c:pt idx="586">
                  <c:v>58.6000000000006</c:v>
                </c:pt>
                <c:pt idx="587">
                  <c:v>58.7000000000006</c:v>
                </c:pt>
                <c:pt idx="588">
                  <c:v>58.8000000000006</c:v>
                </c:pt>
                <c:pt idx="589">
                  <c:v>58.9000000000006</c:v>
                </c:pt>
                <c:pt idx="590">
                  <c:v>59.0000000000006</c:v>
                </c:pt>
                <c:pt idx="591">
                  <c:v>59.1000000000006</c:v>
                </c:pt>
                <c:pt idx="592">
                  <c:v>59.2000000000006</c:v>
                </c:pt>
                <c:pt idx="593">
                  <c:v>59.3000000000006</c:v>
                </c:pt>
                <c:pt idx="594">
                  <c:v>59.4000000000006</c:v>
                </c:pt>
                <c:pt idx="595">
                  <c:v>59.5000000000006</c:v>
                </c:pt>
                <c:pt idx="596">
                  <c:v>59.6000000000006</c:v>
                </c:pt>
                <c:pt idx="597">
                  <c:v>59.7000000000006</c:v>
                </c:pt>
                <c:pt idx="598">
                  <c:v>59.8000000000006</c:v>
                </c:pt>
                <c:pt idx="599">
                  <c:v>59.9000000000006</c:v>
                </c:pt>
                <c:pt idx="600">
                  <c:v>60.0000000000006</c:v>
                </c:pt>
                <c:pt idx="601">
                  <c:v>60.1000000000006</c:v>
                </c:pt>
                <c:pt idx="602">
                  <c:v>60.2000000000006</c:v>
                </c:pt>
                <c:pt idx="603">
                  <c:v>60.3000000000006</c:v>
                </c:pt>
                <c:pt idx="604">
                  <c:v>60.4000000000006</c:v>
                </c:pt>
                <c:pt idx="605">
                  <c:v>60.5000000000006</c:v>
                </c:pt>
                <c:pt idx="606">
                  <c:v>60.6000000000006</c:v>
                </c:pt>
                <c:pt idx="607">
                  <c:v>60.7000000000006</c:v>
                </c:pt>
                <c:pt idx="608">
                  <c:v>60.8000000000006</c:v>
                </c:pt>
                <c:pt idx="609">
                  <c:v>60.9000000000006</c:v>
                </c:pt>
                <c:pt idx="610">
                  <c:v>61.0000000000006</c:v>
                </c:pt>
                <c:pt idx="611">
                  <c:v>61.1000000000006</c:v>
                </c:pt>
                <c:pt idx="612">
                  <c:v>61.2000000000006</c:v>
                </c:pt>
                <c:pt idx="613">
                  <c:v>61.3000000000006</c:v>
                </c:pt>
                <c:pt idx="614">
                  <c:v>61.4000000000006</c:v>
                </c:pt>
                <c:pt idx="615">
                  <c:v>61.5000000000006</c:v>
                </c:pt>
                <c:pt idx="616">
                  <c:v>61.6000000000006</c:v>
                </c:pt>
                <c:pt idx="617">
                  <c:v>61.7000000000006</c:v>
                </c:pt>
                <c:pt idx="618">
                  <c:v>61.8000000000006</c:v>
                </c:pt>
                <c:pt idx="619">
                  <c:v>61.9000000000006</c:v>
                </c:pt>
                <c:pt idx="620">
                  <c:v>62.0000000000006</c:v>
                </c:pt>
                <c:pt idx="621">
                  <c:v>62.1000000000006</c:v>
                </c:pt>
                <c:pt idx="622">
                  <c:v>62.2000000000006</c:v>
                </c:pt>
                <c:pt idx="623">
                  <c:v>62.3000000000006</c:v>
                </c:pt>
                <c:pt idx="624">
                  <c:v>62.4000000000006</c:v>
                </c:pt>
                <c:pt idx="625">
                  <c:v>62.5000000000006</c:v>
                </c:pt>
                <c:pt idx="626">
                  <c:v>62.6000000000006</c:v>
                </c:pt>
                <c:pt idx="627">
                  <c:v>62.7000000000006</c:v>
                </c:pt>
                <c:pt idx="628">
                  <c:v>62.8000000000006</c:v>
                </c:pt>
                <c:pt idx="629">
                  <c:v>62.9000000000006</c:v>
                </c:pt>
                <c:pt idx="630">
                  <c:v>63.0000000000006</c:v>
                </c:pt>
                <c:pt idx="631">
                  <c:v>63.1000000000006</c:v>
                </c:pt>
                <c:pt idx="632">
                  <c:v>63.2000000000006</c:v>
                </c:pt>
                <c:pt idx="633">
                  <c:v>63.3000000000006</c:v>
                </c:pt>
                <c:pt idx="634">
                  <c:v>63.4000000000006</c:v>
                </c:pt>
                <c:pt idx="635">
                  <c:v>63.5000000000006</c:v>
                </c:pt>
                <c:pt idx="636">
                  <c:v>63.6000000000006</c:v>
                </c:pt>
                <c:pt idx="637">
                  <c:v>63.7000000000006</c:v>
                </c:pt>
                <c:pt idx="638">
                  <c:v>63.8000000000006</c:v>
                </c:pt>
                <c:pt idx="639">
                  <c:v>63.9000000000006</c:v>
                </c:pt>
                <c:pt idx="640">
                  <c:v>64.0000000000006</c:v>
                </c:pt>
                <c:pt idx="641">
                  <c:v>64.1000000000006</c:v>
                </c:pt>
                <c:pt idx="642">
                  <c:v>64.2000000000006</c:v>
                </c:pt>
                <c:pt idx="643">
                  <c:v>64.3000000000006</c:v>
                </c:pt>
                <c:pt idx="644">
                  <c:v>64.4000000000006</c:v>
                </c:pt>
                <c:pt idx="645">
                  <c:v>64.5000000000006</c:v>
                </c:pt>
                <c:pt idx="646">
                  <c:v>64.6000000000006</c:v>
                </c:pt>
                <c:pt idx="647">
                  <c:v>64.7000000000006</c:v>
                </c:pt>
                <c:pt idx="648">
                  <c:v>64.8000000000006</c:v>
                </c:pt>
                <c:pt idx="649">
                  <c:v>64.9000000000006</c:v>
                </c:pt>
                <c:pt idx="650">
                  <c:v>65.0000000000006</c:v>
                </c:pt>
                <c:pt idx="651">
                  <c:v>65.1000000000006</c:v>
                </c:pt>
                <c:pt idx="652">
                  <c:v>65.2000000000006</c:v>
                </c:pt>
                <c:pt idx="653">
                  <c:v>65.3000000000006</c:v>
                </c:pt>
                <c:pt idx="654">
                  <c:v>65.4000000000006</c:v>
                </c:pt>
                <c:pt idx="655">
                  <c:v>65.5000000000006</c:v>
                </c:pt>
                <c:pt idx="656">
                  <c:v>65.6000000000006</c:v>
                </c:pt>
                <c:pt idx="657">
                  <c:v>65.7000000000005</c:v>
                </c:pt>
                <c:pt idx="658">
                  <c:v>65.8000000000005</c:v>
                </c:pt>
                <c:pt idx="659">
                  <c:v>65.9000000000005</c:v>
                </c:pt>
                <c:pt idx="660">
                  <c:v>66.0000000000005</c:v>
                </c:pt>
                <c:pt idx="661">
                  <c:v>66.1000000000005</c:v>
                </c:pt>
                <c:pt idx="662">
                  <c:v>66.2000000000005</c:v>
                </c:pt>
                <c:pt idx="663">
                  <c:v>66.3000000000005</c:v>
                </c:pt>
                <c:pt idx="664">
                  <c:v>66.4000000000005</c:v>
                </c:pt>
                <c:pt idx="665">
                  <c:v>66.5000000000005</c:v>
                </c:pt>
                <c:pt idx="666">
                  <c:v>66.6000000000005</c:v>
                </c:pt>
                <c:pt idx="667">
                  <c:v>66.7000000000005</c:v>
                </c:pt>
                <c:pt idx="668">
                  <c:v>66.8000000000005</c:v>
                </c:pt>
                <c:pt idx="669">
                  <c:v>66.9000000000005</c:v>
                </c:pt>
                <c:pt idx="670">
                  <c:v>67.0000000000005</c:v>
                </c:pt>
                <c:pt idx="671">
                  <c:v>67.1000000000005</c:v>
                </c:pt>
                <c:pt idx="672">
                  <c:v>67.2000000000005</c:v>
                </c:pt>
                <c:pt idx="673">
                  <c:v>67.3000000000005</c:v>
                </c:pt>
                <c:pt idx="674">
                  <c:v>67.4000000000004</c:v>
                </c:pt>
                <c:pt idx="675">
                  <c:v>67.5000000000004</c:v>
                </c:pt>
                <c:pt idx="676">
                  <c:v>67.6000000000004</c:v>
                </c:pt>
                <c:pt idx="677">
                  <c:v>67.7000000000004</c:v>
                </c:pt>
                <c:pt idx="678">
                  <c:v>67.8000000000004</c:v>
                </c:pt>
                <c:pt idx="679">
                  <c:v>67.9000000000004</c:v>
                </c:pt>
                <c:pt idx="680">
                  <c:v>68.0000000000004</c:v>
                </c:pt>
                <c:pt idx="681">
                  <c:v>68.1000000000004</c:v>
                </c:pt>
                <c:pt idx="682">
                  <c:v>68.2000000000004</c:v>
                </c:pt>
                <c:pt idx="683">
                  <c:v>68.3000000000004</c:v>
                </c:pt>
                <c:pt idx="684">
                  <c:v>68.4000000000004</c:v>
                </c:pt>
                <c:pt idx="685">
                  <c:v>68.5000000000004</c:v>
                </c:pt>
                <c:pt idx="686">
                  <c:v>68.6000000000004</c:v>
                </c:pt>
                <c:pt idx="687">
                  <c:v>68.7000000000004</c:v>
                </c:pt>
                <c:pt idx="688">
                  <c:v>68.8000000000004</c:v>
                </c:pt>
                <c:pt idx="689">
                  <c:v>68.9000000000004</c:v>
                </c:pt>
                <c:pt idx="690">
                  <c:v>69.0000000000004</c:v>
                </c:pt>
                <c:pt idx="691">
                  <c:v>69.1000000000004</c:v>
                </c:pt>
                <c:pt idx="692">
                  <c:v>69.2000000000003</c:v>
                </c:pt>
                <c:pt idx="693">
                  <c:v>69.3000000000003</c:v>
                </c:pt>
                <c:pt idx="694">
                  <c:v>69.4000000000003</c:v>
                </c:pt>
                <c:pt idx="695">
                  <c:v>69.5000000000003</c:v>
                </c:pt>
                <c:pt idx="696">
                  <c:v>69.6000000000003</c:v>
                </c:pt>
                <c:pt idx="697">
                  <c:v>69.7000000000003</c:v>
                </c:pt>
                <c:pt idx="698">
                  <c:v>69.8000000000003</c:v>
                </c:pt>
                <c:pt idx="699">
                  <c:v>69.9000000000003</c:v>
                </c:pt>
                <c:pt idx="700">
                  <c:v>70.0000000000003</c:v>
                </c:pt>
                <c:pt idx="701">
                  <c:v>70.1000000000003</c:v>
                </c:pt>
                <c:pt idx="702">
                  <c:v>70.2000000000003</c:v>
                </c:pt>
                <c:pt idx="703">
                  <c:v>70.3000000000003</c:v>
                </c:pt>
                <c:pt idx="704">
                  <c:v>70.4000000000003</c:v>
                </c:pt>
                <c:pt idx="705">
                  <c:v>70.5000000000003</c:v>
                </c:pt>
                <c:pt idx="706">
                  <c:v>70.6000000000003</c:v>
                </c:pt>
                <c:pt idx="707">
                  <c:v>70.7000000000003</c:v>
                </c:pt>
                <c:pt idx="708">
                  <c:v>70.8000000000003</c:v>
                </c:pt>
                <c:pt idx="709">
                  <c:v>70.9000000000003</c:v>
                </c:pt>
                <c:pt idx="710">
                  <c:v>71.0000000000002</c:v>
                </c:pt>
                <c:pt idx="711">
                  <c:v>71.1000000000002</c:v>
                </c:pt>
                <c:pt idx="712">
                  <c:v>71.2000000000002</c:v>
                </c:pt>
                <c:pt idx="713">
                  <c:v>71.3000000000002</c:v>
                </c:pt>
                <c:pt idx="714">
                  <c:v>71.4000000000002</c:v>
                </c:pt>
                <c:pt idx="715">
                  <c:v>71.5000000000002</c:v>
                </c:pt>
                <c:pt idx="716">
                  <c:v>71.6000000000002</c:v>
                </c:pt>
                <c:pt idx="717">
                  <c:v>71.7000000000002</c:v>
                </c:pt>
                <c:pt idx="718">
                  <c:v>71.8000000000002</c:v>
                </c:pt>
                <c:pt idx="719">
                  <c:v>71.9000000000002</c:v>
                </c:pt>
                <c:pt idx="720">
                  <c:v>72.0000000000002</c:v>
                </c:pt>
                <c:pt idx="721">
                  <c:v>72.1000000000002</c:v>
                </c:pt>
                <c:pt idx="722">
                  <c:v>72.2000000000002</c:v>
                </c:pt>
                <c:pt idx="723">
                  <c:v>72.3000000000002</c:v>
                </c:pt>
                <c:pt idx="724">
                  <c:v>72.4000000000002</c:v>
                </c:pt>
                <c:pt idx="725">
                  <c:v>72.5000000000002</c:v>
                </c:pt>
                <c:pt idx="726">
                  <c:v>72.6000000000002</c:v>
                </c:pt>
                <c:pt idx="727">
                  <c:v>72.7000000000002</c:v>
                </c:pt>
                <c:pt idx="728">
                  <c:v>72.8000000000001</c:v>
                </c:pt>
                <c:pt idx="729">
                  <c:v>72.9000000000001</c:v>
                </c:pt>
                <c:pt idx="730">
                  <c:v>73.0000000000001</c:v>
                </c:pt>
                <c:pt idx="731">
                  <c:v>73.1000000000001</c:v>
                </c:pt>
                <c:pt idx="732">
                  <c:v>73.2000000000001</c:v>
                </c:pt>
                <c:pt idx="733">
                  <c:v>73.3000000000001</c:v>
                </c:pt>
                <c:pt idx="734">
                  <c:v>73.4000000000001</c:v>
                </c:pt>
                <c:pt idx="735">
                  <c:v>73.5000000000001</c:v>
                </c:pt>
                <c:pt idx="736">
                  <c:v>73.6000000000001</c:v>
                </c:pt>
                <c:pt idx="737">
                  <c:v>73.7000000000001</c:v>
                </c:pt>
                <c:pt idx="738">
                  <c:v>73.8000000000001</c:v>
                </c:pt>
                <c:pt idx="739">
                  <c:v>73.9000000000001</c:v>
                </c:pt>
                <c:pt idx="740">
                  <c:v>74.0000000000001</c:v>
                </c:pt>
                <c:pt idx="741">
                  <c:v>74.1000000000001</c:v>
                </c:pt>
                <c:pt idx="742">
                  <c:v>74.2000000000001</c:v>
                </c:pt>
                <c:pt idx="743">
                  <c:v>74.3000000000001</c:v>
                </c:pt>
                <c:pt idx="744">
                  <c:v>74.4000000000001</c:v>
                </c:pt>
                <c:pt idx="745">
                  <c:v>74.5</c:v>
                </c:pt>
                <c:pt idx="746">
                  <c:v>74.6</c:v>
                </c:pt>
                <c:pt idx="747">
                  <c:v>74.7</c:v>
                </c:pt>
                <c:pt idx="748">
                  <c:v>74.8</c:v>
                </c:pt>
                <c:pt idx="749">
                  <c:v>74.9</c:v>
                </c:pt>
                <c:pt idx="750">
                  <c:v>75</c:v>
                </c:pt>
                <c:pt idx="751">
                  <c:v>75.1</c:v>
                </c:pt>
                <c:pt idx="752">
                  <c:v>75.2</c:v>
                </c:pt>
                <c:pt idx="753">
                  <c:v>75.3</c:v>
                </c:pt>
                <c:pt idx="754">
                  <c:v>75.4</c:v>
                </c:pt>
                <c:pt idx="755">
                  <c:v>75.5</c:v>
                </c:pt>
                <c:pt idx="756">
                  <c:v>75.6</c:v>
                </c:pt>
                <c:pt idx="757">
                  <c:v>75.7</c:v>
                </c:pt>
                <c:pt idx="758">
                  <c:v>75.8</c:v>
                </c:pt>
                <c:pt idx="759">
                  <c:v>75.9</c:v>
                </c:pt>
                <c:pt idx="760">
                  <c:v>76</c:v>
                </c:pt>
                <c:pt idx="761">
                  <c:v>76.1</c:v>
                </c:pt>
                <c:pt idx="762">
                  <c:v>76.2</c:v>
                </c:pt>
                <c:pt idx="763">
                  <c:v>76.2999999999999</c:v>
                </c:pt>
                <c:pt idx="764">
                  <c:v>76.3999999999999</c:v>
                </c:pt>
                <c:pt idx="765">
                  <c:v>76.4999999999999</c:v>
                </c:pt>
                <c:pt idx="766">
                  <c:v>76.5999999999999</c:v>
                </c:pt>
                <c:pt idx="767">
                  <c:v>76.6999999999999</c:v>
                </c:pt>
                <c:pt idx="768">
                  <c:v>76.7999999999999</c:v>
                </c:pt>
                <c:pt idx="769">
                  <c:v>76.8999999999999</c:v>
                </c:pt>
                <c:pt idx="770">
                  <c:v>76.9999999999999</c:v>
                </c:pt>
                <c:pt idx="771">
                  <c:v>77.0999999999999</c:v>
                </c:pt>
                <c:pt idx="772">
                  <c:v>77.1999999999999</c:v>
                </c:pt>
                <c:pt idx="773">
                  <c:v>77.2999999999999</c:v>
                </c:pt>
                <c:pt idx="774">
                  <c:v>77.3999999999999</c:v>
                </c:pt>
                <c:pt idx="775">
                  <c:v>77.4999999999999</c:v>
                </c:pt>
                <c:pt idx="776">
                  <c:v>77.5999999999999</c:v>
                </c:pt>
                <c:pt idx="777">
                  <c:v>77.6999999999999</c:v>
                </c:pt>
                <c:pt idx="778">
                  <c:v>77.7999999999999</c:v>
                </c:pt>
                <c:pt idx="779">
                  <c:v>77.8999999999999</c:v>
                </c:pt>
                <c:pt idx="780">
                  <c:v>77.9999999999999</c:v>
                </c:pt>
                <c:pt idx="781">
                  <c:v>78.0999999999998</c:v>
                </c:pt>
                <c:pt idx="782">
                  <c:v>78.1999999999998</c:v>
                </c:pt>
                <c:pt idx="783">
                  <c:v>78.2999999999998</c:v>
                </c:pt>
                <c:pt idx="784">
                  <c:v>78.3999999999998</c:v>
                </c:pt>
                <c:pt idx="785">
                  <c:v>78.4999999999998</c:v>
                </c:pt>
                <c:pt idx="786">
                  <c:v>78.5999999999998</c:v>
                </c:pt>
                <c:pt idx="787">
                  <c:v>78.6999999999998</c:v>
                </c:pt>
                <c:pt idx="788">
                  <c:v>78.7999999999998</c:v>
                </c:pt>
                <c:pt idx="789">
                  <c:v>78.8999999999998</c:v>
                </c:pt>
                <c:pt idx="790">
                  <c:v>78.9999999999998</c:v>
                </c:pt>
                <c:pt idx="791">
                  <c:v>79.0999999999998</c:v>
                </c:pt>
                <c:pt idx="792">
                  <c:v>79.1999999999998</c:v>
                </c:pt>
                <c:pt idx="793">
                  <c:v>79.2999999999998</c:v>
                </c:pt>
                <c:pt idx="794">
                  <c:v>79.3999999999998</c:v>
                </c:pt>
                <c:pt idx="795">
                  <c:v>79.4999999999998</c:v>
                </c:pt>
                <c:pt idx="796">
                  <c:v>79.5999999999998</c:v>
                </c:pt>
                <c:pt idx="797">
                  <c:v>79.6999999999998</c:v>
                </c:pt>
                <c:pt idx="798">
                  <c:v>79.7999999999997</c:v>
                </c:pt>
                <c:pt idx="799">
                  <c:v>79.8999999999997</c:v>
                </c:pt>
                <c:pt idx="800">
                  <c:v>79.9999999999997</c:v>
                </c:pt>
                <c:pt idx="801">
                  <c:v>80.0999999999997</c:v>
                </c:pt>
                <c:pt idx="802">
                  <c:v>80.1999999999997</c:v>
                </c:pt>
                <c:pt idx="803">
                  <c:v>80.2999999999997</c:v>
                </c:pt>
                <c:pt idx="804">
                  <c:v>80.3999999999997</c:v>
                </c:pt>
                <c:pt idx="805">
                  <c:v>80.4999999999997</c:v>
                </c:pt>
                <c:pt idx="806">
                  <c:v>80.5999999999997</c:v>
                </c:pt>
                <c:pt idx="807">
                  <c:v>80.6999999999997</c:v>
                </c:pt>
                <c:pt idx="808">
                  <c:v>80.7999999999997</c:v>
                </c:pt>
                <c:pt idx="809">
                  <c:v>80.8999999999997</c:v>
                </c:pt>
                <c:pt idx="810">
                  <c:v>80.9999999999997</c:v>
                </c:pt>
                <c:pt idx="811">
                  <c:v>81.0999999999997</c:v>
                </c:pt>
                <c:pt idx="812">
                  <c:v>81.1999999999997</c:v>
                </c:pt>
                <c:pt idx="813">
                  <c:v>81.2999999999997</c:v>
                </c:pt>
                <c:pt idx="814">
                  <c:v>81.3999999999997</c:v>
                </c:pt>
                <c:pt idx="815">
                  <c:v>81.4999999999997</c:v>
                </c:pt>
                <c:pt idx="816">
                  <c:v>81.5999999999996</c:v>
                </c:pt>
                <c:pt idx="817">
                  <c:v>81.6999999999996</c:v>
                </c:pt>
                <c:pt idx="818">
                  <c:v>81.7999999999996</c:v>
                </c:pt>
                <c:pt idx="819">
                  <c:v>81.8999999999996</c:v>
                </c:pt>
                <c:pt idx="820">
                  <c:v>81.9999999999996</c:v>
                </c:pt>
                <c:pt idx="821">
                  <c:v>82.0999999999996</c:v>
                </c:pt>
                <c:pt idx="822">
                  <c:v>82.1999999999996</c:v>
                </c:pt>
                <c:pt idx="823">
                  <c:v>82.2999999999996</c:v>
                </c:pt>
                <c:pt idx="824">
                  <c:v>82.3999999999996</c:v>
                </c:pt>
                <c:pt idx="825">
                  <c:v>82.4999999999996</c:v>
                </c:pt>
                <c:pt idx="826">
                  <c:v>82.5999999999996</c:v>
                </c:pt>
                <c:pt idx="827">
                  <c:v>82.6999999999996</c:v>
                </c:pt>
                <c:pt idx="828">
                  <c:v>82.7999999999996</c:v>
                </c:pt>
                <c:pt idx="829">
                  <c:v>82.8999999999996</c:v>
                </c:pt>
                <c:pt idx="830">
                  <c:v>82.9999999999996</c:v>
                </c:pt>
                <c:pt idx="831">
                  <c:v>83.0999999999996</c:v>
                </c:pt>
                <c:pt idx="832">
                  <c:v>83.1999999999995</c:v>
                </c:pt>
                <c:pt idx="833">
                  <c:v>83.2999999999995</c:v>
                </c:pt>
                <c:pt idx="834">
                  <c:v>83.3999999999995</c:v>
                </c:pt>
                <c:pt idx="835">
                  <c:v>83.4999999999995</c:v>
                </c:pt>
                <c:pt idx="836">
                  <c:v>83.5999999999995</c:v>
                </c:pt>
                <c:pt idx="837">
                  <c:v>83.6999999999995</c:v>
                </c:pt>
                <c:pt idx="838">
                  <c:v>83.7999999999995</c:v>
                </c:pt>
                <c:pt idx="839">
                  <c:v>83.8999999999995</c:v>
                </c:pt>
                <c:pt idx="840">
                  <c:v>83.9999999999995</c:v>
                </c:pt>
                <c:pt idx="841">
                  <c:v>84.0999999999995</c:v>
                </c:pt>
                <c:pt idx="842">
                  <c:v>84.1999999999995</c:v>
                </c:pt>
                <c:pt idx="843">
                  <c:v>84.2999999999995</c:v>
                </c:pt>
                <c:pt idx="844">
                  <c:v>84.3999999999995</c:v>
                </c:pt>
                <c:pt idx="845">
                  <c:v>84.4999999999995</c:v>
                </c:pt>
                <c:pt idx="846">
                  <c:v>84.5999999999995</c:v>
                </c:pt>
                <c:pt idx="847">
                  <c:v>84.6999999999995</c:v>
                </c:pt>
                <c:pt idx="848">
                  <c:v>84.7999999999995</c:v>
                </c:pt>
                <c:pt idx="849">
                  <c:v>84.8999999999995</c:v>
                </c:pt>
                <c:pt idx="850">
                  <c:v>84.9999999999995</c:v>
                </c:pt>
                <c:pt idx="851">
                  <c:v>85.0999999999995</c:v>
                </c:pt>
                <c:pt idx="852">
                  <c:v>85.1999999999994</c:v>
                </c:pt>
                <c:pt idx="853">
                  <c:v>85.2999999999994</c:v>
                </c:pt>
                <c:pt idx="854">
                  <c:v>85.3999999999994</c:v>
                </c:pt>
                <c:pt idx="855">
                  <c:v>85.4999999999994</c:v>
                </c:pt>
                <c:pt idx="856">
                  <c:v>85.5999999999994</c:v>
                </c:pt>
                <c:pt idx="857">
                  <c:v>85.6999999999994</c:v>
                </c:pt>
                <c:pt idx="858">
                  <c:v>85.7999999999994</c:v>
                </c:pt>
                <c:pt idx="859">
                  <c:v>85.8999999999994</c:v>
                </c:pt>
                <c:pt idx="860">
                  <c:v>85.9999999999994</c:v>
                </c:pt>
                <c:pt idx="861">
                  <c:v>86.0999999999994</c:v>
                </c:pt>
                <c:pt idx="862">
                  <c:v>86.1999999999994</c:v>
                </c:pt>
                <c:pt idx="863">
                  <c:v>86.2999999999994</c:v>
                </c:pt>
                <c:pt idx="864">
                  <c:v>86.3999999999994</c:v>
                </c:pt>
                <c:pt idx="865">
                  <c:v>86.4999999999994</c:v>
                </c:pt>
                <c:pt idx="866">
                  <c:v>86.5999999999994</c:v>
                </c:pt>
                <c:pt idx="867">
                  <c:v>86.6999999999993</c:v>
                </c:pt>
                <c:pt idx="868">
                  <c:v>86.7999999999993</c:v>
                </c:pt>
                <c:pt idx="869">
                  <c:v>86.8999999999993</c:v>
                </c:pt>
                <c:pt idx="870">
                  <c:v>86.9999999999993</c:v>
                </c:pt>
                <c:pt idx="871">
                  <c:v>87.0999999999993</c:v>
                </c:pt>
                <c:pt idx="872">
                  <c:v>87.1999999999993</c:v>
                </c:pt>
                <c:pt idx="873">
                  <c:v>87.2999999999993</c:v>
                </c:pt>
                <c:pt idx="874">
                  <c:v>87.3999999999993</c:v>
                </c:pt>
                <c:pt idx="875">
                  <c:v>87.4999999999993</c:v>
                </c:pt>
                <c:pt idx="876">
                  <c:v>87.5999999999993</c:v>
                </c:pt>
                <c:pt idx="877">
                  <c:v>87.6999999999993</c:v>
                </c:pt>
                <c:pt idx="878">
                  <c:v>87.7999999999993</c:v>
                </c:pt>
                <c:pt idx="879">
                  <c:v>87.8999999999993</c:v>
                </c:pt>
                <c:pt idx="880">
                  <c:v>87.9999999999993</c:v>
                </c:pt>
                <c:pt idx="881">
                  <c:v>88.0999999999993</c:v>
                </c:pt>
                <c:pt idx="882">
                  <c:v>88.1999999999993</c:v>
                </c:pt>
                <c:pt idx="883">
                  <c:v>88.2999999999993</c:v>
                </c:pt>
                <c:pt idx="884">
                  <c:v>88.3999999999993</c:v>
                </c:pt>
                <c:pt idx="885">
                  <c:v>88.4999999999993</c:v>
                </c:pt>
                <c:pt idx="886">
                  <c:v>88.5999999999993</c:v>
                </c:pt>
                <c:pt idx="887">
                  <c:v>88.6999999999992</c:v>
                </c:pt>
                <c:pt idx="888">
                  <c:v>88.7999999999992</c:v>
                </c:pt>
                <c:pt idx="889">
                  <c:v>88.8999999999992</c:v>
                </c:pt>
                <c:pt idx="890">
                  <c:v>88.9999999999992</c:v>
                </c:pt>
                <c:pt idx="891">
                  <c:v>89.0999999999992</c:v>
                </c:pt>
                <c:pt idx="892">
                  <c:v>89.1999999999992</c:v>
                </c:pt>
                <c:pt idx="893">
                  <c:v>89.2999999999992</c:v>
                </c:pt>
                <c:pt idx="894">
                  <c:v>89.3999999999992</c:v>
                </c:pt>
                <c:pt idx="895">
                  <c:v>89.4999999999992</c:v>
                </c:pt>
                <c:pt idx="896">
                  <c:v>89.5999999999992</c:v>
                </c:pt>
                <c:pt idx="897">
                  <c:v>89.6999999999992</c:v>
                </c:pt>
                <c:pt idx="898">
                  <c:v>89.7999999999992</c:v>
                </c:pt>
                <c:pt idx="899">
                  <c:v>89.8999999999992</c:v>
                </c:pt>
                <c:pt idx="900">
                  <c:v>89.9999999999992</c:v>
                </c:pt>
                <c:pt idx="901">
                  <c:v>90.0999999999992</c:v>
                </c:pt>
                <c:pt idx="902">
                  <c:v>90.1999999999991</c:v>
                </c:pt>
                <c:pt idx="903">
                  <c:v>90.2999999999991</c:v>
                </c:pt>
                <c:pt idx="904">
                  <c:v>90.3999999999991</c:v>
                </c:pt>
                <c:pt idx="905">
                  <c:v>90.4999999999991</c:v>
                </c:pt>
                <c:pt idx="906">
                  <c:v>90.5999999999991</c:v>
                </c:pt>
                <c:pt idx="907">
                  <c:v>90.6999999999991</c:v>
                </c:pt>
                <c:pt idx="908">
                  <c:v>90.7999999999991</c:v>
                </c:pt>
                <c:pt idx="909">
                  <c:v>90.8999999999991</c:v>
                </c:pt>
                <c:pt idx="910">
                  <c:v>90.9999999999991</c:v>
                </c:pt>
                <c:pt idx="911">
                  <c:v>91.0999999999991</c:v>
                </c:pt>
                <c:pt idx="912">
                  <c:v>91.1999999999991</c:v>
                </c:pt>
                <c:pt idx="913">
                  <c:v>91.2999999999991</c:v>
                </c:pt>
                <c:pt idx="914">
                  <c:v>91.3999999999991</c:v>
                </c:pt>
                <c:pt idx="915">
                  <c:v>91.4999999999991</c:v>
                </c:pt>
                <c:pt idx="916">
                  <c:v>91.5999999999991</c:v>
                </c:pt>
                <c:pt idx="917">
                  <c:v>91.6999999999991</c:v>
                </c:pt>
                <c:pt idx="918">
                  <c:v>91.7999999999991</c:v>
                </c:pt>
                <c:pt idx="919">
                  <c:v>91.8999999999991</c:v>
                </c:pt>
                <c:pt idx="920">
                  <c:v>91.9999999999991</c:v>
                </c:pt>
                <c:pt idx="921">
                  <c:v>92.0999999999991</c:v>
                </c:pt>
                <c:pt idx="922">
                  <c:v>92.199999999999</c:v>
                </c:pt>
                <c:pt idx="923">
                  <c:v>92.299999999999</c:v>
                </c:pt>
                <c:pt idx="924">
                  <c:v>92.399999999999</c:v>
                </c:pt>
                <c:pt idx="925">
                  <c:v>92.499999999999</c:v>
                </c:pt>
                <c:pt idx="926">
                  <c:v>92.599999999999</c:v>
                </c:pt>
                <c:pt idx="927">
                  <c:v>92.699999999999</c:v>
                </c:pt>
                <c:pt idx="928">
                  <c:v>92.799999999999</c:v>
                </c:pt>
                <c:pt idx="929">
                  <c:v>92.899999999999</c:v>
                </c:pt>
                <c:pt idx="930">
                  <c:v>92.999999999999</c:v>
                </c:pt>
                <c:pt idx="931">
                  <c:v>93.099999999999</c:v>
                </c:pt>
                <c:pt idx="932">
                  <c:v>93.199999999999</c:v>
                </c:pt>
                <c:pt idx="933">
                  <c:v>93.299999999999</c:v>
                </c:pt>
                <c:pt idx="934">
                  <c:v>93.399999999999</c:v>
                </c:pt>
                <c:pt idx="935">
                  <c:v>93.499999999999</c:v>
                </c:pt>
                <c:pt idx="936">
                  <c:v>93.599999999999</c:v>
                </c:pt>
                <c:pt idx="937">
                  <c:v>93.6999999999989</c:v>
                </c:pt>
                <c:pt idx="938">
                  <c:v>93.7999999999989</c:v>
                </c:pt>
                <c:pt idx="939">
                  <c:v>93.8999999999989</c:v>
                </c:pt>
                <c:pt idx="940">
                  <c:v>93.9999999999989</c:v>
                </c:pt>
                <c:pt idx="941">
                  <c:v>94.0999999999989</c:v>
                </c:pt>
                <c:pt idx="942">
                  <c:v>94.1999999999989</c:v>
                </c:pt>
                <c:pt idx="943">
                  <c:v>94.2999999999989</c:v>
                </c:pt>
                <c:pt idx="944">
                  <c:v>94.3999999999989</c:v>
                </c:pt>
                <c:pt idx="945">
                  <c:v>94.4999999999989</c:v>
                </c:pt>
                <c:pt idx="946">
                  <c:v>94.5999999999989</c:v>
                </c:pt>
                <c:pt idx="947">
                  <c:v>94.6999999999989</c:v>
                </c:pt>
                <c:pt idx="948">
                  <c:v>94.7999999999989</c:v>
                </c:pt>
                <c:pt idx="949">
                  <c:v>94.8999999999989</c:v>
                </c:pt>
                <c:pt idx="950">
                  <c:v>94.9999999999989</c:v>
                </c:pt>
                <c:pt idx="951">
                  <c:v>95.0999999999989</c:v>
                </c:pt>
                <c:pt idx="952">
                  <c:v>95.1999999999989</c:v>
                </c:pt>
                <c:pt idx="953">
                  <c:v>95.2999999999989</c:v>
                </c:pt>
                <c:pt idx="954">
                  <c:v>95.3999999999989</c:v>
                </c:pt>
                <c:pt idx="955">
                  <c:v>95.4999999999989</c:v>
                </c:pt>
                <c:pt idx="956">
                  <c:v>95.5999999999989</c:v>
                </c:pt>
                <c:pt idx="957">
                  <c:v>95.6999999999988</c:v>
                </c:pt>
                <c:pt idx="958">
                  <c:v>95.7999999999988</c:v>
                </c:pt>
                <c:pt idx="959">
                  <c:v>95.8999999999988</c:v>
                </c:pt>
                <c:pt idx="960">
                  <c:v>95.9999999999988</c:v>
                </c:pt>
                <c:pt idx="961">
                  <c:v>96.0999999999988</c:v>
                </c:pt>
                <c:pt idx="962">
                  <c:v>96.1999999999988</c:v>
                </c:pt>
                <c:pt idx="963">
                  <c:v>96.2999999999988</c:v>
                </c:pt>
                <c:pt idx="964">
                  <c:v>96.3999999999988</c:v>
                </c:pt>
                <c:pt idx="965">
                  <c:v>96.4999999999988</c:v>
                </c:pt>
                <c:pt idx="966">
                  <c:v>96.5999999999988</c:v>
                </c:pt>
                <c:pt idx="967">
                  <c:v>96.6999999999988</c:v>
                </c:pt>
                <c:pt idx="968">
                  <c:v>96.7999999999988</c:v>
                </c:pt>
                <c:pt idx="969">
                  <c:v>96.8999999999988</c:v>
                </c:pt>
                <c:pt idx="970">
                  <c:v>96.9999999999988</c:v>
                </c:pt>
                <c:pt idx="971">
                  <c:v>97.0999999999988</c:v>
                </c:pt>
                <c:pt idx="972">
                  <c:v>97.1999999999987</c:v>
                </c:pt>
                <c:pt idx="973">
                  <c:v>97.2999999999987</c:v>
                </c:pt>
                <c:pt idx="974">
                  <c:v>97.3999999999987</c:v>
                </c:pt>
                <c:pt idx="975">
                  <c:v>97.4999999999987</c:v>
                </c:pt>
                <c:pt idx="976">
                  <c:v>97.5999999999987</c:v>
                </c:pt>
                <c:pt idx="977">
                  <c:v>97.6999999999987</c:v>
                </c:pt>
                <c:pt idx="978">
                  <c:v>97.7999999999987</c:v>
                </c:pt>
                <c:pt idx="979">
                  <c:v>97.8999999999987</c:v>
                </c:pt>
                <c:pt idx="980">
                  <c:v>97.9999999999987</c:v>
                </c:pt>
                <c:pt idx="981">
                  <c:v>98.0999999999987</c:v>
                </c:pt>
                <c:pt idx="982">
                  <c:v>98.1999999999987</c:v>
                </c:pt>
                <c:pt idx="983">
                  <c:v>98.2999999999987</c:v>
                </c:pt>
                <c:pt idx="984">
                  <c:v>98.3999999999987</c:v>
                </c:pt>
                <c:pt idx="985">
                  <c:v>98.4999999999987</c:v>
                </c:pt>
                <c:pt idx="986">
                  <c:v>98.5999999999987</c:v>
                </c:pt>
                <c:pt idx="987">
                  <c:v>98.6999999999987</c:v>
                </c:pt>
                <c:pt idx="988">
                  <c:v>98.7999999999987</c:v>
                </c:pt>
                <c:pt idx="989">
                  <c:v>98.8999999999987</c:v>
                </c:pt>
                <c:pt idx="990">
                  <c:v>98.9999999999987</c:v>
                </c:pt>
                <c:pt idx="991">
                  <c:v>99.0999999999987</c:v>
                </c:pt>
                <c:pt idx="992">
                  <c:v>99.1999999999986</c:v>
                </c:pt>
                <c:pt idx="993">
                  <c:v>99.2999999999986</c:v>
                </c:pt>
                <c:pt idx="994">
                  <c:v>99.3999999999986</c:v>
                </c:pt>
                <c:pt idx="995">
                  <c:v>99.4999999999986</c:v>
                </c:pt>
                <c:pt idx="996">
                  <c:v>99.5999999999986</c:v>
                </c:pt>
                <c:pt idx="997">
                  <c:v>99.6999999999986</c:v>
                </c:pt>
                <c:pt idx="998">
                  <c:v>99.7999999999986</c:v>
                </c:pt>
                <c:pt idx="999">
                  <c:v>99.8999999999986</c:v>
                </c:pt>
                <c:pt idx="1000">
                  <c:v>99.9999999999986</c:v>
                </c:pt>
                <c:pt idx="1001">
                  <c:v>100.099999999999</c:v>
                </c:pt>
                <c:pt idx="1002">
                  <c:v>100.199999999999</c:v>
                </c:pt>
                <c:pt idx="1003">
                  <c:v>100.299999999999</c:v>
                </c:pt>
                <c:pt idx="1004">
                  <c:v>100.399999999999</c:v>
                </c:pt>
                <c:pt idx="1005">
                  <c:v>100.499999999999</c:v>
                </c:pt>
                <c:pt idx="1006">
                  <c:v>100.599999999999</c:v>
                </c:pt>
                <c:pt idx="1007">
                  <c:v>100.699999999999</c:v>
                </c:pt>
                <c:pt idx="1008">
                  <c:v>100.799999999999</c:v>
                </c:pt>
                <c:pt idx="1009">
                  <c:v>100.899999999999</c:v>
                </c:pt>
                <c:pt idx="1010">
                  <c:v>100.999999999999</c:v>
                </c:pt>
                <c:pt idx="1011">
                  <c:v>101.099999999999</c:v>
                </c:pt>
                <c:pt idx="1012">
                  <c:v>101.199999999999</c:v>
                </c:pt>
                <c:pt idx="1013">
                  <c:v>101.299999999999</c:v>
                </c:pt>
                <c:pt idx="1014">
                  <c:v>101.399999999999</c:v>
                </c:pt>
                <c:pt idx="1015">
                  <c:v>101.499999999999</c:v>
                </c:pt>
                <c:pt idx="1016">
                  <c:v>101.599999999999</c:v>
                </c:pt>
                <c:pt idx="1017">
                  <c:v>101.699999999999</c:v>
                </c:pt>
                <c:pt idx="1018">
                  <c:v>101.799999999999</c:v>
                </c:pt>
                <c:pt idx="1019">
                  <c:v>101.899999999998</c:v>
                </c:pt>
                <c:pt idx="1020">
                  <c:v>101.999999999998</c:v>
                </c:pt>
                <c:pt idx="1021">
                  <c:v>102.099999999998</c:v>
                </c:pt>
                <c:pt idx="1022">
                  <c:v>102.199999999998</c:v>
                </c:pt>
                <c:pt idx="1023">
                  <c:v>102.299999999998</c:v>
                </c:pt>
                <c:pt idx="1024">
                  <c:v>102.399999999998</c:v>
                </c:pt>
                <c:pt idx="1025">
                  <c:v>102.499999999998</c:v>
                </c:pt>
                <c:pt idx="1026">
                  <c:v>102.599999999998</c:v>
                </c:pt>
                <c:pt idx="1027">
                  <c:v>102.699999999998</c:v>
                </c:pt>
                <c:pt idx="1028">
                  <c:v>102.799999999998</c:v>
                </c:pt>
                <c:pt idx="1029">
                  <c:v>102.899999999998</c:v>
                </c:pt>
                <c:pt idx="1030">
                  <c:v>102.999999999998</c:v>
                </c:pt>
                <c:pt idx="1031">
                  <c:v>103.099999999998</c:v>
                </c:pt>
                <c:pt idx="1032">
                  <c:v>103.199999999998</c:v>
                </c:pt>
                <c:pt idx="1033">
                  <c:v>103.299999999998</c:v>
                </c:pt>
                <c:pt idx="1034">
                  <c:v>103.399999999998</c:v>
                </c:pt>
                <c:pt idx="1035">
                  <c:v>103.499999999998</c:v>
                </c:pt>
                <c:pt idx="1036">
                  <c:v>103.599999999998</c:v>
                </c:pt>
                <c:pt idx="1037">
                  <c:v>103.699999999998</c:v>
                </c:pt>
                <c:pt idx="1038">
                  <c:v>103.799999999998</c:v>
                </c:pt>
                <c:pt idx="1039">
                  <c:v>103.899999999998</c:v>
                </c:pt>
                <c:pt idx="1040">
                  <c:v>103.999999999998</c:v>
                </c:pt>
                <c:pt idx="1041">
                  <c:v>104.099999999998</c:v>
                </c:pt>
                <c:pt idx="1042">
                  <c:v>104.199999999998</c:v>
                </c:pt>
                <c:pt idx="1043">
                  <c:v>104.299999999998</c:v>
                </c:pt>
                <c:pt idx="1044">
                  <c:v>104.399999999998</c:v>
                </c:pt>
                <c:pt idx="1045">
                  <c:v>104.499999999998</c:v>
                </c:pt>
                <c:pt idx="1046">
                  <c:v>104.599999999998</c:v>
                </c:pt>
                <c:pt idx="1047">
                  <c:v>104.699999999998</c:v>
                </c:pt>
                <c:pt idx="1048">
                  <c:v>104.799999999998</c:v>
                </c:pt>
                <c:pt idx="1049">
                  <c:v>104.899999999998</c:v>
                </c:pt>
                <c:pt idx="1050">
                  <c:v>104.999999999998</c:v>
                </c:pt>
                <c:pt idx="1051">
                  <c:v>105.099999999998</c:v>
                </c:pt>
                <c:pt idx="1052">
                  <c:v>105.199999999998</c:v>
                </c:pt>
                <c:pt idx="1053">
                  <c:v>105.299999999998</c:v>
                </c:pt>
                <c:pt idx="1054">
                  <c:v>105.399999999998</c:v>
                </c:pt>
                <c:pt idx="1055">
                  <c:v>105.499999999998</c:v>
                </c:pt>
                <c:pt idx="1056">
                  <c:v>105.599999999998</c:v>
                </c:pt>
                <c:pt idx="1057">
                  <c:v>105.699999999998</c:v>
                </c:pt>
                <c:pt idx="1058">
                  <c:v>105.799999999998</c:v>
                </c:pt>
                <c:pt idx="1059">
                  <c:v>105.899999999998</c:v>
                </c:pt>
                <c:pt idx="1060">
                  <c:v>105.999999999998</c:v>
                </c:pt>
                <c:pt idx="1061">
                  <c:v>106.099999999998</c:v>
                </c:pt>
                <c:pt idx="1062">
                  <c:v>106.199999999998</c:v>
                </c:pt>
                <c:pt idx="1063">
                  <c:v>106.299999999998</c:v>
                </c:pt>
                <c:pt idx="1064">
                  <c:v>106.399999999998</c:v>
                </c:pt>
                <c:pt idx="1065">
                  <c:v>106.499999999998</c:v>
                </c:pt>
                <c:pt idx="1066">
                  <c:v>106.599999999998</c:v>
                </c:pt>
                <c:pt idx="1067">
                  <c:v>106.699999999998</c:v>
                </c:pt>
                <c:pt idx="1068">
                  <c:v>106.799999999998</c:v>
                </c:pt>
                <c:pt idx="1069">
                  <c:v>106.899999999998</c:v>
                </c:pt>
                <c:pt idx="1070">
                  <c:v>106.999999999998</c:v>
                </c:pt>
                <c:pt idx="1071">
                  <c:v>107.099999999998</c:v>
                </c:pt>
                <c:pt idx="1072">
                  <c:v>107.199999999998</c:v>
                </c:pt>
                <c:pt idx="1073">
                  <c:v>107.299999999998</c:v>
                </c:pt>
                <c:pt idx="1074">
                  <c:v>107.399999999998</c:v>
                </c:pt>
                <c:pt idx="1075">
                  <c:v>107.499999999998</c:v>
                </c:pt>
                <c:pt idx="1076">
                  <c:v>107.599999999998</c:v>
                </c:pt>
                <c:pt idx="1077">
                  <c:v>107.699999999998</c:v>
                </c:pt>
                <c:pt idx="1078">
                  <c:v>107.799999999998</c:v>
                </c:pt>
                <c:pt idx="1079">
                  <c:v>107.899999999998</c:v>
                </c:pt>
                <c:pt idx="1080">
                  <c:v>107.999999999998</c:v>
                </c:pt>
                <c:pt idx="1081">
                  <c:v>108.099999999998</c:v>
                </c:pt>
                <c:pt idx="1082">
                  <c:v>108.199999999998</c:v>
                </c:pt>
                <c:pt idx="1083">
                  <c:v>108.299999999998</c:v>
                </c:pt>
                <c:pt idx="1084">
                  <c:v>108.399999999998</c:v>
                </c:pt>
                <c:pt idx="1085">
                  <c:v>108.499999999998</c:v>
                </c:pt>
                <c:pt idx="1086">
                  <c:v>108.599999999998</c:v>
                </c:pt>
                <c:pt idx="1087">
                  <c:v>108.699999999998</c:v>
                </c:pt>
                <c:pt idx="1088">
                  <c:v>108.799999999998</c:v>
                </c:pt>
                <c:pt idx="1089">
                  <c:v>108.899999999998</c:v>
                </c:pt>
                <c:pt idx="1090">
                  <c:v>108.999999999998</c:v>
                </c:pt>
                <c:pt idx="1091">
                  <c:v>109.099999999998</c:v>
                </c:pt>
                <c:pt idx="1092">
                  <c:v>109.199999999998</c:v>
                </c:pt>
                <c:pt idx="1093">
                  <c:v>109.299999999998</c:v>
                </c:pt>
                <c:pt idx="1094">
                  <c:v>109.399999999998</c:v>
                </c:pt>
                <c:pt idx="1095">
                  <c:v>109.499999999998</c:v>
                </c:pt>
                <c:pt idx="1096">
                  <c:v>109.599999999998</c:v>
                </c:pt>
                <c:pt idx="1097">
                  <c:v>109.699999999998</c:v>
                </c:pt>
                <c:pt idx="1098">
                  <c:v>109.799999999998</c:v>
                </c:pt>
                <c:pt idx="1099">
                  <c:v>109.899999999998</c:v>
                </c:pt>
                <c:pt idx="1100">
                  <c:v>109.999999999998</c:v>
                </c:pt>
                <c:pt idx="1101">
                  <c:v>110.099999999998</c:v>
                </c:pt>
                <c:pt idx="1102">
                  <c:v>110.199999999998</c:v>
                </c:pt>
                <c:pt idx="1103">
                  <c:v>110.299999999998</c:v>
                </c:pt>
                <c:pt idx="1104">
                  <c:v>110.399999999998</c:v>
                </c:pt>
                <c:pt idx="1105">
                  <c:v>110.499999999998</c:v>
                </c:pt>
                <c:pt idx="1106">
                  <c:v>110.599999999998</c:v>
                </c:pt>
                <c:pt idx="1107">
                  <c:v>110.699999999998</c:v>
                </c:pt>
                <c:pt idx="1108">
                  <c:v>110.799999999998</c:v>
                </c:pt>
                <c:pt idx="1109">
                  <c:v>110.899999999998</c:v>
                </c:pt>
                <c:pt idx="1110">
                  <c:v>110.999999999998</c:v>
                </c:pt>
                <c:pt idx="1111">
                  <c:v>111.099999999998</c:v>
                </c:pt>
                <c:pt idx="1112">
                  <c:v>111.199999999998</c:v>
                </c:pt>
                <c:pt idx="1113">
                  <c:v>111.299999999998</c:v>
                </c:pt>
                <c:pt idx="1114">
                  <c:v>111.399999999998</c:v>
                </c:pt>
                <c:pt idx="1115">
                  <c:v>111.499999999998</c:v>
                </c:pt>
                <c:pt idx="1116">
                  <c:v>111.599999999998</c:v>
                </c:pt>
                <c:pt idx="1117">
                  <c:v>111.699999999998</c:v>
                </c:pt>
                <c:pt idx="1118">
                  <c:v>111.799999999998</c:v>
                </c:pt>
                <c:pt idx="1119">
                  <c:v>111.899999999998</c:v>
                </c:pt>
                <c:pt idx="1120">
                  <c:v>111.999999999998</c:v>
                </c:pt>
                <c:pt idx="1121">
                  <c:v>112.099999999998</c:v>
                </c:pt>
                <c:pt idx="1122">
                  <c:v>112.199999999998</c:v>
                </c:pt>
                <c:pt idx="1123">
                  <c:v>112.299999999998</c:v>
                </c:pt>
                <c:pt idx="1124">
                  <c:v>112.399999999998</c:v>
                </c:pt>
                <c:pt idx="1125">
                  <c:v>112.499999999998</c:v>
                </c:pt>
                <c:pt idx="1126">
                  <c:v>112.599999999998</c:v>
                </c:pt>
                <c:pt idx="1127">
                  <c:v>112.699999999998</c:v>
                </c:pt>
                <c:pt idx="1128">
                  <c:v>112.799999999998</c:v>
                </c:pt>
                <c:pt idx="1129">
                  <c:v>112.899999999998</c:v>
                </c:pt>
                <c:pt idx="1130">
                  <c:v>112.999999999998</c:v>
                </c:pt>
                <c:pt idx="1131">
                  <c:v>113.099999999998</c:v>
                </c:pt>
                <c:pt idx="1132">
                  <c:v>113.199999999998</c:v>
                </c:pt>
                <c:pt idx="1133">
                  <c:v>113.299999999998</c:v>
                </c:pt>
                <c:pt idx="1134">
                  <c:v>113.399999999998</c:v>
                </c:pt>
                <c:pt idx="1135">
                  <c:v>113.499999999998</c:v>
                </c:pt>
                <c:pt idx="1136">
                  <c:v>113.599999999998</c:v>
                </c:pt>
                <c:pt idx="1137">
                  <c:v>113.699999999998</c:v>
                </c:pt>
                <c:pt idx="1138">
                  <c:v>113.799999999998</c:v>
                </c:pt>
                <c:pt idx="1139">
                  <c:v>113.899999999998</c:v>
                </c:pt>
                <c:pt idx="1140">
                  <c:v>113.999999999998</c:v>
                </c:pt>
                <c:pt idx="1141">
                  <c:v>114.099999999998</c:v>
                </c:pt>
                <c:pt idx="1142">
                  <c:v>114.199999999998</c:v>
                </c:pt>
                <c:pt idx="1143">
                  <c:v>114.299999999998</c:v>
                </c:pt>
                <c:pt idx="1144">
                  <c:v>114.399999999998</c:v>
                </c:pt>
                <c:pt idx="1145">
                  <c:v>114.499999999998</c:v>
                </c:pt>
                <c:pt idx="1146">
                  <c:v>114.599999999998</c:v>
                </c:pt>
                <c:pt idx="1147">
                  <c:v>114.699999999998</c:v>
                </c:pt>
                <c:pt idx="1148">
                  <c:v>114.799999999998</c:v>
                </c:pt>
                <c:pt idx="1149">
                  <c:v>114.899999999998</c:v>
                </c:pt>
                <c:pt idx="1150">
                  <c:v>114.999999999998</c:v>
                </c:pt>
                <c:pt idx="1151">
                  <c:v>115.099999999998</c:v>
                </c:pt>
                <c:pt idx="1152">
                  <c:v>115.199999999998</c:v>
                </c:pt>
                <c:pt idx="1153">
                  <c:v>115.299999999998</c:v>
                </c:pt>
                <c:pt idx="1154">
                  <c:v>115.399999999998</c:v>
                </c:pt>
                <c:pt idx="1155">
                  <c:v>115.499999999998</c:v>
                </c:pt>
                <c:pt idx="1156">
                  <c:v>115.599999999998</c:v>
                </c:pt>
                <c:pt idx="1157">
                  <c:v>115.699999999998</c:v>
                </c:pt>
                <c:pt idx="1158">
                  <c:v>115.799999999998</c:v>
                </c:pt>
                <c:pt idx="1159">
                  <c:v>115.899999999998</c:v>
                </c:pt>
                <c:pt idx="1160">
                  <c:v>115.999999999998</c:v>
                </c:pt>
                <c:pt idx="1161">
                  <c:v>116.099999999998</c:v>
                </c:pt>
                <c:pt idx="1162">
                  <c:v>116.199999999998</c:v>
                </c:pt>
                <c:pt idx="1163">
                  <c:v>116.299999999998</c:v>
                </c:pt>
                <c:pt idx="1164">
                  <c:v>116.399999999998</c:v>
                </c:pt>
                <c:pt idx="1165">
                  <c:v>116.499999999998</c:v>
                </c:pt>
                <c:pt idx="1166">
                  <c:v>116.599999999998</c:v>
                </c:pt>
                <c:pt idx="1167">
                  <c:v>116.699999999998</c:v>
                </c:pt>
                <c:pt idx="1168">
                  <c:v>116.799999999998</c:v>
                </c:pt>
                <c:pt idx="1169">
                  <c:v>116.899999999998</c:v>
                </c:pt>
                <c:pt idx="1170">
                  <c:v>116.999999999998</c:v>
                </c:pt>
                <c:pt idx="1171">
                  <c:v>117.099999999998</c:v>
                </c:pt>
                <c:pt idx="1172">
                  <c:v>117.199999999998</c:v>
                </c:pt>
                <c:pt idx="1173">
                  <c:v>117.299999999998</c:v>
                </c:pt>
                <c:pt idx="1174">
                  <c:v>117.399999999998</c:v>
                </c:pt>
                <c:pt idx="1175">
                  <c:v>117.499999999998</c:v>
                </c:pt>
                <c:pt idx="1176">
                  <c:v>117.599999999998</c:v>
                </c:pt>
                <c:pt idx="1177">
                  <c:v>117.699999999998</c:v>
                </c:pt>
                <c:pt idx="1178">
                  <c:v>117.799999999998</c:v>
                </c:pt>
                <c:pt idx="1179">
                  <c:v>117.899999999998</c:v>
                </c:pt>
                <c:pt idx="1180">
                  <c:v>117.999999999998</c:v>
                </c:pt>
                <c:pt idx="1181">
                  <c:v>118.099999999998</c:v>
                </c:pt>
                <c:pt idx="1182">
                  <c:v>118.199999999998</c:v>
                </c:pt>
                <c:pt idx="1183">
                  <c:v>118.299999999998</c:v>
                </c:pt>
                <c:pt idx="1184">
                  <c:v>118.399999999998</c:v>
                </c:pt>
                <c:pt idx="1185">
                  <c:v>118.499999999998</c:v>
                </c:pt>
                <c:pt idx="1186">
                  <c:v>118.599999999998</c:v>
                </c:pt>
                <c:pt idx="1187">
                  <c:v>118.699999999998</c:v>
                </c:pt>
                <c:pt idx="1188">
                  <c:v>118.799999999998</c:v>
                </c:pt>
                <c:pt idx="1189">
                  <c:v>118.899999999998</c:v>
                </c:pt>
                <c:pt idx="1190">
                  <c:v>118.999999999998</c:v>
                </c:pt>
                <c:pt idx="1191">
                  <c:v>119.099999999998</c:v>
                </c:pt>
                <c:pt idx="1192">
                  <c:v>119.199999999998</c:v>
                </c:pt>
                <c:pt idx="1193">
                  <c:v>119.299999999998</c:v>
                </c:pt>
                <c:pt idx="1194">
                  <c:v>119.399999999997</c:v>
                </c:pt>
                <c:pt idx="1195">
                  <c:v>119.499999999997</c:v>
                </c:pt>
                <c:pt idx="1196">
                  <c:v>119.599999999997</c:v>
                </c:pt>
                <c:pt idx="1197">
                  <c:v>119.699999999997</c:v>
                </c:pt>
                <c:pt idx="1198">
                  <c:v>119.799999999997</c:v>
                </c:pt>
                <c:pt idx="1199">
                  <c:v>119.899999999997</c:v>
                </c:pt>
                <c:pt idx="1200">
                  <c:v>119.999999999997</c:v>
                </c:pt>
                <c:pt idx="1201">
                  <c:v>120.099999999997</c:v>
                </c:pt>
                <c:pt idx="1202">
                  <c:v>120.199999999997</c:v>
                </c:pt>
                <c:pt idx="1203">
                  <c:v>120.299999999997</c:v>
                </c:pt>
                <c:pt idx="1204">
                  <c:v>120.399999999997</c:v>
                </c:pt>
                <c:pt idx="1205">
                  <c:v>120.499999999997</c:v>
                </c:pt>
                <c:pt idx="1206">
                  <c:v>120.599999999997</c:v>
                </c:pt>
                <c:pt idx="1207">
                  <c:v>120.699999999997</c:v>
                </c:pt>
                <c:pt idx="1208">
                  <c:v>120.799999999997</c:v>
                </c:pt>
                <c:pt idx="1209">
                  <c:v>120.899999999997</c:v>
                </c:pt>
                <c:pt idx="1210">
                  <c:v>120.999999999997</c:v>
                </c:pt>
                <c:pt idx="1211">
                  <c:v>121.099999999997</c:v>
                </c:pt>
                <c:pt idx="1212">
                  <c:v>121.199999999997</c:v>
                </c:pt>
                <c:pt idx="1213">
                  <c:v>121.299999999997</c:v>
                </c:pt>
                <c:pt idx="1214">
                  <c:v>121.399999999997</c:v>
                </c:pt>
                <c:pt idx="1215">
                  <c:v>121.499999999997</c:v>
                </c:pt>
                <c:pt idx="1216">
                  <c:v>121.599999999997</c:v>
                </c:pt>
                <c:pt idx="1217">
                  <c:v>121.699999999997</c:v>
                </c:pt>
                <c:pt idx="1218">
                  <c:v>121.799999999997</c:v>
                </c:pt>
                <c:pt idx="1219">
                  <c:v>121.899999999997</c:v>
                </c:pt>
                <c:pt idx="1220">
                  <c:v>121.999999999997</c:v>
                </c:pt>
                <c:pt idx="1221">
                  <c:v>122.099999999997</c:v>
                </c:pt>
                <c:pt idx="1222">
                  <c:v>122.199999999997</c:v>
                </c:pt>
                <c:pt idx="1223">
                  <c:v>122.299999999997</c:v>
                </c:pt>
                <c:pt idx="1224">
                  <c:v>122.399999999997</c:v>
                </c:pt>
                <c:pt idx="1225">
                  <c:v>122.499999999997</c:v>
                </c:pt>
                <c:pt idx="1226">
                  <c:v>122.599999999997</c:v>
                </c:pt>
                <c:pt idx="1227">
                  <c:v>122.699999999997</c:v>
                </c:pt>
                <c:pt idx="1228">
                  <c:v>122.799999999997</c:v>
                </c:pt>
                <c:pt idx="1229">
                  <c:v>122.899999999997</c:v>
                </c:pt>
                <c:pt idx="1230">
                  <c:v>122.999999999997</c:v>
                </c:pt>
                <c:pt idx="1231">
                  <c:v>123.099999999997</c:v>
                </c:pt>
                <c:pt idx="1232">
                  <c:v>123.199999999997</c:v>
                </c:pt>
                <c:pt idx="1233">
                  <c:v>123.299999999997</c:v>
                </c:pt>
                <c:pt idx="1234">
                  <c:v>123.399999999997</c:v>
                </c:pt>
                <c:pt idx="1235">
                  <c:v>123.499999999997</c:v>
                </c:pt>
                <c:pt idx="1236">
                  <c:v>123.599999999997</c:v>
                </c:pt>
                <c:pt idx="1237">
                  <c:v>123.699999999997</c:v>
                </c:pt>
                <c:pt idx="1238">
                  <c:v>123.799999999997</c:v>
                </c:pt>
                <c:pt idx="1239">
                  <c:v>123.899999999997</c:v>
                </c:pt>
                <c:pt idx="1240">
                  <c:v>123.999999999997</c:v>
                </c:pt>
                <c:pt idx="1241">
                  <c:v>124.099999999997</c:v>
                </c:pt>
                <c:pt idx="1242">
                  <c:v>124.199999999997</c:v>
                </c:pt>
                <c:pt idx="1243">
                  <c:v>124.299999999997</c:v>
                </c:pt>
                <c:pt idx="1244">
                  <c:v>124.399999999997</c:v>
                </c:pt>
                <c:pt idx="1245">
                  <c:v>124.499999999997</c:v>
                </c:pt>
                <c:pt idx="1246">
                  <c:v>124.599999999997</c:v>
                </c:pt>
                <c:pt idx="1247">
                  <c:v>124.699999999997</c:v>
                </c:pt>
                <c:pt idx="1248">
                  <c:v>124.799999999997</c:v>
                </c:pt>
                <c:pt idx="1249">
                  <c:v>124.899999999997</c:v>
                </c:pt>
                <c:pt idx="1250">
                  <c:v>124.999999999997</c:v>
                </c:pt>
                <c:pt idx="1251">
                  <c:v>125.099999999997</c:v>
                </c:pt>
                <c:pt idx="1252">
                  <c:v>125.199999999997</c:v>
                </c:pt>
                <c:pt idx="1253">
                  <c:v>125.299999999997</c:v>
                </c:pt>
                <c:pt idx="1254">
                  <c:v>125.399999999997</c:v>
                </c:pt>
                <c:pt idx="1255">
                  <c:v>125.499999999997</c:v>
                </c:pt>
                <c:pt idx="1256">
                  <c:v>125.599999999997</c:v>
                </c:pt>
                <c:pt idx="1257">
                  <c:v>125.699999999997</c:v>
                </c:pt>
                <c:pt idx="1258">
                  <c:v>125.799999999997</c:v>
                </c:pt>
                <c:pt idx="1259">
                  <c:v>125.899999999997</c:v>
                </c:pt>
                <c:pt idx="1260">
                  <c:v>125.999999999997</c:v>
                </c:pt>
                <c:pt idx="1261">
                  <c:v>126.099999999997</c:v>
                </c:pt>
                <c:pt idx="1262">
                  <c:v>126.199999999997</c:v>
                </c:pt>
                <c:pt idx="1263">
                  <c:v>126.299999999997</c:v>
                </c:pt>
                <c:pt idx="1264">
                  <c:v>126.399999999997</c:v>
                </c:pt>
                <c:pt idx="1265">
                  <c:v>126.499999999997</c:v>
                </c:pt>
                <c:pt idx="1266">
                  <c:v>126.599999999997</c:v>
                </c:pt>
                <c:pt idx="1267">
                  <c:v>126.699999999997</c:v>
                </c:pt>
                <c:pt idx="1268">
                  <c:v>126.799999999997</c:v>
                </c:pt>
                <c:pt idx="1269">
                  <c:v>126.899999999997</c:v>
                </c:pt>
                <c:pt idx="1270">
                  <c:v>126.999999999997</c:v>
                </c:pt>
                <c:pt idx="1271">
                  <c:v>127.099999999997</c:v>
                </c:pt>
                <c:pt idx="1272">
                  <c:v>127.199999999997</c:v>
                </c:pt>
                <c:pt idx="1273">
                  <c:v>127.299999999997</c:v>
                </c:pt>
                <c:pt idx="1274">
                  <c:v>127.399999999997</c:v>
                </c:pt>
                <c:pt idx="1275">
                  <c:v>127.499999999997</c:v>
                </c:pt>
                <c:pt idx="1276">
                  <c:v>127.599999999997</c:v>
                </c:pt>
                <c:pt idx="1277">
                  <c:v>127.699999999997</c:v>
                </c:pt>
                <c:pt idx="1278">
                  <c:v>127.799999999997</c:v>
                </c:pt>
                <c:pt idx="1279">
                  <c:v>127.899999999997</c:v>
                </c:pt>
                <c:pt idx="1280">
                  <c:v>127.999999999997</c:v>
                </c:pt>
                <c:pt idx="1281">
                  <c:v>128.099999999997</c:v>
                </c:pt>
                <c:pt idx="1282">
                  <c:v>128.199999999997</c:v>
                </c:pt>
                <c:pt idx="1283">
                  <c:v>128.299999999997</c:v>
                </c:pt>
                <c:pt idx="1284">
                  <c:v>128.399999999997</c:v>
                </c:pt>
                <c:pt idx="1285">
                  <c:v>128.499999999997</c:v>
                </c:pt>
                <c:pt idx="1286">
                  <c:v>128.599999999997</c:v>
                </c:pt>
                <c:pt idx="1287">
                  <c:v>128.699999999997</c:v>
                </c:pt>
                <c:pt idx="1288">
                  <c:v>128.799999999997</c:v>
                </c:pt>
                <c:pt idx="1289">
                  <c:v>128.899999999997</c:v>
                </c:pt>
                <c:pt idx="1290">
                  <c:v>128.999999999997</c:v>
                </c:pt>
                <c:pt idx="1291">
                  <c:v>129.099999999997</c:v>
                </c:pt>
                <c:pt idx="1292">
                  <c:v>129.199999999997</c:v>
                </c:pt>
                <c:pt idx="1293">
                  <c:v>129.299999999997</c:v>
                </c:pt>
                <c:pt idx="1294">
                  <c:v>129.399999999997</c:v>
                </c:pt>
                <c:pt idx="1295">
                  <c:v>129.499999999997</c:v>
                </c:pt>
                <c:pt idx="1296">
                  <c:v>129.599999999997</c:v>
                </c:pt>
                <c:pt idx="1297">
                  <c:v>129.699999999997</c:v>
                </c:pt>
                <c:pt idx="1298">
                  <c:v>129.799999999997</c:v>
                </c:pt>
                <c:pt idx="1299">
                  <c:v>129.899999999997</c:v>
                </c:pt>
                <c:pt idx="1300">
                  <c:v>129.999999999997</c:v>
                </c:pt>
                <c:pt idx="1301">
                  <c:v>130.099999999997</c:v>
                </c:pt>
                <c:pt idx="1302">
                  <c:v>130.199999999997</c:v>
                </c:pt>
                <c:pt idx="1303">
                  <c:v>130.299999999997</c:v>
                </c:pt>
                <c:pt idx="1304">
                  <c:v>130.399999999997</c:v>
                </c:pt>
                <c:pt idx="1305">
                  <c:v>130.499999999997</c:v>
                </c:pt>
                <c:pt idx="1306">
                  <c:v>130.599999999997</c:v>
                </c:pt>
                <c:pt idx="1307">
                  <c:v>130.699999999997</c:v>
                </c:pt>
                <c:pt idx="1308">
                  <c:v>130.799999999997</c:v>
                </c:pt>
                <c:pt idx="1309">
                  <c:v>130.899999999997</c:v>
                </c:pt>
                <c:pt idx="1310">
                  <c:v>130.999999999997</c:v>
                </c:pt>
                <c:pt idx="1311">
                  <c:v>131.099999999997</c:v>
                </c:pt>
                <c:pt idx="1312">
                  <c:v>131.199999999997</c:v>
                </c:pt>
                <c:pt idx="1313">
                  <c:v>131.299999999997</c:v>
                </c:pt>
                <c:pt idx="1314">
                  <c:v>131.399999999997</c:v>
                </c:pt>
                <c:pt idx="1315">
                  <c:v>131.499999999997</c:v>
                </c:pt>
                <c:pt idx="1316">
                  <c:v>131.599999999997</c:v>
                </c:pt>
                <c:pt idx="1317">
                  <c:v>131.699999999997</c:v>
                </c:pt>
                <c:pt idx="1318">
                  <c:v>131.799999999997</c:v>
                </c:pt>
                <c:pt idx="1319">
                  <c:v>131.899999999997</c:v>
                </c:pt>
                <c:pt idx="1320">
                  <c:v>131.999999999997</c:v>
                </c:pt>
                <c:pt idx="1321">
                  <c:v>132.099999999997</c:v>
                </c:pt>
                <c:pt idx="1322">
                  <c:v>132.199999999997</c:v>
                </c:pt>
                <c:pt idx="1323">
                  <c:v>132.299999999997</c:v>
                </c:pt>
                <c:pt idx="1324">
                  <c:v>132.399999999997</c:v>
                </c:pt>
                <c:pt idx="1325">
                  <c:v>132.499999999997</c:v>
                </c:pt>
                <c:pt idx="1326">
                  <c:v>132.599999999997</c:v>
                </c:pt>
                <c:pt idx="1327">
                  <c:v>132.699999999997</c:v>
                </c:pt>
                <c:pt idx="1328">
                  <c:v>132.799999999997</c:v>
                </c:pt>
                <c:pt idx="1329">
                  <c:v>132.899999999997</c:v>
                </c:pt>
                <c:pt idx="1330">
                  <c:v>132.999999999997</c:v>
                </c:pt>
                <c:pt idx="1331">
                  <c:v>133.099999999997</c:v>
                </c:pt>
                <c:pt idx="1332">
                  <c:v>133.199999999997</c:v>
                </c:pt>
                <c:pt idx="1333">
                  <c:v>133.299999999997</c:v>
                </c:pt>
                <c:pt idx="1334">
                  <c:v>133.399999999997</c:v>
                </c:pt>
                <c:pt idx="1335">
                  <c:v>133.499999999997</c:v>
                </c:pt>
                <c:pt idx="1336">
                  <c:v>133.599999999997</c:v>
                </c:pt>
                <c:pt idx="1337">
                  <c:v>133.699999999997</c:v>
                </c:pt>
                <c:pt idx="1338">
                  <c:v>133.799999999997</c:v>
                </c:pt>
                <c:pt idx="1339">
                  <c:v>133.899999999997</c:v>
                </c:pt>
                <c:pt idx="1340">
                  <c:v>133.999999999997</c:v>
                </c:pt>
                <c:pt idx="1341">
                  <c:v>134.099999999997</c:v>
                </c:pt>
                <c:pt idx="1342">
                  <c:v>134.199999999997</c:v>
                </c:pt>
                <c:pt idx="1343">
                  <c:v>134.299999999997</c:v>
                </c:pt>
                <c:pt idx="1344">
                  <c:v>134.399999999997</c:v>
                </c:pt>
                <c:pt idx="1345">
                  <c:v>134.499999999997</c:v>
                </c:pt>
                <c:pt idx="1346">
                  <c:v>134.599999999997</c:v>
                </c:pt>
                <c:pt idx="1347">
                  <c:v>134.699999999997</c:v>
                </c:pt>
                <c:pt idx="1348">
                  <c:v>134.799999999997</c:v>
                </c:pt>
                <c:pt idx="1349">
                  <c:v>134.899999999997</c:v>
                </c:pt>
                <c:pt idx="1350">
                  <c:v>134.999999999997</c:v>
                </c:pt>
                <c:pt idx="1351">
                  <c:v>135.099999999997</c:v>
                </c:pt>
                <c:pt idx="1352">
                  <c:v>135.199999999997</c:v>
                </c:pt>
                <c:pt idx="1353">
                  <c:v>135.299999999997</c:v>
                </c:pt>
                <c:pt idx="1354">
                  <c:v>135.399999999997</c:v>
                </c:pt>
                <c:pt idx="1355">
                  <c:v>135.499999999997</c:v>
                </c:pt>
                <c:pt idx="1356">
                  <c:v>135.599999999997</c:v>
                </c:pt>
                <c:pt idx="1357">
                  <c:v>135.699999999997</c:v>
                </c:pt>
                <c:pt idx="1358">
                  <c:v>135.799999999997</c:v>
                </c:pt>
                <c:pt idx="1359">
                  <c:v>135.899999999997</c:v>
                </c:pt>
                <c:pt idx="1360">
                  <c:v>135.999999999997</c:v>
                </c:pt>
                <c:pt idx="1361">
                  <c:v>136.099999999997</c:v>
                </c:pt>
                <c:pt idx="1362">
                  <c:v>136.199999999997</c:v>
                </c:pt>
                <c:pt idx="1363">
                  <c:v>136.299999999997</c:v>
                </c:pt>
                <c:pt idx="1364">
                  <c:v>136.399999999997</c:v>
                </c:pt>
                <c:pt idx="1365">
                  <c:v>136.499999999997</c:v>
                </c:pt>
                <c:pt idx="1366">
                  <c:v>136.599999999997</c:v>
                </c:pt>
                <c:pt idx="1367">
                  <c:v>136.699999999997</c:v>
                </c:pt>
                <c:pt idx="1368">
                  <c:v>136.799999999997</c:v>
                </c:pt>
                <c:pt idx="1369">
                  <c:v>136.899999999997</c:v>
                </c:pt>
                <c:pt idx="1370">
                  <c:v>136.999999999997</c:v>
                </c:pt>
                <c:pt idx="1371">
                  <c:v>137.099999999997</c:v>
                </c:pt>
                <c:pt idx="1372">
                  <c:v>137.199999999997</c:v>
                </c:pt>
                <c:pt idx="1373">
                  <c:v>137.299999999997</c:v>
                </c:pt>
                <c:pt idx="1374">
                  <c:v>137.399999999996</c:v>
                </c:pt>
                <c:pt idx="1375">
                  <c:v>137.499999999996</c:v>
                </c:pt>
                <c:pt idx="1376">
                  <c:v>137.599999999996</c:v>
                </c:pt>
                <c:pt idx="1377">
                  <c:v>137.699999999996</c:v>
                </c:pt>
                <c:pt idx="1378">
                  <c:v>137.799999999996</c:v>
                </c:pt>
                <c:pt idx="1379">
                  <c:v>137.899999999996</c:v>
                </c:pt>
                <c:pt idx="1380">
                  <c:v>137.999999999996</c:v>
                </c:pt>
                <c:pt idx="1381">
                  <c:v>138.099999999996</c:v>
                </c:pt>
                <c:pt idx="1382">
                  <c:v>138.199999999996</c:v>
                </c:pt>
                <c:pt idx="1383">
                  <c:v>138.299999999996</c:v>
                </c:pt>
                <c:pt idx="1384">
                  <c:v>138.399999999996</c:v>
                </c:pt>
                <c:pt idx="1385">
                  <c:v>138.499999999996</c:v>
                </c:pt>
                <c:pt idx="1386">
                  <c:v>138.599999999996</c:v>
                </c:pt>
                <c:pt idx="1387">
                  <c:v>138.699999999996</c:v>
                </c:pt>
                <c:pt idx="1388">
                  <c:v>138.799999999996</c:v>
                </c:pt>
                <c:pt idx="1389">
                  <c:v>138.899999999996</c:v>
                </c:pt>
                <c:pt idx="1390">
                  <c:v>138.999999999996</c:v>
                </c:pt>
                <c:pt idx="1391">
                  <c:v>139.099999999996</c:v>
                </c:pt>
                <c:pt idx="1392">
                  <c:v>139.199999999996</c:v>
                </c:pt>
                <c:pt idx="1393">
                  <c:v>139.299999999996</c:v>
                </c:pt>
                <c:pt idx="1394">
                  <c:v>139.399999999996</c:v>
                </c:pt>
                <c:pt idx="1395">
                  <c:v>139.499999999996</c:v>
                </c:pt>
                <c:pt idx="1396">
                  <c:v>139.599999999996</c:v>
                </c:pt>
                <c:pt idx="1397">
                  <c:v>139.699999999996</c:v>
                </c:pt>
                <c:pt idx="1398">
                  <c:v>139.799999999996</c:v>
                </c:pt>
                <c:pt idx="1399">
                  <c:v>139.899999999996</c:v>
                </c:pt>
                <c:pt idx="1400">
                  <c:v>139.999999999996</c:v>
                </c:pt>
                <c:pt idx="1401">
                  <c:v>140.099999999996</c:v>
                </c:pt>
                <c:pt idx="1402">
                  <c:v>140.199999999996</c:v>
                </c:pt>
                <c:pt idx="1403">
                  <c:v>140.299999999996</c:v>
                </c:pt>
                <c:pt idx="1404">
                  <c:v>140.399999999996</c:v>
                </c:pt>
                <c:pt idx="1405">
                  <c:v>140.499999999996</c:v>
                </c:pt>
                <c:pt idx="1406">
                  <c:v>140.599999999996</c:v>
                </c:pt>
                <c:pt idx="1407">
                  <c:v>140.699999999996</c:v>
                </c:pt>
                <c:pt idx="1408">
                  <c:v>140.799999999996</c:v>
                </c:pt>
                <c:pt idx="1409">
                  <c:v>140.899999999996</c:v>
                </c:pt>
                <c:pt idx="1410">
                  <c:v>140.999999999996</c:v>
                </c:pt>
                <c:pt idx="1411">
                  <c:v>141.099999999996</c:v>
                </c:pt>
                <c:pt idx="1412">
                  <c:v>141.199999999996</c:v>
                </c:pt>
                <c:pt idx="1413">
                  <c:v>141.299999999996</c:v>
                </c:pt>
                <c:pt idx="1414">
                  <c:v>141.399999999996</c:v>
                </c:pt>
                <c:pt idx="1415">
                  <c:v>141.499999999996</c:v>
                </c:pt>
                <c:pt idx="1416">
                  <c:v>141.599999999996</c:v>
                </c:pt>
                <c:pt idx="1417">
                  <c:v>141.699999999996</c:v>
                </c:pt>
                <c:pt idx="1418">
                  <c:v>141.799999999996</c:v>
                </c:pt>
                <c:pt idx="1419">
                  <c:v>141.899999999996</c:v>
                </c:pt>
                <c:pt idx="1420">
                  <c:v>141.999999999996</c:v>
                </c:pt>
                <c:pt idx="1421">
                  <c:v>142.099999999996</c:v>
                </c:pt>
                <c:pt idx="1422">
                  <c:v>142.199999999996</c:v>
                </c:pt>
                <c:pt idx="1423">
                  <c:v>142.299999999996</c:v>
                </c:pt>
                <c:pt idx="1424">
                  <c:v>142.399999999996</c:v>
                </c:pt>
                <c:pt idx="1425">
                  <c:v>142.499999999996</c:v>
                </c:pt>
                <c:pt idx="1426">
                  <c:v>142.599999999996</c:v>
                </c:pt>
                <c:pt idx="1427">
                  <c:v>142.699999999996</c:v>
                </c:pt>
                <c:pt idx="1428">
                  <c:v>142.799999999996</c:v>
                </c:pt>
                <c:pt idx="1429">
                  <c:v>142.899999999996</c:v>
                </c:pt>
                <c:pt idx="1430">
                  <c:v>142.999999999996</c:v>
                </c:pt>
                <c:pt idx="1431">
                  <c:v>143.099999999996</c:v>
                </c:pt>
                <c:pt idx="1432">
                  <c:v>143.199999999996</c:v>
                </c:pt>
                <c:pt idx="1433">
                  <c:v>143.299999999996</c:v>
                </c:pt>
                <c:pt idx="1434">
                  <c:v>143.399999999996</c:v>
                </c:pt>
                <c:pt idx="1435">
                  <c:v>143.499999999996</c:v>
                </c:pt>
                <c:pt idx="1436">
                  <c:v>143.599999999996</c:v>
                </c:pt>
                <c:pt idx="1437">
                  <c:v>143.699999999996</c:v>
                </c:pt>
                <c:pt idx="1438">
                  <c:v>143.799999999996</c:v>
                </c:pt>
                <c:pt idx="1439">
                  <c:v>143.899999999996</c:v>
                </c:pt>
                <c:pt idx="1440">
                  <c:v>143.999999999996</c:v>
                </c:pt>
                <c:pt idx="1441">
                  <c:v>144.099999999996</c:v>
                </c:pt>
                <c:pt idx="1442">
                  <c:v>144.199999999996</c:v>
                </c:pt>
                <c:pt idx="1443">
                  <c:v>144.299999999996</c:v>
                </c:pt>
                <c:pt idx="1444">
                  <c:v>144.399999999996</c:v>
                </c:pt>
                <c:pt idx="1445">
                  <c:v>144.499999999996</c:v>
                </c:pt>
                <c:pt idx="1446">
                  <c:v>144.599999999996</c:v>
                </c:pt>
                <c:pt idx="1447">
                  <c:v>144.699999999996</c:v>
                </c:pt>
                <c:pt idx="1448">
                  <c:v>144.799999999996</c:v>
                </c:pt>
                <c:pt idx="1449">
                  <c:v>144.899999999996</c:v>
                </c:pt>
                <c:pt idx="1450">
                  <c:v>144.999999999996</c:v>
                </c:pt>
                <c:pt idx="1451">
                  <c:v>145.099999999996</c:v>
                </c:pt>
                <c:pt idx="1452">
                  <c:v>145.199999999996</c:v>
                </c:pt>
                <c:pt idx="1453">
                  <c:v>145.299999999996</c:v>
                </c:pt>
                <c:pt idx="1454">
                  <c:v>145.399999999996</c:v>
                </c:pt>
                <c:pt idx="1455">
                  <c:v>145.499999999996</c:v>
                </c:pt>
                <c:pt idx="1456">
                  <c:v>145.599999999996</c:v>
                </c:pt>
                <c:pt idx="1457">
                  <c:v>145.699999999996</c:v>
                </c:pt>
                <c:pt idx="1458">
                  <c:v>145.799999999996</c:v>
                </c:pt>
                <c:pt idx="1459">
                  <c:v>145.899999999996</c:v>
                </c:pt>
                <c:pt idx="1460">
                  <c:v>145.999999999996</c:v>
                </c:pt>
                <c:pt idx="1461">
                  <c:v>146.099999999996</c:v>
                </c:pt>
                <c:pt idx="1462">
                  <c:v>146.199999999996</c:v>
                </c:pt>
                <c:pt idx="1463">
                  <c:v>146.299999999996</c:v>
                </c:pt>
                <c:pt idx="1464">
                  <c:v>146.399999999996</c:v>
                </c:pt>
                <c:pt idx="1465">
                  <c:v>146.499999999996</c:v>
                </c:pt>
                <c:pt idx="1466">
                  <c:v>146.599999999996</c:v>
                </c:pt>
                <c:pt idx="1467">
                  <c:v>146.699999999996</c:v>
                </c:pt>
                <c:pt idx="1468">
                  <c:v>146.799999999996</c:v>
                </c:pt>
                <c:pt idx="1469">
                  <c:v>146.899999999996</c:v>
                </c:pt>
                <c:pt idx="1470">
                  <c:v>146.999999999996</c:v>
                </c:pt>
                <c:pt idx="1471">
                  <c:v>147.099999999996</c:v>
                </c:pt>
                <c:pt idx="1472">
                  <c:v>147.199999999996</c:v>
                </c:pt>
                <c:pt idx="1473">
                  <c:v>147.299999999996</c:v>
                </c:pt>
                <c:pt idx="1474">
                  <c:v>147.399999999996</c:v>
                </c:pt>
                <c:pt idx="1475">
                  <c:v>147.499999999996</c:v>
                </c:pt>
                <c:pt idx="1476">
                  <c:v>147.599999999996</c:v>
                </c:pt>
                <c:pt idx="1477">
                  <c:v>147.699999999996</c:v>
                </c:pt>
                <c:pt idx="1478">
                  <c:v>147.799999999996</c:v>
                </c:pt>
                <c:pt idx="1479">
                  <c:v>147.899999999996</c:v>
                </c:pt>
                <c:pt idx="1480">
                  <c:v>147.999999999996</c:v>
                </c:pt>
                <c:pt idx="1481">
                  <c:v>148.099999999996</c:v>
                </c:pt>
                <c:pt idx="1482">
                  <c:v>148.199999999996</c:v>
                </c:pt>
                <c:pt idx="1483">
                  <c:v>148.299999999996</c:v>
                </c:pt>
                <c:pt idx="1484">
                  <c:v>148.399999999996</c:v>
                </c:pt>
                <c:pt idx="1485">
                  <c:v>148.499999999996</c:v>
                </c:pt>
                <c:pt idx="1486">
                  <c:v>148.599999999996</c:v>
                </c:pt>
                <c:pt idx="1487">
                  <c:v>148.699999999996</c:v>
                </c:pt>
                <c:pt idx="1488">
                  <c:v>148.799999999996</c:v>
                </c:pt>
                <c:pt idx="1489">
                  <c:v>148.899999999996</c:v>
                </c:pt>
                <c:pt idx="1490">
                  <c:v>148.999999999996</c:v>
                </c:pt>
                <c:pt idx="1491">
                  <c:v>149.099999999996</c:v>
                </c:pt>
                <c:pt idx="1492">
                  <c:v>149.199999999996</c:v>
                </c:pt>
                <c:pt idx="1493">
                  <c:v>149.299999999996</c:v>
                </c:pt>
                <c:pt idx="1494">
                  <c:v>149.399999999996</c:v>
                </c:pt>
                <c:pt idx="1495">
                  <c:v>149.499999999996</c:v>
                </c:pt>
                <c:pt idx="1496">
                  <c:v>149.599999999996</c:v>
                </c:pt>
                <c:pt idx="1497">
                  <c:v>149.699999999996</c:v>
                </c:pt>
                <c:pt idx="1498">
                  <c:v>149.799999999996</c:v>
                </c:pt>
                <c:pt idx="1499">
                  <c:v>149.899999999996</c:v>
                </c:pt>
                <c:pt idx="1500">
                  <c:v>149.999999999996</c:v>
                </c:pt>
                <c:pt idx="1501">
                  <c:v>150.099999999996</c:v>
                </c:pt>
                <c:pt idx="1502">
                  <c:v>150.199999999996</c:v>
                </c:pt>
                <c:pt idx="1503">
                  <c:v>150.299999999996</c:v>
                </c:pt>
                <c:pt idx="1504">
                  <c:v>150.399999999996</c:v>
                </c:pt>
                <c:pt idx="1505">
                  <c:v>150.499999999996</c:v>
                </c:pt>
                <c:pt idx="1506">
                  <c:v>150.599999999996</c:v>
                </c:pt>
                <c:pt idx="1507">
                  <c:v>150.699999999996</c:v>
                </c:pt>
                <c:pt idx="1508">
                  <c:v>150.799999999996</c:v>
                </c:pt>
                <c:pt idx="1509">
                  <c:v>150.899999999996</c:v>
                </c:pt>
                <c:pt idx="1510">
                  <c:v>150.999999999996</c:v>
                </c:pt>
                <c:pt idx="1511">
                  <c:v>151.099999999996</c:v>
                </c:pt>
                <c:pt idx="1512">
                  <c:v>151.199999999996</c:v>
                </c:pt>
                <c:pt idx="1513">
                  <c:v>151.299999999996</c:v>
                </c:pt>
                <c:pt idx="1514">
                  <c:v>151.399999999996</c:v>
                </c:pt>
                <c:pt idx="1515">
                  <c:v>151.499999999996</c:v>
                </c:pt>
                <c:pt idx="1516">
                  <c:v>151.599999999996</c:v>
                </c:pt>
                <c:pt idx="1517">
                  <c:v>151.699999999996</c:v>
                </c:pt>
                <c:pt idx="1518">
                  <c:v>151.799999999996</c:v>
                </c:pt>
                <c:pt idx="1519">
                  <c:v>151.899999999996</c:v>
                </c:pt>
                <c:pt idx="1520">
                  <c:v>151.999999999996</c:v>
                </c:pt>
                <c:pt idx="1521">
                  <c:v>152.099999999996</c:v>
                </c:pt>
                <c:pt idx="1522">
                  <c:v>152.199999999996</c:v>
                </c:pt>
                <c:pt idx="1523">
                  <c:v>152.299999999996</c:v>
                </c:pt>
                <c:pt idx="1524">
                  <c:v>152.399999999996</c:v>
                </c:pt>
                <c:pt idx="1525">
                  <c:v>152.499999999996</c:v>
                </c:pt>
                <c:pt idx="1526">
                  <c:v>152.599999999996</c:v>
                </c:pt>
                <c:pt idx="1527">
                  <c:v>152.699999999996</c:v>
                </c:pt>
                <c:pt idx="1528">
                  <c:v>152.799999999996</c:v>
                </c:pt>
                <c:pt idx="1529">
                  <c:v>152.899999999996</c:v>
                </c:pt>
                <c:pt idx="1530">
                  <c:v>152.999999999996</c:v>
                </c:pt>
                <c:pt idx="1531">
                  <c:v>153.099999999996</c:v>
                </c:pt>
                <c:pt idx="1532">
                  <c:v>153.199999999996</c:v>
                </c:pt>
                <c:pt idx="1533">
                  <c:v>153.299999999996</c:v>
                </c:pt>
                <c:pt idx="1534">
                  <c:v>153.399999999996</c:v>
                </c:pt>
                <c:pt idx="1535">
                  <c:v>153.499999999996</c:v>
                </c:pt>
                <c:pt idx="1536">
                  <c:v>153.599999999996</c:v>
                </c:pt>
                <c:pt idx="1537">
                  <c:v>153.699999999996</c:v>
                </c:pt>
                <c:pt idx="1538">
                  <c:v>153.799999999996</c:v>
                </c:pt>
                <c:pt idx="1539">
                  <c:v>153.899999999996</c:v>
                </c:pt>
                <c:pt idx="1540">
                  <c:v>153.999999999996</c:v>
                </c:pt>
                <c:pt idx="1541">
                  <c:v>154.099999999996</c:v>
                </c:pt>
                <c:pt idx="1542">
                  <c:v>154.199999999996</c:v>
                </c:pt>
                <c:pt idx="1543">
                  <c:v>154.299999999996</c:v>
                </c:pt>
                <c:pt idx="1544">
                  <c:v>154.399999999996</c:v>
                </c:pt>
                <c:pt idx="1545">
                  <c:v>154.499999999996</c:v>
                </c:pt>
                <c:pt idx="1546">
                  <c:v>154.599999999996</c:v>
                </c:pt>
                <c:pt idx="1547">
                  <c:v>154.699999999996</c:v>
                </c:pt>
                <c:pt idx="1548">
                  <c:v>154.799999999996</c:v>
                </c:pt>
                <c:pt idx="1549">
                  <c:v>154.899999999995</c:v>
                </c:pt>
                <c:pt idx="1550">
                  <c:v>154.999999999995</c:v>
                </c:pt>
                <c:pt idx="1551">
                  <c:v>155.099999999996</c:v>
                </c:pt>
                <c:pt idx="1552">
                  <c:v>155.199999999995</c:v>
                </c:pt>
                <c:pt idx="1553">
                  <c:v>155.299999999995</c:v>
                </c:pt>
                <c:pt idx="1554">
                  <c:v>155.399999999995</c:v>
                </c:pt>
                <c:pt idx="1555">
                  <c:v>155.499999999995</c:v>
                </c:pt>
                <c:pt idx="1556">
                  <c:v>155.599999999995</c:v>
                </c:pt>
                <c:pt idx="1557">
                  <c:v>155.699999999995</c:v>
                </c:pt>
                <c:pt idx="1558">
                  <c:v>155.799999999995</c:v>
                </c:pt>
                <c:pt idx="1559">
                  <c:v>155.899999999995</c:v>
                </c:pt>
                <c:pt idx="1560">
                  <c:v>155.999999999995</c:v>
                </c:pt>
                <c:pt idx="1561">
                  <c:v>156.099999999995</c:v>
                </c:pt>
                <c:pt idx="1562">
                  <c:v>156.199999999995</c:v>
                </c:pt>
                <c:pt idx="1563">
                  <c:v>156.299999999995</c:v>
                </c:pt>
                <c:pt idx="1564">
                  <c:v>156.399999999995</c:v>
                </c:pt>
                <c:pt idx="1565">
                  <c:v>156.499999999995</c:v>
                </c:pt>
                <c:pt idx="1566">
                  <c:v>156.599999999995</c:v>
                </c:pt>
                <c:pt idx="1567">
                  <c:v>156.699999999995</c:v>
                </c:pt>
                <c:pt idx="1568">
                  <c:v>156.799999999995</c:v>
                </c:pt>
                <c:pt idx="1569">
                  <c:v>156.899999999995</c:v>
                </c:pt>
                <c:pt idx="1570">
                  <c:v>156.999999999995</c:v>
                </c:pt>
                <c:pt idx="1571">
                  <c:v>157.099999999995</c:v>
                </c:pt>
                <c:pt idx="1572">
                  <c:v>157.199999999995</c:v>
                </c:pt>
                <c:pt idx="1573">
                  <c:v>157.299999999995</c:v>
                </c:pt>
                <c:pt idx="1574">
                  <c:v>157.399999999995</c:v>
                </c:pt>
                <c:pt idx="1575">
                  <c:v>157.499999999995</c:v>
                </c:pt>
                <c:pt idx="1576">
                  <c:v>157.599999999995</c:v>
                </c:pt>
                <c:pt idx="1577">
                  <c:v>157.699999999995</c:v>
                </c:pt>
                <c:pt idx="1578">
                  <c:v>157.799999999995</c:v>
                </c:pt>
                <c:pt idx="1579">
                  <c:v>157.899999999995</c:v>
                </c:pt>
                <c:pt idx="1580">
                  <c:v>157.999999999995</c:v>
                </c:pt>
                <c:pt idx="1581">
                  <c:v>158.099999999995</c:v>
                </c:pt>
                <c:pt idx="1582">
                  <c:v>158.199999999995</c:v>
                </c:pt>
                <c:pt idx="1583">
                  <c:v>158.299999999995</c:v>
                </c:pt>
                <c:pt idx="1584">
                  <c:v>158.399999999995</c:v>
                </c:pt>
                <c:pt idx="1585">
                  <c:v>158.499999999995</c:v>
                </c:pt>
                <c:pt idx="1586">
                  <c:v>158.599999999995</c:v>
                </c:pt>
                <c:pt idx="1587">
                  <c:v>158.699999999995</c:v>
                </c:pt>
                <c:pt idx="1588">
                  <c:v>158.799999999995</c:v>
                </c:pt>
                <c:pt idx="1589">
                  <c:v>158.899999999995</c:v>
                </c:pt>
                <c:pt idx="1590">
                  <c:v>158.999999999995</c:v>
                </c:pt>
                <c:pt idx="1591">
                  <c:v>159.099999999995</c:v>
                </c:pt>
                <c:pt idx="1592">
                  <c:v>159.199999999995</c:v>
                </c:pt>
                <c:pt idx="1593">
                  <c:v>159.299999999995</c:v>
                </c:pt>
                <c:pt idx="1594">
                  <c:v>159.399999999995</c:v>
                </c:pt>
                <c:pt idx="1595">
                  <c:v>159.499999999995</c:v>
                </c:pt>
                <c:pt idx="1596">
                  <c:v>159.599999999995</c:v>
                </c:pt>
                <c:pt idx="1597">
                  <c:v>159.699999999995</c:v>
                </c:pt>
                <c:pt idx="1598">
                  <c:v>159.799999999995</c:v>
                </c:pt>
                <c:pt idx="1599">
                  <c:v>159.899999999995</c:v>
                </c:pt>
                <c:pt idx="1600">
                  <c:v>159.999999999995</c:v>
                </c:pt>
                <c:pt idx="1601">
                  <c:v>160.099999999995</c:v>
                </c:pt>
                <c:pt idx="1602">
                  <c:v>160.199999999995</c:v>
                </c:pt>
                <c:pt idx="1603">
                  <c:v>160.299999999995</c:v>
                </c:pt>
                <c:pt idx="1604">
                  <c:v>160.399999999995</c:v>
                </c:pt>
                <c:pt idx="1605">
                  <c:v>160.499999999995</c:v>
                </c:pt>
                <c:pt idx="1606">
                  <c:v>160.599999999995</c:v>
                </c:pt>
                <c:pt idx="1607">
                  <c:v>160.699999999995</c:v>
                </c:pt>
                <c:pt idx="1608">
                  <c:v>160.799999999995</c:v>
                </c:pt>
                <c:pt idx="1609">
                  <c:v>160.899999999995</c:v>
                </c:pt>
                <c:pt idx="1610">
                  <c:v>160.999999999995</c:v>
                </c:pt>
                <c:pt idx="1611">
                  <c:v>161.099999999995</c:v>
                </c:pt>
                <c:pt idx="1612">
                  <c:v>161.199999999995</c:v>
                </c:pt>
                <c:pt idx="1613">
                  <c:v>161.299999999995</c:v>
                </c:pt>
                <c:pt idx="1614">
                  <c:v>161.399999999995</c:v>
                </c:pt>
                <c:pt idx="1615">
                  <c:v>161.499999999995</c:v>
                </c:pt>
                <c:pt idx="1616">
                  <c:v>161.599999999995</c:v>
                </c:pt>
                <c:pt idx="1617">
                  <c:v>161.699999999995</c:v>
                </c:pt>
                <c:pt idx="1618">
                  <c:v>161.799999999995</c:v>
                </c:pt>
                <c:pt idx="1619">
                  <c:v>161.899999999995</c:v>
                </c:pt>
                <c:pt idx="1620">
                  <c:v>161.999999999995</c:v>
                </c:pt>
                <c:pt idx="1621">
                  <c:v>162.099999999995</c:v>
                </c:pt>
                <c:pt idx="1622">
                  <c:v>162.199999999995</c:v>
                </c:pt>
                <c:pt idx="1623">
                  <c:v>162.299999999995</c:v>
                </c:pt>
                <c:pt idx="1624">
                  <c:v>162.399999999995</c:v>
                </c:pt>
                <c:pt idx="1625">
                  <c:v>162.499999999995</c:v>
                </c:pt>
                <c:pt idx="1626">
                  <c:v>162.599999999995</c:v>
                </c:pt>
                <c:pt idx="1627">
                  <c:v>162.699999999995</c:v>
                </c:pt>
                <c:pt idx="1628">
                  <c:v>162.799999999995</c:v>
                </c:pt>
                <c:pt idx="1629">
                  <c:v>162.899999999995</c:v>
                </c:pt>
                <c:pt idx="1630">
                  <c:v>162.999999999995</c:v>
                </c:pt>
                <c:pt idx="1631">
                  <c:v>163.099999999995</c:v>
                </c:pt>
                <c:pt idx="1632">
                  <c:v>163.199999999995</c:v>
                </c:pt>
                <c:pt idx="1633">
                  <c:v>163.299999999995</c:v>
                </c:pt>
                <c:pt idx="1634">
                  <c:v>163.399999999995</c:v>
                </c:pt>
                <c:pt idx="1635">
                  <c:v>163.499999999995</c:v>
                </c:pt>
                <c:pt idx="1636">
                  <c:v>163.599999999995</c:v>
                </c:pt>
                <c:pt idx="1637">
                  <c:v>163.699999999995</c:v>
                </c:pt>
                <c:pt idx="1638">
                  <c:v>163.799999999995</c:v>
                </c:pt>
                <c:pt idx="1639">
                  <c:v>163.899999999995</c:v>
                </c:pt>
                <c:pt idx="1640">
                  <c:v>163.999999999995</c:v>
                </c:pt>
                <c:pt idx="1641">
                  <c:v>164.099999999995</c:v>
                </c:pt>
                <c:pt idx="1642">
                  <c:v>164.199999999995</c:v>
                </c:pt>
                <c:pt idx="1643">
                  <c:v>164.299999999995</c:v>
                </c:pt>
                <c:pt idx="1644">
                  <c:v>164.399999999995</c:v>
                </c:pt>
                <c:pt idx="1645">
                  <c:v>164.499999999995</c:v>
                </c:pt>
                <c:pt idx="1646">
                  <c:v>164.599999999995</c:v>
                </c:pt>
                <c:pt idx="1647">
                  <c:v>164.699999999995</c:v>
                </c:pt>
                <c:pt idx="1648">
                  <c:v>164.799999999995</c:v>
                </c:pt>
                <c:pt idx="1649">
                  <c:v>164.899999999995</c:v>
                </c:pt>
                <c:pt idx="1650">
                  <c:v>164.999999999995</c:v>
                </c:pt>
                <c:pt idx="1651">
                  <c:v>165.099999999995</c:v>
                </c:pt>
                <c:pt idx="1652">
                  <c:v>165.199999999995</c:v>
                </c:pt>
                <c:pt idx="1653">
                  <c:v>165.299999999995</c:v>
                </c:pt>
                <c:pt idx="1654">
                  <c:v>165.399999999995</c:v>
                </c:pt>
                <c:pt idx="1655">
                  <c:v>165.499999999995</c:v>
                </c:pt>
                <c:pt idx="1656">
                  <c:v>165.599999999995</c:v>
                </c:pt>
                <c:pt idx="1657">
                  <c:v>165.699999999995</c:v>
                </c:pt>
                <c:pt idx="1658">
                  <c:v>165.799999999995</c:v>
                </c:pt>
                <c:pt idx="1659">
                  <c:v>165.899999999995</c:v>
                </c:pt>
                <c:pt idx="1660">
                  <c:v>165.999999999995</c:v>
                </c:pt>
                <c:pt idx="1661">
                  <c:v>166.099999999995</c:v>
                </c:pt>
                <c:pt idx="1662">
                  <c:v>166.199999999995</c:v>
                </c:pt>
                <c:pt idx="1663">
                  <c:v>166.299999999995</c:v>
                </c:pt>
                <c:pt idx="1664">
                  <c:v>166.399999999995</c:v>
                </c:pt>
                <c:pt idx="1665">
                  <c:v>166.499999999995</c:v>
                </c:pt>
                <c:pt idx="1666">
                  <c:v>166.599999999995</c:v>
                </c:pt>
                <c:pt idx="1667">
                  <c:v>166.699999999995</c:v>
                </c:pt>
                <c:pt idx="1668">
                  <c:v>166.799999999995</c:v>
                </c:pt>
                <c:pt idx="1669">
                  <c:v>166.899999999995</c:v>
                </c:pt>
                <c:pt idx="1670">
                  <c:v>166.999999999995</c:v>
                </c:pt>
                <c:pt idx="1671">
                  <c:v>167.099999999995</c:v>
                </c:pt>
                <c:pt idx="1672">
                  <c:v>167.199999999995</c:v>
                </c:pt>
                <c:pt idx="1673">
                  <c:v>167.299999999995</c:v>
                </c:pt>
                <c:pt idx="1674">
                  <c:v>167.399999999995</c:v>
                </c:pt>
                <c:pt idx="1675">
                  <c:v>167.499999999995</c:v>
                </c:pt>
                <c:pt idx="1676">
                  <c:v>167.599999999995</c:v>
                </c:pt>
                <c:pt idx="1677">
                  <c:v>167.699999999995</c:v>
                </c:pt>
                <c:pt idx="1678">
                  <c:v>167.799999999995</c:v>
                </c:pt>
                <c:pt idx="1679">
                  <c:v>167.899999999995</c:v>
                </c:pt>
                <c:pt idx="1680">
                  <c:v>167.999999999995</c:v>
                </c:pt>
                <c:pt idx="1681">
                  <c:v>168.099999999995</c:v>
                </c:pt>
                <c:pt idx="1682">
                  <c:v>168.199999999995</c:v>
                </c:pt>
                <c:pt idx="1683">
                  <c:v>168.299999999995</c:v>
                </c:pt>
                <c:pt idx="1684">
                  <c:v>168.399999999995</c:v>
                </c:pt>
                <c:pt idx="1685">
                  <c:v>168.499999999995</c:v>
                </c:pt>
                <c:pt idx="1686">
                  <c:v>168.599999999995</c:v>
                </c:pt>
                <c:pt idx="1687">
                  <c:v>168.699999999995</c:v>
                </c:pt>
                <c:pt idx="1688">
                  <c:v>168.799999999995</c:v>
                </c:pt>
                <c:pt idx="1689">
                  <c:v>168.899999999995</c:v>
                </c:pt>
                <c:pt idx="1690">
                  <c:v>168.999999999995</c:v>
                </c:pt>
                <c:pt idx="1691">
                  <c:v>169.099999999995</c:v>
                </c:pt>
                <c:pt idx="1692">
                  <c:v>169.199999999995</c:v>
                </c:pt>
                <c:pt idx="1693">
                  <c:v>169.299999999995</c:v>
                </c:pt>
                <c:pt idx="1694">
                  <c:v>169.399999999995</c:v>
                </c:pt>
                <c:pt idx="1695">
                  <c:v>169.499999999995</c:v>
                </c:pt>
                <c:pt idx="1696">
                  <c:v>169.599999999995</c:v>
                </c:pt>
                <c:pt idx="1697">
                  <c:v>169.699999999995</c:v>
                </c:pt>
                <c:pt idx="1698">
                  <c:v>169.799999999995</c:v>
                </c:pt>
                <c:pt idx="1699">
                  <c:v>169.899999999995</c:v>
                </c:pt>
                <c:pt idx="1700">
                  <c:v>169.999999999995</c:v>
                </c:pt>
                <c:pt idx="1701">
                  <c:v>170.099999999995</c:v>
                </c:pt>
                <c:pt idx="1702">
                  <c:v>170.199999999995</c:v>
                </c:pt>
                <c:pt idx="1703">
                  <c:v>170.299999999995</c:v>
                </c:pt>
                <c:pt idx="1704">
                  <c:v>170.399999999995</c:v>
                </c:pt>
                <c:pt idx="1705">
                  <c:v>170.499999999995</c:v>
                </c:pt>
                <c:pt idx="1706">
                  <c:v>170.599999999995</c:v>
                </c:pt>
                <c:pt idx="1707">
                  <c:v>170.699999999995</c:v>
                </c:pt>
                <c:pt idx="1708">
                  <c:v>170.799999999995</c:v>
                </c:pt>
                <c:pt idx="1709">
                  <c:v>170.899999999995</c:v>
                </c:pt>
                <c:pt idx="1710">
                  <c:v>170.999999999995</c:v>
                </c:pt>
                <c:pt idx="1711">
                  <c:v>171.099999999995</c:v>
                </c:pt>
                <c:pt idx="1712">
                  <c:v>171.199999999995</c:v>
                </c:pt>
                <c:pt idx="1713">
                  <c:v>171.299999999995</c:v>
                </c:pt>
                <c:pt idx="1714">
                  <c:v>171.399999999995</c:v>
                </c:pt>
                <c:pt idx="1715">
                  <c:v>171.499999999995</c:v>
                </c:pt>
                <c:pt idx="1716">
                  <c:v>171.599999999995</c:v>
                </c:pt>
                <c:pt idx="1717">
                  <c:v>171.699999999995</c:v>
                </c:pt>
                <c:pt idx="1718">
                  <c:v>171.799999999995</c:v>
                </c:pt>
                <c:pt idx="1719">
                  <c:v>171.899999999995</c:v>
                </c:pt>
                <c:pt idx="1720">
                  <c:v>171.999999999995</c:v>
                </c:pt>
                <c:pt idx="1721">
                  <c:v>172.099999999995</c:v>
                </c:pt>
                <c:pt idx="1722">
                  <c:v>172.199999999995</c:v>
                </c:pt>
                <c:pt idx="1723">
                  <c:v>172.299999999995</c:v>
                </c:pt>
                <c:pt idx="1724">
                  <c:v>172.399999999995</c:v>
                </c:pt>
                <c:pt idx="1725">
                  <c:v>172.499999999994</c:v>
                </c:pt>
                <c:pt idx="1726">
                  <c:v>172.599999999995</c:v>
                </c:pt>
                <c:pt idx="1727">
                  <c:v>172.699999999994</c:v>
                </c:pt>
                <c:pt idx="1728">
                  <c:v>172.799999999994</c:v>
                </c:pt>
                <c:pt idx="1729">
                  <c:v>172.899999999994</c:v>
                </c:pt>
                <c:pt idx="1730">
                  <c:v>172.999999999994</c:v>
                </c:pt>
                <c:pt idx="1731">
                  <c:v>173.099999999994</c:v>
                </c:pt>
                <c:pt idx="1732">
                  <c:v>173.199999999994</c:v>
                </c:pt>
                <c:pt idx="1733">
                  <c:v>173.299999999994</c:v>
                </c:pt>
                <c:pt idx="1734">
                  <c:v>173.399999999994</c:v>
                </c:pt>
                <c:pt idx="1735">
                  <c:v>173.499999999994</c:v>
                </c:pt>
                <c:pt idx="1736">
                  <c:v>173.599999999994</c:v>
                </c:pt>
                <c:pt idx="1737">
                  <c:v>173.699999999994</c:v>
                </c:pt>
                <c:pt idx="1738">
                  <c:v>173.799999999994</c:v>
                </c:pt>
                <c:pt idx="1739">
                  <c:v>173.899999999994</c:v>
                </c:pt>
                <c:pt idx="1740">
                  <c:v>173.999999999994</c:v>
                </c:pt>
                <c:pt idx="1741">
                  <c:v>174.099999999994</c:v>
                </c:pt>
                <c:pt idx="1742">
                  <c:v>174.199999999994</c:v>
                </c:pt>
                <c:pt idx="1743">
                  <c:v>174.299999999994</c:v>
                </c:pt>
                <c:pt idx="1744">
                  <c:v>174.399999999994</c:v>
                </c:pt>
                <c:pt idx="1745">
                  <c:v>174.499999999994</c:v>
                </c:pt>
                <c:pt idx="1746">
                  <c:v>174.599999999994</c:v>
                </c:pt>
                <c:pt idx="1747">
                  <c:v>174.699999999994</c:v>
                </c:pt>
                <c:pt idx="1748">
                  <c:v>174.799999999994</c:v>
                </c:pt>
                <c:pt idx="1749">
                  <c:v>174.899999999994</c:v>
                </c:pt>
                <c:pt idx="1750">
                  <c:v>174.999999999994</c:v>
                </c:pt>
                <c:pt idx="1751">
                  <c:v>175.099999999994</c:v>
                </c:pt>
                <c:pt idx="1752">
                  <c:v>175.199999999994</c:v>
                </c:pt>
                <c:pt idx="1753">
                  <c:v>175.299999999994</c:v>
                </c:pt>
                <c:pt idx="1754">
                  <c:v>175.399999999994</c:v>
                </c:pt>
                <c:pt idx="1755">
                  <c:v>175.499999999994</c:v>
                </c:pt>
                <c:pt idx="1756">
                  <c:v>175.599999999994</c:v>
                </c:pt>
                <c:pt idx="1757">
                  <c:v>175.699999999994</c:v>
                </c:pt>
                <c:pt idx="1758">
                  <c:v>175.799999999994</c:v>
                </c:pt>
                <c:pt idx="1759">
                  <c:v>175.899999999994</c:v>
                </c:pt>
                <c:pt idx="1760">
                  <c:v>175.999999999994</c:v>
                </c:pt>
                <c:pt idx="1761">
                  <c:v>176.099999999994</c:v>
                </c:pt>
                <c:pt idx="1762">
                  <c:v>176.199999999994</c:v>
                </c:pt>
                <c:pt idx="1763">
                  <c:v>176.299999999994</c:v>
                </c:pt>
                <c:pt idx="1764">
                  <c:v>176.399999999994</c:v>
                </c:pt>
                <c:pt idx="1765">
                  <c:v>176.499999999994</c:v>
                </c:pt>
                <c:pt idx="1766">
                  <c:v>176.599999999994</c:v>
                </c:pt>
                <c:pt idx="1767">
                  <c:v>176.699999999994</c:v>
                </c:pt>
                <c:pt idx="1768">
                  <c:v>176.799999999994</c:v>
                </c:pt>
                <c:pt idx="1769">
                  <c:v>176.899999999994</c:v>
                </c:pt>
                <c:pt idx="1770">
                  <c:v>176.999999999994</c:v>
                </c:pt>
                <c:pt idx="1771">
                  <c:v>177.099999999994</c:v>
                </c:pt>
                <c:pt idx="1772">
                  <c:v>177.199999999994</c:v>
                </c:pt>
                <c:pt idx="1773">
                  <c:v>177.299999999994</c:v>
                </c:pt>
                <c:pt idx="1774">
                  <c:v>177.399999999994</c:v>
                </c:pt>
                <c:pt idx="1775">
                  <c:v>177.499999999994</c:v>
                </c:pt>
                <c:pt idx="1776">
                  <c:v>177.599999999994</c:v>
                </c:pt>
                <c:pt idx="1777">
                  <c:v>177.699999999994</c:v>
                </c:pt>
                <c:pt idx="1778">
                  <c:v>177.799999999994</c:v>
                </c:pt>
                <c:pt idx="1779">
                  <c:v>177.899999999994</c:v>
                </c:pt>
                <c:pt idx="1780">
                  <c:v>177.999999999994</c:v>
                </c:pt>
                <c:pt idx="1781">
                  <c:v>178.099999999994</c:v>
                </c:pt>
                <c:pt idx="1782">
                  <c:v>178.199999999994</c:v>
                </c:pt>
                <c:pt idx="1783">
                  <c:v>178.299999999994</c:v>
                </c:pt>
                <c:pt idx="1784">
                  <c:v>178.399999999994</c:v>
                </c:pt>
                <c:pt idx="1785">
                  <c:v>178.499999999994</c:v>
                </c:pt>
                <c:pt idx="1786">
                  <c:v>178.599999999994</c:v>
                </c:pt>
                <c:pt idx="1787">
                  <c:v>178.699999999994</c:v>
                </c:pt>
                <c:pt idx="1788">
                  <c:v>178.799999999994</c:v>
                </c:pt>
                <c:pt idx="1789">
                  <c:v>178.899999999994</c:v>
                </c:pt>
                <c:pt idx="1790">
                  <c:v>178.999999999994</c:v>
                </c:pt>
                <c:pt idx="1791">
                  <c:v>179.099999999994</c:v>
                </c:pt>
                <c:pt idx="1792">
                  <c:v>179.199999999994</c:v>
                </c:pt>
                <c:pt idx="1793">
                  <c:v>179.299999999994</c:v>
                </c:pt>
                <c:pt idx="1794">
                  <c:v>179.399999999994</c:v>
                </c:pt>
                <c:pt idx="1795">
                  <c:v>179.499999999994</c:v>
                </c:pt>
                <c:pt idx="1796">
                  <c:v>179.599999999994</c:v>
                </c:pt>
                <c:pt idx="1797">
                  <c:v>179.699999999994</c:v>
                </c:pt>
                <c:pt idx="1798">
                  <c:v>179.799999999994</c:v>
                </c:pt>
                <c:pt idx="1799">
                  <c:v>179.899999999994</c:v>
                </c:pt>
                <c:pt idx="1800">
                  <c:v>179.999999999994</c:v>
                </c:pt>
                <c:pt idx="1801">
                  <c:v>180.099999999994</c:v>
                </c:pt>
                <c:pt idx="1802">
                  <c:v>180.199999999994</c:v>
                </c:pt>
                <c:pt idx="1803">
                  <c:v>180.299999999994</c:v>
                </c:pt>
                <c:pt idx="1804">
                  <c:v>180.399999999994</c:v>
                </c:pt>
                <c:pt idx="1805">
                  <c:v>180.499999999994</c:v>
                </c:pt>
                <c:pt idx="1806">
                  <c:v>180.599999999994</c:v>
                </c:pt>
                <c:pt idx="1807">
                  <c:v>180.699999999994</c:v>
                </c:pt>
                <c:pt idx="1808">
                  <c:v>180.799999999994</c:v>
                </c:pt>
                <c:pt idx="1809">
                  <c:v>180.899999999994</c:v>
                </c:pt>
                <c:pt idx="1810">
                  <c:v>180.999999999994</c:v>
                </c:pt>
                <c:pt idx="1811">
                  <c:v>181.099999999994</c:v>
                </c:pt>
                <c:pt idx="1812">
                  <c:v>181.199999999994</c:v>
                </c:pt>
                <c:pt idx="1813">
                  <c:v>181.299999999994</c:v>
                </c:pt>
                <c:pt idx="1814">
                  <c:v>181.399999999994</c:v>
                </c:pt>
                <c:pt idx="1815">
                  <c:v>181.499999999994</c:v>
                </c:pt>
                <c:pt idx="1816">
                  <c:v>181.599999999994</c:v>
                </c:pt>
                <c:pt idx="1817">
                  <c:v>181.699999999994</c:v>
                </c:pt>
                <c:pt idx="1818">
                  <c:v>181.799999999994</c:v>
                </c:pt>
                <c:pt idx="1819">
                  <c:v>181.899999999994</c:v>
                </c:pt>
                <c:pt idx="1820">
                  <c:v>181.999999999994</c:v>
                </c:pt>
                <c:pt idx="1821">
                  <c:v>182.099999999994</c:v>
                </c:pt>
                <c:pt idx="1822">
                  <c:v>182.199999999994</c:v>
                </c:pt>
                <c:pt idx="1823">
                  <c:v>182.299999999994</c:v>
                </c:pt>
                <c:pt idx="1824">
                  <c:v>182.399999999994</c:v>
                </c:pt>
                <c:pt idx="1825">
                  <c:v>182.499999999994</c:v>
                </c:pt>
                <c:pt idx="1826">
                  <c:v>182.599999999994</c:v>
                </c:pt>
                <c:pt idx="1827">
                  <c:v>182.699999999994</c:v>
                </c:pt>
                <c:pt idx="1828">
                  <c:v>182.799999999994</c:v>
                </c:pt>
                <c:pt idx="1829">
                  <c:v>182.899999999994</c:v>
                </c:pt>
                <c:pt idx="1830">
                  <c:v>182.999999999994</c:v>
                </c:pt>
                <c:pt idx="1831">
                  <c:v>183.099999999994</c:v>
                </c:pt>
                <c:pt idx="1832">
                  <c:v>183.199999999994</c:v>
                </c:pt>
                <c:pt idx="1833">
                  <c:v>183.299999999994</c:v>
                </c:pt>
                <c:pt idx="1834">
                  <c:v>183.399999999994</c:v>
                </c:pt>
                <c:pt idx="1835">
                  <c:v>183.499999999994</c:v>
                </c:pt>
                <c:pt idx="1836">
                  <c:v>183.599999999994</c:v>
                </c:pt>
                <c:pt idx="1837">
                  <c:v>183.699999999994</c:v>
                </c:pt>
                <c:pt idx="1838">
                  <c:v>183.799999999994</c:v>
                </c:pt>
                <c:pt idx="1839">
                  <c:v>183.899999999994</c:v>
                </c:pt>
                <c:pt idx="1840">
                  <c:v>183.999999999994</c:v>
                </c:pt>
                <c:pt idx="1841">
                  <c:v>184.099999999994</c:v>
                </c:pt>
                <c:pt idx="1842">
                  <c:v>184.199999999994</c:v>
                </c:pt>
                <c:pt idx="1843">
                  <c:v>184.299999999994</c:v>
                </c:pt>
                <c:pt idx="1844">
                  <c:v>184.399999999994</c:v>
                </c:pt>
                <c:pt idx="1845">
                  <c:v>184.499999999994</c:v>
                </c:pt>
                <c:pt idx="1846">
                  <c:v>184.599999999994</c:v>
                </c:pt>
                <c:pt idx="1847">
                  <c:v>184.699999999994</c:v>
                </c:pt>
                <c:pt idx="1848">
                  <c:v>184.799999999994</c:v>
                </c:pt>
                <c:pt idx="1849">
                  <c:v>184.899999999994</c:v>
                </c:pt>
                <c:pt idx="1850">
                  <c:v>184.999999999994</c:v>
                </c:pt>
                <c:pt idx="1851">
                  <c:v>185.099999999994</c:v>
                </c:pt>
                <c:pt idx="1852">
                  <c:v>185.199999999994</c:v>
                </c:pt>
                <c:pt idx="1853">
                  <c:v>185.299999999994</c:v>
                </c:pt>
                <c:pt idx="1854">
                  <c:v>185.399999999994</c:v>
                </c:pt>
                <c:pt idx="1855">
                  <c:v>185.499999999994</c:v>
                </c:pt>
                <c:pt idx="1856">
                  <c:v>185.599999999994</c:v>
                </c:pt>
                <c:pt idx="1857">
                  <c:v>185.699999999994</c:v>
                </c:pt>
                <c:pt idx="1858">
                  <c:v>185.799999999994</c:v>
                </c:pt>
                <c:pt idx="1859">
                  <c:v>185.899999999994</c:v>
                </c:pt>
                <c:pt idx="1860">
                  <c:v>185.999999999994</c:v>
                </c:pt>
                <c:pt idx="1861">
                  <c:v>186.099999999994</c:v>
                </c:pt>
                <c:pt idx="1862">
                  <c:v>186.199999999994</c:v>
                </c:pt>
                <c:pt idx="1863">
                  <c:v>186.299999999994</c:v>
                </c:pt>
                <c:pt idx="1864">
                  <c:v>186.399999999994</c:v>
                </c:pt>
                <c:pt idx="1865">
                  <c:v>186.499999999994</c:v>
                </c:pt>
                <c:pt idx="1866">
                  <c:v>186.599999999994</c:v>
                </c:pt>
                <c:pt idx="1867">
                  <c:v>186.699999999994</c:v>
                </c:pt>
                <c:pt idx="1868">
                  <c:v>186.799999999994</c:v>
                </c:pt>
                <c:pt idx="1869">
                  <c:v>186.899999999994</c:v>
                </c:pt>
                <c:pt idx="1870">
                  <c:v>186.999999999994</c:v>
                </c:pt>
                <c:pt idx="1871">
                  <c:v>187.099999999994</c:v>
                </c:pt>
                <c:pt idx="1872">
                  <c:v>187.199999999994</c:v>
                </c:pt>
                <c:pt idx="1873">
                  <c:v>187.299999999994</c:v>
                </c:pt>
                <c:pt idx="1874">
                  <c:v>187.399999999994</c:v>
                </c:pt>
                <c:pt idx="1875">
                  <c:v>187.499999999994</c:v>
                </c:pt>
                <c:pt idx="1876">
                  <c:v>187.599999999994</c:v>
                </c:pt>
                <c:pt idx="1877">
                  <c:v>187.699999999994</c:v>
                </c:pt>
                <c:pt idx="1878">
                  <c:v>187.799999999994</c:v>
                </c:pt>
                <c:pt idx="1879">
                  <c:v>187.899999999994</c:v>
                </c:pt>
                <c:pt idx="1880">
                  <c:v>187.999999999994</c:v>
                </c:pt>
                <c:pt idx="1881">
                  <c:v>188.099999999994</c:v>
                </c:pt>
                <c:pt idx="1882">
                  <c:v>188.199999999994</c:v>
                </c:pt>
                <c:pt idx="1883">
                  <c:v>188.299999999994</c:v>
                </c:pt>
                <c:pt idx="1884">
                  <c:v>188.399999999994</c:v>
                </c:pt>
                <c:pt idx="1885">
                  <c:v>188.499999999994</c:v>
                </c:pt>
                <c:pt idx="1886">
                  <c:v>188.599999999994</c:v>
                </c:pt>
                <c:pt idx="1887">
                  <c:v>188.699999999994</c:v>
                </c:pt>
                <c:pt idx="1888">
                  <c:v>188.799999999994</c:v>
                </c:pt>
                <c:pt idx="1889">
                  <c:v>188.899999999994</c:v>
                </c:pt>
                <c:pt idx="1890">
                  <c:v>188.999999999994</c:v>
                </c:pt>
                <c:pt idx="1891">
                  <c:v>189.099999999994</c:v>
                </c:pt>
                <c:pt idx="1892">
                  <c:v>189.199999999994</c:v>
                </c:pt>
                <c:pt idx="1893">
                  <c:v>189.299999999994</c:v>
                </c:pt>
                <c:pt idx="1894">
                  <c:v>189.399999999994</c:v>
                </c:pt>
                <c:pt idx="1895">
                  <c:v>189.499999999994</c:v>
                </c:pt>
                <c:pt idx="1896">
                  <c:v>189.599999999994</c:v>
                </c:pt>
                <c:pt idx="1897">
                  <c:v>189.699999999994</c:v>
                </c:pt>
                <c:pt idx="1898">
                  <c:v>189.799999999994</c:v>
                </c:pt>
                <c:pt idx="1899">
                  <c:v>189.899999999994</c:v>
                </c:pt>
                <c:pt idx="1900">
                  <c:v>189.999999999993</c:v>
                </c:pt>
                <c:pt idx="1901">
                  <c:v>190.099999999994</c:v>
                </c:pt>
                <c:pt idx="1902">
                  <c:v>190.199999999993</c:v>
                </c:pt>
                <c:pt idx="1903">
                  <c:v>190.299999999993</c:v>
                </c:pt>
                <c:pt idx="1904">
                  <c:v>190.399999999993</c:v>
                </c:pt>
                <c:pt idx="1905">
                  <c:v>190.499999999993</c:v>
                </c:pt>
                <c:pt idx="1906">
                  <c:v>190.599999999993</c:v>
                </c:pt>
                <c:pt idx="1907">
                  <c:v>190.699999999993</c:v>
                </c:pt>
                <c:pt idx="1908">
                  <c:v>190.799999999993</c:v>
                </c:pt>
                <c:pt idx="1909">
                  <c:v>190.899999999993</c:v>
                </c:pt>
                <c:pt idx="1910">
                  <c:v>190.999999999993</c:v>
                </c:pt>
                <c:pt idx="1911">
                  <c:v>191.099999999993</c:v>
                </c:pt>
                <c:pt idx="1912">
                  <c:v>191.199999999993</c:v>
                </c:pt>
                <c:pt idx="1913">
                  <c:v>191.299999999993</c:v>
                </c:pt>
                <c:pt idx="1914">
                  <c:v>191.399999999993</c:v>
                </c:pt>
                <c:pt idx="1915">
                  <c:v>191.499999999993</c:v>
                </c:pt>
                <c:pt idx="1916">
                  <c:v>191.599999999993</c:v>
                </c:pt>
                <c:pt idx="1917">
                  <c:v>191.699999999993</c:v>
                </c:pt>
                <c:pt idx="1918">
                  <c:v>191.799999999993</c:v>
                </c:pt>
                <c:pt idx="1919">
                  <c:v>191.899999999993</c:v>
                </c:pt>
                <c:pt idx="1920">
                  <c:v>191.999999999993</c:v>
                </c:pt>
                <c:pt idx="1921">
                  <c:v>192.099999999993</c:v>
                </c:pt>
                <c:pt idx="1922">
                  <c:v>192.199999999993</c:v>
                </c:pt>
                <c:pt idx="1923">
                  <c:v>192.299999999993</c:v>
                </c:pt>
                <c:pt idx="1924">
                  <c:v>192.399999999993</c:v>
                </c:pt>
                <c:pt idx="1925">
                  <c:v>192.499999999993</c:v>
                </c:pt>
                <c:pt idx="1926">
                  <c:v>192.599999999993</c:v>
                </c:pt>
                <c:pt idx="1927">
                  <c:v>192.699999999993</c:v>
                </c:pt>
                <c:pt idx="1928">
                  <c:v>192.799999999993</c:v>
                </c:pt>
                <c:pt idx="1929">
                  <c:v>192.899999999993</c:v>
                </c:pt>
                <c:pt idx="1930">
                  <c:v>192.999999999993</c:v>
                </c:pt>
                <c:pt idx="1931">
                  <c:v>193.099999999993</c:v>
                </c:pt>
                <c:pt idx="1932">
                  <c:v>193.199999999993</c:v>
                </c:pt>
                <c:pt idx="1933">
                  <c:v>193.299999999993</c:v>
                </c:pt>
                <c:pt idx="1934">
                  <c:v>193.399999999993</c:v>
                </c:pt>
                <c:pt idx="1935">
                  <c:v>193.499999999993</c:v>
                </c:pt>
                <c:pt idx="1936">
                  <c:v>193.599999999993</c:v>
                </c:pt>
                <c:pt idx="1937">
                  <c:v>193.699999999993</c:v>
                </c:pt>
                <c:pt idx="1938">
                  <c:v>193.799999999993</c:v>
                </c:pt>
                <c:pt idx="1939">
                  <c:v>193.899999999993</c:v>
                </c:pt>
                <c:pt idx="1940">
                  <c:v>193.999999999993</c:v>
                </c:pt>
                <c:pt idx="1941">
                  <c:v>194.099999999993</c:v>
                </c:pt>
                <c:pt idx="1942">
                  <c:v>194.199999999993</c:v>
                </c:pt>
                <c:pt idx="1943">
                  <c:v>194.299999999993</c:v>
                </c:pt>
                <c:pt idx="1944">
                  <c:v>194.399999999993</c:v>
                </c:pt>
                <c:pt idx="1945">
                  <c:v>194.499999999993</c:v>
                </c:pt>
                <c:pt idx="1946">
                  <c:v>194.599999999993</c:v>
                </c:pt>
                <c:pt idx="1947">
                  <c:v>194.699999999993</c:v>
                </c:pt>
                <c:pt idx="1948">
                  <c:v>194.799999999993</c:v>
                </c:pt>
                <c:pt idx="1949">
                  <c:v>194.899999999993</c:v>
                </c:pt>
                <c:pt idx="1950">
                  <c:v>194.999999999993</c:v>
                </c:pt>
                <c:pt idx="1951">
                  <c:v>195.099999999993</c:v>
                </c:pt>
                <c:pt idx="1952">
                  <c:v>195.199999999993</c:v>
                </c:pt>
                <c:pt idx="1953">
                  <c:v>195.299999999993</c:v>
                </c:pt>
                <c:pt idx="1954">
                  <c:v>195.399999999993</c:v>
                </c:pt>
                <c:pt idx="1955">
                  <c:v>195.499999999993</c:v>
                </c:pt>
                <c:pt idx="1956">
                  <c:v>195.599999999993</c:v>
                </c:pt>
                <c:pt idx="1957">
                  <c:v>195.699999999993</c:v>
                </c:pt>
                <c:pt idx="1958">
                  <c:v>195.799999999993</c:v>
                </c:pt>
                <c:pt idx="1959">
                  <c:v>195.899999999993</c:v>
                </c:pt>
                <c:pt idx="1960">
                  <c:v>195.999999999993</c:v>
                </c:pt>
                <c:pt idx="1961">
                  <c:v>196.099999999993</c:v>
                </c:pt>
                <c:pt idx="1962">
                  <c:v>196.199999999993</c:v>
                </c:pt>
                <c:pt idx="1963">
                  <c:v>196.299999999993</c:v>
                </c:pt>
                <c:pt idx="1964">
                  <c:v>196.399999999993</c:v>
                </c:pt>
                <c:pt idx="1965">
                  <c:v>196.499999999993</c:v>
                </c:pt>
                <c:pt idx="1966">
                  <c:v>196.599999999993</c:v>
                </c:pt>
                <c:pt idx="1967">
                  <c:v>196.699999999993</c:v>
                </c:pt>
                <c:pt idx="1968">
                  <c:v>196.799999999993</c:v>
                </c:pt>
                <c:pt idx="1969">
                  <c:v>196.899999999993</c:v>
                </c:pt>
                <c:pt idx="1970">
                  <c:v>196.999999999993</c:v>
                </c:pt>
                <c:pt idx="1971">
                  <c:v>197.099999999993</c:v>
                </c:pt>
                <c:pt idx="1972">
                  <c:v>197.199999999993</c:v>
                </c:pt>
                <c:pt idx="1973">
                  <c:v>197.299999999993</c:v>
                </c:pt>
                <c:pt idx="1974">
                  <c:v>197.399999999993</c:v>
                </c:pt>
                <c:pt idx="1975">
                  <c:v>197.499999999993</c:v>
                </c:pt>
                <c:pt idx="1976">
                  <c:v>197.599999999993</c:v>
                </c:pt>
                <c:pt idx="1977">
                  <c:v>197.699999999993</c:v>
                </c:pt>
                <c:pt idx="1978">
                  <c:v>197.799999999993</c:v>
                </c:pt>
                <c:pt idx="1979">
                  <c:v>197.899999999993</c:v>
                </c:pt>
                <c:pt idx="1980">
                  <c:v>197.999999999993</c:v>
                </c:pt>
                <c:pt idx="1981">
                  <c:v>198.099999999993</c:v>
                </c:pt>
                <c:pt idx="1982">
                  <c:v>198.199999999993</c:v>
                </c:pt>
                <c:pt idx="1983">
                  <c:v>198.299999999993</c:v>
                </c:pt>
                <c:pt idx="1984">
                  <c:v>198.399999999993</c:v>
                </c:pt>
                <c:pt idx="1985">
                  <c:v>198.499999999993</c:v>
                </c:pt>
                <c:pt idx="1986">
                  <c:v>198.599999999993</c:v>
                </c:pt>
                <c:pt idx="1987">
                  <c:v>198.699999999993</c:v>
                </c:pt>
                <c:pt idx="1988">
                  <c:v>198.799999999993</c:v>
                </c:pt>
                <c:pt idx="1989">
                  <c:v>198.899999999993</c:v>
                </c:pt>
                <c:pt idx="1990">
                  <c:v>198.999999999993</c:v>
                </c:pt>
                <c:pt idx="1991">
                  <c:v>199.099999999993</c:v>
                </c:pt>
                <c:pt idx="1992">
                  <c:v>199.199999999993</c:v>
                </c:pt>
                <c:pt idx="1993">
                  <c:v>199.299999999993</c:v>
                </c:pt>
                <c:pt idx="1994">
                  <c:v>199.399999999993</c:v>
                </c:pt>
                <c:pt idx="1995">
                  <c:v>199.499999999993</c:v>
                </c:pt>
                <c:pt idx="1996">
                  <c:v>199.599999999993</c:v>
                </c:pt>
                <c:pt idx="1997">
                  <c:v>199.699999999993</c:v>
                </c:pt>
                <c:pt idx="1998">
                  <c:v>199.799999999993</c:v>
                </c:pt>
                <c:pt idx="1999">
                  <c:v>199.899999999993</c:v>
                </c:pt>
                <c:pt idx="2000">
                  <c:v>199.999999999993</c:v>
                </c:pt>
                <c:pt idx="2001">
                  <c:v>200.099999999993</c:v>
                </c:pt>
                <c:pt idx="2002">
                  <c:v>200.199999999993</c:v>
                </c:pt>
                <c:pt idx="2003">
                  <c:v>200.299999999993</c:v>
                </c:pt>
                <c:pt idx="2004">
                  <c:v>200.399999999993</c:v>
                </c:pt>
                <c:pt idx="2005">
                  <c:v>200.499999999993</c:v>
                </c:pt>
                <c:pt idx="2006">
                  <c:v>200.599999999993</c:v>
                </c:pt>
                <c:pt idx="2007">
                  <c:v>200.699999999993</c:v>
                </c:pt>
                <c:pt idx="2008">
                  <c:v>200.799999999993</c:v>
                </c:pt>
                <c:pt idx="2009">
                  <c:v>200.899999999993</c:v>
                </c:pt>
                <c:pt idx="2010">
                  <c:v>200.999999999993</c:v>
                </c:pt>
                <c:pt idx="2011">
                  <c:v>201.099999999993</c:v>
                </c:pt>
                <c:pt idx="2012">
                  <c:v>201.199999999993</c:v>
                </c:pt>
                <c:pt idx="2013">
                  <c:v>201.299999999993</c:v>
                </c:pt>
                <c:pt idx="2014">
                  <c:v>201.399999999993</c:v>
                </c:pt>
                <c:pt idx="2015">
                  <c:v>201.499999999993</c:v>
                </c:pt>
                <c:pt idx="2016">
                  <c:v>201.599999999993</c:v>
                </c:pt>
                <c:pt idx="2017">
                  <c:v>201.699999999993</c:v>
                </c:pt>
                <c:pt idx="2018">
                  <c:v>201.799999999993</c:v>
                </c:pt>
                <c:pt idx="2019">
                  <c:v>201.899999999993</c:v>
                </c:pt>
                <c:pt idx="2020">
                  <c:v>201.999999999993</c:v>
                </c:pt>
                <c:pt idx="2021">
                  <c:v>202.099999999993</c:v>
                </c:pt>
                <c:pt idx="2022">
                  <c:v>202.199999999993</c:v>
                </c:pt>
                <c:pt idx="2023">
                  <c:v>202.299999999993</c:v>
                </c:pt>
                <c:pt idx="2024">
                  <c:v>202.399999999993</c:v>
                </c:pt>
                <c:pt idx="2025">
                  <c:v>202.499999999993</c:v>
                </c:pt>
                <c:pt idx="2026">
                  <c:v>202.599999999993</c:v>
                </c:pt>
                <c:pt idx="2027">
                  <c:v>202.699999999993</c:v>
                </c:pt>
                <c:pt idx="2028">
                  <c:v>202.799999999993</c:v>
                </c:pt>
                <c:pt idx="2029">
                  <c:v>202.899999999993</c:v>
                </c:pt>
                <c:pt idx="2030">
                  <c:v>202.999999999993</c:v>
                </c:pt>
                <c:pt idx="2031">
                  <c:v>203.099999999993</c:v>
                </c:pt>
                <c:pt idx="2032">
                  <c:v>203.199999999993</c:v>
                </c:pt>
                <c:pt idx="2033">
                  <c:v>203.299999999993</c:v>
                </c:pt>
                <c:pt idx="2034">
                  <c:v>203.399999999993</c:v>
                </c:pt>
                <c:pt idx="2035">
                  <c:v>203.499999999993</c:v>
                </c:pt>
                <c:pt idx="2036">
                  <c:v>203.599999999993</c:v>
                </c:pt>
                <c:pt idx="2037">
                  <c:v>203.699999999993</c:v>
                </c:pt>
                <c:pt idx="2038">
                  <c:v>203.799999999993</c:v>
                </c:pt>
                <c:pt idx="2039">
                  <c:v>203.899999999993</c:v>
                </c:pt>
                <c:pt idx="2040">
                  <c:v>203.999999999993</c:v>
                </c:pt>
                <c:pt idx="2041">
                  <c:v>204.099999999993</c:v>
                </c:pt>
                <c:pt idx="2042">
                  <c:v>204.199999999993</c:v>
                </c:pt>
                <c:pt idx="2043">
                  <c:v>204.299999999993</c:v>
                </c:pt>
                <c:pt idx="2044">
                  <c:v>204.399999999993</c:v>
                </c:pt>
                <c:pt idx="2045">
                  <c:v>204.499999999993</c:v>
                </c:pt>
                <c:pt idx="2046">
                  <c:v>204.599999999993</c:v>
                </c:pt>
                <c:pt idx="2047">
                  <c:v>204.699999999993</c:v>
                </c:pt>
                <c:pt idx="2048">
                  <c:v>204.799999999993</c:v>
                </c:pt>
                <c:pt idx="2049">
                  <c:v>204.899999999993</c:v>
                </c:pt>
                <c:pt idx="2050">
                  <c:v>204.999999999993</c:v>
                </c:pt>
                <c:pt idx="2051">
                  <c:v>205.099999999993</c:v>
                </c:pt>
                <c:pt idx="2052">
                  <c:v>205.199999999993</c:v>
                </c:pt>
                <c:pt idx="2053">
                  <c:v>205.299999999993</c:v>
                </c:pt>
                <c:pt idx="2054">
                  <c:v>205.399999999993</c:v>
                </c:pt>
                <c:pt idx="2055">
                  <c:v>205.499999999993</c:v>
                </c:pt>
                <c:pt idx="2056">
                  <c:v>205.599999999993</c:v>
                </c:pt>
                <c:pt idx="2057">
                  <c:v>205.699999999993</c:v>
                </c:pt>
                <c:pt idx="2058">
                  <c:v>205.799999999993</c:v>
                </c:pt>
                <c:pt idx="2059">
                  <c:v>205.899999999993</c:v>
                </c:pt>
                <c:pt idx="2060">
                  <c:v>205.999999999993</c:v>
                </c:pt>
                <c:pt idx="2061">
                  <c:v>206.099999999993</c:v>
                </c:pt>
                <c:pt idx="2062">
                  <c:v>206.199999999993</c:v>
                </c:pt>
                <c:pt idx="2063">
                  <c:v>206.299999999993</c:v>
                </c:pt>
                <c:pt idx="2064">
                  <c:v>206.399999999993</c:v>
                </c:pt>
                <c:pt idx="2065">
                  <c:v>206.499999999993</c:v>
                </c:pt>
                <c:pt idx="2066">
                  <c:v>206.599999999993</c:v>
                </c:pt>
                <c:pt idx="2067">
                  <c:v>206.699999999993</c:v>
                </c:pt>
                <c:pt idx="2068">
                  <c:v>206.799999999993</c:v>
                </c:pt>
                <c:pt idx="2069">
                  <c:v>206.899999999993</c:v>
                </c:pt>
                <c:pt idx="2070">
                  <c:v>206.999999999993</c:v>
                </c:pt>
                <c:pt idx="2071">
                  <c:v>207.099999999993</c:v>
                </c:pt>
                <c:pt idx="2072">
                  <c:v>207.199999999992</c:v>
                </c:pt>
                <c:pt idx="2073">
                  <c:v>207.299999999992</c:v>
                </c:pt>
                <c:pt idx="2074">
                  <c:v>207.399999999993</c:v>
                </c:pt>
                <c:pt idx="2075">
                  <c:v>207.499999999993</c:v>
                </c:pt>
                <c:pt idx="2076">
                  <c:v>207.599999999992</c:v>
                </c:pt>
                <c:pt idx="2077">
                  <c:v>207.699999999992</c:v>
                </c:pt>
                <c:pt idx="2078">
                  <c:v>207.799999999992</c:v>
                </c:pt>
                <c:pt idx="2079">
                  <c:v>207.899999999992</c:v>
                </c:pt>
                <c:pt idx="2080">
                  <c:v>207.999999999992</c:v>
                </c:pt>
                <c:pt idx="2081">
                  <c:v>208.099999999992</c:v>
                </c:pt>
                <c:pt idx="2082">
                  <c:v>208.199999999992</c:v>
                </c:pt>
                <c:pt idx="2083">
                  <c:v>208.299999999992</c:v>
                </c:pt>
                <c:pt idx="2084">
                  <c:v>208.399999999992</c:v>
                </c:pt>
                <c:pt idx="2085">
                  <c:v>208.499999999992</c:v>
                </c:pt>
                <c:pt idx="2086">
                  <c:v>208.599999999992</c:v>
                </c:pt>
                <c:pt idx="2087">
                  <c:v>208.699999999992</c:v>
                </c:pt>
                <c:pt idx="2088">
                  <c:v>208.799999999992</c:v>
                </c:pt>
                <c:pt idx="2089">
                  <c:v>208.899999999992</c:v>
                </c:pt>
                <c:pt idx="2090">
                  <c:v>208.999999999992</c:v>
                </c:pt>
                <c:pt idx="2091">
                  <c:v>209.099999999992</c:v>
                </c:pt>
                <c:pt idx="2092">
                  <c:v>209.199999999992</c:v>
                </c:pt>
                <c:pt idx="2093">
                  <c:v>209.299999999992</c:v>
                </c:pt>
                <c:pt idx="2094">
                  <c:v>209.399999999992</c:v>
                </c:pt>
                <c:pt idx="2095">
                  <c:v>209.499999999992</c:v>
                </c:pt>
                <c:pt idx="2096">
                  <c:v>209.599999999992</c:v>
                </c:pt>
                <c:pt idx="2097">
                  <c:v>209.699999999992</c:v>
                </c:pt>
                <c:pt idx="2098">
                  <c:v>209.799999999992</c:v>
                </c:pt>
                <c:pt idx="2099">
                  <c:v>209.899999999992</c:v>
                </c:pt>
                <c:pt idx="2100">
                  <c:v>209.999999999992</c:v>
                </c:pt>
                <c:pt idx="2101">
                  <c:v>210.099999999992</c:v>
                </c:pt>
                <c:pt idx="2102">
                  <c:v>210.199999999992</c:v>
                </c:pt>
                <c:pt idx="2103">
                  <c:v>210.299999999992</c:v>
                </c:pt>
                <c:pt idx="2104">
                  <c:v>210.399999999992</c:v>
                </c:pt>
                <c:pt idx="2105">
                  <c:v>210.499999999992</c:v>
                </c:pt>
                <c:pt idx="2106">
                  <c:v>210.599999999992</c:v>
                </c:pt>
                <c:pt idx="2107">
                  <c:v>210.699999999992</c:v>
                </c:pt>
                <c:pt idx="2108">
                  <c:v>210.799999999992</c:v>
                </c:pt>
                <c:pt idx="2109">
                  <c:v>210.899999999992</c:v>
                </c:pt>
                <c:pt idx="2110">
                  <c:v>210.999999999992</c:v>
                </c:pt>
                <c:pt idx="2111">
                  <c:v>211.099999999992</c:v>
                </c:pt>
                <c:pt idx="2112">
                  <c:v>211.199999999992</c:v>
                </c:pt>
                <c:pt idx="2113">
                  <c:v>211.299999999992</c:v>
                </c:pt>
                <c:pt idx="2114">
                  <c:v>211.399999999992</c:v>
                </c:pt>
                <c:pt idx="2115">
                  <c:v>211.499999999992</c:v>
                </c:pt>
                <c:pt idx="2116">
                  <c:v>211.599999999992</c:v>
                </c:pt>
                <c:pt idx="2117">
                  <c:v>211.699999999992</c:v>
                </c:pt>
                <c:pt idx="2118">
                  <c:v>211.799999999992</c:v>
                </c:pt>
                <c:pt idx="2119">
                  <c:v>211.899999999992</c:v>
                </c:pt>
                <c:pt idx="2120">
                  <c:v>211.999999999992</c:v>
                </c:pt>
                <c:pt idx="2121">
                  <c:v>212.099999999992</c:v>
                </c:pt>
                <c:pt idx="2122">
                  <c:v>212.199999999992</c:v>
                </c:pt>
                <c:pt idx="2123">
                  <c:v>212.299999999992</c:v>
                </c:pt>
                <c:pt idx="2124">
                  <c:v>212.399999999992</c:v>
                </c:pt>
                <c:pt idx="2125">
                  <c:v>212.499999999992</c:v>
                </c:pt>
                <c:pt idx="2126">
                  <c:v>212.599999999992</c:v>
                </c:pt>
                <c:pt idx="2127">
                  <c:v>212.699999999992</c:v>
                </c:pt>
                <c:pt idx="2128">
                  <c:v>212.799999999992</c:v>
                </c:pt>
                <c:pt idx="2129">
                  <c:v>212.899999999992</c:v>
                </c:pt>
                <c:pt idx="2130">
                  <c:v>212.999999999992</c:v>
                </c:pt>
                <c:pt idx="2131">
                  <c:v>213.099999999992</c:v>
                </c:pt>
                <c:pt idx="2132">
                  <c:v>213.199999999992</c:v>
                </c:pt>
                <c:pt idx="2133">
                  <c:v>213.299999999992</c:v>
                </c:pt>
                <c:pt idx="2134">
                  <c:v>213.399999999992</c:v>
                </c:pt>
                <c:pt idx="2135">
                  <c:v>213.499999999992</c:v>
                </c:pt>
                <c:pt idx="2136">
                  <c:v>213.599999999992</c:v>
                </c:pt>
                <c:pt idx="2137">
                  <c:v>213.699999999992</c:v>
                </c:pt>
                <c:pt idx="2138">
                  <c:v>213.799999999992</c:v>
                </c:pt>
                <c:pt idx="2139">
                  <c:v>213.899999999992</c:v>
                </c:pt>
                <c:pt idx="2140">
                  <c:v>213.999999999992</c:v>
                </c:pt>
                <c:pt idx="2141">
                  <c:v>214.099999999992</c:v>
                </c:pt>
                <c:pt idx="2142">
                  <c:v>214.199999999992</c:v>
                </c:pt>
                <c:pt idx="2143">
                  <c:v>214.299999999992</c:v>
                </c:pt>
                <c:pt idx="2144">
                  <c:v>214.399999999992</c:v>
                </c:pt>
                <c:pt idx="2145">
                  <c:v>214.499999999992</c:v>
                </c:pt>
                <c:pt idx="2146">
                  <c:v>214.599999999992</c:v>
                </c:pt>
                <c:pt idx="2147">
                  <c:v>214.699999999992</c:v>
                </c:pt>
                <c:pt idx="2148">
                  <c:v>214.799999999992</c:v>
                </c:pt>
                <c:pt idx="2149">
                  <c:v>214.899999999992</c:v>
                </c:pt>
                <c:pt idx="2150">
                  <c:v>214.999999999992</c:v>
                </c:pt>
                <c:pt idx="2151">
                  <c:v>215.099999999992</c:v>
                </c:pt>
                <c:pt idx="2152">
                  <c:v>215.199999999992</c:v>
                </c:pt>
                <c:pt idx="2153">
                  <c:v>215.299999999992</c:v>
                </c:pt>
                <c:pt idx="2154">
                  <c:v>215.399999999992</c:v>
                </c:pt>
                <c:pt idx="2155">
                  <c:v>215.499999999992</c:v>
                </c:pt>
                <c:pt idx="2156">
                  <c:v>215.599999999992</c:v>
                </c:pt>
                <c:pt idx="2157">
                  <c:v>215.699999999992</c:v>
                </c:pt>
                <c:pt idx="2158">
                  <c:v>215.799999999992</c:v>
                </c:pt>
                <c:pt idx="2159">
                  <c:v>215.899999999992</c:v>
                </c:pt>
                <c:pt idx="2160">
                  <c:v>215.999999999992</c:v>
                </c:pt>
                <c:pt idx="2161">
                  <c:v>216.099999999992</c:v>
                </c:pt>
                <c:pt idx="2162">
                  <c:v>216.199999999992</c:v>
                </c:pt>
                <c:pt idx="2163">
                  <c:v>216.299999999992</c:v>
                </c:pt>
                <c:pt idx="2164">
                  <c:v>216.399999999992</c:v>
                </c:pt>
                <c:pt idx="2165">
                  <c:v>216.499999999992</c:v>
                </c:pt>
                <c:pt idx="2166">
                  <c:v>216.599999999992</c:v>
                </c:pt>
                <c:pt idx="2167">
                  <c:v>216.699999999992</c:v>
                </c:pt>
                <c:pt idx="2168">
                  <c:v>216.799999999992</c:v>
                </c:pt>
                <c:pt idx="2169">
                  <c:v>216.899999999992</c:v>
                </c:pt>
                <c:pt idx="2170">
                  <c:v>216.999999999992</c:v>
                </c:pt>
                <c:pt idx="2171">
                  <c:v>217.099999999992</c:v>
                </c:pt>
                <c:pt idx="2172">
                  <c:v>217.199999999992</c:v>
                </c:pt>
                <c:pt idx="2173">
                  <c:v>217.299999999992</c:v>
                </c:pt>
                <c:pt idx="2174">
                  <c:v>217.399999999992</c:v>
                </c:pt>
                <c:pt idx="2175">
                  <c:v>217.499999999992</c:v>
                </c:pt>
                <c:pt idx="2176">
                  <c:v>217.599999999992</c:v>
                </c:pt>
                <c:pt idx="2177">
                  <c:v>217.699999999992</c:v>
                </c:pt>
                <c:pt idx="2178">
                  <c:v>217.799999999992</c:v>
                </c:pt>
                <c:pt idx="2179">
                  <c:v>217.899999999992</c:v>
                </c:pt>
                <c:pt idx="2180">
                  <c:v>217.999999999992</c:v>
                </c:pt>
                <c:pt idx="2181">
                  <c:v>218.099999999992</c:v>
                </c:pt>
                <c:pt idx="2182">
                  <c:v>218.199999999992</c:v>
                </c:pt>
                <c:pt idx="2183">
                  <c:v>218.299999999992</c:v>
                </c:pt>
                <c:pt idx="2184">
                  <c:v>218.399999999992</c:v>
                </c:pt>
                <c:pt idx="2185">
                  <c:v>218.499999999992</c:v>
                </c:pt>
                <c:pt idx="2186">
                  <c:v>218.599999999992</c:v>
                </c:pt>
                <c:pt idx="2187">
                  <c:v>218.699999999992</c:v>
                </c:pt>
                <c:pt idx="2188">
                  <c:v>218.799999999992</c:v>
                </c:pt>
                <c:pt idx="2189">
                  <c:v>218.899999999992</c:v>
                </c:pt>
                <c:pt idx="2190">
                  <c:v>218.999999999992</c:v>
                </c:pt>
                <c:pt idx="2191">
                  <c:v>219.099999999992</c:v>
                </c:pt>
                <c:pt idx="2192">
                  <c:v>219.199999999992</c:v>
                </c:pt>
                <c:pt idx="2193">
                  <c:v>219.299999999992</c:v>
                </c:pt>
                <c:pt idx="2194">
                  <c:v>219.399999999992</c:v>
                </c:pt>
                <c:pt idx="2195">
                  <c:v>219.499999999992</c:v>
                </c:pt>
                <c:pt idx="2196">
                  <c:v>219.599999999992</c:v>
                </c:pt>
                <c:pt idx="2197">
                  <c:v>219.699999999992</c:v>
                </c:pt>
                <c:pt idx="2198">
                  <c:v>219.799999999992</c:v>
                </c:pt>
                <c:pt idx="2199">
                  <c:v>219.899999999992</c:v>
                </c:pt>
                <c:pt idx="2200">
                  <c:v>219.999999999992</c:v>
                </c:pt>
                <c:pt idx="2201">
                  <c:v>220.099999999992</c:v>
                </c:pt>
                <c:pt idx="2202">
                  <c:v>220.199999999992</c:v>
                </c:pt>
                <c:pt idx="2203">
                  <c:v>220.299999999992</c:v>
                </c:pt>
                <c:pt idx="2204">
                  <c:v>220.399999999992</c:v>
                </c:pt>
                <c:pt idx="2205">
                  <c:v>220.499999999992</c:v>
                </c:pt>
                <c:pt idx="2206">
                  <c:v>220.599999999992</c:v>
                </c:pt>
                <c:pt idx="2207">
                  <c:v>220.699999999992</c:v>
                </c:pt>
                <c:pt idx="2208">
                  <c:v>220.799999999992</c:v>
                </c:pt>
                <c:pt idx="2209">
                  <c:v>220.899999999992</c:v>
                </c:pt>
                <c:pt idx="2210">
                  <c:v>220.999999999992</c:v>
                </c:pt>
                <c:pt idx="2211">
                  <c:v>221.099999999992</c:v>
                </c:pt>
                <c:pt idx="2212">
                  <c:v>221.199999999992</c:v>
                </c:pt>
                <c:pt idx="2213">
                  <c:v>221.299999999992</c:v>
                </c:pt>
                <c:pt idx="2214">
                  <c:v>221.399999999992</c:v>
                </c:pt>
                <c:pt idx="2215">
                  <c:v>221.499999999992</c:v>
                </c:pt>
                <c:pt idx="2216">
                  <c:v>221.599999999992</c:v>
                </c:pt>
                <c:pt idx="2217">
                  <c:v>221.699999999992</c:v>
                </c:pt>
                <c:pt idx="2218">
                  <c:v>221.799999999992</c:v>
                </c:pt>
                <c:pt idx="2219">
                  <c:v>221.899999999992</c:v>
                </c:pt>
                <c:pt idx="2220">
                  <c:v>221.999999999992</c:v>
                </c:pt>
                <c:pt idx="2221">
                  <c:v>222.099999999992</c:v>
                </c:pt>
                <c:pt idx="2222">
                  <c:v>222.199999999992</c:v>
                </c:pt>
                <c:pt idx="2223">
                  <c:v>222.299999999992</c:v>
                </c:pt>
                <c:pt idx="2224">
                  <c:v>222.399999999992</c:v>
                </c:pt>
                <c:pt idx="2225">
                  <c:v>222.499999999992</c:v>
                </c:pt>
                <c:pt idx="2226">
                  <c:v>222.599999999992</c:v>
                </c:pt>
                <c:pt idx="2227">
                  <c:v>222.699999999992</c:v>
                </c:pt>
                <c:pt idx="2228">
                  <c:v>222.799999999992</c:v>
                </c:pt>
                <c:pt idx="2229">
                  <c:v>222.899999999992</c:v>
                </c:pt>
                <c:pt idx="2230">
                  <c:v>222.999999999992</c:v>
                </c:pt>
                <c:pt idx="2231">
                  <c:v>223.099999999992</c:v>
                </c:pt>
                <c:pt idx="2232">
                  <c:v>223.199999999992</c:v>
                </c:pt>
                <c:pt idx="2233">
                  <c:v>223.299999999992</c:v>
                </c:pt>
                <c:pt idx="2234">
                  <c:v>223.399999999992</c:v>
                </c:pt>
                <c:pt idx="2235">
                  <c:v>223.499999999992</c:v>
                </c:pt>
                <c:pt idx="2236">
                  <c:v>223.599999999992</c:v>
                </c:pt>
                <c:pt idx="2237">
                  <c:v>223.699999999992</c:v>
                </c:pt>
                <c:pt idx="2238">
                  <c:v>223.799999999992</c:v>
                </c:pt>
                <c:pt idx="2239">
                  <c:v>223.899999999992</c:v>
                </c:pt>
                <c:pt idx="2240">
                  <c:v>223.999999999992</c:v>
                </c:pt>
                <c:pt idx="2241">
                  <c:v>224.099999999992</c:v>
                </c:pt>
                <c:pt idx="2242">
                  <c:v>224.199999999992</c:v>
                </c:pt>
                <c:pt idx="2243">
                  <c:v>224.299999999992</c:v>
                </c:pt>
                <c:pt idx="2244">
                  <c:v>224.399999999992</c:v>
                </c:pt>
                <c:pt idx="2245">
                  <c:v>224.499999999992</c:v>
                </c:pt>
                <c:pt idx="2246">
                  <c:v>224.599999999992</c:v>
                </c:pt>
                <c:pt idx="2247">
                  <c:v>224.699999999991</c:v>
                </c:pt>
                <c:pt idx="2248">
                  <c:v>224.799999999991</c:v>
                </c:pt>
                <c:pt idx="2249">
                  <c:v>224.899999999992</c:v>
                </c:pt>
                <c:pt idx="2250">
                  <c:v>224.999999999992</c:v>
                </c:pt>
                <c:pt idx="2251">
                  <c:v>225.099999999991</c:v>
                </c:pt>
                <c:pt idx="2252">
                  <c:v>225.199999999991</c:v>
                </c:pt>
                <c:pt idx="2253">
                  <c:v>225.299999999991</c:v>
                </c:pt>
                <c:pt idx="2254">
                  <c:v>225.399999999991</c:v>
                </c:pt>
                <c:pt idx="2255">
                  <c:v>225.499999999991</c:v>
                </c:pt>
                <c:pt idx="2256">
                  <c:v>225.599999999991</c:v>
                </c:pt>
                <c:pt idx="2257">
                  <c:v>225.699999999991</c:v>
                </c:pt>
                <c:pt idx="2258">
                  <c:v>225.799999999991</c:v>
                </c:pt>
                <c:pt idx="2259">
                  <c:v>225.899999999991</c:v>
                </c:pt>
                <c:pt idx="2260">
                  <c:v>225.999999999991</c:v>
                </c:pt>
                <c:pt idx="2261">
                  <c:v>226.099999999991</c:v>
                </c:pt>
                <c:pt idx="2262">
                  <c:v>226.199999999991</c:v>
                </c:pt>
                <c:pt idx="2263">
                  <c:v>226.299999999991</c:v>
                </c:pt>
                <c:pt idx="2264">
                  <c:v>226.399999999991</c:v>
                </c:pt>
                <c:pt idx="2265">
                  <c:v>226.499999999991</c:v>
                </c:pt>
                <c:pt idx="2266">
                  <c:v>226.599999999991</c:v>
                </c:pt>
                <c:pt idx="2267">
                  <c:v>226.699999999991</c:v>
                </c:pt>
                <c:pt idx="2268">
                  <c:v>226.799999999991</c:v>
                </c:pt>
                <c:pt idx="2269">
                  <c:v>226.899999999991</c:v>
                </c:pt>
                <c:pt idx="2270">
                  <c:v>226.999999999991</c:v>
                </c:pt>
                <c:pt idx="2271">
                  <c:v>227.099999999991</c:v>
                </c:pt>
                <c:pt idx="2272">
                  <c:v>227.199999999991</c:v>
                </c:pt>
                <c:pt idx="2273">
                  <c:v>227.299999999991</c:v>
                </c:pt>
                <c:pt idx="2274">
                  <c:v>227.399999999991</c:v>
                </c:pt>
                <c:pt idx="2275">
                  <c:v>227.499999999991</c:v>
                </c:pt>
                <c:pt idx="2276">
                  <c:v>227.599999999991</c:v>
                </c:pt>
                <c:pt idx="2277">
                  <c:v>227.699999999991</c:v>
                </c:pt>
                <c:pt idx="2278">
                  <c:v>227.799999999991</c:v>
                </c:pt>
                <c:pt idx="2279">
                  <c:v>227.899999999991</c:v>
                </c:pt>
                <c:pt idx="2280">
                  <c:v>227.999999999991</c:v>
                </c:pt>
                <c:pt idx="2281">
                  <c:v>228.099999999991</c:v>
                </c:pt>
                <c:pt idx="2282">
                  <c:v>228.199999999991</c:v>
                </c:pt>
                <c:pt idx="2283">
                  <c:v>228.299999999991</c:v>
                </c:pt>
                <c:pt idx="2284">
                  <c:v>228.399999999991</c:v>
                </c:pt>
                <c:pt idx="2285">
                  <c:v>228.499999999991</c:v>
                </c:pt>
                <c:pt idx="2286">
                  <c:v>228.599999999991</c:v>
                </c:pt>
                <c:pt idx="2287">
                  <c:v>228.699999999991</c:v>
                </c:pt>
                <c:pt idx="2288">
                  <c:v>228.799999999991</c:v>
                </c:pt>
                <c:pt idx="2289">
                  <c:v>228.899999999991</c:v>
                </c:pt>
                <c:pt idx="2290">
                  <c:v>228.999999999991</c:v>
                </c:pt>
                <c:pt idx="2291">
                  <c:v>229.099999999991</c:v>
                </c:pt>
                <c:pt idx="2292">
                  <c:v>229.199999999991</c:v>
                </c:pt>
                <c:pt idx="2293">
                  <c:v>229.299999999991</c:v>
                </c:pt>
                <c:pt idx="2294">
                  <c:v>229.399999999991</c:v>
                </c:pt>
                <c:pt idx="2295">
                  <c:v>229.499999999991</c:v>
                </c:pt>
                <c:pt idx="2296">
                  <c:v>229.599999999991</c:v>
                </c:pt>
                <c:pt idx="2297">
                  <c:v>229.699999999991</c:v>
                </c:pt>
                <c:pt idx="2298">
                  <c:v>229.799999999991</c:v>
                </c:pt>
                <c:pt idx="2299">
                  <c:v>229.899999999991</c:v>
                </c:pt>
                <c:pt idx="2300">
                  <c:v>229.999999999991</c:v>
                </c:pt>
                <c:pt idx="2301">
                  <c:v>230.099999999991</c:v>
                </c:pt>
                <c:pt idx="2302">
                  <c:v>230.199999999991</c:v>
                </c:pt>
                <c:pt idx="2303">
                  <c:v>230.299999999991</c:v>
                </c:pt>
                <c:pt idx="2304">
                  <c:v>230.399999999991</c:v>
                </c:pt>
                <c:pt idx="2305">
                  <c:v>230.499999999991</c:v>
                </c:pt>
                <c:pt idx="2306">
                  <c:v>230.599999999991</c:v>
                </c:pt>
                <c:pt idx="2307">
                  <c:v>230.699999999991</c:v>
                </c:pt>
                <c:pt idx="2308">
                  <c:v>230.799999999991</c:v>
                </c:pt>
                <c:pt idx="2309">
                  <c:v>230.899999999991</c:v>
                </c:pt>
                <c:pt idx="2310">
                  <c:v>230.999999999991</c:v>
                </c:pt>
                <c:pt idx="2311">
                  <c:v>231.099999999991</c:v>
                </c:pt>
                <c:pt idx="2312">
                  <c:v>231.199999999991</c:v>
                </c:pt>
                <c:pt idx="2313">
                  <c:v>231.299999999991</c:v>
                </c:pt>
                <c:pt idx="2314">
                  <c:v>231.399999999991</c:v>
                </c:pt>
                <c:pt idx="2315">
                  <c:v>231.499999999991</c:v>
                </c:pt>
                <c:pt idx="2316">
                  <c:v>231.599999999991</c:v>
                </c:pt>
                <c:pt idx="2317">
                  <c:v>231.699999999991</c:v>
                </c:pt>
                <c:pt idx="2318">
                  <c:v>231.799999999991</c:v>
                </c:pt>
                <c:pt idx="2319">
                  <c:v>231.899999999991</c:v>
                </c:pt>
                <c:pt idx="2320">
                  <c:v>231.999999999991</c:v>
                </c:pt>
                <c:pt idx="2321">
                  <c:v>232.099999999991</c:v>
                </c:pt>
                <c:pt idx="2322">
                  <c:v>232.199999999991</c:v>
                </c:pt>
                <c:pt idx="2323">
                  <c:v>232.299999999991</c:v>
                </c:pt>
                <c:pt idx="2324">
                  <c:v>232.399999999991</c:v>
                </c:pt>
                <c:pt idx="2325">
                  <c:v>232.499999999991</c:v>
                </c:pt>
                <c:pt idx="2326">
                  <c:v>232.599999999991</c:v>
                </c:pt>
                <c:pt idx="2327">
                  <c:v>232.699999999991</c:v>
                </c:pt>
                <c:pt idx="2328">
                  <c:v>232.799999999991</c:v>
                </c:pt>
                <c:pt idx="2329">
                  <c:v>232.899999999991</c:v>
                </c:pt>
                <c:pt idx="2330">
                  <c:v>232.999999999991</c:v>
                </c:pt>
                <c:pt idx="2331">
                  <c:v>233.099999999991</c:v>
                </c:pt>
                <c:pt idx="2332">
                  <c:v>233.199999999991</c:v>
                </c:pt>
                <c:pt idx="2333">
                  <c:v>233.299999999991</c:v>
                </c:pt>
                <c:pt idx="2334">
                  <c:v>233.399999999991</c:v>
                </c:pt>
                <c:pt idx="2335">
                  <c:v>233.499999999991</c:v>
                </c:pt>
                <c:pt idx="2336">
                  <c:v>233.599999999991</c:v>
                </c:pt>
                <c:pt idx="2337">
                  <c:v>233.699999999991</c:v>
                </c:pt>
                <c:pt idx="2338">
                  <c:v>233.799999999991</c:v>
                </c:pt>
                <c:pt idx="2339">
                  <c:v>233.899999999991</c:v>
                </c:pt>
                <c:pt idx="2340">
                  <c:v>233.999999999991</c:v>
                </c:pt>
                <c:pt idx="2341">
                  <c:v>234.099999999991</c:v>
                </c:pt>
                <c:pt idx="2342">
                  <c:v>234.199999999991</c:v>
                </c:pt>
                <c:pt idx="2343">
                  <c:v>234.299999999991</c:v>
                </c:pt>
                <c:pt idx="2344">
                  <c:v>234.399999999991</c:v>
                </c:pt>
                <c:pt idx="2345">
                  <c:v>234.499999999991</c:v>
                </c:pt>
                <c:pt idx="2346">
                  <c:v>234.599999999991</c:v>
                </c:pt>
                <c:pt idx="2347">
                  <c:v>234.699999999991</c:v>
                </c:pt>
                <c:pt idx="2348">
                  <c:v>234.799999999991</c:v>
                </c:pt>
                <c:pt idx="2349">
                  <c:v>234.899999999991</c:v>
                </c:pt>
                <c:pt idx="2350">
                  <c:v>234.999999999991</c:v>
                </c:pt>
                <c:pt idx="2351">
                  <c:v>235.099999999991</c:v>
                </c:pt>
                <c:pt idx="2352">
                  <c:v>235.199999999991</c:v>
                </c:pt>
                <c:pt idx="2353">
                  <c:v>235.299999999991</c:v>
                </c:pt>
                <c:pt idx="2354">
                  <c:v>235.399999999991</c:v>
                </c:pt>
                <c:pt idx="2355">
                  <c:v>235.499999999991</c:v>
                </c:pt>
                <c:pt idx="2356">
                  <c:v>235.599999999991</c:v>
                </c:pt>
                <c:pt idx="2357">
                  <c:v>235.699999999991</c:v>
                </c:pt>
                <c:pt idx="2358">
                  <c:v>235.799999999991</c:v>
                </c:pt>
                <c:pt idx="2359">
                  <c:v>235.899999999991</c:v>
                </c:pt>
                <c:pt idx="2360">
                  <c:v>235.999999999991</c:v>
                </c:pt>
                <c:pt idx="2361">
                  <c:v>236.099999999991</c:v>
                </c:pt>
                <c:pt idx="2362">
                  <c:v>236.199999999991</c:v>
                </c:pt>
                <c:pt idx="2363">
                  <c:v>236.299999999991</c:v>
                </c:pt>
                <c:pt idx="2364">
                  <c:v>236.399999999991</c:v>
                </c:pt>
                <c:pt idx="2365">
                  <c:v>236.499999999991</c:v>
                </c:pt>
                <c:pt idx="2366">
                  <c:v>236.599999999991</c:v>
                </c:pt>
                <c:pt idx="2367">
                  <c:v>236.699999999991</c:v>
                </c:pt>
                <c:pt idx="2368">
                  <c:v>236.799999999991</c:v>
                </c:pt>
                <c:pt idx="2369">
                  <c:v>236.899999999991</c:v>
                </c:pt>
                <c:pt idx="2370">
                  <c:v>236.999999999991</c:v>
                </c:pt>
                <c:pt idx="2371">
                  <c:v>237.099999999991</c:v>
                </c:pt>
                <c:pt idx="2372">
                  <c:v>237.199999999991</c:v>
                </c:pt>
                <c:pt idx="2373">
                  <c:v>237.299999999991</c:v>
                </c:pt>
                <c:pt idx="2374">
                  <c:v>237.399999999991</c:v>
                </c:pt>
                <c:pt idx="2375">
                  <c:v>237.499999999991</c:v>
                </c:pt>
                <c:pt idx="2376">
                  <c:v>237.599999999991</c:v>
                </c:pt>
                <c:pt idx="2377">
                  <c:v>237.699999999991</c:v>
                </c:pt>
                <c:pt idx="2378">
                  <c:v>237.799999999991</c:v>
                </c:pt>
                <c:pt idx="2379">
                  <c:v>237.899999999991</c:v>
                </c:pt>
                <c:pt idx="2380">
                  <c:v>237.999999999991</c:v>
                </c:pt>
                <c:pt idx="2381">
                  <c:v>238.099999999991</c:v>
                </c:pt>
                <c:pt idx="2382">
                  <c:v>238.199999999991</c:v>
                </c:pt>
                <c:pt idx="2383">
                  <c:v>238.299999999991</c:v>
                </c:pt>
                <c:pt idx="2384">
                  <c:v>238.399999999991</c:v>
                </c:pt>
                <c:pt idx="2385">
                  <c:v>238.499999999991</c:v>
                </c:pt>
                <c:pt idx="2386">
                  <c:v>238.599999999991</c:v>
                </c:pt>
                <c:pt idx="2387">
                  <c:v>238.699999999991</c:v>
                </c:pt>
                <c:pt idx="2388">
                  <c:v>238.799999999991</c:v>
                </c:pt>
                <c:pt idx="2389">
                  <c:v>238.899999999991</c:v>
                </c:pt>
                <c:pt idx="2390">
                  <c:v>238.999999999991</c:v>
                </c:pt>
                <c:pt idx="2391">
                  <c:v>239.099999999991</c:v>
                </c:pt>
                <c:pt idx="2392">
                  <c:v>239.199999999991</c:v>
                </c:pt>
                <c:pt idx="2393">
                  <c:v>239.299999999991</c:v>
                </c:pt>
                <c:pt idx="2394">
                  <c:v>239.399999999991</c:v>
                </c:pt>
                <c:pt idx="2395">
                  <c:v>239.499999999991</c:v>
                </c:pt>
                <c:pt idx="2396">
                  <c:v>239.599999999991</c:v>
                </c:pt>
                <c:pt idx="2397">
                  <c:v>239.699999999991</c:v>
                </c:pt>
                <c:pt idx="2398">
                  <c:v>239.799999999991</c:v>
                </c:pt>
                <c:pt idx="2399">
                  <c:v>239.899999999991</c:v>
                </c:pt>
                <c:pt idx="2400">
                  <c:v>239.999999999991</c:v>
                </c:pt>
                <c:pt idx="2401">
                  <c:v>240.099999999991</c:v>
                </c:pt>
                <c:pt idx="2402">
                  <c:v>240.199999999991</c:v>
                </c:pt>
                <c:pt idx="2403">
                  <c:v>240.299999999991</c:v>
                </c:pt>
                <c:pt idx="2404">
                  <c:v>240.399999999991</c:v>
                </c:pt>
                <c:pt idx="2405">
                  <c:v>240.499999999991</c:v>
                </c:pt>
                <c:pt idx="2406">
                  <c:v>240.599999999991</c:v>
                </c:pt>
                <c:pt idx="2407">
                  <c:v>240.699999999991</c:v>
                </c:pt>
                <c:pt idx="2408">
                  <c:v>240.799999999991</c:v>
                </c:pt>
                <c:pt idx="2409">
                  <c:v>240.899999999991</c:v>
                </c:pt>
                <c:pt idx="2410">
                  <c:v>240.999999999991</c:v>
                </c:pt>
                <c:pt idx="2411">
                  <c:v>241.099999999991</c:v>
                </c:pt>
                <c:pt idx="2412">
                  <c:v>241.199999999991</c:v>
                </c:pt>
                <c:pt idx="2413">
                  <c:v>241.299999999991</c:v>
                </c:pt>
                <c:pt idx="2414">
                  <c:v>241.399999999991</c:v>
                </c:pt>
                <c:pt idx="2415">
                  <c:v>241.499999999991</c:v>
                </c:pt>
                <c:pt idx="2416">
                  <c:v>241.599999999991</c:v>
                </c:pt>
                <c:pt idx="2417">
                  <c:v>241.699999999991</c:v>
                </c:pt>
                <c:pt idx="2418">
                  <c:v>241.799999999991</c:v>
                </c:pt>
                <c:pt idx="2419">
                  <c:v>241.899999999991</c:v>
                </c:pt>
                <c:pt idx="2420">
                  <c:v>241.999999999991</c:v>
                </c:pt>
                <c:pt idx="2421">
                  <c:v>242.099999999991</c:v>
                </c:pt>
                <c:pt idx="2422">
                  <c:v>242.199999999991</c:v>
                </c:pt>
                <c:pt idx="2423">
                  <c:v>242.29999999999</c:v>
                </c:pt>
                <c:pt idx="2424">
                  <c:v>242.399999999991</c:v>
                </c:pt>
                <c:pt idx="2425">
                  <c:v>242.499999999991</c:v>
                </c:pt>
                <c:pt idx="2426">
                  <c:v>242.599999999991</c:v>
                </c:pt>
                <c:pt idx="2427">
                  <c:v>242.69999999999</c:v>
                </c:pt>
                <c:pt idx="2428">
                  <c:v>242.79999999999</c:v>
                </c:pt>
                <c:pt idx="2429">
                  <c:v>242.89999999999</c:v>
                </c:pt>
                <c:pt idx="2430">
                  <c:v>242.99999999999</c:v>
                </c:pt>
                <c:pt idx="2431">
                  <c:v>243.09999999999</c:v>
                </c:pt>
                <c:pt idx="2432">
                  <c:v>243.19999999999</c:v>
                </c:pt>
                <c:pt idx="2433">
                  <c:v>243.29999999999</c:v>
                </c:pt>
                <c:pt idx="2434">
                  <c:v>243.39999999999</c:v>
                </c:pt>
                <c:pt idx="2435">
                  <c:v>243.49999999999</c:v>
                </c:pt>
                <c:pt idx="2436">
                  <c:v>243.59999999999</c:v>
                </c:pt>
                <c:pt idx="2437">
                  <c:v>243.69999999999</c:v>
                </c:pt>
                <c:pt idx="2438">
                  <c:v>243.79999999999</c:v>
                </c:pt>
                <c:pt idx="2439">
                  <c:v>243.89999999999</c:v>
                </c:pt>
                <c:pt idx="2440">
                  <c:v>243.99999999999</c:v>
                </c:pt>
                <c:pt idx="2441">
                  <c:v>244.09999999999</c:v>
                </c:pt>
                <c:pt idx="2442">
                  <c:v>244.19999999999</c:v>
                </c:pt>
                <c:pt idx="2443">
                  <c:v>244.29999999999</c:v>
                </c:pt>
                <c:pt idx="2444">
                  <c:v>244.39999999999</c:v>
                </c:pt>
                <c:pt idx="2445">
                  <c:v>244.49999999999</c:v>
                </c:pt>
                <c:pt idx="2446">
                  <c:v>244.59999999999</c:v>
                </c:pt>
                <c:pt idx="2447">
                  <c:v>244.69999999999</c:v>
                </c:pt>
                <c:pt idx="2448">
                  <c:v>244.79999999999</c:v>
                </c:pt>
                <c:pt idx="2449">
                  <c:v>244.89999999999</c:v>
                </c:pt>
                <c:pt idx="2450">
                  <c:v>244.99999999999</c:v>
                </c:pt>
                <c:pt idx="2451">
                  <c:v>245.09999999999</c:v>
                </c:pt>
                <c:pt idx="2452">
                  <c:v>245.19999999999</c:v>
                </c:pt>
                <c:pt idx="2453">
                  <c:v>245.29999999999</c:v>
                </c:pt>
                <c:pt idx="2454">
                  <c:v>245.39999999999</c:v>
                </c:pt>
                <c:pt idx="2455">
                  <c:v>245.49999999999</c:v>
                </c:pt>
                <c:pt idx="2456">
                  <c:v>245.59999999999</c:v>
                </c:pt>
                <c:pt idx="2457">
                  <c:v>245.69999999999</c:v>
                </c:pt>
                <c:pt idx="2458">
                  <c:v>245.79999999999</c:v>
                </c:pt>
                <c:pt idx="2459">
                  <c:v>245.89999999999</c:v>
                </c:pt>
                <c:pt idx="2460">
                  <c:v>245.99999999999</c:v>
                </c:pt>
                <c:pt idx="2461">
                  <c:v>246.09999999999</c:v>
                </c:pt>
                <c:pt idx="2462">
                  <c:v>246.19999999999</c:v>
                </c:pt>
                <c:pt idx="2463">
                  <c:v>246.29999999999</c:v>
                </c:pt>
                <c:pt idx="2464">
                  <c:v>246.39999999999</c:v>
                </c:pt>
                <c:pt idx="2465">
                  <c:v>246.49999999999</c:v>
                </c:pt>
                <c:pt idx="2466">
                  <c:v>246.59999999999</c:v>
                </c:pt>
                <c:pt idx="2467">
                  <c:v>246.69999999999</c:v>
                </c:pt>
                <c:pt idx="2468">
                  <c:v>246.79999999999</c:v>
                </c:pt>
                <c:pt idx="2469">
                  <c:v>246.89999999999</c:v>
                </c:pt>
                <c:pt idx="2470">
                  <c:v>246.99999999999</c:v>
                </c:pt>
                <c:pt idx="2471">
                  <c:v>247.09999999999</c:v>
                </c:pt>
                <c:pt idx="2472">
                  <c:v>247.19999999999</c:v>
                </c:pt>
                <c:pt idx="2473">
                  <c:v>247.29999999999</c:v>
                </c:pt>
                <c:pt idx="2474">
                  <c:v>247.39999999999</c:v>
                </c:pt>
                <c:pt idx="2475">
                  <c:v>247.49999999999</c:v>
                </c:pt>
                <c:pt idx="2476">
                  <c:v>247.59999999999</c:v>
                </c:pt>
                <c:pt idx="2477">
                  <c:v>247.69999999999</c:v>
                </c:pt>
                <c:pt idx="2478">
                  <c:v>247.79999999999</c:v>
                </c:pt>
                <c:pt idx="2479">
                  <c:v>247.89999999999</c:v>
                </c:pt>
                <c:pt idx="2480">
                  <c:v>247.99999999999</c:v>
                </c:pt>
                <c:pt idx="2481">
                  <c:v>248.09999999999</c:v>
                </c:pt>
                <c:pt idx="2482">
                  <c:v>248.19999999999</c:v>
                </c:pt>
                <c:pt idx="2483">
                  <c:v>248.29999999999</c:v>
                </c:pt>
                <c:pt idx="2484">
                  <c:v>248.39999999999</c:v>
                </c:pt>
                <c:pt idx="2485">
                  <c:v>248.49999999999</c:v>
                </c:pt>
                <c:pt idx="2486">
                  <c:v>248.59999999999</c:v>
                </c:pt>
                <c:pt idx="2487">
                  <c:v>248.69999999999</c:v>
                </c:pt>
                <c:pt idx="2488">
                  <c:v>248.79999999999</c:v>
                </c:pt>
                <c:pt idx="2489">
                  <c:v>248.89999999999</c:v>
                </c:pt>
                <c:pt idx="2490">
                  <c:v>248.99999999999</c:v>
                </c:pt>
                <c:pt idx="2491">
                  <c:v>249.09999999999</c:v>
                </c:pt>
                <c:pt idx="2492">
                  <c:v>249.19999999999</c:v>
                </c:pt>
                <c:pt idx="2493">
                  <c:v>249.29999999999</c:v>
                </c:pt>
                <c:pt idx="2494">
                  <c:v>249.39999999999</c:v>
                </c:pt>
                <c:pt idx="2495">
                  <c:v>249.49999999999</c:v>
                </c:pt>
                <c:pt idx="2496">
                  <c:v>249.59999999999</c:v>
                </c:pt>
                <c:pt idx="2497">
                  <c:v>249.69999999999</c:v>
                </c:pt>
                <c:pt idx="2498">
                  <c:v>249.79999999999</c:v>
                </c:pt>
                <c:pt idx="2499">
                  <c:v>249.89999999999</c:v>
                </c:pt>
                <c:pt idx="2500">
                  <c:v>249.99999999999</c:v>
                </c:pt>
                <c:pt idx="2501">
                  <c:v>250.09999999999</c:v>
                </c:pt>
                <c:pt idx="2502">
                  <c:v>250.19999999999</c:v>
                </c:pt>
                <c:pt idx="2503">
                  <c:v>250.29999999999</c:v>
                </c:pt>
                <c:pt idx="2504">
                  <c:v>250.39999999999</c:v>
                </c:pt>
                <c:pt idx="2505">
                  <c:v>250.49999999999</c:v>
                </c:pt>
                <c:pt idx="2506">
                  <c:v>250.59999999999</c:v>
                </c:pt>
                <c:pt idx="2507">
                  <c:v>250.69999999999</c:v>
                </c:pt>
                <c:pt idx="2508">
                  <c:v>250.79999999999</c:v>
                </c:pt>
                <c:pt idx="2509">
                  <c:v>250.89999999999</c:v>
                </c:pt>
                <c:pt idx="2510">
                  <c:v>250.99999999999</c:v>
                </c:pt>
                <c:pt idx="2511">
                  <c:v>251.09999999999</c:v>
                </c:pt>
                <c:pt idx="2512">
                  <c:v>251.19999999999</c:v>
                </c:pt>
                <c:pt idx="2513">
                  <c:v>251.29999999999</c:v>
                </c:pt>
                <c:pt idx="2514">
                  <c:v>251.39999999999</c:v>
                </c:pt>
                <c:pt idx="2515">
                  <c:v>251.49999999999</c:v>
                </c:pt>
                <c:pt idx="2516">
                  <c:v>251.59999999999</c:v>
                </c:pt>
                <c:pt idx="2517">
                  <c:v>251.69999999999</c:v>
                </c:pt>
                <c:pt idx="2518">
                  <c:v>251.79999999999</c:v>
                </c:pt>
                <c:pt idx="2519">
                  <c:v>251.89999999999</c:v>
                </c:pt>
                <c:pt idx="2520">
                  <c:v>251.99999999999</c:v>
                </c:pt>
                <c:pt idx="2521">
                  <c:v>252.09999999999</c:v>
                </c:pt>
                <c:pt idx="2522">
                  <c:v>252.19999999999</c:v>
                </c:pt>
                <c:pt idx="2523">
                  <c:v>252.29999999999</c:v>
                </c:pt>
                <c:pt idx="2524">
                  <c:v>252.39999999999</c:v>
                </c:pt>
                <c:pt idx="2525">
                  <c:v>252.49999999999</c:v>
                </c:pt>
                <c:pt idx="2526">
                  <c:v>252.59999999999</c:v>
                </c:pt>
                <c:pt idx="2527">
                  <c:v>252.69999999999</c:v>
                </c:pt>
                <c:pt idx="2528">
                  <c:v>252.79999999999</c:v>
                </c:pt>
                <c:pt idx="2529">
                  <c:v>252.89999999999</c:v>
                </c:pt>
                <c:pt idx="2530">
                  <c:v>252.99999999999</c:v>
                </c:pt>
                <c:pt idx="2531">
                  <c:v>253.09999999999</c:v>
                </c:pt>
                <c:pt idx="2532">
                  <c:v>253.19999999999</c:v>
                </c:pt>
                <c:pt idx="2533">
                  <c:v>253.29999999999</c:v>
                </c:pt>
                <c:pt idx="2534">
                  <c:v>253.39999999999</c:v>
                </c:pt>
                <c:pt idx="2535">
                  <c:v>253.49999999999</c:v>
                </c:pt>
                <c:pt idx="2536">
                  <c:v>253.59999999999</c:v>
                </c:pt>
                <c:pt idx="2537">
                  <c:v>253.69999999999</c:v>
                </c:pt>
                <c:pt idx="2538">
                  <c:v>253.79999999999</c:v>
                </c:pt>
                <c:pt idx="2539">
                  <c:v>253.89999999999</c:v>
                </c:pt>
                <c:pt idx="2540">
                  <c:v>253.99999999999</c:v>
                </c:pt>
                <c:pt idx="2541">
                  <c:v>254.09999999999</c:v>
                </c:pt>
                <c:pt idx="2542">
                  <c:v>254.19999999999</c:v>
                </c:pt>
                <c:pt idx="2543">
                  <c:v>254.29999999999</c:v>
                </c:pt>
                <c:pt idx="2544">
                  <c:v>254.39999999999</c:v>
                </c:pt>
                <c:pt idx="2545">
                  <c:v>254.49999999999</c:v>
                </c:pt>
                <c:pt idx="2546">
                  <c:v>254.59999999999</c:v>
                </c:pt>
                <c:pt idx="2547">
                  <c:v>254.69999999999</c:v>
                </c:pt>
                <c:pt idx="2548">
                  <c:v>254.79999999999</c:v>
                </c:pt>
                <c:pt idx="2549">
                  <c:v>254.89999999999</c:v>
                </c:pt>
                <c:pt idx="2550">
                  <c:v>254.99999999999</c:v>
                </c:pt>
                <c:pt idx="2551">
                  <c:v>255.09999999999</c:v>
                </c:pt>
                <c:pt idx="2552">
                  <c:v>255.19999999999</c:v>
                </c:pt>
                <c:pt idx="2553">
                  <c:v>255.29999999999</c:v>
                </c:pt>
                <c:pt idx="2554">
                  <c:v>255.39999999999</c:v>
                </c:pt>
                <c:pt idx="2555">
                  <c:v>255.49999999999</c:v>
                </c:pt>
                <c:pt idx="2556">
                  <c:v>255.59999999999</c:v>
                </c:pt>
                <c:pt idx="2557">
                  <c:v>255.69999999999</c:v>
                </c:pt>
                <c:pt idx="2558">
                  <c:v>255.79999999999</c:v>
                </c:pt>
                <c:pt idx="2559">
                  <c:v>255.89999999999</c:v>
                </c:pt>
                <c:pt idx="2560">
                  <c:v>255.99999999999</c:v>
                </c:pt>
                <c:pt idx="2561">
                  <c:v>256.09999999999</c:v>
                </c:pt>
                <c:pt idx="2562">
                  <c:v>256.19999999999</c:v>
                </c:pt>
                <c:pt idx="2563">
                  <c:v>256.29999999999</c:v>
                </c:pt>
                <c:pt idx="2564">
                  <c:v>256.39999999999</c:v>
                </c:pt>
                <c:pt idx="2565">
                  <c:v>256.49999999999</c:v>
                </c:pt>
                <c:pt idx="2566">
                  <c:v>256.59999999999</c:v>
                </c:pt>
                <c:pt idx="2567">
                  <c:v>256.69999999999</c:v>
                </c:pt>
                <c:pt idx="2568">
                  <c:v>256.79999999999</c:v>
                </c:pt>
                <c:pt idx="2569">
                  <c:v>256.89999999999</c:v>
                </c:pt>
                <c:pt idx="2570">
                  <c:v>256.99999999999</c:v>
                </c:pt>
                <c:pt idx="2571">
                  <c:v>257.09999999999</c:v>
                </c:pt>
                <c:pt idx="2572">
                  <c:v>257.19999999999</c:v>
                </c:pt>
                <c:pt idx="2573">
                  <c:v>257.29999999999</c:v>
                </c:pt>
                <c:pt idx="2574">
                  <c:v>257.39999999999</c:v>
                </c:pt>
                <c:pt idx="2575">
                  <c:v>257.49999999999</c:v>
                </c:pt>
                <c:pt idx="2576">
                  <c:v>257.59999999999</c:v>
                </c:pt>
                <c:pt idx="2577">
                  <c:v>257.69999999999</c:v>
                </c:pt>
                <c:pt idx="2578">
                  <c:v>257.79999999999</c:v>
                </c:pt>
                <c:pt idx="2579">
                  <c:v>257.89999999999</c:v>
                </c:pt>
                <c:pt idx="2580">
                  <c:v>257.99999999999</c:v>
                </c:pt>
                <c:pt idx="2581">
                  <c:v>258.09999999999</c:v>
                </c:pt>
                <c:pt idx="2582">
                  <c:v>258.19999999999</c:v>
                </c:pt>
                <c:pt idx="2583">
                  <c:v>258.29999999999</c:v>
                </c:pt>
                <c:pt idx="2584">
                  <c:v>258.39999999999</c:v>
                </c:pt>
                <c:pt idx="2585">
                  <c:v>258.49999999999</c:v>
                </c:pt>
                <c:pt idx="2586">
                  <c:v>258.59999999999</c:v>
                </c:pt>
                <c:pt idx="2587">
                  <c:v>258.69999999999</c:v>
                </c:pt>
                <c:pt idx="2588">
                  <c:v>258.79999999999</c:v>
                </c:pt>
                <c:pt idx="2589">
                  <c:v>258.89999999999</c:v>
                </c:pt>
                <c:pt idx="2590">
                  <c:v>258.99999999999</c:v>
                </c:pt>
                <c:pt idx="2591">
                  <c:v>259.09999999999</c:v>
                </c:pt>
                <c:pt idx="2592">
                  <c:v>259.19999999999</c:v>
                </c:pt>
                <c:pt idx="2593">
                  <c:v>259.29999999999</c:v>
                </c:pt>
                <c:pt idx="2594">
                  <c:v>259.39999999999</c:v>
                </c:pt>
                <c:pt idx="2595">
                  <c:v>259.499999999991</c:v>
                </c:pt>
                <c:pt idx="2596">
                  <c:v>259.599999999991</c:v>
                </c:pt>
                <c:pt idx="2597">
                  <c:v>259.699999999991</c:v>
                </c:pt>
                <c:pt idx="2598">
                  <c:v>259.799999999991</c:v>
                </c:pt>
                <c:pt idx="2599">
                  <c:v>259.899999999991</c:v>
                </c:pt>
                <c:pt idx="2600">
                  <c:v>259.999999999991</c:v>
                </c:pt>
                <c:pt idx="2601">
                  <c:v>260.099999999991</c:v>
                </c:pt>
                <c:pt idx="2602">
                  <c:v>260.199999999991</c:v>
                </c:pt>
                <c:pt idx="2603">
                  <c:v>260.299999999991</c:v>
                </c:pt>
                <c:pt idx="2604">
                  <c:v>260.399999999991</c:v>
                </c:pt>
                <c:pt idx="2605">
                  <c:v>260.499999999991</c:v>
                </c:pt>
                <c:pt idx="2606">
                  <c:v>260.599999999991</c:v>
                </c:pt>
                <c:pt idx="2607">
                  <c:v>260.699999999991</c:v>
                </c:pt>
                <c:pt idx="2608">
                  <c:v>260.799999999991</c:v>
                </c:pt>
                <c:pt idx="2609">
                  <c:v>260.899999999991</c:v>
                </c:pt>
                <c:pt idx="2610">
                  <c:v>260.999999999991</c:v>
                </c:pt>
                <c:pt idx="2611">
                  <c:v>261.099999999991</c:v>
                </c:pt>
                <c:pt idx="2612">
                  <c:v>261.199999999991</c:v>
                </c:pt>
                <c:pt idx="2613">
                  <c:v>261.299999999991</c:v>
                </c:pt>
                <c:pt idx="2614">
                  <c:v>261.399999999991</c:v>
                </c:pt>
                <c:pt idx="2615">
                  <c:v>261.499999999991</c:v>
                </c:pt>
                <c:pt idx="2616">
                  <c:v>261.599999999991</c:v>
                </c:pt>
                <c:pt idx="2617">
                  <c:v>261.699999999991</c:v>
                </c:pt>
                <c:pt idx="2618">
                  <c:v>261.799999999991</c:v>
                </c:pt>
                <c:pt idx="2619">
                  <c:v>261.899999999991</c:v>
                </c:pt>
                <c:pt idx="2620">
                  <c:v>261.999999999991</c:v>
                </c:pt>
                <c:pt idx="2621">
                  <c:v>262.099999999991</c:v>
                </c:pt>
                <c:pt idx="2622">
                  <c:v>262.199999999991</c:v>
                </c:pt>
                <c:pt idx="2623">
                  <c:v>262.299999999991</c:v>
                </c:pt>
                <c:pt idx="2624">
                  <c:v>262.399999999991</c:v>
                </c:pt>
                <c:pt idx="2625">
                  <c:v>262.499999999991</c:v>
                </c:pt>
                <c:pt idx="2626">
                  <c:v>262.599999999991</c:v>
                </c:pt>
                <c:pt idx="2627">
                  <c:v>262.699999999991</c:v>
                </c:pt>
                <c:pt idx="2628">
                  <c:v>262.799999999991</c:v>
                </c:pt>
                <c:pt idx="2629">
                  <c:v>262.899999999991</c:v>
                </c:pt>
                <c:pt idx="2630">
                  <c:v>262.999999999991</c:v>
                </c:pt>
                <c:pt idx="2631">
                  <c:v>263.099999999991</c:v>
                </c:pt>
                <c:pt idx="2632">
                  <c:v>263.199999999991</c:v>
                </c:pt>
                <c:pt idx="2633">
                  <c:v>263.299999999991</c:v>
                </c:pt>
                <c:pt idx="2634">
                  <c:v>263.399999999991</c:v>
                </c:pt>
                <c:pt idx="2635">
                  <c:v>263.499999999991</c:v>
                </c:pt>
                <c:pt idx="2636">
                  <c:v>263.599999999991</c:v>
                </c:pt>
                <c:pt idx="2637">
                  <c:v>263.699999999991</c:v>
                </c:pt>
                <c:pt idx="2638">
                  <c:v>263.799999999991</c:v>
                </c:pt>
                <c:pt idx="2639">
                  <c:v>263.899999999991</c:v>
                </c:pt>
                <c:pt idx="2640">
                  <c:v>263.999999999992</c:v>
                </c:pt>
                <c:pt idx="2641">
                  <c:v>264.099999999992</c:v>
                </c:pt>
                <c:pt idx="2642">
                  <c:v>264.199999999992</c:v>
                </c:pt>
                <c:pt idx="2643">
                  <c:v>264.299999999992</c:v>
                </c:pt>
                <c:pt idx="2644">
                  <c:v>264.399999999992</c:v>
                </c:pt>
                <c:pt idx="2645">
                  <c:v>264.499999999992</c:v>
                </c:pt>
                <c:pt idx="2646">
                  <c:v>264.599999999992</c:v>
                </c:pt>
                <c:pt idx="2647">
                  <c:v>264.699999999992</c:v>
                </c:pt>
                <c:pt idx="2648">
                  <c:v>264.799999999992</c:v>
                </c:pt>
                <c:pt idx="2649">
                  <c:v>264.899999999992</c:v>
                </c:pt>
                <c:pt idx="2650">
                  <c:v>264.999999999992</c:v>
                </c:pt>
                <c:pt idx="2651">
                  <c:v>265.099999999992</c:v>
                </c:pt>
                <c:pt idx="2652">
                  <c:v>265.199999999992</c:v>
                </c:pt>
                <c:pt idx="2653">
                  <c:v>265.299999999992</c:v>
                </c:pt>
                <c:pt idx="2654">
                  <c:v>265.399999999992</c:v>
                </c:pt>
                <c:pt idx="2655">
                  <c:v>265.499999999992</c:v>
                </c:pt>
                <c:pt idx="2656">
                  <c:v>265.599999999992</c:v>
                </c:pt>
                <c:pt idx="2657">
                  <c:v>265.699999999992</c:v>
                </c:pt>
                <c:pt idx="2658">
                  <c:v>265.799999999992</c:v>
                </c:pt>
                <c:pt idx="2659">
                  <c:v>265.899999999992</c:v>
                </c:pt>
                <c:pt idx="2660">
                  <c:v>265.999999999992</c:v>
                </c:pt>
                <c:pt idx="2661">
                  <c:v>266.099999999992</c:v>
                </c:pt>
                <c:pt idx="2662">
                  <c:v>266.199999999992</c:v>
                </c:pt>
                <c:pt idx="2663">
                  <c:v>266.299999999992</c:v>
                </c:pt>
                <c:pt idx="2664">
                  <c:v>266.399999999992</c:v>
                </c:pt>
                <c:pt idx="2665">
                  <c:v>266.499999999992</c:v>
                </c:pt>
                <c:pt idx="2666">
                  <c:v>266.599999999992</c:v>
                </c:pt>
                <c:pt idx="2667">
                  <c:v>266.699999999992</c:v>
                </c:pt>
                <c:pt idx="2668">
                  <c:v>266.799999999992</c:v>
                </c:pt>
                <c:pt idx="2669">
                  <c:v>266.899999999992</c:v>
                </c:pt>
                <c:pt idx="2670">
                  <c:v>266.999999999992</c:v>
                </c:pt>
                <c:pt idx="2671">
                  <c:v>267.099999999992</c:v>
                </c:pt>
                <c:pt idx="2672">
                  <c:v>267.199999999992</c:v>
                </c:pt>
                <c:pt idx="2673">
                  <c:v>267.299999999992</c:v>
                </c:pt>
                <c:pt idx="2674">
                  <c:v>267.399999999992</c:v>
                </c:pt>
                <c:pt idx="2675">
                  <c:v>267.499999999992</c:v>
                </c:pt>
                <c:pt idx="2676">
                  <c:v>267.599999999992</c:v>
                </c:pt>
                <c:pt idx="2677">
                  <c:v>267.699999999992</c:v>
                </c:pt>
                <c:pt idx="2678">
                  <c:v>267.799999999992</c:v>
                </c:pt>
                <c:pt idx="2679">
                  <c:v>267.899999999992</c:v>
                </c:pt>
                <c:pt idx="2680">
                  <c:v>267.999999999992</c:v>
                </c:pt>
                <c:pt idx="2681">
                  <c:v>268.099999999992</c:v>
                </c:pt>
                <c:pt idx="2682">
                  <c:v>268.199999999992</c:v>
                </c:pt>
                <c:pt idx="2683">
                  <c:v>268.299999999993</c:v>
                </c:pt>
                <c:pt idx="2684">
                  <c:v>268.399999999992</c:v>
                </c:pt>
                <c:pt idx="2685">
                  <c:v>268.499999999993</c:v>
                </c:pt>
                <c:pt idx="2686">
                  <c:v>268.599999999993</c:v>
                </c:pt>
                <c:pt idx="2687">
                  <c:v>268.699999999993</c:v>
                </c:pt>
                <c:pt idx="2688">
                  <c:v>268.799999999993</c:v>
                </c:pt>
                <c:pt idx="2689">
                  <c:v>268.899999999993</c:v>
                </c:pt>
                <c:pt idx="2690">
                  <c:v>268.999999999993</c:v>
                </c:pt>
                <c:pt idx="2691">
                  <c:v>269.099999999993</c:v>
                </c:pt>
                <c:pt idx="2692">
                  <c:v>269.199999999993</c:v>
                </c:pt>
                <c:pt idx="2693">
                  <c:v>269.299999999993</c:v>
                </c:pt>
                <c:pt idx="2694">
                  <c:v>269.399999999993</c:v>
                </c:pt>
                <c:pt idx="2695">
                  <c:v>269.499999999993</c:v>
                </c:pt>
                <c:pt idx="2696">
                  <c:v>269.599999999993</c:v>
                </c:pt>
                <c:pt idx="2697">
                  <c:v>269.699999999993</c:v>
                </c:pt>
                <c:pt idx="2698">
                  <c:v>269.799999999993</c:v>
                </c:pt>
                <c:pt idx="2699">
                  <c:v>269.899999999993</c:v>
                </c:pt>
                <c:pt idx="2700">
                  <c:v>269.999999999993</c:v>
                </c:pt>
                <c:pt idx="2701">
                  <c:v>270.099999999993</c:v>
                </c:pt>
                <c:pt idx="2702">
                  <c:v>270.199999999993</c:v>
                </c:pt>
                <c:pt idx="2703">
                  <c:v>270.299999999993</c:v>
                </c:pt>
                <c:pt idx="2704">
                  <c:v>270.399999999993</c:v>
                </c:pt>
                <c:pt idx="2705">
                  <c:v>270.499999999993</c:v>
                </c:pt>
                <c:pt idx="2706">
                  <c:v>270.599999999993</c:v>
                </c:pt>
                <c:pt idx="2707">
                  <c:v>270.699999999993</c:v>
                </c:pt>
                <c:pt idx="2708">
                  <c:v>270.799999999993</c:v>
                </c:pt>
                <c:pt idx="2709">
                  <c:v>270.899999999993</c:v>
                </c:pt>
                <c:pt idx="2710">
                  <c:v>270.999999999993</c:v>
                </c:pt>
                <c:pt idx="2711">
                  <c:v>271.099999999993</c:v>
                </c:pt>
                <c:pt idx="2712">
                  <c:v>271.199999999993</c:v>
                </c:pt>
                <c:pt idx="2713">
                  <c:v>271.299999999993</c:v>
                </c:pt>
                <c:pt idx="2714">
                  <c:v>271.399999999993</c:v>
                </c:pt>
                <c:pt idx="2715">
                  <c:v>271.499999999993</c:v>
                </c:pt>
                <c:pt idx="2716">
                  <c:v>271.599999999993</c:v>
                </c:pt>
                <c:pt idx="2717">
                  <c:v>271.699999999993</c:v>
                </c:pt>
                <c:pt idx="2718">
                  <c:v>271.799999999993</c:v>
                </c:pt>
                <c:pt idx="2719">
                  <c:v>271.899999999993</c:v>
                </c:pt>
                <c:pt idx="2720">
                  <c:v>271.999999999993</c:v>
                </c:pt>
                <c:pt idx="2721">
                  <c:v>272.099999999993</c:v>
                </c:pt>
                <c:pt idx="2722">
                  <c:v>272.199999999993</c:v>
                </c:pt>
                <c:pt idx="2723">
                  <c:v>272.299999999993</c:v>
                </c:pt>
                <c:pt idx="2724">
                  <c:v>272.399999999993</c:v>
                </c:pt>
                <c:pt idx="2725">
                  <c:v>272.499999999993</c:v>
                </c:pt>
                <c:pt idx="2726">
                  <c:v>272.599999999993</c:v>
                </c:pt>
                <c:pt idx="2727">
                  <c:v>272.699999999993</c:v>
                </c:pt>
                <c:pt idx="2728">
                  <c:v>272.799999999994</c:v>
                </c:pt>
                <c:pt idx="2729">
                  <c:v>272.899999999994</c:v>
                </c:pt>
                <c:pt idx="2730">
                  <c:v>272.999999999994</c:v>
                </c:pt>
                <c:pt idx="2731">
                  <c:v>273.099999999994</c:v>
                </c:pt>
                <c:pt idx="2732">
                  <c:v>273.199999999994</c:v>
                </c:pt>
                <c:pt idx="2733">
                  <c:v>273.299999999994</c:v>
                </c:pt>
                <c:pt idx="2734">
                  <c:v>273.399999999994</c:v>
                </c:pt>
                <c:pt idx="2735">
                  <c:v>273.499999999994</c:v>
                </c:pt>
                <c:pt idx="2736">
                  <c:v>273.599999999994</c:v>
                </c:pt>
                <c:pt idx="2737">
                  <c:v>273.699999999994</c:v>
                </c:pt>
                <c:pt idx="2738">
                  <c:v>273.799999999994</c:v>
                </c:pt>
                <c:pt idx="2739">
                  <c:v>273.899999999994</c:v>
                </c:pt>
                <c:pt idx="2740">
                  <c:v>273.999999999994</c:v>
                </c:pt>
                <c:pt idx="2741">
                  <c:v>274.099999999994</c:v>
                </c:pt>
                <c:pt idx="2742">
                  <c:v>274.199999999994</c:v>
                </c:pt>
                <c:pt idx="2743">
                  <c:v>274.299999999994</c:v>
                </c:pt>
                <c:pt idx="2744">
                  <c:v>274.399999999994</c:v>
                </c:pt>
                <c:pt idx="2745">
                  <c:v>274.499999999994</c:v>
                </c:pt>
                <c:pt idx="2746">
                  <c:v>274.599999999994</c:v>
                </c:pt>
                <c:pt idx="2747">
                  <c:v>274.699999999994</c:v>
                </c:pt>
                <c:pt idx="2748">
                  <c:v>274.799999999994</c:v>
                </c:pt>
                <c:pt idx="2749">
                  <c:v>274.899999999994</c:v>
                </c:pt>
                <c:pt idx="2750">
                  <c:v>274.999999999994</c:v>
                </c:pt>
                <c:pt idx="2751">
                  <c:v>275.099999999994</c:v>
                </c:pt>
                <c:pt idx="2752">
                  <c:v>275.199999999994</c:v>
                </c:pt>
                <c:pt idx="2753">
                  <c:v>275.299999999994</c:v>
                </c:pt>
                <c:pt idx="2754">
                  <c:v>275.399999999994</c:v>
                </c:pt>
                <c:pt idx="2755">
                  <c:v>275.499999999994</c:v>
                </c:pt>
                <c:pt idx="2756">
                  <c:v>275.599999999994</c:v>
                </c:pt>
                <c:pt idx="2757">
                  <c:v>275.699999999994</c:v>
                </c:pt>
                <c:pt idx="2758">
                  <c:v>275.799999999994</c:v>
                </c:pt>
                <c:pt idx="2759">
                  <c:v>275.899999999994</c:v>
                </c:pt>
                <c:pt idx="2760">
                  <c:v>275.999999999994</c:v>
                </c:pt>
                <c:pt idx="2761">
                  <c:v>276.099999999994</c:v>
                </c:pt>
                <c:pt idx="2762">
                  <c:v>276.199999999994</c:v>
                </c:pt>
                <c:pt idx="2763">
                  <c:v>276.299999999994</c:v>
                </c:pt>
                <c:pt idx="2764">
                  <c:v>276.399999999994</c:v>
                </c:pt>
                <c:pt idx="2765">
                  <c:v>276.499999999994</c:v>
                </c:pt>
                <c:pt idx="2766">
                  <c:v>276.599999999994</c:v>
                </c:pt>
                <c:pt idx="2767">
                  <c:v>276.699999999994</c:v>
                </c:pt>
                <c:pt idx="2768">
                  <c:v>276.799999999994</c:v>
                </c:pt>
                <c:pt idx="2769">
                  <c:v>276.899999999994</c:v>
                </c:pt>
                <c:pt idx="2770">
                  <c:v>276.999999999994</c:v>
                </c:pt>
                <c:pt idx="2771">
                  <c:v>277.099999999995</c:v>
                </c:pt>
                <c:pt idx="2772">
                  <c:v>277.199999999995</c:v>
                </c:pt>
                <c:pt idx="2773">
                  <c:v>277.299999999995</c:v>
                </c:pt>
                <c:pt idx="2774">
                  <c:v>277.399999999995</c:v>
                </c:pt>
                <c:pt idx="2775">
                  <c:v>277.499999999995</c:v>
                </c:pt>
                <c:pt idx="2776">
                  <c:v>277.599999999995</c:v>
                </c:pt>
                <c:pt idx="2777">
                  <c:v>277.699999999995</c:v>
                </c:pt>
                <c:pt idx="2778">
                  <c:v>277.799999999995</c:v>
                </c:pt>
                <c:pt idx="2779">
                  <c:v>277.899999999995</c:v>
                </c:pt>
                <c:pt idx="2780">
                  <c:v>277.999999999995</c:v>
                </c:pt>
                <c:pt idx="2781">
                  <c:v>278.099999999995</c:v>
                </c:pt>
                <c:pt idx="2782">
                  <c:v>278.199999999995</c:v>
                </c:pt>
                <c:pt idx="2783">
                  <c:v>278.299999999995</c:v>
                </c:pt>
                <c:pt idx="2784">
                  <c:v>278.399999999995</c:v>
                </c:pt>
                <c:pt idx="2785">
                  <c:v>278.499999999995</c:v>
                </c:pt>
                <c:pt idx="2786">
                  <c:v>278.599999999995</c:v>
                </c:pt>
                <c:pt idx="2787">
                  <c:v>278.699999999995</c:v>
                </c:pt>
                <c:pt idx="2788">
                  <c:v>278.799999999995</c:v>
                </c:pt>
                <c:pt idx="2789">
                  <c:v>278.899999999995</c:v>
                </c:pt>
                <c:pt idx="2790">
                  <c:v>278.999999999995</c:v>
                </c:pt>
                <c:pt idx="2791">
                  <c:v>279.099999999995</c:v>
                </c:pt>
                <c:pt idx="2792">
                  <c:v>279.199999999995</c:v>
                </c:pt>
                <c:pt idx="2793">
                  <c:v>279.299999999995</c:v>
                </c:pt>
                <c:pt idx="2794">
                  <c:v>279.399999999995</c:v>
                </c:pt>
                <c:pt idx="2795">
                  <c:v>279.499999999995</c:v>
                </c:pt>
                <c:pt idx="2796">
                  <c:v>279.599999999995</c:v>
                </c:pt>
                <c:pt idx="2797">
                  <c:v>279.699999999995</c:v>
                </c:pt>
                <c:pt idx="2798">
                  <c:v>279.799999999995</c:v>
                </c:pt>
                <c:pt idx="2799">
                  <c:v>279.899999999995</c:v>
                </c:pt>
                <c:pt idx="2800">
                  <c:v>279.999999999995</c:v>
                </c:pt>
                <c:pt idx="2801">
                  <c:v>280.099999999995</c:v>
                </c:pt>
                <c:pt idx="2802">
                  <c:v>280.199999999995</c:v>
                </c:pt>
                <c:pt idx="2803">
                  <c:v>280.299999999995</c:v>
                </c:pt>
                <c:pt idx="2804">
                  <c:v>280.399999999995</c:v>
                </c:pt>
                <c:pt idx="2805">
                  <c:v>280.499999999995</c:v>
                </c:pt>
                <c:pt idx="2806">
                  <c:v>280.599999999995</c:v>
                </c:pt>
                <c:pt idx="2807">
                  <c:v>280.699999999995</c:v>
                </c:pt>
                <c:pt idx="2808">
                  <c:v>280.799999999995</c:v>
                </c:pt>
                <c:pt idx="2809">
                  <c:v>280.899999999995</c:v>
                </c:pt>
                <c:pt idx="2810">
                  <c:v>280.999999999995</c:v>
                </c:pt>
                <c:pt idx="2811">
                  <c:v>281.099999999995</c:v>
                </c:pt>
                <c:pt idx="2812">
                  <c:v>281.199999999995</c:v>
                </c:pt>
                <c:pt idx="2813">
                  <c:v>281.299999999995</c:v>
                </c:pt>
                <c:pt idx="2814">
                  <c:v>281.399999999995</c:v>
                </c:pt>
                <c:pt idx="2815">
                  <c:v>281.499999999996</c:v>
                </c:pt>
                <c:pt idx="2816">
                  <c:v>281.599999999996</c:v>
                </c:pt>
                <c:pt idx="2817">
                  <c:v>281.699999999996</c:v>
                </c:pt>
                <c:pt idx="2818">
                  <c:v>281.799999999996</c:v>
                </c:pt>
                <c:pt idx="2819">
                  <c:v>281.899999999996</c:v>
                </c:pt>
                <c:pt idx="2820">
                  <c:v>281.999999999996</c:v>
                </c:pt>
                <c:pt idx="2821">
                  <c:v>282.099999999996</c:v>
                </c:pt>
                <c:pt idx="2822">
                  <c:v>282.199999999996</c:v>
                </c:pt>
                <c:pt idx="2823">
                  <c:v>282.299999999996</c:v>
                </c:pt>
                <c:pt idx="2824">
                  <c:v>282.399999999996</c:v>
                </c:pt>
                <c:pt idx="2825">
                  <c:v>282.499999999996</c:v>
                </c:pt>
                <c:pt idx="2826">
                  <c:v>282.599999999996</c:v>
                </c:pt>
                <c:pt idx="2827">
                  <c:v>282.699999999996</c:v>
                </c:pt>
                <c:pt idx="2828">
                  <c:v>282.799999999996</c:v>
                </c:pt>
                <c:pt idx="2829">
                  <c:v>282.899999999996</c:v>
                </c:pt>
                <c:pt idx="2830">
                  <c:v>282.999999999996</c:v>
                </c:pt>
                <c:pt idx="2831">
                  <c:v>283.099999999996</c:v>
                </c:pt>
                <c:pt idx="2832">
                  <c:v>283.199999999996</c:v>
                </c:pt>
                <c:pt idx="2833">
                  <c:v>283.299999999996</c:v>
                </c:pt>
                <c:pt idx="2834">
                  <c:v>283.399999999996</c:v>
                </c:pt>
                <c:pt idx="2835">
                  <c:v>283.499999999996</c:v>
                </c:pt>
                <c:pt idx="2836">
                  <c:v>283.599999999996</c:v>
                </c:pt>
                <c:pt idx="2837">
                  <c:v>283.699999999996</c:v>
                </c:pt>
                <c:pt idx="2838">
                  <c:v>283.799999999996</c:v>
                </c:pt>
                <c:pt idx="2839">
                  <c:v>283.899999999996</c:v>
                </c:pt>
                <c:pt idx="2840">
                  <c:v>283.999999999996</c:v>
                </c:pt>
                <c:pt idx="2841">
                  <c:v>284.099999999996</c:v>
                </c:pt>
                <c:pt idx="2842">
                  <c:v>284.199999999996</c:v>
                </c:pt>
                <c:pt idx="2843">
                  <c:v>284.299999999996</c:v>
                </c:pt>
                <c:pt idx="2844">
                  <c:v>284.399999999996</c:v>
                </c:pt>
                <c:pt idx="2845">
                  <c:v>284.499999999996</c:v>
                </c:pt>
                <c:pt idx="2846">
                  <c:v>284.599999999996</c:v>
                </c:pt>
                <c:pt idx="2847">
                  <c:v>284.699999999996</c:v>
                </c:pt>
                <c:pt idx="2848">
                  <c:v>284.799999999996</c:v>
                </c:pt>
                <c:pt idx="2849">
                  <c:v>284.899999999996</c:v>
                </c:pt>
                <c:pt idx="2850">
                  <c:v>284.999999999996</c:v>
                </c:pt>
                <c:pt idx="2851">
                  <c:v>285.099999999996</c:v>
                </c:pt>
                <c:pt idx="2852">
                  <c:v>285.199999999996</c:v>
                </c:pt>
                <c:pt idx="2853">
                  <c:v>285.299999999996</c:v>
                </c:pt>
                <c:pt idx="2854">
                  <c:v>285.399999999996</c:v>
                </c:pt>
                <c:pt idx="2855">
                  <c:v>285.499999999996</c:v>
                </c:pt>
                <c:pt idx="2856">
                  <c:v>285.599999999996</c:v>
                </c:pt>
                <c:pt idx="2857">
                  <c:v>285.699999999996</c:v>
                </c:pt>
                <c:pt idx="2858">
                  <c:v>285.799999999996</c:v>
                </c:pt>
                <c:pt idx="2859">
                  <c:v>285.899999999996</c:v>
                </c:pt>
                <c:pt idx="2860">
                  <c:v>285.999999999997</c:v>
                </c:pt>
                <c:pt idx="2861">
                  <c:v>286.099999999997</c:v>
                </c:pt>
                <c:pt idx="2862">
                  <c:v>286.199999999997</c:v>
                </c:pt>
                <c:pt idx="2863">
                  <c:v>286.299999999997</c:v>
                </c:pt>
                <c:pt idx="2864">
                  <c:v>286.399999999997</c:v>
                </c:pt>
                <c:pt idx="2865">
                  <c:v>286.499999999997</c:v>
                </c:pt>
                <c:pt idx="2866">
                  <c:v>286.599999999997</c:v>
                </c:pt>
                <c:pt idx="2867">
                  <c:v>286.699999999997</c:v>
                </c:pt>
                <c:pt idx="2868">
                  <c:v>286.799999999997</c:v>
                </c:pt>
                <c:pt idx="2869">
                  <c:v>286.899999999997</c:v>
                </c:pt>
                <c:pt idx="2870">
                  <c:v>286.999999999997</c:v>
                </c:pt>
                <c:pt idx="2871">
                  <c:v>287.099999999997</c:v>
                </c:pt>
                <c:pt idx="2872">
                  <c:v>287.199999999997</c:v>
                </c:pt>
                <c:pt idx="2873">
                  <c:v>287.299999999997</c:v>
                </c:pt>
                <c:pt idx="2874">
                  <c:v>287.399999999997</c:v>
                </c:pt>
                <c:pt idx="2875">
                  <c:v>287.499999999997</c:v>
                </c:pt>
                <c:pt idx="2876">
                  <c:v>287.599999999997</c:v>
                </c:pt>
                <c:pt idx="2877">
                  <c:v>287.699999999997</c:v>
                </c:pt>
                <c:pt idx="2878">
                  <c:v>287.799999999997</c:v>
                </c:pt>
                <c:pt idx="2879">
                  <c:v>287.899999999997</c:v>
                </c:pt>
                <c:pt idx="2880">
                  <c:v>287.999999999997</c:v>
                </c:pt>
                <c:pt idx="2881">
                  <c:v>288.099999999997</c:v>
                </c:pt>
                <c:pt idx="2882">
                  <c:v>288.199999999997</c:v>
                </c:pt>
                <c:pt idx="2883">
                  <c:v>288.299999999997</c:v>
                </c:pt>
                <c:pt idx="2884">
                  <c:v>288.399999999997</c:v>
                </c:pt>
                <c:pt idx="2885">
                  <c:v>288.499999999997</c:v>
                </c:pt>
                <c:pt idx="2886">
                  <c:v>288.599999999997</c:v>
                </c:pt>
                <c:pt idx="2887">
                  <c:v>288.699999999997</c:v>
                </c:pt>
                <c:pt idx="2888">
                  <c:v>288.799999999997</c:v>
                </c:pt>
                <c:pt idx="2889">
                  <c:v>288.899999999997</c:v>
                </c:pt>
                <c:pt idx="2890">
                  <c:v>288.999999999997</c:v>
                </c:pt>
                <c:pt idx="2891">
                  <c:v>289.099999999997</c:v>
                </c:pt>
                <c:pt idx="2892">
                  <c:v>289.199999999997</c:v>
                </c:pt>
                <c:pt idx="2893">
                  <c:v>289.299999999997</c:v>
                </c:pt>
                <c:pt idx="2894">
                  <c:v>289.399999999997</c:v>
                </c:pt>
                <c:pt idx="2895">
                  <c:v>289.499999999997</c:v>
                </c:pt>
                <c:pt idx="2896">
                  <c:v>289.599999999997</c:v>
                </c:pt>
                <c:pt idx="2897">
                  <c:v>289.699999999997</c:v>
                </c:pt>
                <c:pt idx="2898">
                  <c:v>289.799999999997</c:v>
                </c:pt>
                <c:pt idx="2899">
                  <c:v>289.899999999997</c:v>
                </c:pt>
                <c:pt idx="2900">
                  <c:v>289.999999999997</c:v>
                </c:pt>
                <c:pt idx="2901">
                  <c:v>290.099999999997</c:v>
                </c:pt>
                <c:pt idx="2902">
                  <c:v>290.199999999997</c:v>
                </c:pt>
                <c:pt idx="2903">
                  <c:v>290.299999999998</c:v>
                </c:pt>
                <c:pt idx="2904">
                  <c:v>290.399999999998</c:v>
                </c:pt>
                <c:pt idx="2905">
                  <c:v>290.499999999998</c:v>
                </c:pt>
                <c:pt idx="2906">
                  <c:v>290.599999999998</c:v>
                </c:pt>
                <c:pt idx="2907">
                  <c:v>290.699999999998</c:v>
                </c:pt>
                <c:pt idx="2908">
                  <c:v>290.799999999998</c:v>
                </c:pt>
                <c:pt idx="2909">
                  <c:v>290.899999999998</c:v>
                </c:pt>
                <c:pt idx="2910">
                  <c:v>290.999999999998</c:v>
                </c:pt>
                <c:pt idx="2911">
                  <c:v>291.099999999998</c:v>
                </c:pt>
                <c:pt idx="2912">
                  <c:v>291.199999999998</c:v>
                </c:pt>
                <c:pt idx="2913">
                  <c:v>291.299999999998</c:v>
                </c:pt>
                <c:pt idx="2914">
                  <c:v>291.399999999998</c:v>
                </c:pt>
                <c:pt idx="2915">
                  <c:v>291.499999999998</c:v>
                </c:pt>
                <c:pt idx="2916">
                  <c:v>291.599999999998</c:v>
                </c:pt>
                <c:pt idx="2917">
                  <c:v>291.699999999998</c:v>
                </c:pt>
                <c:pt idx="2918">
                  <c:v>291.799999999998</c:v>
                </c:pt>
                <c:pt idx="2919">
                  <c:v>291.899999999998</c:v>
                </c:pt>
                <c:pt idx="2920">
                  <c:v>291.999999999998</c:v>
                </c:pt>
                <c:pt idx="2921">
                  <c:v>292.099999999998</c:v>
                </c:pt>
                <c:pt idx="2922">
                  <c:v>292.199999999998</c:v>
                </c:pt>
                <c:pt idx="2923">
                  <c:v>292.299999999998</c:v>
                </c:pt>
                <c:pt idx="2924">
                  <c:v>292.399999999998</c:v>
                </c:pt>
                <c:pt idx="2925">
                  <c:v>292.499999999998</c:v>
                </c:pt>
                <c:pt idx="2926">
                  <c:v>292.599999999998</c:v>
                </c:pt>
                <c:pt idx="2927">
                  <c:v>292.699999999998</c:v>
                </c:pt>
                <c:pt idx="2928">
                  <c:v>292.799999999998</c:v>
                </c:pt>
                <c:pt idx="2929">
                  <c:v>292.899999999998</c:v>
                </c:pt>
                <c:pt idx="2930">
                  <c:v>292.999999999998</c:v>
                </c:pt>
                <c:pt idx="2931">
                  <c:v>293.099999999998</c:v>
                </c:pt>
                <c:pt idx="2932">
                  <c:v>293.199999999998</c:v>
                </c:pt>
                <c:pt idx="2933">
                  <c:v>293.299999999998</c:v>
                </c:pt>
                <c:pt idx="2934">
                  <c:v>293.399999999998</c:v>
                </c:pt>
                <c:pt idx="2935">
                  <c:v>293.499999999998</c:v>
                </c:pt>
                <c:pt idx="2936">
                  <c:v>293.599999999998</c:v>
                </c:pt>
                <c:pt idx="2937">
                  <c:v>293.699999999998</c:v>
                </c:pt>
                <c:pt idx="2938">
                  <c:v>293.799999999998</c:v>
                </c:pt>
                <c:pt idx="2939">
                  <c:v>293.899999999998</c:v>
                </c:pt>
                <c:pt idx="2940">
                  <c:v>293.999999999998</c:v>
                </c:pt>
                <c:pt idx="2941">
                  <c:v>294.099999999998</c:v>
                </c:pt>
                <c:pt idx="2942">
                  <c:v>294.199999999998</c:v>
                </c:pt>
                <c:pt idx="2943">
                  <c:v>294.299999999998</c:v>
                </c:pt>
                <c:pt idx="2944">
                  <c:v>294.399999999998</c:v>
                </c:pt>
                <c:pt idx="2945">
                  <c:v>294.499999999998</c:v>
                </c:pt>
                <c:pt idx="2946">
                  <c:v>294.599999999998</c:v>
                </c:pt>
                <c:pt idx="2947">
                  <c:v>294.699999999998</c:v>
                </c:pt>
                <c:pt idx="2948">
                  <c:v>294.799999999999</c:v>
                </c:pt>
                <c:pt idx="2949">
                  <c:v>294.899999999999</c:v>
                </c:pt>
                <c:pt idx="2950">
                  <c:v>294.999999999999</c:v>
                </c:pt>
                <c:pt idx="2951">
                  <c:v>295.099999999999</c:v>
                </c:pt>
                <c:pt idx="2952">
                  <c:v>295.199999999999</c:v>
                </c:pt>
                <c:pt idx="2953">
                  <c:v>295.299999999999</c:v>
                </c:pt>
                <c:pt idx="2954">
                  <c:v>295.399999999999</c:v>
                </c:pt>
                <c:pt idx="2955">
                  <c:v>295.499999999999</c:v>
                </c:pt>
                <c:pt idx="2956">
                  <c:v>295.599999999999</c:v>
                </c:pt>
                <c:pt idx="2957">
                  <c:v>295.699999999999</c:v>
                </c:pt>
                <c:pt idx="2958">
                  <c:v>295.799999999999</c:v>
                </c:pt>
                <c:pt idx="2959">
                  <c:v>295.899999999999</c:v>
                </c:pt>
                <c:pt idx="2960">
                  <c:v>295.999999999999</c:v>
                </c:pt>
                <c:pt idx="2961">
                  <c:v>296.099999999999</c:v>
                </c:pt>
                <c:pt idx="2962">
                  <c:v>296.199999999999</c:v>
                </c:pt>
                <c:pt idx="2963">
                  <c:v>296.299999999999</c:v>
                </c:pt>
                <c:pt idx="2964">
                  <c:v>296.399999999999</c:v>
                </c:pt>
                <c:pt idx="2965">
                  <c:v>296.499999999999</c:v>
                </c:pt>
                <c:pt idx="2966">
                  <c:v>296.599999999999</c:v>
                </c:pt>
                <c:pt idx="2967">
                  <c:v>296.699999999999</c:v>
                </c:pt>
                <c:pt idx="2968">
                  <c:v>296.799999999999</c:v>
                </c:pt>
                <c:pt idx="2969">
                  <c:v>296.899999999999</c:v>
                </c:pt>
                <c:pt idx="2970">
                  <c:v>296.999999999999</c:v>
                </c:pt>
                <c:pt idx="2971">
                  <c:v>297.099999999999</c:v>
                </c:pt>
                <c:pt idx="2972">
                  <c:v>297.199999999999</c:v>
                </c:pt>
                <c:pt idx="2973">
                  <c:v>297.299999999999</c:v>
                </c:pt>
                <c:pt idx="2974">
                  <c:v>297.399999999999</c:v>
                </c:pt>
                <c:pt idx="2975">
                  <c:v>297.499999999999</c:v>
                </c:pt>
                <c:pt idx="2976">
                  <c:v>297.599999999999</c:v>
                </c:pt>
                <c:pt idx="2977">
                  <c:v>297.699999999999</c:v>
                </c:pt>
                <c:pt idx="2978">
                  <c:v>297.799999999999</c:v>
                </c:pt>
                <c:pt idx="2979">
                  <c:v>297.899999999999</c:v>
                </c:pt>
                <c:pt idx="2980">
                  <c:v>297.999999999999</c:v>
                </c:pt>
                <c:pt idx="2981">
                  <c:v>298.099999999999</c:v>
                </c:pt>
                <c:pt idx="2982">
                  <c:v>298.199999999999</c:v>
                </c:pt>
                <c:pt idx="2983">
                  <c:v>298.299999999999</c:v>
                </c:pt>
                <c:pt idx="2984">
                  <c:v>298.399999999999</c:v>
                </c:pt>
                <c:pt idx="2985">
                  <c:v>298.499999999999</c:v>
                </c:pt>
                <c:pt idx="2986">
                  <c:v>298.599999999999</c:v>
                </c:pt>
                <c:pt idx="2987">
                  <c:v>298.699999999999</c:v>
                </c:pt>
                <c:pt idx="2988">
                  <c:v>298.799999999999</c:v>
                </c:pt>
                <c:pt idx="2989">
                  <c:v>298.899999999999</c:v>
                </c:pt>
                <c:pt idx="2990">
                  <c:v>298.999999999999</c:v>
                </c:pt>
                <c:pt idx="2991">
                  <c:v>299.1</c:v>
                </c:pt>
                <c:pt idx="2992">
                  <c:v>299.2</c:v>
                </c:pt>
                <c:pt idx="2993">
                  <c:v>299.3</c:v>
                </c:pt>
                <c:pt idx="2994">
                  <c:v>299.4</c:v>
                </c:pt>
                <c:pt idx="2995">
                  <c:v>299.5</c:v>
                </c:pt>
                <c:pt idx="2996">
                  <c:v>299.6</c:v>
                </c:pt>
                <c:pt idx="2997">
                  <c:v>299.7</c:v>
                </c:pt>
                <c:pt idx="2998">
                  <c:v>299.8</c:v>
                </c:pt>
                <c:pt idx="2999">
                  <c:v>299.9</c:v>
                </c:pt>
                <c:pt idx="3000">
                  <c:v>300</c:v>
                </c:pt>
                <c:pt idx="3001">
                  <c:v>300.1</c:v>
                </c:pt>
                <c:pt idx="3002">
                  <c:v>300.2</c:v>
                </c:pt>
                <c:pt idx="3003">
                  <c:v>300.3</c:v>
                </c:pt>
                <c:pt idx="3004">
                  <c:v>300.4</c:v>
                </c:pt>
                <c:pt idx="3005">
                  <c:v>300.5</c:v>
                </c:pt>
                <c:pt idx="3006">
                  <c:v>300.6</c:v>
                </c:pt>
                <c:pt idx="3007">
                  <c:v>300.7</c:v>
                </c:pt>
                <c:pt idx="3008">
                  <c:v>300.8</c:v>
                </c:pt>
                <c:pt idx="3009">
                  <c:v>300.9</c:v>
                </c:pt>
                <c:pt idx="3010">
                  <c:v>301</c:v>
                </c:pt>
                <c:pt idx="3011">
                  <c:v>301.1</c:v>
                </c:pt>
                <c:pt idx="3012">
                  <c:v>301.2</c:v>
                </c:pt>
                <c:pt idx="3013">
                  <c:v>301.3</c:v>
                </c:pt>
                <c:pt idx="3014">
                  <c:v>301.4</c:v>
                </c:pt>
                <c:pt idx="3015">
                  <c:v>301.5</c:v>
                </c:pt>
                <c:pt idx="3016">
                  <c:v>301.6</c:v>
                </c:pt>
                <c:pt idx="3017">
                  <c:v>301.7</c:v>
                </c:pt>
                <c:pt idx="3018">
                  <c:v>301.8</c:v>
                </c:pt>
                <c:pt idx="3019">
                  <c:v>301.9</c:v>
                </c:pt>
                <c:pt idx="3020">
                  <c:v>302</c:v>
                </c:pt>
                <c:pt idx="3021">
                  <c:v>302.1</c:v>
                </c:pt>
                <c:pt idx="3022">
                  <c:v>302.2</c:v>
                </c:pt>
                <c:pt idx="3023">
                  <c:v>302.3</c:v>
                </c:pt>
                <c:pt idx="3024">
                  <c:v>302.4</c:v>
                </c:pt>
                <c:pt idx="3025">
                  <c:v>302.5</c:v>
                </c:pt>
                <c:pt idx="3026">
                  <c:v>302.6</c:v>
                </c:pt>
                <c:pt idx="3027">
                  <c:v>302.7</c:v>
                </c:pt>
                <c:pt idx="3028">
                  <c:v>302.8</c:v>
                </c:pt>
                <c:pt idx="3029">
                  <c:v>302.9</c:v>
                </c:pt>
                <c:pt idx="3030">
                  <c:v>303</c:v>
                </c:pt>
                <c:pt idx="3031">
                  <c:v>303.1</c:v>
                </c:pt>
                <c:pt idx="3032">
                  <c:v>303.2</c:v>
                </c:pt>
                <c:pt idx="3033">
                  <c:v>303.3</c:v>
                </c:pt>
                <c:pt idx="3034">
                  <c:v>303.4</c:v>
                </c:pt>
                <c:pt idx="3035">
                  <c:v>303.5</c:v>
                </c:pt>
                <c:pt idx="3036">
                  <c:v>303.600000000001</c:v>
                </c:pt>
                <c:pt idx="3037">
                  <c:v>303.700000000001</c:v>
                </c:pt>
                <c:pt idx="3038">
                  <c:v>303.800000000001</c:v>
                </c:pt>
                <c:pt idx="3039">
                  <c:v>303.900000000001</c:v>
                </c:pt>
                <c:pt idx="3040">
                  <c:v>304.000000000001</c:v>
                </c:pt>
                <c:pt idx="3041">
                  <c:v>304.100000000001</c:v>
                </c:pt>
                <c:pt idx="3042">
                  <c:v>304.200000000001</c:v>
                </c:pt>
                <c:pt idx="3043">
                  <c:v>304.300000000001</c:v>
                </c:pt>
                <c:pt idx="3044">
                  <c:v>304.400000000001</c:v>
                </c:pt>
                <c:pt idx="3045">
                  <c:v>304.500000000001</c:v>
                </c:pt>
                <c:pt idx="3046">
                  <c:v>304.600000000001</c:v>
                </c:pt>
                <c:pt idx="3047">
                  <c:v>304.700000000001</c:v>
                </c:pt>
                <c:pt idx="3048">
                  <c:v>304.800000000001</c:v>
                </c:pt>
                <c:pt idx="3049">
                  <c:v>304.900000000001</c:v>
                </c:pt>
                <c:pt idx="3050">
                  <c:v>305.000000000001</c:v>
                </c:pt>
                <c:pt idx="3051">
                  <c:v>305.100000000001</c:v>
                </c:pt>
                <c:pt idx="3052">
                  <c:v>305.200000000001</c:v>
                </c:pt>
                <c:pt idx="3053">
                  <c:v>305.300000000001</c:v>
                </c:pt>
                <c:pt idx="3054">
                  <c:v>305.400000000001</c:v>
                </c:pt>
                <c:pt idx="3055">
                  <c:v>305.500000000001</c:v>
                </c:pt>
                <c:pt idx="3056">
                  <c:v>305.600000000001</c:v>
                </c:pt>
                <c:pt idx="3057">
                  <c:v>305.700000000001</c:v>
                </c:pt>
                <c:pt idx="3058">
                  <c:v>305.800000000001</c:v>
                </c:pt>
                <c:pt idx="3059">
                  <c:v>305.900000000001</c:v>
                </c:pt>
                <c:pt idx="3060">
                  <c:v>306.000000000001</c:v>
                </c:pt>
                <c:pt idx="3061">
                  <c:v>306.100000000001</c:v>
                </c:pt>
                <c:pt idx="3062">
                  <c:v>306.200000000001</c:v>
                </c:pt>
                <c:pt idx="3063">
                  <c:v>306.300000000001</c:v>
                </c:pt>
                <c:pt idx="3064">
                  <c:v>306.400000000001</c:v>
                </c:pt>
                <c:pt idx="3065">
                  <c:v>306.500000000001</c:v>
                </c:pt>
                <c:pt idx="3066">
                  <c:v>306.600000000001</c:v>
                </c:pt>
                <c:pt idx="3067">
                  <c:v>306.700000000001</c:v>
                </c:pt>
                <c:pt idx="3068">
                  <c:v>306.800000000001</c:v>
                </c:pt>
                <c:pt idx="3069">
                  <c:v>306.900000000001</c:v>
                </c:pt>
                <c:pt idx="3070">
                  <c:v>307.000000000001</c:v>
                </c:pt>
                <c:pt idx="3071">
                  <c:v>307.100000000001</c:v>
                </c:pt>
                <c:pt idx="3072">
                  <c:v>307.200000000001</c:v>
                </c:pt>
                <c:pt idx="3073">
                  <c:v>307.300000000001</c:v>
                </c:pt>
                <c:pt idx="3074">
                  <c:v>307.400000000001</c:v>
                </c:pt>
                <c:pt idx="3075">
                  <c:v>307.500000000001</c:v>
                </c:pt>
                <c:pt idx="3076">
                  <c:v>307.600000000001</c:v>
                </c:pt>
                <c:pt idx="3077">
                  <c:v>307.700000000001</c:v>
                </c:pt>
                <c:pt idx="3078">
                  <c:v>307.800000000001</c:v>
                </c:pt>
                <c:pt idx="3079">
                  <c:v>307.900000000002</c:v>
                </c:pt>
                <c:pt idx="3080">
                  <c:v>308.000000000002</c:v>
                </c:pt>
                <c:pt idx="3081">
                  <c:v>308.100000000002</c:v>
                </c:pt>
                <c:pt idx="3082">
                  <c:v>308.200000000002</c:v>
                </c:pt>
                <c:pt idx="3083">
                  <c:v>308.300000000002</c:v>
                </c:pt>
                <c:pt idx="3084">
                  <c:v>308.400000000002</c:v>
                </c:pt>
                <c:pt idx="3085">
                  <c:v>308.500000000002</c:v>
                </c:pt>
                <c:pt idx="3086">
                  <c:v>308.600000000002</c:v>
                </c:pt>
                <c:pt idx="3087">
                  <c:v>308.700000000002</c:v>
                </c:pt>
                <c:pt idx="3088">
                  <c:v>308.800000000002</c:v>
                </c:pt>
                <c:pt idx="3089">
                  <c:v>308.900000000002</c:v>
                </c:pt>
                <c:pt idx="3090">
                  <c:v>309.000000000002</c:v>
                </c:pt>
                <c:pt idx="3091">
                  <c:v>309.100000000002</c:v>
                </c:pt>
                <c:pt idx="3092">
                  <c:v>309.200000000002</c:v>
                </c:pt>
                <c:pt idx="3093">
                  <c:v>309.300000000002</c:v>
                </c:pt>
                <c:pt idx="3094">
                  <c:v>309.400000000002</c:v>
                </c:pt>
                <c:pt idx="3095">
                  <c:v>309.500000000002</c:v>
                </c:pt>
                <c:pt idx="3096">
                  <c:v>309.600000000002</c:v>
                </c:pt>
                <c:pt idx="3097">
                  <c:v>309.700000000002</c:v>
                </c:pt>
                <c:pt idx="3098">
                  <c:v>309.800000000002</c:v>
                </c:pt>
                <c:pt idx="3099">
                  <c:v>309.900000000002</c:v>
                </c:pt>
                <c:pt idx="3100">
                  <c:v>310.000000000002</c:v>
                </c:pt>
                <c:pt idx="3101">
                  <c:v>310.100000000002</c:v>
                </c:pt>
                <c:pt idx="3102">
                  <c:v>310.200000000002</c:v>
                </c:pt>
                <c:pt idx="3103">
                  <c:v>310.300000000002</c:v>
                </c:pt>
                <c:pt idx="3104">
                  <c:v>310.400000000002</c:v>
                </c:pt>
                <c:pt idx="3105">
                  <c:v>310.500000000002</c:v>
                </c:pt>
                <c:pt idx="3106">
                  <c:v>310.600000000002</c:v>
                </c:pt>
                <c:pt idx="3107">
                  <c:v>310.700000000002</c:v>
                </c:pt>
                <c:pt idx="3108">
                  <c:v>310.800000000002</c:v>
                </c:pt>
                <c:pt idx="3109">
                  <c:v>310.900000000002</c:v>
                </c:pt>
                <c:pt idx="3110">
                  <c:v>311.000000000002</c:v>
                </c:pt>
                <c:pt idx="3111">
                  <c:v>311.100000000002</c:v>
                </c:pt>
                <c:pt idx="3112">
                  <c:v>311.200000000002</c:v>
                </c:pt>
                <c:pt idx="3113">
                  <c:v>311.300000000002</c:v>
                </c:pt>
                <c:pt idx="3114">
                  <c:v>311.400000000002</c:v>
                </c:pt>
                <c:pt idx="3115">
                  <c:v>311.500000000002</c:v>
                </c:pt>
                <c:pt idx="3116">
                  <c:v>311.600000000002</c:v>
                </c:pt>
                <c:pt idx="3117">
                  <c:v>311.700000000002</c:v>
                </c:pt>
                <c:pt idx="3118">
                  <c:v>311.800000000002</c:v>
                </c:pt>
                <c:pt idx="3119">
                  <c:v>311.900000000002</c:v>
                </c:pt>
                <c:pt idx="3120">
                  <c:v>312.000000000002</c:v>
                </c:pt>
                <c:pt idx="3121">
                  <c:v>312.100000000002</c:v>
                </c:pt>
                <c:pt idx="3122">
                  <c:v>312.200000000002</c:v>
                </c:pt>
                <c:pt idx="3123">
                  <c:v>312.300000000002</c:v>
                </c:pt>
                <c:pt idx="3124">
                  <c:v>312.400000000003</c:v>
                </c:pt>
                <c:pt idx="3125">
                  <c:v>312.500000000003</c:v>
                </c:pt>
                <c:pt idx="3126">
                  <c:v>312.600000000003</c:v>
                </c:pt>
                <c:pt idx="3127">
                  <c:v>312.700000000003</c:v>
                </c:pt>
                <c:pt idx="3128">
                  <c:v>312.800000000003</c:v>
                </c:pt>
                <c:pt idx="3129">
                  <c:v>312.900000000003</c:v>
                </c:pt>
                <c:pt idx="3130">
                  <c:v>313.000000000003</c:v>
                </c:pt>
                <c:pt idx="3131">
                  <c:v>313.100000000003</c:v>
                </c:pt>
                <c:pt idx="3132">
                  <c:v>313.200000000003</c:v>
                </c:pt>
                <c:pt idx="3133">
                  <c:v>313.300000000003</c:v>
                </c:pt>
                <c:pt idx="3134">
                  <c:v>313.400000000003</c:v>
                </c:pt>
                <c:pt idx="3135">
                  <c:v>313.500000000003</c:v>
                </c:pt>
                <c:pt idx="3136">
                  <c:v>313.600000000003</c:v>
                </c:pt>
                <c:pt idx="3137">
                  <c:v>313.700000000003</c:v>
                </c:pt>
                <c:pt idx="3138">
                  <c:v>313.800000000003</c:v>
                </c:pt>
                <c:pt idx="3139">
                  <c:v>313.900000000003</c:v>
                </c:pt>
                <c:pt idx="3140">
                  <c:v>314.000000000003</c:v>
                </c:pt>
                <c:pt idx="3141">
                  <c:v>314.100000000003</c:v>
                </c:pt>
                <c:pt idx="3142">
                  <c:v>314.200000000003</c:v>
                </c:pt>
                <c:pt idx="3143">
                  <c:v>314.300000000003</c:v>
                </c:pt>
                <c:pt idx="3144">
                  <c:v>314.400000000003</c:v>
                </c:pt>
                <c:pt idx="3145">
                  <c:v>314.500000000003</c:v>
                </c:pt>
                <c:pt idx="3146">
                  <c:v>314.600000000003</c:v>
                </c:pt>
                <c:pt idx="3147">
                  <c:v>314.700000000003</c:v>
                </c:pt>
                <c:pt idx="3148">
                  <c:v>314.800000000003</c:v>
                </c:pt>
                <c:pt idx="3149">
                  <c:v>314.900000000003</c:v>
                </c:pt>
                <c:pt idx="3150">
                  <c:v>315.000000000003</c:v>
                </c:pt>
                <c:pt idx="3151">
                  <c:v>315.100000000003</c:v>
                </c:pt>
                <c:pt idx="3152">
                  <c:v>315.200000000003</c:v>
                </c:pt>
                <c:pt idx="3153">
                  <c:v>315.300000000003</c:v>
                </c:pt>
                <c:pt idx="3154">
                  <c:v>315.400000000003</c:v>
                </c:pt>
                <c:pt idx="3155">
                  <c:v>315.500000000003</c:v>
                </c:pt>
                <c:pt idx="3156">
                  <c:v>315.600000000003</c:v>
                </c:pt>
                <c:pt idx="3157">
                  <c:v>315.700000000003</c:v>
                </c:pt>
                <c:pt idx="3158">
                  <c:v>315.800000000003</c:v>
                </c:pt>
                <c:pt idx="3159">
                  <c:v>315.900000000003</c:v>
                </c:pt>
                <c:pt idx="3160">
                  <c:v>316.000000000003</c:v>
                </c:pt>
                <c:pt idx="3161">
                  <c:v>316.100000000003</c:v>
                </c:pt>
                <c:pt idx="3162">
                  <c:v>316.200000000003</c:v>
                </c:pt>
                <c:pt idx="3163">
                  <c:v>316.300000000003</c:v>
                </c:pt>
                <c:pt idx="3164">
                  <c:v>316.400000000003</c:v>
                </c:pt>
                <c:pt idx="3165">
                  <c:v>316.500000000003</c:v>
                </c:pt>
                <c:pt idx="3166">
                  <c:v>316.600000000003</c:v>
                </c:pt>
                <c:pt idx="3167">
                  <c:v>316.700000000004</c:v>
                </c:pt>
                <c:pt idx="3168">
                  <c:v>316.800000000004</c:v>
                </c:pt>
                <c:pt idx="3169">
                  <c:v>316.900000000004</c:v>
                </c:pt>
                <c:pt idx="3170">
                  <c:v>317.000000000004</c:v>
                </c:pt>
                <c:pt idx="3171">
                  <c:v>317.100000000004</c:v>
                </c:pt>
                <c:pt idx="3172">
                  <c:v>317.200000000004</c:v>
                </c:pt>
                <c:pt idx="3173">
                  <c:v>317.300000000004</c:v>
                </c:pt>
                <c:pt idx="3174">
                  <c:v>317.400000000004</c:v>
                </c:pt>
                <c:pt idx="3175">
                  <c:v>317.500000000004</c:v>
                </c:pt>
                <c:pt idx="3176">
                  <c:v>317.600000000004</c:v>
                </c:pt>
                <c:pt idx="3177">
                  <c:v>317.700000000004</c:v>
                </c:pt>
                <c:pt idx="3178">
                  <c:v>317.800000000004</c:v>
                </c:pt>
                <c:pt idx="3179">
                  <c:v>317.900000000004</c:v>
                </c:pt>
                <c:pt idx="3180">
                  <c:v>318.000000000004</c:v>
                </c:pt>
                <c:pt idx="3181">
                  <c:v>318.100000000004</c:v>
                </c:pt>
                <c:pt idx="3182">
                  <c:v>318.200000000004</c:v>
                </c:pt>
                <c:pt idx="3183">
                  <c:v>318.300000000004</c:v>
                </c:pt>
                <c:pt idx="3184">
                  <c:v>318.400000000004</c:v>
                </c:pt>
                <c:pt idx="3185">
                  <c:v>318.500000000004</c:v>
                </c:pt>
                <c:pt idx="3186">
                  <c:v>318.600000000004</c:v>
                </c:pt>
                <c:pt idx="3187">
                  <c:v>318.700000000004</c:v>
                </c:pt>
                <c:pt idx="3188">
                  <c:v>318.800000000004</c:v>
                </c:pt>
                <c:pt idx="3189">
                  <c:v>318.900000000004</c:v>
                </c:pt>
                <c:pt idx="3190">
                  <c:v>319.000000000004</c:v>
                </c:pt>
                <c:pt idx="3191">
                  <c:v>319.100000000004</c:v>
                </c:pt>
                <c:pt idx="3192">
                  <c:v>319.200000000004</c:v>
                </c:pt>
                <c:pt idx="3193">
                  <c:v>319.300000000004</c:v>
                </c:pt>
                <c:pt idx="3194">
                  <c:v>319.400000000004</c:v>
                </c:pt>
                <c:pt idx="3195">
                  <c:v>319.500000000004</c:v>
                </c:pt>
                <c:pt idx="3196">
                  <c:v>319.600000000004</c:v>
                </c:pt>
                <c:pt idx="3197">
                  <c:v>319.700000000004</c:v>
                </c:pt>
                <c:pt idx="3198">
                  <c:v>319.800000000004</c:v>
                </c:pt>
                <c:pt idx="3199">
                  <c:v>319.900000000004</c:v>
                </c:pt>
                <c:pt idx="3200">
                  <c:v>320.000000000004</c:v>
                </c:pt>
                <c:pt idx="3201">
                  <c:v>320.100000000004</c:v>
                </c:pt>
                <c:pt idx="3202">
                  <c:v>320.200000000004</c:v>
                </c:pt>
                <c:pt idx="3203">
                  <c:v>320.300000000004</c:v>
                </c:pt>
                <c:pt idx="3204">
                  <c:v>320.400000000004</c:v>
                </c:pt>
                <c:pt idx="3205">
                  <c:v>320.500000000004</c:v>
                </c:pt>
                <c:pt idx="3206">
                  <c:v>320.600000000004</c:v>
                </c:pt>
                <c:pt idx="3207">
                  <c:v>320.700000000004</c:v>
                </c:pt>
                <c:pt idx="3208">
                  <c:v>320.800000000004</c:v>
                </c:pt>
                <c:pt idx="3209">
                  <c:v>320.900000000004</c:v>
                </c:pt>
                <c:pt idx="3210">
                  <c:v>321.000000000004</c:v>
                </c:pt>
                <c:pt idx="3211">
                  <c:v>321.100000000005</c:v>
                </c:pt>
                <c:pt idx="3212">
                  <c:v>321.200000000005</c:v>
                </c:pt>
                <c:pt idx="3213">
                  <c:v>321.300000000005</c:v>
                </c:pt>
                <c:pt idx="3214">
                  <c:v>321.400000000005</c:v>
                </c:pt>
                <c:pt idx="3215">
                  <c:v>321.500000000005</c:v>
                </c:pt>
                <c:pt idx="3216">
                  <c:v>321.600000000005</c:v>
                </c:pt>
                <c:pt idx="3217">
                  <c:v>321.700000000005</c:v>
                </c:pt>
                <c:pt idx="3218">
                  <c:v>321.800000000005</c:v>
                </c:pt>
                <c:pt idx="3219">
                  <c:v>321.900000000005</c:v>
                </c:pt>
                <c:pt idx="3220">
                  <c:v>322.000000000005</c:v>
                </c:pt>
                <c:pt idx="3221">
                  <c:v>322.100000000005</c:v>
                </c:pt>
                <c:pt idx="3222">
                  <c:v>322.200000000005</c:v>
                </c:pt>
                <c:pt idx="3223">
                  <c:v>322.300000000005</c:v>
                </c:pt>
                <c:pt idx="3224">
                  <c:v>322.400000000005</c:v>
                </c:pt>
                <c:pt idx="3225">
                  <c:v>322.500000000005</c:v>
                </c:pt>
                <c:pt idx="3226">
                  <c:v>322.600000000005</c:v>
                </c:pt>
                <c:pt idx="3227">
                  <c:v>322.700000000005</c:v>
                </c:pt>
                <c:pt idx="3228">
                  <c:v>322.800000000005</c:v>
                </c:pt>
                <c:pt idx="3229">
                  <c:v>322.900000000005</c:v>
                </c:pt>
                <c:pt idx="3230">
                  <c:v>323.000000000005</c:v>
                </c:pt>
                <c:pt idx="3231">
                  <c:v>323.100000000005</c:v>
                </c:pt>
                <c:pt idx="3232">
                  <c:v>323.200000000005</c:v>
                </c:pt>
                <c:pt idx="3233">
                  <c:v>323.300000000005</c:v>
                </c:pt>
                <c:pt idx="3234">
                  <c:v>323.400000000005</c:v>
                </c:pt>
                <c:pt idx="3235">
                  <c:v>323.500000000005</c:v>
                </c:pt>
                <c:pt idx="3236">
                  <c:v>323.600000000005</c:v>
                </c:pt>
                <c:pt idx="3237">
                  <c:v>323.700000000005</c:v>
                </c:pt>
                <c:pt idx="3238">
                  <c:v>323.800000000005</c:v>
                </c:pt>
                <c:pt idx="3239">
                  <c:v>323.900000000005</c:v>
                </c:pt>
                <c:pt idx="3240">
                  <c:v>324.000000000005</c:v>
                </c:pt>
                <c:pt idx="3241">
                  <c:v>324.100000000005</c:v>
                </c:pt>
                <c:pt idx="3242">
                  <c:v>324.200000000005</c:v>
                </c:pt>
                <c:pt idx="3243">
                  <c:v>324.300000000005</c:v>
                </c:pt>
                <c:pt idx="3244">
                  <c:v>324.400000000005</c:v>
                </c:pt>
                <c:pt idx="3245">
                  <c:v>324.500000000005</c:v>
                </c:pt>
                <c:pt idx="3246">
                  <c:v>324.600000000005</c:v>
                </c:pt>
                <c:pt idx="3247">
                  <c:v>324.700000000005</c:v>
                </c:pt>
                <c:pt idx="3248">
                  <c:v>324.800000000005</c:v>
                </c:pt>
                <c:pt idx="3249">
                  <c:v>324.900000000005</c:v>
                </c:pt>
                <c:pt idx="3250">
                  <c:v>325.000000000005</c:v>
                </c:pt>
                <c:pt idx="3251">
                  <c:v>325.100000000005</c:v>
                </c:pt>
                <c:pt idx="3252">
                  <c:v>325.200000000005</c:v>
                </c:pt>
                <c:pt idx="3253">
                  <c:v>325.300000000005</c:v>
                </c:pt>
                <c:pt idx="3254">
                  <c:v>325.400000000005</c:v>
                </c:pt>
                <c:pt idx="3255">
                  <c:v>325.500000000005</c:v>
                </c:pt>
                <c:pt idx="3256">
                  <c:v>325.600000000006</c:v>
                </c:pt>
                <c:pt idx="3257">
                  <c:v>325.700000000006</c:v>
                </c:pt>
                <c:pt idx="3258">
                  <c:v>325.800000000006</c:v>
                </c:pt>
                <c:pt idx="3259">
                  <c:v>325.900000000006</c:v>
                </c:pt>
                <c:pt idx="3260">
                  <c:v>326.000000000006</c:v>
                </c:pt>
                <c:pt idx="3261">
                  <c:v>326.100000000006</c:v>
                </c:pt>
                <c:pt idx="3262">
                  <c:v>326.200000000006</c:v>
                </c:pt>
                <c:pt idx="3263">
                  <c:v>326.300000000006</c:v>
                </c:pt>
                <c:pt idx="3264">
                  <c:v>326.400000000006</c:v>
                </c:pt>
                <c:pt idx="3265">
                  <c:v>326.500000000006</c:v>
                </c:pt>
                <c:pt idx="3266">
                  <c:v>326.600000000006</c:v>
                </c:pt>
                <c:pt idx="3267">
                  <c:v>326.700000000006</c:v>
                </c:pt>
                <c:pt idx="3268">
                  <c:v>326.800000000006</c:v>
                </c:pt>
                <c:pt idx="3269">
                  <c:v>326.900000000006</c:v>
                </c:pt>
                <c:pt idx="3270">
                  <c:v>327.000000000006</c:v>
                </c:pt>
                <c:pt idx="3271">
                  <c:v>327.100000000006</c:v>
                </c:pt>
                <c:pt idx="3272">
                  <c:v>327.200000000006</c:v>
                </c:pt>
                <c:pt idx="3273">
                  <c:v>327.300000000006</c:v>
                </c:pt>
                <c:pt idx="3274">
                  <c:v>327.400000000006</c:v>
                </c:pt>
                <c:pt idx="3275">
                  <c:v>327.500000000006</c:v>
                </c:pt>
                <c:pt idx="3276">
                  <c:v>327.600000000006</c:v>
                </c:pt>
                <c:pt idx="3277">
                  <c:v>327.700000000006</c:v>
                </c:pt>
                <c:pt idx="3278">
                  <c:v>327.800000000006</c:v>
                </c:pt>
                <c:pt idx="3279">
                  <c:v>327.900000000006</c:v>
                </c:pt>
                <c:pt idx="3280">
                  <c:v>328.000000000006</c:v>
                </c:pt>
                <c:pt idx="3281">
                  <c:v>328.100000000006</c:v>
                </c:pt>
                <c:pt idx="3282">
                  <c:v>328.200000000006</c:v>
                </c:pt>
                <c:pt idx="3283">
                  <c:v>328.300000000006</c:v>
                </c:pt>
                <c:pt idx="3284">
                  <c:v>328.400000000006</c:v>
                </c:pt>
                <c:pt idx="3285">
                  <c:v>328.500000000006</c:v>
                </c:pt>
                <c:pt idx="3286">
                  <c:v>328.600000000006</c:v>
                </c:pt>
                <c:pt idx="3287">
                  <c:v>328.700000000006</c:v>
                </c:pt>
                <c:pt idx="3288">
                  <c:v>328.800000000006</c:v>
                </c:pt>
                <c:pt idx="3289">
                  <c:v>328.900000000006</c:v>
                </c:pt>
                <c:pt idx="3290">
                  <c:v>329.000000000006</c:v>
                </c:pt>
                <c:pt idx="3291">
                  <c:v>329.100000000006</c:v>
                </c:pt>
                <c:pt idx="3292">
                  <c:v>329.200000000006</c:v>
                </c:pt>
                <c:pt idx="3293">
                  <c:v>329.300000000006</c:v>
                </c:pt>
                <c:pt idx="3294">
                  <c:v>329.400000000006</c:v>
                </c:pt>
                <c:pt idx="3295">
                  <c:v>329.500000000006</c:v>
                </c:pt>
                <c:pt idx="3296">
                  <c:v>329.600000000006</c:v>
                </c:pt>
                <c:pt idx="3297">
                  <c:v>329.700000000006</c:v>
                </c:pt>
                <c:pt idx="3298">
                  <c:v>329.800000000006</c:v>
                </c:pt>
                <c:pt idx="3299">
                  <c:v>329.900000000007</c:v>
                </c:pt>
                <c:pt idx="3300">
                  <c:v>330.000000000007</c:v>
                </c:pt>
                <c:pt idx="3301">
                  <c:v>330.100000000007</c:v>
                </c:pt>
                <c:pt idx="3302">
                  <c:v>330.200000000007</c:v>
                </c:pt>
                <c:pt idx="3303">
                  <c:v>330.300000000007</c:v>
                </c:pt>
                <c:pt idx="3304">
                  <c:v>330.400000000007</c:v>
                </c:pt>
                <c:pt idx="3305">
                  <c:v>330.500000000007</c:v>
                </c:pt>
                <c:pt idx="3306">
                  <c:v>330.600000000007</c:v>
                </c:pt>
                <c:pt idx="3307">
                  <c:v>330.700000000007</c:v>
                </c:pt>
                <c:pt idx="3308">
                  <c:v>330.800000000007</c:v>
                </c:pt>
                <c:pt idx="3309">
                  <c:v>330.900000000007</c:v>
                </c:pt>
                <c:pt idx="3310">
                  <c:v>331.000000000007</c:v>
                </c:pt>
                <c:pt idx="3311">
                  <c:v>331.100000000007</c:v>
                </c:pt>
                <c:pt idx="3312">
                  <c:v>331.200000000007</c:v>
                </c:pt>
                <c:pt idx="3313">
                  <c:v>331.300000000007</c:v>
                </c:pt>
                <c:pt idx="3314">
                  <c:v>331.400000000007</c:v>
                </c:pt>
                <c:pt idx="3315">
                  <c:v>331.500000000007</c:v>
                </c:pt>
                <c:pt idx="3316">
                  <c:v>331.600000000007</c:v>
                </c:pt>
                <c:pt idx="3317">
                  <c:v>331.700000000007</c:v>
                </c:pt>
                <c:pt idx="3318">
                  <c:v>331.800000000007</c:v>
                </c:pt>
                <c:pt idx="3319">
                  <c:v>331.900000000007</c:v>
                </c:pt>
                <c:pt idx="3320">
                  <c:v>332.000000000007</c:v>
                </c:pt>
                <c:pt idx="3321">
                  <c:v>332.100000000007</c:v>
                </c:pt>
                <c:pt idx="3322">
                  <c:v>332.200000000007</c:v>
                </c:pt>
                <c:pt idx="3323">
                  <c:v>332.300000000007</c:v>
                </c:pt>
                <c:pt idx="3324">
                  <c:v>332.400000000007</c:v>
                </c:pt>
                <c:pt idx="3325">
                  <c:v>332.500000000007</c:v>
                </c:pt>
                <c:pt idx="3326">
                  <c:v>332.600000000007</c:v>
                </c:pt>
                <c:pt idx="3327">
                  <c:v>332.700000000007</c:v>
                </c:pt>
                <c:pt idx="3328">
                  <c:v>332.800000000007</c:v>
                </c:pt>
                <c:pt idx="3329">
                  <c:v>332.900000000007</c:v>
                </c:pt>
                <c:pt idx="3330">
                  <c:v>333.000000000007</c:v>
                </c:pt>
                <c:pt idx="3331">
                  <c:v>333.100000000007</c:v>
                </c:pt>
                <c:pt idx="3332">
                  <c:v>333.200000000007</c:v>
                </c:pt>
                <c:pt idx="3333">
                  <c:v>333.300000000007</c:v>
                </c:pt>
                <c:pt idx="3334">
                  <c:v>333.400000000007</c:v>
                </c:pt>
                <c:pt idx="3335">
                  <c:v>333.500000000007</c:v>
                </c:pt>
                <c:pt idx="3336">
                  <c:v>333.600000000007</c:v>
                </c:pt>
                <c:pt idx="3337">
                  <c:v>333.700000000007</c:v>
                </c:pt>
                <c:pt idx="3338">
                  <c:v>333.800000000007</c:v>
                </c:pt>
                <c:pt idx="3339">
                  <c:v>333.900000000007</c:v>
                </c:pt>
                <c:pt idx="3340">
                  <c:v>334.000000000007</c:v>
                </c:pt>
                <c:pt idx="3341">
                  <c:v>334.100000000007</c:v>
                </c:pt>
                <c:pt idx="3342">
                  <c:v>334.200000000008</c:v>
                </c:pt>
                <c:pt idx="3343">
                  <c:v>334.300000000007</c:v>
                </c:pt>
                <c:pt idx="3344">
                  <c:v>334.400000000008</c:v>
                </c:pt>
                <c:pt idx="3345">
                  <c:v>334.500000000008</c:v>
                </c:pt>
                <c:pt idx="3346">
                  <c:v>334.600000000008</c:v>
                </c:pt>
                <c:pt idx="3347">
                  <c:v>334.700000000008</c:v>
                </c:pt>
                <c:pt idx="3348">
                  <c:v>334.800000000008</c:v>
                </c:pt>
                <c:pt idx="3349">
                  <c:v>334.900000000008</c:v>
                </c:pt>
                <c:pt idx="3350">
                  <c:v>335.000000000008</c:v>
                </c:pt>
                <c:pt idx="3351">
                  <c:v>335.100000000008</c:v>
                </c:pt>
                <c:pt idx="3352">
                  <c:v>335.200000000008</c:v>
                </c:pt>
                <c:pt idx="3353">
                  <c:v>335.300000000008</c:v>
                </c:pt>
                <c:pt idx="3354">
                  <c:v>335.400000000008</c:v>
                </c:pt>
                <c:pt idx="3355">
                  <c:v>335.500000000008</c:v>
                </c:pt>
                <c:pt idx="3356">
                  <c:v>335.600000000008</c:v>
                </c:pt>
                <c:pt idx="3357">
                  <c:v>335.700000000008</c:v>
                </c:pt>
                <c:pt idx="3358">
                  <c:v>335.800000000008</c:v>
                </c:pt>
                <c:pt idx="3359">
                  <c:v>335.900000000008</c:v>
                </c:pt>
                <c:pt idx="3360">
                  <c:v>336.000000000008</c:v>
                </c:pt>
                <c:pt idx="3361">
                  <c:v>336.100000000008</c:v>
                </c:pt>
                <c:pt idx="3362">
                  <c:v>336.200000000008</c:v>
                </c:pt>
                <c:pt idx="3363">
                  <c:v>336.300000000008</c:v>
                </c:pt>
                <c:pt idx="3364">
                  <c:v>336.400000000008</c:v>
                </c:pt>
                <c:pt idx="3365">
                  <c:v>336.500000000008</c:v>
                </c:pt>
                <c:pt idx="3366">
                  <c:v>336.600000000008</c:v>
                </c:pt>
                <c:pt idx="3367">
                  <c:v>336.700000000008</c:v>
                </c:pt>
                <c:pt idx="3368">
                  <c:v>336.800000000008</c:v>
                </c:pt>
                <c:pt idx="3369">
                  <c:v>336.900000000008</c:v>
                </c:pt>
                <c:pt idx="3370">
                  <c:v>337.000000000008</c:v>
                </c:pt>
                <c:pt idx="3371">
                  <c:v>337.100000000008</c:v>
                </c:pt>
                <c:pt idx="3372">
                  <c:v>337.200000000008</c:v>
                </c:pt>
                <c:pt idx="3373">
                  <c:v>337.300000000008</c:v>
                </c:pt>
                <c:pt idx="3374">
                  <c:v>337.400000000008</c:v>
                </c:pt>
                <c:pt idx="3375">
                  <c:v>337.500000000008</c:v>
                </c:pt>
                <c:pt idx="3376">
                  <c:v>337.600000000008</c:v>
                </c:pt>
                <c:pt idx="3377">
                  <c:v>337.700000000008</c:v>
                </c:pt>
                <c:pt idx="3378">
                  <c:v>337.800000000008</c:v>
                </c:pt>
                <c:pt idx="3379">
                  <c:v>337.900000000008</c:v>
                </c:pt>
                <c:pt idx="3380">
                  <c:v>338.000000000008</c:v>
                </c:pt>
                <c:pt idx="3381">
                  <c:v>338.100000000008</c:v>
                </c:pt>
                <c:pt idx="3382">
                  <c:v>338.200000000008</c:v>
                </c:pt>
                <c:pt idx="3383">
                  <c:v>338.300000000008</c:v>
                </c:pt>
                <c:pt idx="3384">
                  <c:v>338.400000000008</c:v>
                </c:pt>
                <c:pt idx="3385">
                  <c:v>338.500000000008</c:v>
                </c:pt>
                <c:pt idx="3386">
                  <c:v>338.600000000008</c:v>
                </c:pt>
                <c:pt idx="3387">
                  <c:v>338.700000000009</c:v>
                </c:pt>
                <c:pt idx="3388">
                  <c:v>338.800000000009</c:v>
                </c:pt>
                <c:pt idx="3389">
                  <c:v>338.900000000009</c:v>
                </c:pt>
                <c:pt idx="3390">
                  <c:v>339.000000000009</c:v>
                </c:pt>
                <c:pt idx="3391">
                  <c:v>339.100000000009</c:v>
                </c:pt>
                <c:pt idx="3392">
                  <c:v>339.200000000009</c:v>
                </c:pt>
                <c:pt idx="3393">
                  <c:v>339.300000000009</c:v>
                </c:pt>
                <c:pt idx="3394">
                  <c:v>339.400000000009</c:v>
                </c:pt>
                <c:pt idx="3395">
                  <c:v>339.500000000009</c:v>
                </c:pt>
                <c:pt idx="3396">
                  <c:v>339.600000000009</c:v>
                </c:pt>
                <c:pt idx="3397">
                  <c:v>339.700000000009</c:v>
                </c:pt>
                <c:pt idx="3398">
                  <c:v>339.800000000009</c:v>
                </c:pt>
                <c:pt idx="3399">
                  <c:v>339.900000000009</c:v>
                </c:pt>
                <c:pt idx="3400">
                  <c:v>340.000000000009</c:v>
                </c:pt>
                <c:pt idx="3401">
                  <c:v>340.100000000009</c:v>
                </c:pt>
                <c:pt idx="3402">
                  <c:v>340.200000000009</c:v>
                </c:pt>
                <c:pt idx="3403">
                  <c:v>340.300000000009</c:v>
                </c:pt>
                <c:pt idx="3404">
                  <c:v>340.400000000009</c:v>
                </c:pt>
                <c:pt idx="3405">
                  <c:v>340.500000000009</c:v>
                </c:pt>
                <c:pt idx="3406">
                  <c:v>340.600000000009</c:v>
                </c:pt>
                <c:pt idx="3407">
                  <c:v>340.700000000009</c:v>
                </c:pt>
                <c:pt idx="3408">
                  <c:v>340.800000000009</c:v>
                </c:pt>
                <c:pt idx="3409">
                  <c:v>340.900000000009</c:v>
                </c:pt>
                <c:pt idx="3410">
                  <c:v>341.000000000009</c:v>
                </c:pt>
                <c:pt idx="3411">
                  <c:v>341.100000000009</c:v>
                </c:pt>
                <c:pt idx="3412">
                  <c:v>341.200000000009</c:v>
                </c:pt>
                <c:pt idx="3413">
                  <c:v>341.300000000009</c:v>
                </c:pt>
                <c:pt idx="3414">
                  <c:v>341.400000000009</c:v>
                </c:pt>
                <c:pt idx="3415">
                  <c:v>341.500000000009</c:v>
                </c:pt>
                <c:pt idx="3416">
                  <c:v>341.600000000009</c:v>
                </c:pt>
                <c:pt idx="3417">
                  <c:v>341.700000000009</c:v>
                </c:pt>
                <c:pt idx="3418">
                  <c:v>341.800000000009</c:v>
                </c:pt>
                <c:pt idx="3419">
                  <c:v>341.900000000009</c:v>
                </c:pt>
                <c:pt idx="3420">
                  <c:v>342.000000000009</c:v>
                </c:pt>
                <c:pt idx="3421">
                  <c:v>342.100000000009</c:v>
                </c:pt>
                <c:pt idx="3422">
                  <c:v>342.200000000009</c:v>
                </c:pt>
                <c:pt idx="3423">
                  <c:v>342.300000000009</c:v>
                </c:pt>
                <c:pt idx="3424">
                  <c:v>342.400000000009</c:v>
                </c:pt>
                <c:pt idx="3425">
                  <c:v>342.500000000009</c:v>
                </c:pt>
                <c:pt idx="3426">
                  <c:v>342.600000000009</c:v>
                </c:pt>
                <c:pt idx="3427">
                  <c:v>342.700000000009</c:v>
                </c:pt>
                <c:pt idx="3428">
                  <c:v>342.800000000009</c:v>
                </c:pt>
                <c:pt idx="3429">
                  <c:v>342.900000000009</c:v>
                </c:pt>
                <c:pt idx="3430">
                  <c:v>343.000000000009</c:v>
                </c:pt>
                <c:pt idx="3431">
                  <c:v>343.100000000009</c:v>
                </c:pt>
                <c:pt idx="3432">
                  <c:v>343.20000000001</c:v>
                </c:pt>
                <c:pt idx="3433">
                  <c:v>343.30000000001</c:v>
                </c:pt>
                <c:pt idx="3434">
                  <c:v>343.40000000001</c:v>
                </c:pt>
                <c:pt idx="3435">
                  <c:v>343.50000000001</c:v>
                </c:pt>
                <c:pt idx="3436">
                  <c:v>343.60000000001</c:v>
                </c:pt>
                <c:pt idx="3437">
                  <c:v>343.70000000001</c:v>
                </c:pt>
                <c:pt idx="3438">
                  <c:v>343.80000000001</c:v>
                </c:pt>
                <c:pt idx="3439">
                  <c:v>343.90000000001</c:v>
                </c:pt>
                <c:pt idx="3440">
                  <c:v>344.00000000001</c:v>
                </c:pt>
                <c:pt idx="3441">
                  <c:v>344.10000000001</c:v>
                </c:pt>
                <c:pt idx="3442">
                  <c:v>344.20000000001</c:v>
                </c:pt>
                <c:pt idx="3443">
                  <c:v>344.30000000001</c:v>
                </c:pt>
                <c:pt idx="3444">
                  <c:v>344.40000000001</c:v>
                </c:pt>
                <c:pt idx="3445">
                  <c:v>344.50000000001</c:v>
                </c:pt>
                <c:pt idx="3446">
                  <c:v>344.60000000001</c:v>
                </c:pt>
                <c:pt idx="3447">
                  <c:v>344.70000000001</c:v>
                </c:pt>
                <c:pt idx="3448">
                  <c:v>344.80000000001</c:v>
                </c:pt>
                <c:pt idx="3449">
                  <c:v>344.90000000001</c:v>
                </c:pt>
                <c:pt idx="3450">
                  <c:v>345.00000000001</c:v>
                </c:pt>
                <c:pt idx="3451">
                  <c:v>345.10000000001</c:v>
                </c:pt>
                <c:pt idx="3452">
                  <c:v>345.20000000001</c:v>
                </c:pt>
                <c:pt idx="3453">
                  <c:v>345.30000000001</c:v>
                </c:pt>
                <c:pt idx="3454">
                  <c:v>345.40000000001</c:v>
                </c:pt>
                <c:pt idx="3455">
                  <c:v>345.50000000001</c:v>
                </c:pt>
                <c:pt idx="3456">
                  <c:v>345.60000000001</c:v>
                </c:pt>
                <c:pt idx="3457">
                  <c:v>345.70000000001</c:v>
                </c:pt>
                <c:pt idx="3458">
                  <c:v>345.80000000001</c:v>
                </c:pt>
                <c:pt idx="3459">
                  <c:v>345.90000000001</c:v>
                </c:pt>
                <c:pt idx="3460">
                  <c:v>346.00000000001</c:v>
                </c:pt>
                <c:pt idx="3461">
                  <c:v>346.10000000001</c:v>
                </c:pt>
                <c:pt idx="3462">
                  <c:v>346.20000000001</c:v>
                </c:pt>
                <c:pt idx="3463">
                  <c:v>346.30000000001</c:v>
                </c:pt>
                <c:pt idx="3464">
                  <c:v>346.40000000001</c:v>
                </c:pt>
                <c:pt idx="3465">
                  <c:v>346.50000000001</c:v>
                </c:pt>
                <c:pt idx="3466">
                  <c:v>346.60000000001</c:v>
                </c:pt>
                <c:pt idx="3467">
                  <c:v>346.70000000001</c:v>
                </c:pt>
                <c:pt idx="3468">
                  <c:v>346.80000000001</c:v>
                </c:pt>
                <c:pt idx="3469">
                  <c:v>346.90000000001</c:v>
                </c:pt>
                <c:pt idx="3470">
                  <c:v>347.00000000001</c:v>
                </c:pt>
                <c:pt idx="3471">
                  <c:v>347.10000000001</c:v>
                </c:pt>
                <c:pt idx="3472">
                  <c:v>347.20000000001</c:v>
                </c:pt>
                <c:pt idx="3473">
                  <c:v>347.30000000001</c:v>
                </c:pt>
                <c:pt idx="3474">
                  <c:v>347.40000000001</c:v>
                </c:pt>
                <c:pt idx="3475">
                  <c:v>347.500000000011</c:v>
                </c:pt>
                <c:pt idx="3476">
                  <c:v>347.600000000011</c:v>
                </c:pt>
                <c:pt idx="3477">
                  <c:v>347.700000000011</c:v>
                </c:pt>
                <c:pt idx="3478">
                  <c:v>347.800000000011</c:v>
                </c:pt>
                <c:pt idx="3479">
                  <c:v>347.900000000011</c:v>
                </c:pt>
                <c:pt idx="3480">
                  <c:v>348.000000000011</c:v>
                </c:pt>
                <c:pt idx="3481">
                  <c:v>348.100000000011</c:v>
                </c:pt>
                <c:pt idx="3482">
                  <c:v>348.200000000011</c:v>
                </c:pt>
                <c:pt idx="3483">
                  <c:v>348.300000000011</c:v>
                </c:pt>
                <c:pt idx="3484">
                  <c:v>348.400000000011</c:v>
                </c:pt>
                <c:pt idx="3485">
                  <c:v>348.500000000011</c:v>
                </c:pt>
                <c:pt idx="3486">
                  <c:v>348.600000000011</c:v>
                </c:pt>
                <c:pt idx="3487">
                  <c:v>348.700000000011</c:v>
                </c:pt>
                <c:pt idx="3488">
                  <c:v>348.800000000011</c:v>
                </c:pt>
                <c:pt idx="3489">
                  <c:v>348.900000000011</c:v>
                </c:pt>
                <c:pt idx="3490">
                  <c:v>349.000000000011</c:v>
                </c:pt>
                <c:pt idx="3491">
                  <c:v>349.100000000011</c:v>
                </c:pt>
                <c:pt idx="3492">
                  <c:v>349.200000000011</c:v>
                </c:pt>
                <c:pt idx="3493">
                  <c:v>349.300000000011</c:v>
                </c:pt>
                <c:pt idx="3494">
                  <c:v>349.400000000011</c:v>
                </c:pt>
                <c:pt idx="3495">
                  <c:v>349.500000000011</c:v>
                </c:pt>
                <c:pt idx="3496">
                  <c:v>349.600000000011</c:v>
                </c:pt>
                <c:pt idx="3497">
                  <c:v>349.700000000011</c:v>
                </c:pt>
                <c:pt idx="3498">
                  <c:v>349.800000000011</c:v>
                </c:pt>
                <c:pt idx="3499">
                  <c:v>349.900000000011</c:v>
                </c:pt>
                <c:pt idx="3500">
                  <c:v>350.000000000011</c:v>
                </c:pt>
                <c:pt idx="3501">
                  <c:v>350.100000000011</c:v>
                </c:pt>
                <c:pt idx="3502">
                  <c:v>350.200000000011</c:v>
                </c:pt>
                <c:pt idx="3503">
                  <c:v>350.300000000011</c:v>
                </c:pt>
                <c:pt idx="3504">
                  <c:v>350.400000000011</c:v>
                </c:pt>
                <c:pt idx="3505">
                  <c:v>350.500000000011</c:v>
                </c:pt>
                <c:pt idx="3506">
                  <c:v>350.600000000011</c:v>
                </c:pt>
                <c:pt idx="3507">
                  <c:v>350.700000000011</c:v>
                </c:pt>
                <c:pt idx="3508">
                  <c:v>350.800000000011</c:v>
                </c:pt>
                <c:pt idx="3509">
                  <c:v>350.900000000011</c:v>
                </c:pt>
                <c:pt idx="3510">
                  <c:v>351.000000000011</c:v>
                </c:pt>
                <c:pt idx="3511">
                  <c:v>351.100000000011</c:v>
                </c:pt>
                <c:pt idx="3512">
                  <c:v>351.200000000011</c:v>
                </c:pt>
                <c:pt idx="3513">
                  <c:v>351.300000000011</c:v>
                </c:pt>
                <c:pt idx="3514">
                  <c:v>351.400000000011</c:v>
                </c:pt>
                <c:pt idx="3515">
                  <c:v>351.500000000011</c:v>
                </c:pt>
                <c:pt idx="3516">
                  <c:v>351.600000000011</c:v>
                </c:pt>
                <c:pt idx="3517">
                  <c:v>351.700000000011</c:v>
                </c:pt>
                <c:pt idx="3518">
                  <c:v>351.800000000011</c:v>
                </c:pt>
                <c:pt idx="3519">
                  <c:v>351.900000000012</c:v>
                </c:pt>
                <c:pt idx="3520">
                  <c:v>352.000000000012</c:v>
                </c:pt>
                <c:pt idx="3521">
                  <c:v>352.100000000012</c:v>
                </c:pt>
                <c:pt idx="3522">
                  <c:v>352.200000000012</c:v>
                </c:pt>
                <c:pt idx="3523">
                  <c:v>352.300000000012</c:v>
                </c:pt>
                <c:pt idx="3524">
                  <c:v>352.400000000012</c:v>
                </c:pt>
                <c:pt idx="3525">
                  <c:v>352.500000000012</c:v>
                </c:pt>
                <c:pt idx="3526">
                  <c:v>352.600000000012</c:v>
                </c:pt>
                <c:pt idx="3527">
                  <c:v>352.700000000012</c:v>
                </c:pt>
                <c:pt idx="3528">
                  <c:v>352.800000000012</c:v>
                </c:pt>
                <c:pt idx="3529">
                  <c:v>352.900000000012</c:v>
                </c:pt>
                <c:pt idx="3530">
                  <c:v>353.000000000012</c:v>
                </c:pt>
                <c:pt idx="3531">
                  <c:v>353.100000000012</c:v>
                </c:pt>
                <c:pt idx="3532">
                  <c:v>353.200000000012</c:v>
                </c:pt>
                <c:pt idx="3533">
                  <c:v>353.300000000012</c:v>
                </c:pt>
                <c:pt idx="3534">
                  <c:v>353.400000000012</c:v>
                </c:pt>
                <c:pt idx="3535">
                  <c:v>353.500000000012</c:v>
                </c:pt>
                <c:pt idx="3536">
                  <c:v>353.600000000012</c:v>
                </c:pt>
                <c:pt idx="3537">
                  <c:v>353.700000000012</c:v>
                </c:pt>
                <c:pt idx="3538">
                  <c:v>353.800000000012</c:v>
                </c:pt>
                <c:pt idx="3539">
                  <c:v>353.900000000012</c:v>
                </c:pt>
                <c:pt idx="3540">
                  <c:v>354.000000000012</c:v>
                </c:pt>
                <c:pt idx="3541">
                  <c:v>354.100000000012</c:v>
                </c:pt>
                <c:pt idx="3542">
                  <c:v>354.200000000012</c:v>
                </c:pt>
                <c:pt idx="3543">
                  <c:v>354.300000000012</c:v>
                </c:pt>
                <c:pt idx="3544">
                  <c:v>354.400000000012</c:v>
                </c:pt>
                <c:pt idx="3545">
                  <c:v>354.500000000012</c:v>
                </c:pt>
                <c:pt idx="3546">
                  <c:v>354.600000000012</c:v>
                </c:pt>
                <c:pt idx="3547">
                  <c:v>354.700000000012</c:v>
                </c:pt>
                <c:pt idx="3548">
                  <c:v>354.800000000012</c:v>
                </c:pt>
                <c:pt idx="3549">
                  <c:v>354.900000000012</c:v>
                </c:pt>
                <c:pt idx="3550">
                  <c:v>355.000000000012</c:v>
                </c:pt>
                <c:pt idx="3551">
                  <c:v>355.100000000012</c:v>
                </c:pt>
                <c:pt idx="3552">
                  <c:v>355.200000000012</c:v>
                </c:pt>
                <c:pt idx="3553">
                  <c:v>355.300000000012</c:v>
                </c:pt>
                <c:pt idx="3554">
                  <c:v>355.400000000012</c:v>
                </c:pt>
                <c:pt idx="3555">
                  <c:v>355.500000000012</c:v>
                </c:pt>
                <c:pt idx="3556">
                  <c:v>355.600000000012</c:v>
                </c:pt>
                <c:pt idx="3557">
                  <c:v>355.700000000012</c:v>
                </c:pt>
                <c:pt idx="3558">
                  <c:v>355.800000000012</c:v>
                </c:pt>
                <c:pt idx="3559">
                  <c:v>355.900000000012</c:v>
                </c:pt>
                <c:pt idx="3560">
                  <c:v>356.000000000012</c:v>
                </c:pt>
                <c:pt idx="3561">
                  <c:v>356.100000000012</c:v>
                </c:pt>
                <c:pt idx="3562">
                  <c:v>356.200000000012</c:v>
                </c:pt>
                <c:pt idx="3563">
                  <c:v>356.300000000012</c:v>
                </c:pt>
                <c:pt idx="3564">
                  <c:v>356.400000000013</c:v>
                </c:pt>
                <c:pt idx="3565">
                  <c:v>356.500000000013</c:v>
                </c:pt>
                <c:pt idx="3566">
                  <c:v>356.600000000013</c:v>
                </c:pt>
                <c:pt idx="3567">
                  <c:v>356.700000000013</c:v>
                </c:pt>
                <c:pt idx="3568">
                  <c:v>356.800000000013</c:v>
                </c:pt>
                <c:pt idx="3569">
                  <c:v>356.900000000013</c:v>
                </c:pt>
                <c:pt idx="3570">
                  <c:v>357.000000000013</c:v>
                </c:pt>
                <c:pt idx="3571">
                  <c:v>357.100000000013</c:v>
                </c:pt>
                <c:pt idx="3572">
                  <c:v>357.200000000013</c:v>
                </c:pt>
                <c:pt idx="3573">
                  <c:v>357.300000000013</c:v>
                </c:pt>
                <c:pt idx="3574">
                  <c:v>357.400000000013</c:v>
                </c:pt>
                <c:pt idx="3575">
                  <c:v>357.500000000013</c:v>
                </c:pt>
                <c:pt idx="3576">
                  <c:v>357.600000000013</c:v>
                </c:pt>
                <c:pt idx="3577">
                  <c:v>357.700000000013</c:v>
                </c:pt>
                <c:pt idx="3578">
                  <c:v>357.800000000013</c:v>
                </c:pt>
                <c:pt idx="3579">
                  <c:v>357.900000000013</c:v>
                </c:pt>
                <c:pt idx="3580">
                  <c:v>358.000000000013</c:v>
                </c:pt>
                <c:pt idx="3581">
                  <c:v>358.100000000013</c:v>
                </c:pt>
                <c:pt idx="3582">
                  <c:v>358.200000000013</c:v>
                </c:pt>
                <c:pt idx="3583">
                  <c:v>358.300000000013</c:v>
                </c:pt>
                <c:pt idx="3584">
                  <c:v>358.400000000013</c:v>
                </c:pt>
                <c:pt idx="3585">
                  <c:v>358.500000000013</c:v>
                </c:pt>
                <c:pt idx="3586">
                  <c:v>358.600000000013</c:v>
                </c:pt>
                <c:pt idx="3587">
                  <c:v>358.700000000013</c:v>
                </c:pt>
                <c:pt idx="3588">
                  <c:v>358.800000000013</c:v>
                </c:pt>
                <c:pt idx="3589">
                  <c:v>358.900000000013</c:v>
                </c:pt>
                <c:pt idx="3590">
                  <c:v>359.000000000013</c:v>
                </c:pt>
                <c:pt idx="3591">
                  <c:v>359.100000000013</c:v>
                </c:pt>
                <c:pt idx="3592">
                  <c:v>359.200000000013</c:v>
                </c:pt>
                <c:pt idx="3593">
                  <c:v>359.300000000013</c:v>
                </c:pt>
                <c:pt idx="3594">
                  <c:v>359.400000000013</c:v>
                </c:pt>
                <c:pt idx="3595">
                  <c:v>359.500000000013</c:v>
                </c:pt>
                <c:pt idx="3596">
                  <c:v>359.600000000013</c:v>
                </c:pt>
                <c:pt idx="3597">
                  <c:v>359.700000000013</c:v>
                </c:pt>
                <c:pt idx="3598">
                  <c:v>359.800000000013</c:v>
                </c:pt>
                <c:pt idx="3599">
                  <c:v>359.900000000013</c:v>
                </c:pt>
                <c:pt idx="3600">
                  <c:v>360.000000000013</c:v>
                </c:pt>
                <c:pt idx="3601">
                  <c:v>360.100000000013</c:v>
                </c:pt>
                <c:pt idx="3602">
                  <c:v>360.200000000013</c:v>
                </c:pt>
                <c:pt idx="3603">
                  <c:v>360.300000000013</c:v>
                </c:pt>
                <c:pt idx="3604">
                  <c:v>360.400000000013</c:v>
                </c:pt>
                <c:pt idx="3605">
                  <c:v>360.500000000013</c:v>
                </c:pt>
                <c:pt idx="3606">
                  <c:v>360.600000000013</c:v>
                </c:pt>
                <c:pt idx="3607">
                  <c:v>360.700000000014</c:v>
                </c:pt>
                <c:pt idx="3608">
                  <c:v>360.800000000014</c:v>
                </c:pt>
                <c:pt idx="3609">
                  <c:v>360.900000000014</c:v>
                </c:pt>
                <c:pt idx="3610">
                  <c:v>361.000000000014</c:v>
                </c:pt>
                <c:pt idx="3611">
                  <c:v>361.100000000014</c:v>
                </c:pt>
                <c:pt idx="3612">
                  <c:v>361.200000000014</c:v>
                </c:pt>
                <c:pt idx="3613">
                  <c:v>361.300000000014</c:v>
                </c:pt>
                <c:pt idx="3614">
                  <c:v>361.400000000014</c:v>
                </c:pt>
                <c:pt idx="3615">
                  <c:v>361.500000000014</c:v>
                </c:pt>
                <c:pt idx="3616">
                  <c:v>361.600000000014</c:v>
                </c:pt>
                <c:pt idx="3617">
                  <c:v>361.700000000014</c:v>
                </c:pt>
                <c:pt idx="3618">
                  <c:v>361.800000000014</c:v>
                </c:pt>
                <c:pt idx="3619">
                  <c:v>361.900000000014</c:v>
                </c:pt>
                <c:pt idx="3620">
                  <c:v>362.000000000014</c:v>
                </c:pt>
                <c:pt idx="3621">
                  <c:v>362.100000000014</c:v>
                </c:pt>
                <c:pt idx="3622">
                  <c:v>362.200000000014</c:v>
                </c:pt>
                <c:pt idx="3623">
                  <c:v>362.300000000014</c:v>
                </c:pt>
                <c:pt idx="3624">
                  <c:v>362.400000000014</c:v>
                </c:pt>
                <c:pt idx="3625">
                  <c:v>362.500000000014</c:v>
                </c:pt>
                <c:pt idx="3626">
                  <c:v>362.600000000014</c:v>
                </c:pt>
                <c:pt idx="3627">
                  <c:v>362.700000000014</c:v>
                </c:pt>
                <c:pt idx="3628">
                  <c:v>362.800000000014</c:v>
                </c:pt>
                <c:pt idx="3629">
                  <c:v>362.900000000014</c:v>
                </c:pt>
                <c:pt idx="3630">
                  <c:v>363.000000000014</c:v>
                </c:pt>
                <c:pt idx="3631">
                  <c:v>363.100000000014</c:v>
                </c:pt>
                <c:pt idx="3632">
                  <c:v>363.200000000014</c:v>
                </c:pt>
                <c:pt idx="3633">
                  <c:v>363.300000000014</c:v>
                </c:pt>
                <c:pt idx="3634">
                  <c:v>363.400000000014</c:v>
                </c:pt>
                <c:pt idx="3635">
                  <c:v>363.500000000014</c:v>
                </c:pt>
                <c:pt idx="3636">
                  <c:v>363.600000000014</c:v>
                </c:pt>
                <c:pt idx="3637">
                  <c:v>363.700000000014</c:v>
                </c:pt>
                <c:pt idx="3638">
                  <c:v>363.800000000014</c:v>
                </c:pt>
                <c:pt idx="3639">
                  <c:v>363.900000000014</c:v>
                </c:pt>
                <c:pt idx="3640">
                  <c:v>364.000000000014</c:v>
                </c:pt>
                <c:pt idx="3641">
                  <c:v>364.100000000014</c:v>
                </c:pt>
                <c:pt idx="3642">
                  <c:v>364.200000000014</c:v>
                </c:pt>
                <c:pt idx="3643">
                  <c:v>364.300000000014</c:v>
                </c:pt>
                <c:pt idx="3644">
                  <c:v>364.400000000014</c:v>
                </c:pt>
                <c:pt idx="3645">
                  <c:v>364.500000000014</c:v>
                </c:pt>
                <c:pt idx="3646">
                  <c:v>364.600000000014</c:v>
                </c:pt>
                <c:pt idx="3647">
                  <c:v>364.700000000014</c:v>
                </c:pt>
                <c:pt idx="3648">
                  <c:v>364.800000000014</c:v>
                </c:pt>
                <c:pt idx="3649">
                  <c:v>364.900000000014</c:v>
                </c:pt>
                <c:pt idx="3650">
                  <c:v>365.000000000015</c:v>
                </c:pt>
                <c:pt idx="3651">
                  <c:v>365.100000000014</c:v>
                </c:pt>
                <c:pt idx="3652">
                  <c:v>365.200000000015</c:v>
                </c:pt>
                <c:pt idx="3653">
                  <c:v>365.300000000015</c:v>
                </c:pt>
                <c:pt idx="3654">
                  <c:v>365.400000000015</c:v>
                </c:pt>
                <c:pt idx="3655">
                  <c:v>365.500000000015</c:v>
                </c:pt>
                <c:pt idx="3656">
                  <c:v>365.600000000015</c:v>
                </c:pt>
                <c:pt idx="3657">
                  <c:v>365.700000000015</c:v>
                </c:pt>
                <c:pt idx="3658">
                  <c:v>365.800000000015</c:v>
                </c:pt>
                <c:pt idx="3659">
                  <c:v>365.900000000015</c:v>
                </c:pt>
                <c:pt idx="3660">
                  <c:v>366.000000000015</c:v>
                </c:pt>
                <c:pt idx="3661">
                  <c:v>366.100000000015</c:v>
                </c:pt>
                <c:pt idx="3662">
                  <c:v>366.200000000015</c:v>
                </c:pt>
                <c:pt idx="3663">
                  <c:v>366.300000000015</c:v>
                </c:pt>
                <c:pt idx="3664">
                  <c:v>366.400000000015</c:v>
                </c:pt>
                <c:pt idx="3665">
                  <c:v>366.500000000015</c:v>
                </c:pt>
                <c:pt idx="3666">
                  <c:v>366.600000000015</c:v>
                </c:pt>
                <c:pt idx="3667">
                  <c:v>366.700000000015</c:v>
                </c:pt>
                <c:pt idx="3668">
                  <c:v>366.800000000015</c:v>
                </c:pt>
                <c:pt idx="3669">
                  <c:v>366.900000000015</c:v>
                </c:pt>
                <c:pt idx="3670">
                  <c:v>367.000000000015</c:v>
                </c:pt>
                <c:pt idx="3671">
                  <c:v>367.100000000015</c:v>
                </c:pt>
                <c:pt idx="3672">
                  <c:v>367.200000000015</c:v>
                </c:pt>
                <c:pt idx="3673">
                  <c:v>367.300000000015</c:v>
                </c:pt>
                <c:pt idx="3674">
                  <c:v>367.400000000015</c:v>
                </c:pt>
                <c:pt idx="3675">
                  <c:v>367.500000000015</c:v>
                </c:pt>
                <c:pt idx="3676">
                  <c:v>367.600000000015</c:v>
                </c:pt>
                <c:pt idx="3677">
                  <c:v>367.700000000015</c:v>
                </c:pt>
                <c:pt idx="3678">
                  <c:v>367.800000000015</c:v>
                </c:pt>
                <c:pt idx="3679">
                  <c:v>367.900000000015</c:v>
                </c:pt>
                <c:pt idx="3680">
                  <c:v>368.000000000015</c:v>
                </c:pt>
                <c:pt idx="3681">
                  <c:v>368.100000000015</c:v>
                </c:pt>
                <c:pt idx="3682">
                  <c:v>368.200000000015</c:v>
                </c:pt>
                <c:pt idx="3683">
                  <c:v>368.300000000015</c:v>
                </c:pt>
                <c:pt idx="3684">
                  <c:v>368.400000000015</c:v>
                </c:pt>
                <c:pt idx="3685">
                  <c:v>368.500000000015</c:v>
                </c:pt>
                <c:pt idx="3686">
                  <c:v>368.600000000015</c:v>
                </c:pt>
                <c:pt idx="3687">
                  <c:v>368.700000000015</c:v>
                </c:pt>
                <c:pt idx="3688">
                  <c:v>368.800000000015</c:v>
                </c:pt>
                <c:pt idx="3689">
                  <c:v>368.900000000015</c:v>
                </c:pt>
                <c:pt idx="3690">
                  <c:v>369.000000000015</c:v>
                </c:pt>
                <c:pt idx="3691">
                  <c:v>369.100000000015</c:v>
                </c:pt>
                <c:pt idx="3692">
                  <c:v>369.200000000015</c:v>
                </c:pt>
                <c:pt idx="3693">
                  <c:v>369.300000000015</c:v>
                </c:pt>
                <c:pt idx="3694">
                  <c:v>369.400000000015</c:v>
                </c:pt>
                <c:pt idx="3695">
                  <c:v>369.500000000016</c:v>
                </c:pt>
                <c:pt idx="3696">
                  <c:v>369.600000000016</c:v>
                </c:pt>
                <c:pt idx="3697">
                  <c:v>369.700000000016</c:v>
                </c:pt>
                <c:pt idx="3698">
                  <c:v>369.800000000016</c:v>
                </c:pt>
                <c:pt idx="3699">
                  <c:v>369.900000000016</c:v>
                </c:pt>
                <c:pt idx="3700">
                  <c:v>370.000000000016</c:v>
                </c:pt>
                <c:pt idx="3701">
                  <c:v>370.100000000016</c:v>
                </c:pt>
                <c:pt idx="3702">
                  <c:v>370.200000000016</c:v>
                </c:pt>
                <c:pt idx="3703">
                  <c:v>370.300000000016</c:v>
                </c:pt>
                <c:pt idx="3704">
                  <c:v>370.400000000016</c:v>
                </c:pt>
                <c:pt idx="3705">
                  <c:v>370.500000000016</c:v>
                </c:pt>
                <c:pt idx="3706">
                  <c:v>370.600000000016</c:v>
                </c:pt>
                <c:pt idx="3707">
                  <c:v>370.700000000016</c:v>
                </c:pt>
                <c:pt idx="3708">
                  <c:v>370.800000000016</c:v>
                </c:pt>
                <c:pt idx="3709">
                  <c:v>370.900000000016</c:v>
                </c:pt>
                <c:pt idx="3710">
                  <c:v>371.000000000016</c:v>
                </c:pt>
                <c:pt idx="3711">
                  <c:v>371.100000000016</c:v>
                </c:pt>
                <c:pt idx="3712">
                  <c:v>371.200000000016</c:v>
                </c:pt>
                <c:pt idx="3713">
                  <c:v>371.300000000016</c:v>
                </c:pt>
                <c:pt idx="3714">
                  <c:v>371.400000000016</c:v>
                </c:pt>
                <c:pt idx="3715">
                  <c:v>371.500000000016</c:v>
                </c:pt>
                <c:pt idx="3716">
                  <c:v>371.600000000016</c:v>
                </c:pt>
                <c:pt idx="3717">
                  <c:v>371.700000000016</c:v>
                </c:pt>
                <c:pt idx="3718">
                  <c:v>371.800000000016</c:v>
                </c:pt>
                <c:pt idx="3719">
                  <c:v>371.900000000016</c:v>
                </c:pt>
                <c:pt idx="3720">
                  <c:v>372.000000000016</c:v>
                </c:pt>
                <c:pt idx="3721">
                  <c:v>372.100000000016</c:v>
                </c:pt>
                <c:pt idx="3722">
                  <c:v>372.200000000016</c:v>
                </c:pt>
                <c:pt idx="3723">
                  <c:v>372.300000000016</c:v>
                </c:pt>
                <c:pt idx="3724">
                  <c:v>372.400000000016</c:v>
                </c:pt>
                <c:pt idx="3725">
                  <c:v>372.500000000016</c:v>
                </c:pt>
                <c:pt idx="3726">
                  <c:v>372.600000000016</c:v>
                </c:pt>
                <c:pt idx="3727">
                  <c:v>372.700000000016</c:v>
                </c:pt>
                <c:pt idx="3728">
                  <c:v>372.800000000016</c:v>
                </c:pt>
                <c:pt idx="3729">
                  <c:v>372.900000000016</c:v>
                </c:pt>
                <c:pt idx="3730">
                  <c:v>373.000000000016</c:v>
                </c:pt>
                <c:pt idx="3731">
                  <c:v>373.100000000016</c:v>
                </c:pt>
                <c:pt idx="3732">
                  <c:v>373.200000000016</c:v>
                </c:pt>
                <c:pt idx="3733">
                  <c:v>373.300000000016</c:v>
                </c:pt>
                <c:pt idx="3734">
                  <c:v>373.400000000016</c:v>
                </c:pt>
                <c:pt idx="3735">
                  <c:v>373.500000000016</c:v>
                </c:pt>
                <c:pt idx="3736">
                  <c:v>373.600000000016</c:v>
                </c:pt>
                <c:pt idx="3737">
                  <c:v>373.700000000016</c:v>
                </c:pt>
                <c:pt idx="3738">
                  <c:v>373.800000000016</c:v>
                </c:pt>
                <c:pt idx="3739">
                  <c:v>373.900000000016</c:v>
                </c:pt>
                <c:pt idx="3740">
                  <c:v>374.000000000017</c:v>
                </c:pt>
                <c:pt idx="3741">
                  <c:v>374.100000000017</c:v>
                </c:pt>
                <c:pt idx="3742">
                  <c:v>374.200000000017</c:v>
                </c:pt>
                <c:pt idx="3743">
                  <c:v>374.300000000017</c:v>
                </c:pt>
                <c:pt idx="3744">
                  <c:v>374.400000000017</c:v>
                </c:pt>
                <c:pt idx="3745">
                  <c:v>374.500000000017</c:v>
                </c:pt>
                <c:pt idx="3746">
                  <c:v>374.600000000017</c:v>
                </c:pt>
                <c:pt idx="3747">
                  <c:v>374.700000000017</c:v>
                </c:pt>
                <c:pt idx="3748">
                  <c:v>374.800000000017</c:v>
                </c:pt>
                <c:pt idx="3749">
                  <c:v>374.900000000017</c:v>
                </c:pt>
                <c:pt idx="3750">
                  <c:v>375.000000000017</c:v>
                </c:pt>
                <c:pt idx="3751">
                  <c:v>375.100000000017</c:v>
                </c:pt>
                <c:pt idx="3752">
                  <c:v>375.200000000017</c:v>
                </c:pt>
                <c:pt idx="3753">
                  <c:v>375.300000000017</c:v>
                </c:pt>
                <c:pt idx="3754">
                  <c:v>375.400000000017</c:v>
                </c:pt>
                <c:pt idx="3755">
                  <c:v>375.500000000017</c:v>
                </c:pt>
                <c:pt idx="3756">
                  <c:v>375.600000000017</c:v>
                </c:pt>
                <c:pt idx="3757">
                  <c:v>375.700000000017</c:v>
                </c:pt>
                <c:pt idx="3758">
                  <c:v>375.800000000017</c:v>
                </c:pt>
                <c:pt idx="3759">
                  <c:v>375.900000000017</c:v>
                </c:pt>
                <c:pt idx="3760">
                  <c:v>376.000000000017</c:v>
                </c:pt>
                <c:pt idx="3761">
                  <c:v>376.100000000017</c:v>
                </c:pt>
                <c:pt idx="3762">
                  <c:v>376.200000000017</c:v>
                </c:pt>
                <c:pt idx="3763">
                  <c:v>376.300000000017</c:v>
                </c:pt>
                <c:pt idx="3764">
                  <c:v>376.400000000017</c:v>
                </c:pt>
                <c:pt idx="3765">
                  <c:v>376.500000000017</c:v>
                </c:pt>
                <c:pt idx="3766">
                  <c:v>376.600000000017</c:v>
                </c:pt>
                <c:pt idx="3767">
                  <c:v>376.700000000017</c:v>
                </c:pt>
                <c:pt idx="3768">
                  <c:v>376.800000000017</c:v>
                </c:pt>
                <c:pt idx="3769">
                  <c:v>376.900000000017</c:v>
                </c:pt>
                <c:pt idx="3770">
                  <c:v>377.000000000017</c:v>
                </c:pt>
                <c:pt idx="3771">
                  <c:v>377.100000000017</c:v>
                </c:pt>
                <c:pt idx="3772">
                  <c:v>377.200000000017</c:v>
                </c:pt>
                <c:pt idx="3773">
                  <c:v>377.300000000017</c:v>
                </c:pt>
                <c:pt idx="3774">
                  <c:v>377.400000000017</c:v>
                </c:pt>
                <c:pt idx="3775">
                  <c:v>377.500000000017</c:v>
                </c:pt>
                <c:pt idx="3776">
                  <c:v>377.600000000017</c:v>
                </c:pt>
                <c:pt idx="3777">
                  <c:v>377.700000000017</c:v>
                </c:pt>
                <c:pt idx="3778">
                  <c:v>377.800000000017</c:v>
                </c:pt>
                <c:pt idx="3779">
                  <c:v>377.900000000017</c:v>
                </c:pt>
                <c:pt idx="3780">
                  <c:v>378.000000000017</c:v>
                </c:pt>
                <c:pt idx="3781">
                  <c:v>378.100000000017</c:v>
                </c:pt>
                <c:pt idx="3782">
                  <c:v>378.200000000017</c:v>
                </c:pt>
                <c:pt idx="3783">
                  <c:v>378.300000000018</c:v>
                </c:pt>
                <c:pt idx="3784">
                  <c:v>378.400000000018</c:v>
                </c:pt>
                <c:pt idx="3785">
                  <c:v>378.500000000018</c:v>
                </c:pt>
                <c:pt idx="3786">
                  <c:v>378.600000000018</c:v>
                </c:pt>
                <c:pt idx="3787">
                  <c:v>378.700000000018</c:v>
                </c:pt>
                <c:pt idx="3788">
                  <c:v>378.800000000018</c:v>
                </c:pt>
                <c:pt idx="3789">
                  <c:v>378.900000000018</c:v>
                </c:pt>
                <c:pt idx="3790">
                  <c:v>379.000000000018</c:v>
                </c:pt>
                <c:pt idx="3791">
                  <c:v>379.100000000018</c:v>
                </c:pt>
                <c:pt idx="3792">
                  <c:v>379.200000000018</c:v>
                </c:pt>
                <c:pt idx="3793">
                  <c:v>379.300000000018</c:v>
                </c:pt>
                <c:pt idx="3794">
                  <c:v>379.400000000018</c:v>
                </c:pt>
                <c:pt idx="3795">
                  <c:v>379.500000000018</c:v>
                </c:pt>
                <c:pt idx="3796">
                  <c:v>379.600000000018</c:v>
                </c:pt>
                <c:pt idx="3797">
                  <c:v>379.700000000018</c:v>
                </c:pt>
                <c:pt idx="3798">
                  <c:v>379.800000000018</c:v>
                </c:pt>
                <c:pt idx="3799">
                  <c:v>379.900000000018</c:v>
                </c:pt>
                <c:pt idx="3800">
                  <c:v>380.000000000018</c:v>
                </c:pt>
                <c:pt idx="3801">
                  <c:v>380.100000000018</c:v>
                </c:pt>
                <c:pt idx="3802">
                  <c:v>380.200000000018</c:v>
                </c:pt>
                <c:pt idx="3803">
                  <c:v>380.300000000018</c:v>
                </c:pt>
                <c:pt idx="3804">
                  <c:v>380.400000000018</c:v>
                </c:pt>
                <c:pt idx="3805">
                  <c:v>380.500000000018</c:v>
                </c:pt>
                <c:pt idx="3806">
                  <c:v>380.600000000018</c:v>
                </c:pt>
                <c:pt idx="3807">
                  <c:v>380.700000000018</c:v>
                </c:pt>
                <c:pt idx="3808">
                  <c:v>380.800000000018</c:v>
                </c:pt>
                <c:pt idx="3809">
                  <c:v>380.900000000018</c:v>
                </c:pt>
                <c:pt idx="3810">
                  <c:v>381.000000000018</c:v>
                </c:pt>
                <c:pt idx="3811">
                  <c:v>381.100000000018</c:v>
                </c:pt>
                <c:pt idx="3812">
                  <c:v>381.200000000018</c:v>
                </c:pt>
                <c:pt idx="3813">
                  <c:v>381.300000000018</c:v>
                </c:pt>
                <c:pt idx="3814">
                  <c:v>381.400000000018</c:v>
                </c:pt>
                <c:pt idx="3815">
                  <c:v>381.500000000018</c:v>
                </c:pt>
                <c:pt idx="3816">
                  <c:v>381.600000000018</c:v>
                </c:pt>
                <c:pt idx="3817">
                  <c:v>381.700000000018</c:v>
                </c:pt>
                <c:pt idx="3818">
                  <c:v>381.800000000018</c:v>
                </c:pt>
                <c:pt idx="3819">
                  <c:v>381.900000000018</c:v>
                </c:pt>
                <c:pt idx="3820">
                  <c:v>382.000000000018</c:v>
                </c:pt>
                <c:pt idx="3821">
                  <c:v>382.100000000018</c:v>
                </c:pt>
                <c:pt idx="3822">
                  <c:v>382.200000000018</c:v>
                </c:pt>
                <c:pt idx="3823">
                  <c:v>382.300000000018</c:v>
                </c:pt>
                <c:pt idx="3824">
                  <c:v>382.400000000018</c:v>
                </c:pt>
                <c:pt idx="3825">
                  <c:v>382.500000000018</c:v>
                </c:pt>
                <c:pt idx="3826">
                  <c:v>382.600000000018</c:v>
                </c:pt>
                <c:pt idx="3827">
                  <c:v>382.700000000019</c:v>
                </c:pt>
                <c:pt idx="3828">
                  <c:v>382.800000000019</c:v>
                </c:pt>
                <c:pt idx="3829">
                  <c:v>382.900000000019</c:v>
                </c:pt>
                <c:pt idx="3830">
                  <c:v>383.000000000019</c:v>
                </c:pt>
                <c:pt idx="3831">
                  <c:v>383.100000000019</c:v>
                </c:pt>
                <c:pt idx="3832">
                  <c:v>383.200000000019</c:v>
                </c:pt>
                <c:pt idx="3833">
                  <c:v>383.300000000019</c:v>
                </c:pt>
                <c:pt idx="3834">
                  <c:v>383.400000000019</c:v>
                </c:pt>
                <c:pt idx="3835">
                  <c:v>383.500000000019</c:v>
                </c:pt>
                <c:pt idx="3836">
                  <c:v>383.600000000019</c:v>
                </c:pt>
                <c:pt idx="3837">
                  <c:v>383.700000000019</c:v>
                </c:pt>
                <c:pt idx="3838">
                  <c:v>383.800000000019</c:v>
                </c:pt>
                <c:pt idx="3839">
                  <c:v>383.900000000019</c:v>
                </c:pt>
                <c:pt idx="3840">
                  <c:v>384.000000000019</c:v>
                </c:pt>
                <c:pt idx="3841">
                  <c:v>384.100000000019</c:v>
                </c:pt>
                <c:pt idx="3842">
                  <c:v>384.200000000019</c:v>
                </c:pt>
                <c:pt idx="3843">
                  <c:v>384.300000000019</c:v>
                </c:pt>
                <c:pt idx="3844">
                  <c:v>384.400000000019</c:v>
                </c:pt>
                <c:pt idx="3845">
                  <c:v>384.500000000019</c:v>
                </c:pt>
                <c:pt idx="3846">
                  <c:v>384.600000000019</c:v>
                </c:pt>
                <c:pt idx="3847">
                  <c:v>384.700000000019</c:v>
                </c:pt>
                <c:pt idx="3848">
                  <c:v>384.800000000019</c:v>
                </c:pt>
                <c:pt idx="3849">
                  <c:v>384.900000000019</c:v>
                </c:pt>
                <c:pt idx="3850">
                  <c:v>385.000000000019</c:v>
                </c:pt>
                <c:pt idx="3851">
                  <c:v>385.100000000019</c:v>
                </c:pt>
                <c:pt idx="3852">
                  <c:v>385.200000000019</c:v>
                </c:pt>
                <c:pt idx="3853">
                  <c:v>385.300000000019</c:v>
                </c:pt>
                <c:pt idx="3854">
                  <c:v>385.400000000019</c:v>
                </c:pt>
                <c:pt idx="3855">
                  <c:v>385.500000000019</c:v>
                </c:pt>
                <c:pt idx="3856">
                  <c:v>385.600000000019</c:v>
                </c:pt>
                <c:pt idx="3857">
                  <c:v>385.700000000019</c:v>
                </c:pt>
                <c:pt idx="3858">
                  <c:v>385.800000000019</c:v>
                </c:pt>
                <c:pt idx="3859">
                  <c:v>385.900000000019</c:v>
                </c:pt>
                <c:pt idx="3860">
                  <c:v>386.000000000019</c:v>
                </c:pt>
                <c:pt idx="3861">
                  <c:v>386.100000000019</c:v>
                </c:pt>
                <c:pt idx="3862">
                  <c:v>386.200000000019</c:v>
                </c:pt>
                <c:pt idx="3863">
                  <c:v>386.300000000019</c:v>
                </c:pt>
                <c:pt idx="3864">
                  <c:v>386.400000000019</c:v>
                </c:pt>
                <c:pt idx="3865">
                  <c:v>386.500000000019</c:v>
                </c:pt>
                <c:pt idx="3866">
                  <c:v>386.600000000019</c:v>
                </c:pt>
                <c:pt idx="3867">
                  <c:v>386.700000000019</c:v>
                </c:pt>
                <c:pt idx="3868">
                  <c:v>386.800000000019</c:v>
                </c:pt>
                <c:pt idx="3869">
                  <c:v>386.900000000019</c:v>
                </c:pt>
                <c:pt idx="3870">
                  <c:v>387.000000000019</c:v>
                </c:pt>
                <c:pt idx="3871">
                  <c:v>387.10000000002</c:v>
                </c:pt>
                <c:pt idx="3872">
                  <c:v>387.20000000002</c:v>
                </c:pt>
                <c:pt idx="3873">
                  <c:v>387.30000000002</c:v>
                </c:pt>
                <c:pt idx="3874">
                  <c:v>387.40000000002</c:v>
                </c:pt>
                <c:pt idx="3875">
                  <c:v>387.50000000002</c:v>
                </c:pt>
                <c:pt idx="3876">
                  <c:v>387.60000000002</c:v>
                </c:pt>
                <c:pt idx="3877">
                  <c:v>387.70000000002</c:v>
                </c:pt>
                <c:pt idx="3878">
                  <c:v>387.80000000002</c:v>
                </c:pt>
                <c:pt idx="3879">
                  <c:v>387.90000000002</c:v>
                </c:pt>
                <c:pt idx="3880">
                  <c:v>388.00000000002</c:v>
                </c:pt>
                <c:pt idx="3881">
                  <c:v>388.10000000002</c:v>
                </c:pt>
                <c:pt idx="3882">
                  <c:v>388.20000000002</c:v>
                </c:pt>
                <c:pt idx="3883">
                  <c:v>388.30000000002</c:v>
                </c:pt>
                <c:pt idx="3884">
                  <c:v>388.40000000002</c:v>
                </c:pt>
                <c:pt idx="3885">
                  <c:v>388.50000000002</c:v>
                </c:pt>
                <c:pt idx="3886">
                  <c:v>388.60000000002</c:v>
                </c:pt>
                <c:pt idx="3887">
                  <c:v>388.70000000002</c:v>
                </c:pt>
                <c:pt idx="3888">
                  <c:v>388.80000000002</c:v>
                </c:pt>
                <c:pt idx="3889">
                  <c:v>388.90000000002</c:v>
                </c:pt>
                <c:pt idx="3890">
                  <c:v>389.00000000002</c:v>
                </c:pt>
                <c:pt idx="3891">
                  <c:v>389.10000000002</c:v>
                </c:pt>
                <c:pt idx="3892">
                  <c:v>389.20000000002</c:v>
                </c:pt>
                <c:pt idx="3893">
                  <c:v>389.30000000002</c:v>
                </c:pt>
                <c:pt idx="3894">
                  <c:v>389.40000000002</c:v>
                </c:pt>
                <c:pt idx="3895">
                  <c:v>389.50000000002</c:v>
                </c:pt>
                <c:pt idx="3896">
                  <c:v>389.60000000002</c:v>
                </c:pt>
                <c:pt idx="3897">
                  <c:v>389.70000000002</c:v>
                </c:pt>
                <c:pt idx="3898">
                  <c:v>389.80000000002</c:v>
                </c:pt>
                <c:pt idx="3899">
                  <c:v>389.90000000002</c:v>
                </c:pt>
                <c:pt idx="3900">
                  <c:v>390.00000000002</c:v>
                </c:pt>
                <c:pt idx="3901">
                  <c:v>390.10000000002</c:v>
                </c:pt>
                <c:pt idx="3902">
                  <c:v>390.20000000002</c:v>
                </c:pt>
                <c:pt idx="3903">
                  <c:v>390.30000000002</c:v>
                </c:pt>
                <c:pt idx="3904">
                  <c:v>390.40000000002</c:v>
                </c:pt>
                <c:pt idx="3905">
                  <c:v>390.50000000002</c:v>
                </c:pt>
                <c:pt idx="3906">
                  <c:v>390.60000000002</c:v>
                </c:pt>
                <c:pt idx="3907">
                  <c:v>390.70000000002</c:v>
                </c:pt>
                <c:pt idx="3908">
                  <c:v>390.80000000002</c:v>
                </c:pt>
                <c:pt idx="3909">
                  <c:v>390.90000000002</c:v>
                </c:pt>
                <c:pt idx="3910">
                  <c:v>391.00000000002</c:v>
                </c:pt>
                <c:pt idx="3911">
                  <c:v>391.10000000002</c:v>
                </c:pt>
                <c:pt idx="3912">
                  <c:v>391.20000000002</c:v>
                </c:pt>
                <c:pt idx="3913">
                  <c:v>391.30000000002</c:v>
                </c:pt>
                <c:pt idx="3914">
                  <c:v>391.40000000002</c:v>
                </c:pt>
                <c:pt idx="3915">
                  <c:v>391.500000000021</c:v>
                </c:pt>
                <c:pt idx="3916">
                  <c:v>391.600000000021</c:v>
                </c:pt>
                <c:pt idx="3917">
                  <c:v>391.700000000021</c:v>
                </c:pt>
                <c:pt idx="3918">
                  <c:v>391.800000000021</c:v>
                </c:pt>
                <c:pt idx="3919">
                  <c:v>391.900000000021</c:v>
                </c:pt>
                <c:pt idx="3920">
                  <c:v>392.000000000021</c:v>
                </c:pt>
                <c:pt idx="3921">
                  <c:v>392.100000000021</c:v>
                </c:pt>
                <c:pt idx="3922">
                  <c:v>392.200000000021</c:v>
                </c:pt>
                <c:pt idx="3923">
                  <c:v>392.300000000021</c:v>
                </c:pt>
                <c:pt idx="3924">
                  <c:v>392.400000000021</c:v>
                </c:pt>
                <c:pt idx="3925">
                  <c:v>392.500000000021</c:v>
                </c:pt>
                <c:pt idx="3926">
                  <c:v>392.600000000021</c:v>
                </c:pt>
                <c:pt idx="3927">
                  <c:v>392.700000000021</c:v>
                </c:pt>
                <c:pt idx="3928">
                  <c:v>392.800000000021</c:v>
                </c:pt>
                <c:pt idx="3929">
                  <c:v>392.900000000021</c:v>
                </c:pt>
                <c:pt idx="3930">
                  <c:v>393.000000000021</c:v>
                </c:pt>
                <c:pt idx="3931">
                  <c:v>393.100000000021</c:v>
                </c:pt>
                <c:pt idx="3932">
                  <c:v>393.200000000021</c:v>
                </c:pt>
                <c:pt idx="3933">
                  <c:v>393.300000000021</c:v>
                </c:pt>
                <c:pt idx="3934">
                  <c:v>393.400000000021</c:v>
                </c:pt>
                <c:pt idx="3935">
                  <c:v>393.500000000021</c:v>
                </c:pt>
                <c:pt idx="3936">
                  <c:v>393.600000000021</c:v>
                </c:pt>
                <c:pt idx="3937">
                  <c:v>393.700000000021</c:v>
                </c:pt>
                <c:pt idx="3938">
                  <c:v>393.800000000021</c:v>
                </c:pt>
                <c:pt idx="3939">
                  <c:v>393.900000000021</c:v>
                </c:pt>
                <c:pt idx="3940">
                  <c:v>394.000000000021</c:v>
                </c:pt>
                <c:pt idx="3941">
                  <c:v>394.100000000021</c:v>
                </c:pt>
                <c:pt idx="3942">
                  <c:v>394.200000000021</c:v>
                </c:pt>
                <c:pt idx="3943">
                  <c:v>394.300000000021</c:v>
                </c:pt>
                <c:pt idx="3944">
                  <c:v>394.400000000021</c:v>
                </c:pt>
                <c:pt idx="3945">
                  <c:v>394.500000000021</c:v>
                </c:pt>
                <c:pt idx="3946">
                  <c:v>394.600000000021</c:v>
                </c:pt>
                <c:pt idx="3947">
                  <c:v>394.700000000021</c:v>
                </c:pt>
                <c:pt idx="3948">
                  <c:v>394.800000000021</c:v>
                </c:pt>
                <c:pt idx="3949">
                  <c:v>394.900000000021</c:v>
                </c:pt>
                <c:pt idx="3950">
                  <c:v>395.000000000021</c:v>
                </c:pt>
                <c:pt idx="3951">
                  <c:v>395.100000000021</c:v>
                </c:pt>
                <c:pt idx="3952">
                  <c:v>395.200000000021</c:v>
                </c:pt>
                <c:pt idx="3953">
                  <c:v>395.300000000021</c:v>
                </c:pt>
                <c:pt idx="3954">
                  <c:v>395.400000000021</c:v>
                </c:pt>
                <c:pt idx="3955">
                  <c:v>395.500000000021</c:v>
                </c:pt>
                <c:pt idx="3956">
                  <c:v>395.600000000021</c:v>
                </c:pt>
                <c:pt idx="3957">
                  <c:v>395.700000000021</c:v>
                </c:pt>
                <c:pt idx="3958">
                  <c:v>395.800000000022</c:v>
                </c:pt>
                <c:pt idx="3959">
                  <c:v>395.900000000021</c:v>
                </c:pt>
                <c:pt idx="3960">
                  <c:v>396.000000000022</c:v>
                </c:pt>
                <c:pt idx="3961">
                  <c:v>396.100000000022</c:v>
                </c:pt>
                <c:pt idx="3962">
                  <c:v>396.200000000022</c:v>
                </c:pt>
                <c:pt idx="3963">
                  <c:v>396.300000000022</c:v>
                </c:pt>
                <c:pt idx="3964">
                  <c:v>396.400000000022</c:v>
                </c:pt>
                <c:pt idx="3965">
                  <c:v>396.500000000022</c:v>
                </c:pt>
                <c:pt idx="3966">
                  <c:v>396.600000000022</c:v>
                </c:pt>
                <c:pt idx="3967">
                  <c:v>396.700000000022</c:v>
                </c:pt>
                <c:pt idx="3968">
                  <c:v>396.800000000022</c:v>
                </c:pt>
                <c:pt idx="3969">
                  <c:v>396.900000000022</c:v>
                </c:pt>
                <c:pt idx="3970">
                  <c:v>397.000000000022</c:v>
                </c:pt>
                <c:pt idx="3971">
                  <c:v>397.100000000022</c:v>
                </c:pt>
                <c:pt idx="3972">
                  <c:v>397.200000000022</c:v>
                </c:pt>
                <c:pt idx="3973">
                  <c:v>397.300000000022</c:v>
                </c:pt>
                <c:pt idx="3974">
                  <c:v>397.400000000022</c:v>
                </c:pt>
                <c:pt idx="3975">
                  <c:v>397.500000000022</c:v>
                </c:pt>
                <c:pt idx="3976">
                  <c:v>397.600000000022</c:v>
                </c:pt>
                <c:pt idx="3977">
                  <c:v>397.700000000022</c:v>
                </c:pt>
                <c:pt idx="3978">
                  <c:v>397.800000000022</c:v>
                </c:pt>
                <c:pt idx="3979">
                  <c:v>397.900000000022</c:v>
                </c:pt>
                <c:pt idx="3980">
                  <c:v>398.000000000022</c:v>
                </c:pt>
                <c:pt idx="3981">
                  <c:v>398.100000000022</c:v>
                </c:pt>
                <c:pt idx="3982">
                  <c:v>398.200000000022</c:v>
                </c:pt>
                <c:pt idx="3983">
                  <c:v>398.300000000022</c:v>
                </c:pt>
                <c:pt idx="3984">
                  <c:v>398.400000000022</c:v>
                </c:pt>
                <c:pt idx="3985">
                  <c:v>398.500000000022</c:v>
                </c:pt>
                <c:pt idx="3986">
                  <c:v>398.600000000022</c:v>
                </c:pt>
                <c:pt idx="3987">
                  <c:v>398.700000000022</c:v>
                </c:pt>
                <c:pt idx="3988">
                  <c:v>398.800000000022</c:v>
                </c:pt>
                <c:pt idx="3989">
                  <c:v>398.900000000022</c:v>
                </c:pt>
                <c:pt idx="3990">
                  <c:v>399.000000000022</c:v>
                </c:pt>
                <c:pt idx="3991">
                  <c:v>399.100000000022</c:v>
                </c:pt>
                <c:pt idx="3992">
                  <c:v>399.200000000022</c:v>
                </c:pt>
                <c:pt idx="3993">
                  <c:v>399.300000000022</c:v>
                </c:pt>
                <c:pt idx="3994">
                  <c:v>399.400000000022</c:v>
                </c:pt>
                <c:pt idx="3995">
                  <c:v>399.500000000022</c:v>
                </c:pt>
                <c:pt idx="3996">
                  <c:v>399.600000000022</c:v>
                </c:pt>
                <c:pt idx="3997">
                  <c:v>399.700000000022</c:v>
                </c:pt>
                <c:pt idx="3998">
                  <c:v>399.800000000022</c:v>
                </c:pt>
                <c:pt idx="3999">
                  <c:v>399.900000000022</c:v>
                </c:pt>
                <c:pt idx="4000">
                  <c:v>400.000000000023</c:v>
                </c:pt>
                <c:pt idx="4001">
                  <c:v>400.100000000023</c:v>
                </c:pt>
                <c:pt idx="4002">
                  <c:v>400.200000000023</c:v>
                </c:pt>
                <c:pt idx="4003">
                  <c:v>400.300000000023</c:v>
                </c:pt>
                <c:pt idx="4004">
                  <c:v>400.400000000023</c:v>
                </c:pt>
                <c:pt idx="4005">
                  <c:v>400.500000000023</c:v>
                </c:pt>
                <c:pt idx="4006">
                  <c:v>400.600000000023</c:v>
                </c:pt>
                <c:pt idx="4007">
                  <c:v>400.700000000023</c:v>
                </c:pt>
                <c:pt idx="4008">
                  <c:v>400.800000000023</c:v>
                </c:pt>
                <c:pt idx="4009">
                  <c:v>400.900000000023</c:v>
                </c:pt>
                <c:pt idx="4010">
                  <c:v>401.000000000023</c:v>
                </c:pt>
                <c:pt idx="4011">
                  <c:v>401.100000000023</c:v>
                </c:pt>
                <c:pt idx="4012">
                  <c:v>401.200000000023</c:v>
                </c:pt>
                <c:pt idx="4013">
                  <c:v>401.300000000023</c:v>
                </c:pt>
                <c:pt idx="4014">
                  <c:v>401.400000000023</c:v>
                </c:pt>
                <c:pt idx="4015">
                  <c:v>401.500000000023</c:v>
                </c:pt>
                <c:pt idx="4016">
                  <c:v>401.600000000023</c:v>
                </c:pt>
                <c:pt idx="4017">
                  <c:v>401.700000000023</c:v>
                </c:pt>
                <c:pt idx="4018">
                  <c:v>401.800000000023</c:v>
                </c:pt>
                <c:pt idx="4019">
                  <c:v>401.900000000023</c:v>
                </c:pt>
                <c:pt idx="4020">
                  <c:v>402.000000000023</c:v>
                </c:pt>
                <c:pt idx="4021">
                  <c:v>402.100000000023</c:v>
                </c:pt>
                <c:pt idx="4022">
                  <c:v>402.200000000023</c:v>
                </c:pt>
                <c:pt idx="4023">
                  <c:v>402.300000000023</c:v>
                </c:pt>
                <c:pt idx="4024">
                  <c:v>402.400000000023</c:v>
                </c:pt>
                <c:pt idx="4025">
                  <c:v>402.500000000023</c:v>
                </c:pt>
                <c:pt idx="4026">
                  <c:v>402.600000000023</c:v>
                </c:pt>
                <c:pt idx="4027">
                  <c:v>402.700000000023</c:v>
                </c:pt>
                <c:pt idx="4028">
                  <c:v>402.800000000023</c:v>
                </c:pt>
                <c:pt idx="4029">
                  <c:v>402.900000000023</c:v>
                </c:pt>
                <c:pt idx="4030">
                  <c:v>403.000000000023</c:v>
                </c:pt>
                <c:pt idx="4031">
                  <c:v>403.100000000023</c:v>
                </c:pt>
                <c:pt idx="4032">
                  <c:v>403.200000000023</c:v>
                </c:pt>
                <c:pt idx="4033">
                  <c:v>403.300000000023</c:v>
                </c:pt>
                <c:pt idx="4034">
                  <c:v>403.400000000023</c:v>
                </c:pt>
                <c:pt idx="4035">
                  <c:v>403.500000000023</c:v>
                </c:pt>
                <c:pt idx="4036">
                  <c:v>403.600000000023</c:v>
                </c:pt>
                <c:pt idx="4037">
                  <c:v>403.700000000023</c:v>
                </c:pt>
                <c:pt idx="4038">
                  <c:v>403.800000000023</c:v>
                </c:pt>
                <c:pt idx="4039">
                  <c:v>403.900000000023</c:v>
                </c:pt>
                <c:pt idx="4040">
                  <c:v>404.000000000023</c:v>
                </c:pt>
                <c:pt idx="4041">
                  <c:v>404.100000000023</c:v>
                </c:pt>
                <c:pt idx="4042">
                  <c:v>404.200000000023</c:v>
                </c:pt>
                <c:pt idx="4043">
                  <c:v>404.300000000023</c:v>
                </c:pt>
                <c:pt idx="4044">
                  <c:v>404.400000000024</c:v>
                </c:pt>
                <c:pt idx="4045">
                  <c:v>404.500000000023</c:v>
                </c:pt>
                <c:pt idx="4046">
                  <c:v>404.600000000024</c:v>
                </c:pt>
                <c:pt idx="4047">
                  <c:v>404.700000000024</c:v>
                </c:pt>
                <c:pt idx="4048">
                  <c:v>404.800000000024</c:v>
                </c:pt>
                <c:pt idx="4049">
                  <c:v>404.900000000024</c:v>
                </c:pt>
                <c:pt idx="4050">
                  <c:v>405.000000000024</c:v>
                </c:pt>
                <c:pt idx="4051">
                  <c:v>405.100000000024</c:v>
                </c:pt>
                <c:pt idx="4052">
                  <c:v>405.200000000024</c:v>
                </c:pt>
                <c:pt idx="4053">
                  <c:v>405.300000000024</c:v>
                </c:pt>
                <c:pt idx="4054">
                  <c:v>405.400000000024</c:v>
                </c:pt>
                <c:pt idx="4055">
                  <c:v>405.500000000024</c:v>
                </c:pt>
                <c:pt idx="4056">
                  <c:v>405.600000000024</c:v>
                </c:pt>
                <c:pt idx="4057">
                  <c:v>405.700000000024</c:v>
                </c:pt>
                <c:pt idx="4058">
                  <c:v>405.800000000024</c:v>
                </c:pt>
                <c:pt idx="4059">
                  <c:v>405.900000000024</c:v>
                </c:pt>
                <c:pt idx="4060">
                  <c:v>406.000000000024</c:v>
                </c:pt>
                <c:pt idx="4061">
                  <c:v>406.100000000024</c:v>
                </c:pt>
                <c:pt idx="4062">
                  <c:v>406.200000000024</c:v>
                </c:pt>
                <c:pt idx="4063">
                  <c:v>406.300000000024</c:v>
                </c:pt>
                <c:pt idx="4064">
                  <c:v>406.400000000024</c:v>
                </c:pt>
                <c:pt idx="4065">
                  <c:v>406.500000000024</c:v>
                </c:pt>
                <c:pt idx="4066">
                  <c:v>406.600000000024</c:v>
                </c:pt>
                <c:pt idx="4067">
                  <c:v>406.700000000024</c:v>
                </c:pt>
                <c:pt idx="4068">
                  <c:v>406.800000000024</c:v>
                </c:pt>
                <c:pt idx="4069">
                  <c:v>406.900000000024</c:v>
                </c:pt>
                <c:pt idx="4070">
                  <c:v>407.000000000024</c:v>
                </c:pt>
                <c:pt idx="4071">
                  <c:v>407.100000000024</c:v>
                </c:pt>
                <c:pt idx="4072">
                  <c:v>407.200000000024</c:v>
                </c:pt>
                <c:pt idx="4073">
                  <c:v>407.300000000024</c:v>
                </c:pt>
                <c:pt idx="4074">
                  <c:v>407.400000000024</c:v>
                </c:pt>
                <c:pt idx="4075">
                  <c:v>407.500000000024</c:v>
                </c:pt>
                <c:pt idx="4076">
                  <c:v>407.600000000024</c:v>
                </c:pt>
                <c:pt idx="4077">
                  <c:v>407.700000000024</c:v>
                </c:pt>
                <c:pt idx="4078">
                  <c:v>407.800000000024</c:v>
                </c:pt>
                <c:pt idx="4079">
                  <c:v>407.900000000024</c:v>
                </c:pt>
                <c:pt idx="4080">
                  <c:v>408.000000000024</c:v>
                </c:pt>
                <c:pt idx="4081">
                  <c:v>408.100000000024</c:v>
                </c:pt>
                <c:pt idx="4082">
                  <c:v>408.200000000024</c:v>
                </c:pt>
                <c:pt idx="4083">
                  <c:v>408.300000000024</c:v>
                </c:pt>
                <c:pt idx="4084">
                  <c:v>408.400000000024</c:v>
                </c:pt>
                <c:pt idx="4085">
                  <c:v>408.500000000024</c:v>
                </c:pt>
                <c:pt idx="4086">
                  <c:v>408.600000000024</c:v>
                </c:pt>
                <c:pt idx="4087">
                  <c:v>408.700000000024</c:v>
                </c:pt>
                <c:pt idx="4088">
                  <c:v>408.800000000024</c:v>
                </c:pt>
                <c:pt idx="4089">
                  <c:v>408.900000000024</c:v>
                </c:pt>
                <c:pt idx="4090">
                  <c:v>409.000000000025</c:v>
                </c:pt>
                <c:pt idx="4091">
                  <c:v>409.100000000025</c:v>
                </c:pt>
                <c:pt idx="4092">
                  <c:v>409.200000000025</c:v>
                </c:pt>
                <c:pt idx="4093">
                  <c:v>409.300000000025</c:v>
                </c:pt>
                <c:pt idx="4094">
                  <c:v>409.400000000025</c:v>
                </c:pt>
                <c:pt idx="4095">
                  <c:v>409.500000000025</c:v>
                </c:pt>
                <c:pt idx="4096">
                  <c:v>409.600000000025</c:v>
                </c:pt>
                <c:pt idx="4097">
                  <c:v>409.700000000025</c:v>
                </c:pt>
                <c:pt idx="4098">
                  <c:v>409.800000000025</c:v>
                </c:pt>
                <c:pt idx="4099">
                  <c:v>409.900000000025</c:v>
                </c:pt>
                <c:pt idx="4100">
                  <c:v>410.000000000025</c:v>
                </c:pt>
                <c:pt idx="4101">
                  <c:v>410.100000000025</c:v>
                </c:pt>
                <c:pt idx="4102">
                  <c:v>410.200000000025</c:v>
                </c:pt>
                <c:pt idx="4103">
                  <c:v>410.300000000025</c:v>
                </c:pt>
                <c:pt idx="4104">
                  <c:v>410.400000000025</c:v>
                </c:pt>
                <c:pt idx="4105">
                  <c:v>410.500000000025</c:v>
                </c:pt>
                <c:pt idx="4106">
                  <c:v>410.600000000025</c:v>
                </c:pt>
                <c:pt idx="4107">
                  <c:v>410.700000000025</c:v>
                </c:pt>
                <c:pt idx="4108">
                  <c:v>410.800000000025</c:v>
                </c:pt>
                <c:pt idx="4109">
                  <c:v>410.900000000025</c:v>
                </c:pt>
                <c:pt idx="4110">
                  <c:v>411.000000000025</c:v>
                </c:pt>
                <c:pt idx="4111">
                  <c:v>411.100000000025</c:v>
                </c:pt>
                <c:pt idx="4112">
                  <c:v>411.200000000025</c:v>
                </c:pt>
                <c:pt idx="4113">
                  <c:v>411.300000000025</c:v>
                </c:pt>
                <c:pt idx="4114">
                  <c:v>411.400000000025</c:v>
                </c:pt>
                <c:pt idx="4115">
                  <c:v>411.500000000025</c:v>
                </c:pt>
                <c:pt idx="4116">
                  <c:v>411.600000000025</c:v>
                </c:pt>
                <c:pt idx="4117">
                  <c:v>411.700000000025</c:v>
                </c:pt>
                <c:pt idx="4118">
                  <c:v>411.800000000025</c:v>
                </c:pt>
                <c:pt idx="4119">
                  <c:v>411.900000000025</c:v>
                </c:pt>
                <c:pt idx="4120">
                  <c:v>412.000000000025</c:v>
                </c:pt>
                <c:pt idx="4121">
                  <c:v>412.100000000025</c:v>
                </c:pt>
                <c:pt idx="4122">
                  <c:v>412.200000000025</c:v>
                </c:pt>
                <c:pt idx="4123">
                  <c:v>412.300000000025</c:v>
                </c:pt>
                <c:pt idx="4124">
                  <c:v>412.400000000025</c:v>
                </c:pt>
                <c:pt idx="4125">
                  <c:v>412.500000000025</c:v>
                </c:pt>
                <c:pt idx="4126">
                  <c:v>412.600000000025</c:v>
                </c:pt>
                <c:pt idx="4127">
                  <c:v>412.700000000025</c:v>
                </c:pt>
                <c:pt idx="4128">
                  <c:v>412.800000000025</c:v>
                </c:pt>
                <c:pt idx="4129">
                  <c:v>412.900000000025</c:v>
                </c:pt>
                <c:pt idx="4130">
                  <c:v>413.000000000025</c:v>
                </c:pt>
                <c:pt idx="4131">
                  <c:v>413.100000000025</c:v>
                </c:pt>
                <c:pt idx="4132">
                  <c:v>413.200000000025</c:v>
                </c:pt>
                <c:pt idx="4133">
                  <c:v>413.300000000026</c:v>
                </c:pt>
                <c:pt idx="4134">
                  <c:v>413.400000000026</c:v>
                </c:pt>
                <c:pt idx="4135">
                  <c:v>413.500000000026</c:v>
                </c:pt>
                <c:pt idx="4136">
                  <c:v>413.600000000026</c:v>
                </c:pt>
                <c:pt idx="4137">
                  <c:v>413.700000000026</c:v>
                </c:pt>
                <c:pt idx="4138">
                  <c:v>413.800000000026</c:v>
                </c:pt>
                <c:pt idx="4139">
                  <c:v>413.900000000026</c:v>
                </c:pt>
                <c:pt idx="4140">
                  <c:v>414.000000000026</c:v>
                </c:pt>
                <c:pt idx="4141">
                  <c:v>414.100000000026</c:v>
                </c:pt>
                <c:pt idx="4142">
                  <c:v>414.200000000026</c:v>
                </c:pt>
                <c:pt idx="4143">
                  <c:v>414.300000000026</c:v>
                </c:pt>
                <c:pt idx="4144">
                  <c:v>414.400000000026</c:v>
                </c:pt>
                <c:pt idx="4145">
                  <c:v>414.500000000026</c:v>
                </c:pt>
                <c:pt idx="4146">
                  <c:v>414.600000000026</c:v>
                </c:pt>
                <c:pt idx="4147">
                  <c:v>414.700000000026</c:v>
                </c:pt>
                <c:pt idx="4148">
                  <c:v>414.800000000026</c:v>
                </c:pt>
                <c:pt idx="4149">
                  <c:v>414.900000000026</c:v>
                </c:pt>
                <c:pt idx="4150">
                  <c:v>415.000000000026</c:v>
                </c:pt>
                <c:pt idx="4151">
                  <c:v>415.100000000026</c:v>
                </c:pt>
                <c:pt idx="4152">
                  <c:v>415.200000000026</c:v>
                </c:pt>
                <c:pt idx="4153">
                  <c:v>415.300000000026</c:v>
                </c:pt>
                <c:pt idx="4154">
                  <c:v>415.400000000026</c:v>
                </c:pt>
                <c:pt idx="4155">
                  <c:v>415.500000000026</c:v>
                </c:pt>
                <c:pt idx="4156">
                  <c:v>415.600000000026</c:v>
                </c:pt>
                <c:pt idx="4157">
                  <c:v>415.700000000026</c:v>
                </c:pt>
                <c:pt idx="4158">
                  <c:v>415.800000000026</c:v>
                </c:pt>
                <c:pt idx="4159">
                  <c:v>415.900000000026</c:v>
                </c:pt>
                <c:pt idx="4160">
                  <c:v>416.000000000026</c:v>
                </c:pt>
                <c:pt idx="4161">
                  <c:v>416.100000000026</c:v>
                </c:pt>
                <c:pt idx="4162">
                  <c:v>416.200000000026</c:v>
                </c:pt>
                <c:pt idx="4163">
                  <c:v>416.300000000026</c:v>
                </c:pt>
                <c:pt idx="4164">
                  <c:v>416.400000000026</c:v>
                </c:pt>
                <c:pt idx="4165">
                  <c:v>416.500000000026</c:v>
                </c:pt>
                <c:pt idx="4166">
                  <c:v>416.600000000026</c:v>
                </c:pt>
                <c:pt idx="4167">
                  <c:v>416.700000000026</c:v>
                </c:pt>
                <c:pt idx="4168">
                  <c:v>416.800000000026</c:v>
                </c:pt>
                <c:pt idx="4169">
                  <c:v>416.900000000026</c:v>
                </c:pt>
                <c:pt idx="4170">
                  <c:v>417.000000000026</c:v>
                </c:pt>
                <c:pt idx="4171">
                  <c:v>417.100000000026</c:v>
                </c:pt>
                <c:pt idx="4172">
                  <c:v>417.200000000026</c:v>
                </c:pt>
                <c:pt idx="4173">
                  <c:v>417.300000000026</c:v>
                </c:pt>
                <c:pt idx="4174">
                  <c:v>417.400000000026</c:v>
                </c:pt>
                <c:pt idx="4175">
                  <c:v>417.500000000026</c:v>
                </c:pt>
                <c:pt idx="4176">
                  <c:v>417.600000000027</c:v>
                </c:pt>
                <c:pt idx="4177">
                  <c:v>417.700000000027</c:v>
                </c:pt>
                <c:pt idx="4178">
                  <c:v>417.800000000026</c:v>
                </c:pt>
                <c:pt idx="4179">
                  <c:v>417.900000000027</c:v>
                </c:pt>
                <c:pt idx="4180">
                  <c:v>418.000000000027</c:v>
                </c:pt>
                <c:pt idx="4181">
                  <c:v>418.100000000027</c:v>
                </c:pt>
                <c:pt idx="4182">
                  <c:v>418.200000000027</c:v>
                </c:pt>
                <c:pt idx="4183">
                  <c:v>418.300000000027</c:v>
                </c:pt>
                <c:pt idx="4184">
                  <c:v>418.400000000027</c:v>
                </c:pt>
                <c:pt idx="4185">
                  <c:v>418.500000000027</c:v>
                </c:pt>
                <c:pt idx="4186">
                  <c:v>418.600000000027</c:v>
                </c:pt>
                <c:pt idx="4187">
                  <c:v>418.700000000027</c:v>
                </c:pt>
                <c:pt idx="4188">
                  <c:v>418.800000000027</c:v>
                </c:pt>
                <c:pt idx="4189">
                  <c:v>418.900000000027</c:v>
                </c:pt>
                <c:pt idx="4190">
                  <c:v>419.000000000027</c:v>
                </c:pt>
                <c:pt idx="4191">
                  <c:v>419.100000000027</c:v>
                </c:pt>
                <c:pt idx="4192">
                  <c:v>419.200000000027</c:v>
                </c:pt>
                <c:pt idx="4193">
                  <c:v>419.300000000027</c:v>
                </c:pt>
                <c:pt idx="4194">
                  <c:v>419.400000000027</c:v>
                </c:pt>
                <c:pt idx="4195">
                  <c:v>419.500000000027</c:v>
                </c:pt>
                <c:pt idx="4196">
                  <c:v>419.600000000027</c:v>
                </c:pt>
                <c:pt idx="4197">
                  <c:v>419.700000000027</c:v>
                </c:pt>
                <c:pt idx="4198">
                  <c:v>419.800000000027</c:v>
                </c:pt>
                <c:pt idx="4199">
                  <c:v>419.900000000027</c:v>
                </c:pt>
                <c:pt idx="4200">
                  <c:v>420.000000000027</c:v>
                </c:pt>
                <c:pt idx="4201">
                  <c:v>420.100000000027</c:v>
                </c:pt>
                <c:pt idx="4202">
                  <c:v>420.200000000027</c:v>
                </c:pt>
                <c:pt idx="4203">
                  <c:v>420.300000000027</c:v>
                </c:pt>
                <c:pt idx="4204">
                  <c:v>420.400000000027</c:v>
                </c:pt>
                <c:pt idx="4205">
                  <c:v>420.500000000027</c:v>
                </c:pt>
                <c:pt idx="4206">
                  <c:v>420.600000000027</c:v>
                </c:pt>
                <c:pt idx="4207">
                  <c:v>420.700000000027</c:v>
                </c:pt>
                <c:pt idx="4208">
                  <c:v>420.800000000027</c:v>
                </c:pt>
                <c:pt idx="4209">
                  <c:v>420.900000000027</c:v>
                </c:pt>
                <c:pt idx="4210">
                  <c:v>421.000000000027</c:v>
                </c:pt>
                <c:pt idx="4211">
                  <c:v>421.100000000027</c:v>
                </c:pt>
                <c:pt idx="4212">
                  <c:v>421.200000000027</c:v>
                </c:pt>
                <c:pt idx="4213">
                  <c:v>421.300000000027</c:v>
                </c:pt>
                <c:pt idx="4214">
                  <c:v>421.400000000027</c:v>
                </c:pt>
                <c:pt idx="4215">
                  <c:v>421.500000000027</c:v>
                </c:pt>
                <c:pt idx="4216">
                  <c:v>421.600000000027</c:v>
                </c:pt>
                <c:pt idx="4217">
                  <c:v>421.700000000027</c:v>
                </c:pt>
                <c:pt idx="4218">
                  <c:v>421.800000000027</c:v>
                </c:pt>
                <c:pt idx="4219">
                  <c:v>421.900000000028</c:v>
                </c:pt>
                <c:pt idx="4220">
                  <c:v>422.000000000027</c:v>
                </c:pt>
                <c:pt idx="4221">
                  <c:v>422.100000000027</c:v>
                </c:pt>
                <c:pt idx="4222">
                  <c:v>422.200000000028</c:v>
                </c:pt>
                <c:pt idx="4223">
                  <c:v>422.300000000028</c:v>
                </c:pt>
                <c:pt idx="4224">
                  <c:v>422.400000000028</c:v>
                </c:pt>
                <c:pt idx="4225">
                  <c:v>422.500000000028</c:v>
                </c:pt>
                <c:pt idx="4226">
                  <c:v>422.600000000028</c:v>
                </c:pt>
                <c:pt idx="4227">
                  <c:v>422.700000000028</c:v>
                </c:pt>
                <c:pt idx="4228">
                  <c:v>422.800000000028</c:v>
                </c:pt>
                <c:pt idx="4229">
                  <c:v>422.900000000028</c:v>
                </c:pt>
                <c:pt idx="4230">
                  <c:v>423.000000000028</c:v>
                </c:pt>
                <c:pt idx="4231">
                  <c:v>423.100000000028</c:v>
                </c:pt>
                <c:pt idx="4232">
                  <c:v>423.200000000028</c:v>
                </c:pt>
                <c:pt idx="4233">
                  <c:v>423.300000000028</c:v>
                </c:pt>
                <c:pt idx="4234">
                  <c:v>423.400000000028</c:v>
                </c:pt>
                <c:pt idx="4235">
                  <c:v>423.500000000028</c:v>
                </c:pt>
                <c:pt idx="4236">
                  <c:v>423.600000000028</c:v>
                </c:pt>
                <c:pt idx="4237">
                  <c:v>423.700000000028</c:v>
                </c:pt>
                <c:pt idx="4238">
                  <c:v>423.800000000028</c:v>
                </c:pt>
                <c:pt idx="4239">
                  <c:v>423.900000000028</c:v>
                </c:pt>
                <c:pt idx="4240">
                  <c:v>424.000000000028</c:v>
                </c:pt>
                <c:pt idx="4241">
                  <c:v>424.100000000028</c:v>
                </c:pt>
                <c:pt idx="4242">
                  <c:v>424.200000000028</c:v>
                </c:pt>
                <c:pt idx="4243">
                  <c:v>424.300000000028</c:v>
                </c:pt>
                <c:pt idx="4244">
                  <c:v>424.400000000028</c:v>
                </c:pt>
                <c:pt idx="4245">
                  <c:v>424.500000000028</c:v>
                </c:pt>
                <c:pt idx="4246">
                  <c:v>424.600000000028</c:v>
                </c:pt>
                <c:pt idx="4247">
                  <c:v>424.700000000028</c:v>
                </c:pt>
                <c:pt idx="4248">
                  <c:v>424.800000000028</c:v>
                </c:pt>
                <c:pt idx="4249">
                  <c:v>424.900000000028</c:v>
                </c:pt>
                <c:pt idx="4250">
                  <c:v>425.000000000028</c:v>
                </c:pt>
                <c:pt idx="4251">
                  <c:v>425.100000000028</c:v>
                </c:pt>
                <c:pt idx="4252">
                  <c:v>425.200000000028</c:v>
                </c:pt>
                <c:pt idx="4253">
                  <c:v>425.300000000028</c:v>
                </c:pt>
                <c:pt idx="4254">
                  <c:v>425.400000000028</c:v>
                </c:pt>
                <c:pt idx="4255">
                  <c:v>425.500000000028</c:v>
                </c:pt>
                <c:pt idx="4256">
                  <c:v>425.600000000028</c:v>
                </c:pt>
                <c:pt idx="4257">
                  <c:v>425.700000000028</c:v>
                </c:pt>
                <c:pt idx="4258">
                  <c:v>425.800000000028</c:v>
                </c:pt>
                <c:pt idx="4259">
                  <c:v>425.900000000028</c:v>
                </c:pt>
                <c:pt idx="4260">
                  <c:v>426.000000000028</c:v>
                </c:pt>
                <c:pt idx="4261">
                  <c:v>426.100000000028</c:v>
                </c:pt>
                <c:pt idx="4262">
                  <c:v>426.200000000028</c:v>
                </c:pt>
                <c:pt idx="4263">
                  <c:v>426.300000000028</c:v>
                </c:pt>
                <c:pt idx="4264">
                  <c:v>426.400000000028</c:v>
                </c:pt>
                <c:pt idx="4265">
                  <c:v>426.500000000029</c:v>
                </c:pt>
                <c:pt idx="4266">
                  <c:v>426.600000000029</c:v>
                </c:pt>
                <c:pt idx="4267">
                  <c:v>426.700000000029</c:v>
                </c:pt>
                <c:pt idx="4268">
                  <c:v>426.800000000029</c:v>
                </c:pt>
                <c:pt idx="4269">
                  <c:v>426.900000000029</c:v>
                </c:pt>
                <c:pt idx="4270">
                  <c:v>427.000000000029</c:v>
                </c:pt>
                <c:pt idx="4271">
                  <c:v>427.100000000029</c:v>
                </c:pt>
                <c:pt idx="4272">
                  <c:v>427.200000000029</c:v>
                </c:pt>
                <c:pt idx="4273">
                  <c:v>427.300000000029</c:v>
                </c:pt>
                <c:pt idx="4274">
                  <c:v>427.400000000029</c:v>
                </c:pt>
                <c:pt idx="4275">
                  <c:v>427.500000000029</c:v>
                </c:pt>
                <c:pt idx="4276">
                  <c:v>427.600000000029</c:v>
                </c:pt>
                <c:pt idx="4277">
                  <c:v>427.700000000029</c:v>
                </c:pt>
                <c:pt idx="4278">
                  <c:v>427.800000000029</c:v>
                </c:pt>
                <c:pt idx="4279">
                  <c:v>427.900000000029</c:v>
                </c:pt>
                <c:pt idx="4280">
                  <c:v>428.000000000029</c:v>
                </c:pt>
                <c:pt idx="4281">
                  <c:v>428.100000000029</c:v>
                </c:pt>
                <c:pt idx="4282">
                  <c:v>428.200000000029</c:v>
                </c:pt>
                <c:pt idx="4283">
                  <c:v>428.300000000029</c:v>
                </c:pt>
                <c:pt idx="4284">
                  <c:v>428.400000000029</c:v>
                </c:pt>
                <c:pt idx="4285">
                  <c:v>428.500000000029</c:v>
                </c:pt>
                <c:pt idx="4286">
                  <c:v>428.600000000029</c:v>
                </c:pt>
                <c:pt idx="4287">
                  <c:v>428.700000000029</c:v>
                </c:pt>
                <c:pt idx="4288">
                  <c:v>428.800000000029</c:v>
                </c:pt>
                <c:pt idx="4289">
                  <c:v>428.900000000029</c:v>
                </c:pt>
                <c:pt idx="4290">
                  <c:v>429.000000000029</c:v>
                </c:pt>
                <c:pt idx="4291">
                  <c:v>429.100000000029</c:v>
                </c:pt>
                <c:pt idx="4292">
                  <c:v>429.200000000029</c:v>
                </c:pt>
                <c:pt idx="4293">
                  <c:v>429.300000000029</c:v>
                </c:pt>
                <c:pt idx="4294">
                  <c:v>429.400000000029</c:v>
                </c:pt>
                <c:pt idx="4295">
                  <c:v>429.500000000029</c:v>
                </c:pt>
                <c:pt idx="4296">
                  <c:v>429.600000000029</c:v>
                </c:pt>
                <c:pt idx="4297">
                  <c:v>429.700000000029</c:v>
                </c:pt>
                <c:pt idx="4298">
                  <c:v>429.800000000029</c:v>
                </c:pt>
                <c:pt idx="4299">
                  <c:v>429.900000000029</c:v>
                </c:pt>
                <c:pt idx="4300">
                  <c:v>430.000000000029</c:v>
                </c:pt>
                <c:pt idx="4301">
                  <c:v>430.100000000029</c:v>
                </c:pt>
                <c:pt idx="4302">
                  <c:v>430.200000000029</c:v>
                </c:pt>
                <c:pt idx="4303">
                  <c:v>430.300000000029</c:v>
                </c:pt>
                <c:pt idx="4304">
                  <c:v>430.400000000029</c:v>
                </c:pt>
                <c:pt idx="4305">
                  <c:v>430.500000000029</c:v>
                </c:pt>
                <c:pt idx="4306">
                  <c:v>430.600000000029</c:v>
                </c:pt>
                <c:pt idx="4307">
                  <c:v>430.700000000029</c:v>
                </c:pt>
                <c:pt idx="4308">
                  <c:v>430.80000000003</c:v>
                </c:pt>
                <c:pt idx="4309">
                  <c:v>430.90000000003</c:v>
                </c:pt>
                <c:pt idx="4310">
                  <c:v>431.00000000003</c:v>
                </c:pt>
                <c:pt idx="4311">
                  <c:v>431.10000000003</c:v>
                </c:pt>
                <c:pt idx="4312">
                  <c:v>431.20000000003</c:v>
                </c:pt>
                <c:pt idx="4313">
                  <c:v>431.30000000003</c:v>
                </c:pt>
                <c:pt idx="4314">
                  <c:v>431.40000000003</c:v>
                </c:pt>
                <c:pt idx="4315">
                  <c:v>431.50000000003</c:v>
                </c:pt>
                <c:pt idx="4316">
                  <c:v>431.60000000003</c:v>
                </c:pt>
                <c:pt idx="4317">
                  <c:v>431.70000000003</c:v>
                </c:pt>
                <c:pt idx="4318">
                  <c:v>431.80000000003</c:v>
                </c:pt>
                <c:pt idx="4319">
                  <c:v>431.90000000003</c:v>
                </c:pt>
                <c:pt idx="4320">
                  <c:v>432.00000000003</c:v>
                </c:pt>
                <c:pt idx="4321">
                  <c:v>432.10000000003</c:v>
                </c:pt>
                <c:pt idx="4322">
                  <c:v>432.20000000003</c:v>
                </c:pt>
                <c:pt idx="4323">
                  <c:v>432.30000000003</c:v>
                </c:pt>
                <c:pt idx="4324">
                  <c:v>432.40000000003</c:v>
                </c:pt>
                <c:pt idx="4325">
                  <c:v>432.50000000003</c:v>
                </c:pt>
                <c:pt idx="4326">
                  <c:v>432.60000000003</c:v>
                </c:pt>
                <c:pt idx="4327">
                  <c:v>432.70000000003</c:v>
                </c:pt>
                <c:pt idx="4328">
                  <c:v>432.80000000003</c:v>
                </c:pt>
                <c:pt idx="4329">
                  <c:v>432.90000000003</c:v>
                </c:pt>
                <c:pt idx="4330">
                  <c:v>433.00000000003</c:v>
                </c:pt>
                <c:pt idx="4331">
                  <c:v>433.10000000003</c:v>
                </c:pt>
                <c:pt idx="4332">
                  <c:v>433.20000000003</c:v>
                </c:pt>
                <c:pt idx="4333">
                  <c:v>433.30000000003</c:v>
                </c:pt>
                <c:pt idx="4334">
                  <c:v>433.40000000003</c:v>
                </c:pt>
                <c:pt idx="4335">
                  <c:v>433.50000000003</c:v>
                </c:pt>
                <c:pt idx="4336">
                  <c:v>433.60000000003</c:v>
                </c:pt>
                <c:pt idx="4337">
                  <c:v>433.70000000003</c:v>
                </c:pt>
                <c:pt idx="4338">
                  <c:v>433.80000000003</c:v>
                </c:pt>
                <c:pt idx="4339">
                  <c:v>433.90000000003</c:v>
                </c:pt>
                <c:pt idx="4340">
                  <c:v>434.00000000003</c:v>
                </c:pt>
                <c:pt idx="4341">
                  <c:v>434.10000000003</c:v>
                </c:pt>
                <c:pt idx="4342">
                  <c:v>434.20000000003</c:v>
                </c:pt>
                <c:pt idx="4343">
                  <c:v>434.30000000003</c:v>
                </c:pt>
                <c:pt idx="4344">
                  <c:v>434.40000000003</c:v>
                </c:pt>
                <c:pt idx="4345">
                  <c:v>434.50000000003</c:v>
                </c:pt>
                <c:pt idx="4346">
                  <c:v>434.60000000003</c:v>
                </c:pt>
                <c:pt idx="4347">
                  <c:v>434.70000000003</c:v>
                </c:pt>
                <c:pt idx="4348">
                  <c:v>434.80000000003</c:v>
                </c:pt>
                <c:pt idx="4349">
                  <c:v>434.90000000003</c:v>
                </c:pt>
                <c:pt idx="4350">
                  <c:v>435.00000000003</c:v>
                </c:pt>
                <c:pt idx="4351">
                  <c:v>435.10000000003</c:v>
                </c:pt>
                <c:pt idx="4352">
                  <c:v>435.200000000031</c:v>
                </c:pt>
                <c:pt idx="4353">
                  <c:v>435.30000000003</c:v>
                </c:pt>
                <c:pt idx="4354">
                  <c:v>435.400000000031</c:v>
                </c:pt>
                <c:pt idx="4355">
                  <c:v>435.500000000031</c:v>
                </c:pt>
                <c:pt idx="4356">
                  <c:v>435.600000000031</c:v>
                </c:pt>
                <c:pt idx="4357">
                  <c:v>435.700000000031</c:v>
                </c:pt>
                <c:pt idx="4358">
                  <c:v>435.800000000031</c:v>
                </c:pt>
                <c:pt idx="4359">
                  <c:v>435.900000000031</c:v>
                </c:pt>
                <c:pt idx="4360">
                  <c:v>436.000000000031</c:v>
                </c:pt>
                <c:pt idx="4361">
                  <c:v>436.100000000031</c:v>
                </c:pt>
                <c:pt idx="4362">
                  <c:v>436.200000000031</c:v>
                </c:pt>
                <c:pt idx="4363">
                  <c:v>436.300000000031</c:v>
                </c:pt>
                <c:pt idx="4364">
                  <c:v>436.400000000031</c:v>
                </c:pt>
                <c:pt idx="4365">
                  <c:v>436.500000000031</c:v>
                </c:pt>
                <c:pt idx="4366">
                  <c:v>436.600000000031</c:v>
                </c:pt>
                <c:pt idx="4367">
                  <c:v>436.700000000031</c:v>
                </c:pt>
                <c:pt idx="4368">
                  <c:v>436.800000000031</c:v>
                </c:pt>
                <c:pt idx="4369">
                  <c:v>436.900000000031</c:v>
                </c:pt>
                <c:pt idx="4370">
                  <c:v>437.000000000031</c:v>
                </c:pt>
                <c:pt idx="4371">
                  <c:v>437.100000000031</c:v>
                </c:pt>
                <c:pt idx="4372">
                  <c:v>437.200000000031</c:v>
                </c:pt>
                <c:pt idx="4373">
                  <c:v>437.300000000031</c:v>
                </c:pt>
                <c:pt idx="4374">
                  <c:v>437.400000000031</c:v>
                </c:pt>
                <c:pt idx="4375">
                  <c:v>437.500000000031</c:v>
                </c:pt>
                <c:pt idx="4376">
                  <c:v>437.600000000031</c:v>
                </c:pt>
                <c:pt idx="4377">
                  <c:v>437.700000000031</c:v>
                </c:pt>
                <c:pt idx="4378">
                  <c:v>437.800000000031</c:v>
                </c:pt>
                <c:pt idx="4379">
                  <c:v>437.900000000031</c:v>
                </c:pt>
                <c:pt idx="4380">
                  <c:v>438.000000000031</c:v>
                </c:pt>
                <c:pt idx="4381">
                  <c:v>438.100000000031</c:v>
                </c:pt>
                <c:pt idx="4382">
                  <c:v>438.200000000031</c:v>
                </c:pt>
                <c:pt idx="4383">
                  <c:v>438.300000000031</c:v>
                </c:pt>
                <c:pt idx="4384">
                  <c:v>438.400000000031</c:v>
                </c:pt>
                <c:pt idx="4385">
                  <c:v>438.500000000031</c:v>
                </c:pt>
                <c:pt idx="4386">
                  <c:v>438.600000000031</c:v>
                </c:pt>
                <c:pt idx="4387">
                  <c:v>438.700000000031</c:v>
                </c:pt>
                <c:pt idx="4388">
                  <c:v>438.800000000031</c:v>
                </c:pt>
                <c:pt idx="4389">
                  <c:v>438.900000000031</c:v>
                </c:pt>
                <c:pt idx="4390">
                  <c:v>439.000000000031</c:v>
                </c:pt>
                <c:pt idx="4391">
                  <c:v>439.100000000031</c:v>
                </c:pt>
                <c:pt idx="4392">
                  <c:v>439.200000000031</c:v>
                </c:pt>
                <c:pt idx="4393">
                  <c:v>439.300000000031</c:v>
                </c:pt>
                <c:pt idx="4394">
                  <c:v>439.400000000031</c:v>
                </c:pt>
                <c:pt idx="4395">
                  <c:v>439.500000000031</c:v>
                </c:pt>
                <c:pt idx="4396">
                  <c:v>439.600000000031</c:v>
                </c:pt>
                <c:pt idx="4397">
                  <c:v>439.700000000031</c:v>
                </c:pt>
                <c:pt idx="4398">
                  <c:v>439.800000000032</c:v>
                </c:pt>
                <c:pt idx="4399">
                  <c:v>439.900000000032</c:v>
                </c:pt>
                <c:pt idx="4400">
                  <c:v>440.000000000032</c:v>
                </c:pt>
                <c:pt idx="4401">
                  <c:v>440.100000000032</c:v>
                </c:pt>
                <c:pt idx="4402">
                  <c:v>440.200000000032</c:v>
                </c:pt>
                <c:pt idx="4403">
                  <c:v>440.300000000032</c:v>
                </c:pt>
                <c:pt idx="4404">
                  <c:v>440.400000000032</c:v>
                </c:pt>
                <c:pt idx="4405">
                  <c:v>440.500000000032</c:v>
                </c:pt>
                <c:pt idx="4406">
                  <c:v>440.600000000032</c:v>
                </c:pt>
                <c:pt idx="4407">
                  <c:v>440.700000000032</c:v>
                </c:pt>
                <c:pt idx="4408">
                  <c:v>440.800000000032</c:v>
                </c:pt>
                <c:pt idx="4409">
                  <c:v>440.900000000032</c:v>
                </c:pt>
                <c:pt idx="4410">
                  <c:v>441.000000000032</c:v>
                </c:pt>
                <c:pt idx="4411">
                  <c:v>441.100000000032</c:v>
                </c:pt>
                <c:pt idx="4412">
                  <c:v>441.200000000032</c:v>
                </c:pt>
                <c:pt idx="4413">
                  <c:v>441.300000000032</c:v>
                </c:pt>
                <c:pt idx="4414">
                  <c:v>441.400000000032</c:v>
                </c:pt>
                <c:pt idx="4415">
                  <c:v>441.500000000032</c:v>
                </c:pt>
                <c:pt idx="4416">
                  <c:v>441.600000000032</c:v>
                </c:pt>
                <c:pt idx="4417">
                  <c:v>441.700000000032</c:v>
                </c:pt>
                <c:pt idx="4418">
                  <c:v>441.800000000032</c:v>
                </c:pt>
                <c:pt idx="4419">
                  <c:v>441.900000000032</c:v>
                </c:pt>
                <c:pt idx="4420">
                  <c:v>442.000000000032</c:v>
                </c:pt>
                <c:pt idx="4421">
                  <c:v>442.100000000032</c:v>
                </c:pt>
                <c:pt idx="4422">
                  <c:v>442.200000000032</c:v>
                </c:pt>
                <c:pt idx="4423">
                  <c:v>442.300000000032</c:v>
                </c:pt>
                <c:pt idx="4424">
                  <c:v>442.400000000032</c:v>
                </c:pt>
                <c:pt idx="4425">
                  <c:v>442.500000000032</c:v>
                </c:pt>
                <c:pt idx="4426">
                  <c:v>442.600000000032</c:v>
                </c:pt>
                <c:pt idx="4427">
                  <c:v>442.700000000032</c:v>
                </c:pt>
                <c:pt idx="4428">
                  <c:v>442.800000000032</c:v>
                </c:pt>
                <c:pt idx="4429">
                  <c:v>442.900000000032</c:v>
                </c:pt>
                <c:pt idx="4430">
                  <c:v>443.000000000032</c:v>
                </c:pt>
                <c:pt idx="4431">
                  <c:v>443.100000000032</c:v>
                </c:pt>
                <c:pt idx="4432">
                  <c:v>443.200000000032</c:v>
                </c:pt>
                <c:pt idx="4433">
                  <c:v>443.300000000032</c:v>
                </c:pt>
                <c:pt idx="4434">
                  <c:v>443.400000000032</c:v>
                </c:pt>
                <c:pt idx="4435">
                  <c:v>443.500000000032</c:v>
                </c:pt>
                <c:pt idx="4436">
                  <c:v>443.600000000032</c:v>
                </c:pt>
                <c:pt idx="4437">
                  <c:v>443.700000000032</c:v>
                </c:pt>
                <c:pt idx="4438">
                  <c:v>443.800000000032</c:v>
                </c:pt>
                <c:pt idx="4439">
                  <c:v>443.900000000032</c:v>
                </c:pt>
                <c:pt idx="4440">
                  <c:v>444.000000000032</c:v>
                </c:pt>
                <c:pt idx="4441">
                  <c:v>444.100000000033</c:v>
                </c:pt>
                <c:pt idx="4442">
                  <c:v>444.200000000033</c:v>
                </c:pt>
                <c:pt idx="4443">
                  <c:v>444.300000000033</c:v>
                </c:pt>
                <c:pt idx="4444">
                  <c:v>444.400000000033</c:v>
                </c:pt>
                <c:pt idx="4445">
                  <c:v>444.500000000033</c:v>
                </c:pt>
                <c:pt idx="4446">
                  <c:v>444.600000000033</c:v>
                </c:pt>
                <c:pt idx="4447">
                  <c:v>444.700000000033</c:v>
                </c:pt>
                <c:pt idx="4448">
                  <c:v>444.800000000033</c:v>
                </c:pt>
                <c:pt idx="4449">
                  <c:v>444.900000000033</c:v>
                </c:pt>
                <c:pt idx="4450">
                  <c:v>445.000000000033</c:v>
                </c:pt>
                <c:pt idx="4451">
                  <c:v>445.100000000033</c:v>
                </c:pt>
                <c:pt idx="4452">
                  <c:v>445.200000000033</c:v>
                </c:pt>
                <c:pt idx="4453">
                  <c:v>445.300000000033</c:v>
                </c:pt>
                <c:pt idx="4454">
                  <c:v>445.400000000033</c:v>
                </c:pt>
                <c:pt idx="4455">
                  <c:v>445.500000000033</c:v>
                </c:pt>
                <c:pt idx="4456">
                  <c:v>445.600000000033</c:v>
                </c:pt>
                <c:pt idx="4457">
                  <c:v>445.700000000033</c:v>
                </c:pt>
                <c:pt idx="4458">
                  <c:v>445.800000000033</c:v>
                </c:pt>
                <c:pt idx="4459">
                  <c:v>445.900000000033</c:v>
                </c:pt>
                <c:pt idx="4460">
                  <c:v>446.000000000033</c:v>
                </c:pt>
                <c:pt idx="4461">
                  <c:v>446.100000000033</c:v>
                </c:pt>
                <c:pt idx="4462">
                  <c:v>446.200000000033</c:v>
                </c:pt>
                <c:pt idx="4463">
                  <c:v>446.300000000033</c:v>
                </c:pt>
                <c:pt idx="4464">
                  <c:v>446.400000000033</c:v>
                </c:pt>
                <c:pt idx="4465">
                  <c:v>446.500000000033</c:v>
                </c:pt>
                <c:pt idx="4466">
                  <c:v>446.600000000033</c:v>
                </c:pt>
                <c:pt idx="4467">
                  <c:v>446.700000000033</c:v>
                </c:pt>
                <c:pt idx="4468">
                  <c:v>446.800000000033</c:v>
                </c:pt>
                <c:pt idx="4469">
                  <c:v>446.900000000033</c:v>
                </c:pt>
                <c:pt idx="4470">
                  <c:v>447.000000000033</c:v>
                </c:pt>
                <c:pt idx="4471">
                  <c:v>447.100000000033</c:v>
                </c:pt>
                <c:pt idx="4472">
                  <c:v>447.200000000033</c:v>
                </c:pt>
                <c:pt idx="4473">
                  <c:v>447.300000000033</c:v>
                </c:pt>
                <c:pt idx="4474">
                  <c:v>447.400000000033</c:v>
                </c:pt>
                <c:pt idx="4475">
                  <c:v>447.500000000033</c:v>
                </c:pt>
                <c:pt idx="4476">
                  <c:v>447.600000000033</c:v>
                </c:pt>
                <c:pt idx="4477">
                  <c:v>447.700000000033</c:v>
                </c:pt>
                <c:pt idx="4478">
                  <c:v>447.800000000033</c:v>
                </c:pt>
                <c:pt idx="4479">
                  <c:v>447.900000000033</c:v>
                </c:pt>
                <c:pt idx="4480">
                  <c:v>448.000000000033</c:v>
                </c:pt>
                <c:pt idx="4481">
                  <c:v>448.100000000033</c:v>
                </c:pt>
                <c:pt idx="4482">
                  <c:v>448.200000000033</c:v>
                </c:pt>
                <c:pt idx="4483">
                  <c:v>448.300000000033</c:v>
                </c:pt>
                <c:pt idx="4484">
                  <c:v>448.400000000034</c:v>
                </c:pt>
                <c:pt idx="4485">
                  <c:v>448.500000000034</c:v>
                </c:pt>
                <c:pt idx="4486">
                  <c:v>448.600000000033</c:v>
                </c:pt>
                <c:pt idx="4487">
                  <c:v>448.700000000034</c:v>
                </c:pt>
                <c:pt idx="4488">
                  <c:v>448.800000000034</c:v>
                </c:pt>
                <c:pt idx="4489">
                  <c:v>448.900000000034</c:v>
                </c:pt>
                <c:pt idx="4490">
                  <c:v>449.000000000034</c:v>
                </c:pt>
                <c:pt idx="4491">
                  <c:v>449.100000000034</c:v>
                </c:pt>
                <c:pt idx="4492">
                  <c:v>449.200000000034</c:v>
                </c:pt>
                <c:pt idx="4493">
                  <c:v>449.300000000034</c:v>
                </c:pt>
                <c:pt idx="4494">
                  <c:v>449.400000000034</c:v>
                </c:pt>
                <c:pt idx="4495">
                  <c:v>449.500000000034</c:v>
                </c:pt>
                <c:pt idx="4496">
                  <c:v>449.600000000034</c:v>
                </c:pt>
                <c:pt idx="4497">
                  <c:v>449.700000000034</c:v>
                </c:pt>
                <c:pt idx="4498">
                  <c:v>449.800000000034</c:v>
                </c:pt>
                <c:pt idx="4499">
                  <c:v>449.900000000034</c:v>
                </c:pt>
                <c:pt idx="4500">
                  <c:v>450.000000000034</c:v>
                </c:pt>
                <c:pt idx="4501">
                  <c:v>450.100000000034</c:v>
                </c:pt>
                <c:pt idx="4502">
                  <c:v>450.200000000034</c:v>
                </c:pt>
                <c:pt idx="4503">
                  <c:v>450.300000000034</c:v>
                </c:pt>
                <c:pt idx="4504">
                  <c:v>450.400000000034</c:v>
                </c:pt>
                <c:pt idx="4505">
                  <c:v>450.500000000034</c:v>
                </c:pt>
                <c:pt idx="4506">
                  <c:v>450.600000000034</c:v>
                </c:pt>
                <c:pt idx="4507">
                  <c:v>450.700000000034</c:v>
                </c:pt>
                <c:pt idx="4508">
                  <c:v>450.800000000034</c:v>
                </c:pt>
                <c:pt idx="4509">
                  <c:v>450.900000000034</c:v>
                </c:pt>
                <c:pt idx="4510">
                  <c:v>451.000000000034</c:v>
                </c:pt>
                <c:pt idx="4511">
                  <c:v>451.100000000034</c:v>
                </c:pt>
                <c:pt idx="4512">
                  <c:v>451.200000000034</c:v>
                </c:pt>
                <c:pt idx="4513">
                  <c:v>451.300000000034</c:v>
                </c:pt>
                <c:pt idx="4514">
                  <c:v>451.400000000034</c:v>
                </c:pt>
                <c:pt idx="4515">
                  <c:v>451.500000000034</c:v>
                </c:pt>
                <c:pt idx="4516">
                  <c:v>451.600000000034</c:v>
                </c:pt>
                <c:pt idx="4517">
                  <c:v>451.700000000034</c:v>
                </c:pt>
                <c:pt idx="4518">
                  <c:v>451.800000000034</c:v>
                </c:pt>
                <c:pt idx="4519">
                  <c:v>451.900000000034</c:v>
                </c:pt>
                <c:pt idx="4520">
                  <c:v>452.000000000034</c:v>
                </c:pt>
                <c:pt idx="4521">
                  <c:v>452.100000000034</c:v>
                </c:pt>
                <c:pt idx="4522">
                  <c:v>452.200000000034</c:v>
                </c:pt>
                <c:pt idx="4523">
                  <c:v>452.300000000034</c:v>
                </c:pt>
                <c:pt idx="4524">
                  <c:v>452.400000000034</c:v>
                </c:pt>
                <c:pt idx="4525">
                  <c:v>452.500000000034</c:v>
                </c:pt>
                <c:pt idx="4526">
                  <c:v>452.600000000034</c:v>
                </c:pt>
                <c:pt idx="4527">
                  <c:v>452.700000000035</c:v>
                </c:pt>
                <c:pt idx="4528">
                  <c:v>452.800000000034</c:v>
                </c:pt>
                <c:pt idx="4529">
                  <c:v>452.900000000034</c:v>
                </c:pt>
                <c:pt idx="4530">
                  <c:v>453.000000000035</c:v>
                </c:pt>
                <c:pt idx="4531">
                  <c:v>453.100000000035</c:v>
                </c:pt>
                <c:pt idx="4532">
                  <c:v>453.200000000035</c:v>
                </c:pt>
                <c:pt idx="4533">
                  <c:v>453.300000000035</c:v>
                </c:pt>
                <c:pt idx="4534">
                  <c:v>453.400000000035</c:v>
                </c:pt>
                <c:pt idx="4535">
                  <c:v>453.500000000035</c:v>
                </c:pt>
                <c:pt idx="4536">
                  <c:v>453.600000000035</c:v>
                </c:pt>
                <c:pt idx="4537">
                  <c:v>453.700000000035</c:v>
                </c:pt>
                <c:pt idx="4538">
                  <c:v>453.800000000035</c:v>
                </c:pt>
                <c:pt idx="4539">
                  <c:v>453.900000000035</c:v>
                </c:pt>
                <c:pt idx="4540">
                  <c:v>454.000000000035</c:v>
                </c:pt>
                <c:pt idx="4541">
                  <c:v>454.100000000035</c:v>
                </c:pt>
                <c:pt idx="4542">
                  <c:v>454.200000000035</c:v>
                </c:pt>
                <c:pt idx="4543">
                  <c:v>454.300000000035</c:v>
                </c:pt>
                <c:pt idx="4544">
                  <c:v>454.400000000035</c:v>
                </c:pt>
                <c:pt idx="4545">
                  <c:v>454.500000000035</c:v>
                </c:pt>
                <c:pt idx="4546">
                  <c:v>454.600000000035</c:v>
                </c:pt>
                <c:pt idx="4547">
                  <c:v>454.700000000035</c:v>
                </c:pt>
                <c:pt idx="4548">
                  <c:v>454.800000000035</c:v>
                </c:pt>
                <c:pt idx="4549">
                  <c:v>454.900000000035</c:v>
                </c:pt>
                <c:pt idx="4550">
                  <c:v>455.000000000035</c:v>
                </c:pt>
                <c:pt idx="4551">
                  <c:v>455.100000000035</c:v>
                </c:pt>
                <c:pt idx="4552">
                  <c:v>455.200000000035</c:v>
                </c:pt>
                <c:pt idx="4553">
                  <c:v>455.300000000035</c:v>
                </c:pt>
                <c:pt idx="4554">
                  <c:v>455.400000000035</c:v>
                </c:pt>
                <c:pt idx="4555">
                  <c:v>455.500000000035</c:v>
                </c:pt>
                <c:pt idx="4556">
                  <c:v>455.600000000035</c:v>
                </c:pt>
                <c:pt idx="4557">
                  <c:v>455.700000000035</c:v>
                </c:pt>
                <c:pt idx="4558">
                  <c:v>455.800000000035</c:v>
                </c:pt>
                <c:pt idx="4559">
                  <c:v>455.900000000035</c:v>
                </c:pt>
                <c:pt idx="4560">
                  <c:v>456.000000000035</c:v>
                </c:pt>
                <c:pt idx="4561">
                  <c:v>456.100000000035</c:v>
                </c:pt>
                <c:pt idx="4562">
                  <c:v>456.200000000035</c:v>
                </c:pt>
                <c:pt idx="4563">
                  <c:v>456.300000000035</c:v>
                </c:pt>
                <c:pt idx="4564">
                  <c:v>456.400000000035</c:v>
                </c:pt>
                <c:pt idx="4565">
                  <c:v>456.500000000035</c:v>
                </c:pt>
                <c:pt idx="4566">
                  <c:v>456.600000000035</c:v>
                </c:pt>
                <c:pt idx="4567">
                  <c:v>456.700000000035</c:v>
                </c:pt>
                <c:pt idx="4568">
                  <c:v>456.800000000035</c:v>
                </c:pt>
                <c:pt idx="4569">
                  <c:v>456.900000000035</c:v>
                </c:pt>
                <c:pt idx="4570">
                  <c:v>457.000000000035</c:v>
                </c:pt>
                <c:pt idx="4571">
                  <c:v>457.100000000035</c:v>
                </c:pt>
                <c:pt idx="4572">
                  <c:v>457.200000000035</c:v>
                </c:pt>
                <c:pt idx="4573">
                  <c:v>457.300000000036</c:v>
                </c:pt>
                <c:pt idx="4574">
                  <c:v>457.400000000036</c:v>
                </c:pt>
                <c:pt idx="4575">
                  <c:v>457.500000000036</c:v>
                </c:pt>
                <c:pt idx="4576">
                  <c:v>457.600000000036</c:v>
                </c:pt>
                <c:pt idx="4577">
                  <c:v>457.700000000036</c:v>
                </c:pt>
                <c:pt idx="4578">
                  <c:v>457.800000000036</c:v>
                </c:pt>
                <c:pt idx="4579">
                  <c:v>457.900000000036</c:v>
                </c:pt>
                <c:pt idx="4580">
                  <c:v>458.000000000036</c:v>
                </c:pt>
                <c:pt idx="4581">
                  <c:v>458.100000000036</c:v>
                </c:pt>
                <c:pt idx="4582">
                  <c:v>458.200000000036</c:v>
                </c:pt>
                <c:pt idx="4583">
                  <c:v>458.300000000036</c:v>
                </c:pt>
                <c:pt idx="4584">
                  <c:v>458.400000000036</c:v>
                </c:pt>
                <c:pt idx="4585">
                  <c:v>458.500000000036</c:v>
                </c:pt>
                <c:pt idx="4586">
                  <c:v>458.600000000036</c:v>
                </c:pt>
                <c:pt idx="4587">
                  <c:v>458.700000000036</c:v>
                </c:pt>
                <c:pt idx="4588">
                  <c:v>458.800000000036</c:v>
                </c:pt>
                <c:pt idx="4589">
                  <c:v>458.900000000036</c:v>
                </c:pt>
                <c:pt idx="4590">
                  <c:v>459.000000000036</c:v>
                </c:pt>
                <c:pt idx="4591">
                  <c:v>459.100000000036</c:v>
                </c:pt>
                <c:pt idx="4592">
                  <c:v>459.200000000036</c:v>
                </c:pt>
                <c:pt idx="4593">
                  <c:v>459.300000000036</c:v>
                </c:pt>
                <c:pt idx="4594">
                  <c:v>459.400000000036</c:v>
                </c:pt>
                <c:pt idx="4595">
                  <c:v>459.500000000036</c:v>
                </c:pt>
                <c:pt idx="4596">
                  <c:v>459.600000000036</c:v>
                </c:pt>
                <c:pt idx="4597">
                  <c:v>459.700000000036</c:v>
                </c:pt>
                <c:pt idx="4598">
                  <c:v>459.800000000036</c:v>
                </c:pt>
                <c:pt idx="4599">
                  <c:v>459.900000000036</c:v>
                </c:pt>
                <c:pt idx="4600">
                  <c:v>460.000000000036</c:v>
                </c:pt>
                <c:pt idx="4601">
                  <c:v>460.100000000036</c:v>
                </c:pt>
                <c:pt idx="4602">
                  <c:v>460.200000000036</c:v>
                </c:pt>
                <c:pt idx="4603">
                  <c:v>460.300000000036</c:v>
                </c:pt>
                <c:pt idx="4604">
                  <c:v>460.400000000036</c:v>
                </c:pt>
                <c:pt idx="4605">
                  <c:v>460.500000000036</c:v>
                </c:pt>
                <c:pt idx="4606">
                  <c:v>460.600000000036</c:v>
                </c:pt>
                <c:pt idx="4607">
                  <c:v>460.700000000036</c:v>
                </c:pt>
                <c:pt idx="4608">
                  <c:v>460.800000000036</c:v>
                </c:pt>
                <c:pt idx="4609">
                  <c:v>460.900000000036</c:v>
                </c:pt>
                <c:pt idx="4610">
                  <c:v>461.000000000036</c:v>
                </c:pt>
                <c:pt idx="4611">
                  <c:v>461.100000000036</c:v>
                </c:pt>
                <c:pt idx="4612">
                  <c:v>461.200000000036</c:v>
                </c:pt>
                <c:pt idx="4613">
                  <c:v>461.300000000036</c:v>
                </c:pt>
                <c:pt idx="4614">
                  <c:v>461.400000000036</c:v>
                </c:pt>
                <c:pt idx="4615">
                  <c:v>461.500000000036</c:v>
                </c:pt>
                <c:pt idx="4616">
                  <c:v>461.600000000037</c:v>
                </c:pt>
                <c:pt idx="4617">
                  <c:v>461.700000000037</c:v>
                </c:pt>
                <c:pt idx="4618">
                  <c:v>461.800000000037</c:v>
                </c:pt>
                <c:pt idx="4619">
                  <c:v>461.900000000037</c:v>
                </c:pt>
                <c:pt idx="4620">
                  <c:v>462.000000000037</c:v>
                </c:pt>
                <c:pt idx="4621">
                  <c:v>462.100000000037</c:v>
                </c:pt>
                <c:pt idx="4622">
                  <c:v>462.200000000037</c:v>
                </c:pt>
                <c:pt idx="4623">
                  <c:v>462.300000000037</c:v>
                </c:pt>
                <c:pt idx="4624">
                  <c:v>462.400000000037</c:v>
                </c:pt>
                <c:pt idx="4625">
                  <c:v>462.500000000037</c:v>
                </c:pt>
                <c:pt idx="4626">
                  <c:v>462.600000000037</c:v>
                </c:pt>
                <c:pt idx="4627">
                  <c:v>462.700000000037</c:v>
                </c:pt>
                <c:pt idx="4628">
                  <c:v>462.800000000037</c:v>
                </c:pt>
                <c:pt idx="4629">
                  <c:v>462.900000000037</c:v>
                </c:pt>
                <c:pt idx="4630">
                  <c:v>463.000000000037</c:v>
                </c:pt>
                <c:pt idx="4631">
                  <c:v>463.100000000037</c:v>
                </c:pt>
                <c:pt idx="4632">
                  <c:v>463.200000000037</c:v>
                </c:pt>
                <c:pt idx="4633">
                  <c:v>463.300000000037</c:v>
                </c:pt>
                <c:pt idx="4634">
                  <c:v>463.400000000037</c:v>
                </c:pt>
                <c:pt idx="4635">
                  <c:v>463.500000000037</c:v>
                </c:pt>
                <c:pt idx="4636">
                  <c:v>463.600000000037</c:v>
                </c:pt>
                <c:pt idx="4637">
                  <c:v>463.700000000037</c:v>
                </c:pt>
                <c:pt idx="4638">
                  <c:v>463.800000000037</c:v>
                </c:pt>
                <c:pt idx="4639">
                  <c:v>463.900000000037</c:v>
                </c:pt>
                <c:pt idx="4640">
                  <c:v>464.000000000037</c:v>
                </c:pt>
                <c:pt idx="4641">
                  <c:v>464.100000000037</c:v>
                </c:pt>
                <c:pt idx="4642">
                  <c:v>464.200000000037</c:v>
                </c:pt>
                <c:pt idx="4643">
                  <c:v>464.300000000037</c:v>
                </c:pt>
                <c:pt idx="4644">
                  <c:v>464.400000000037</c:v>
                </c:pt>
                <c:pt idx="4645">
                  <c:v>464.500000000037</c:v>
                </c:pt>
                <c:pt idx="4646">
                  <c:v>464.600000000037</c:v>
                </c:pt>
                <c:pt idx="4647">
                  <c:v>464.700000000037</c:v>
                </c:pt>
                <c:pt idx="4648">
                  <c:v>464.800000000037</c:v>
                </c:pt>
                <c:pt idx="4649">
                  <c:v>464.900000000037</c:v>
                </c:pt>
                <c:pt idx="4650">
                  <c:v>465.000000000037</c:v>
                </c:pt>
                <c:pt idx="4651">
                  <c:v>465.100000000037</c:v>
                </c:pt>
                <c:pt idx="4652">
                  <c:v>465.200000000037</c:v>
                </c:pt>
                <c:pt idx="4653">
                  <c:v>465.300000000037</c:v>
                </c:pt>
                <c:pt idx="4654">
                  <c:v>465.400000000037</c:v>
                </c:pt>
                <c:pt idx="4655">
                  <c:v>465.500000000037</c:v>
                </c:pt>
                <c:pt idx="4656">
                  <c:v>465.600000000037</c:v>
                </c:pt>
                <c:pt idx="4657">
                  <c:v>465.700000000037</c:v>
                </c:pt>
                <c:pt idx="4658">
                  <c:v>465.800000000037</c:v>
                </c:pt>
                <c:pt idx="4659">
                  <c:v>465.900000000037</c:v>
                </c:pt>
                <c:pt idx="4660">
                  <c:v>466.000000000038</c:v>
                </c:pt>
                <c:pt idx="4661">
                  <c:v>466.100000000037</c:v>
                </c:pt>
                <c:pt idx="4662">
                  <c:v>466.200000000038</c:v>
                </c:pt>
                <c:pt idx="4663">
                  <c:v>466.300000000038</c:v>
                </c:pt>
                <c:pt idx="4664">
                  <c:v>466.400000000038</c:v>
                </c:pt>
                <c:pt idx="4665">
                  <c:v>466.500000000038</c:v>
                </c:pt>
                <c:pt idx="4666">
                  <c:v>466.600000000038</c:v>
                </c:pt>
                <c:pt idx="4667">
                  <c:v>466.700000000038</c:v>
                </c:pt>
                <c:pt idx="4668">
                  <c:v>466.800000000038</c:v>
                </c:pt>
                <c:pt idx="4669">
                  <c:v>466.900000000038</c:v>
                </c:pt>
                <c:pt idx="4670">
                  <c:v>467.000000000038</c:v>
                </c:pt>
                <c:pt idx="4671">
                  <c:v>467.100000000038</c:v>
                </c:pt>
                <c:pt idx="4672">
                  <c:v>467.200000000038</c:v>
                </c:pt>
                <c:pt idx="4673">
                  <c:v>467.300000000038</c:v>
                </c:pt>
                <c:pt idx="4674">
                  <c:v>467.400000000038</c:v>
                </c:pt>
                <c:pt idx="4675">
                  <c:v>467.500000000038</c:v>
                </c:pt>
                <c:pt idx="4676">
                  <c:v>467.600000000038</c:v>
                </c:pt>
                <c:pt idx="4677">
                  <c:v>467.700000000038</c:v>
                </c:pt>
                <c:pt idx="4678">
                  <c:v>467.800000000038</c:v>
                </c:pt>
                <c:pt idx="4679">
                  <c:v>467.900000000038</c:v>
                </c:pt>
                <c:pt idx="4680">
                  <c:v>468.000000000038</c:v>
                </c:pt>
                <c:pt idx="4681">
                  <c:v>468.100000000038</c:v>
                </c:pt>
                <c:pt idx="4682">
                  <c:v>468.200000000038</c:v>
                </c:pt>
                <c:pt idx="4683">
                  <c:v>468.300000000038</c:v>
                </c:pt>
                <c:pt idx="4684">
                  <c:v>468.400000000038</c:v>
                </c:pt>
                <c:pt idx="4685">
                  <c:v>468.500000000038</c:v>
                </c:pt>
                <c:pt idx="4686">
                  <c:v>468.600000000038</c:v>
                </c:pt>
                <c:pt idx="4687">
                  <c:v>468.700000000038</c:v>
                </c:pt>
                <c:pt idx="4688">
                  <c:v>468.800000000038</c:v>
                </c:pt>
                <c:pt idx="4689">
                  <c:v>468.900000000038</c:v>
                </c:pt>
                <c:pt idx="4690">
                  <c:v>469.000000000038</c:v>
                </c:pt>
                <c:pt idx="4691">
                  <c:v>469.100000000038</c:v>
                </c:pt>
                <c:pt idx="4692">
                  <c:v>469.200000000038</c:v>
                </c:pt>
                <c:pt idx="4693">
                  <c:v>469.300000000038</c:v>
                </c:pt>
                <c:pt idx="4694">
                  <c:v>469.400000000038</c:v>
                </c:pt>
                <c:pt idx="4695">
                  <c:v>469.500000000038</c:v>
                </c:pt>
                <c:pt idx="4696">
                  <c:v>469.600000000038</c:v>
                </c:pt>
                <c:pt idx="4697">
                  <c:v>469.700000000038</c:v>
                </c:pt>
                <c:pt idx="4698">
                  <c:v>469.800000000038</c:v>
                </c:pt>
                <c:pt idx="4699">
                  <c:v>469.900000000038</c:v>
                </c:pt>
                <c:pt idx="4700">
                  <c:v>470.000000000038</c:v>
                </c:pt>
                <c:pt idx="4701">
                  <c:v>470.100000000038</c:v>
                </c:pt>
                <c:pt idx="4702">
                  <c:v>470.200000000038</c:v>
                </c:pt>
                <c:pt idx="4703">
                  <c:v>470.300000000038</c:v>
                </c:pt>
                <c:pt idx="4704">
                  <c:v>470.400000000038</c:v>
                </c:pt>
                <c:pt idx="4705">
                  <c:v>470.500000000038</c:v>
                </c:pt>
                <c:pt idx="4706">
                  <c:v>470.600000000039</c:v>
                </c:pt>
                <c:pt idx="4707">
                  <c:v>470.700000000039</c:v>
                </c:pt>
                <c:pt idx="4708">
                  <c:v>470.800000000039</c:v>
                </c:pt>
                <c:pt idx="4709">
                  <c:v>470.900000000039</c:v>
                </c:pt>
                <c:pt idx="4710">
                  <c:v>471.000000000039</c:v>
                </c:pt>
                <c:pt idx="4711">
                  <c:v>471.100000000039</c:v>
                </c:pt>
                <c:pt idx="4712">
                  <c:v>471.200000000039</c:v>
                </c:pt>
                <c:pt idx="4713">
                  <c:v>471.300000000039</c:v>
                </c:pt>
                <c:pt idx="4714">
                  <c:v>471.400000000039</c:v>
                </c:pt>
                <c:pt idx="4715">
                  <c:v>471.500000000039</c:v>
                </c:pt>
                <c:pt idx="4716">
                  <c:v>471.600000000039</c:v>
                </c:pt>
                <c:pt idx="4717">
                  <c:v>471.700000000039</c:v>
                </c:pt>
                <c:pt idx="4718">
                  <c:v>471.800000000039</c:v>
                </c:pt>
                <c:pt idx="4719">
                  <c:v>471.900000000039</c:v>
                </c:pt>
                <c:pt idx="4720">
                  <c:v>472.000000000039</c:v>
                </c:pt>
                <c:pt idx="4721">
                  <c:v>472.100000000039</c:v>
                </c:pt>
                <c:pt idx="4722">
                  <c:v>472.200000000039</c:v>
                </c:pt>
                <c:pt idx="4723">
                  <c:v>472.300000000039</c:v>
                </c:pt>
                <c:pt idx="4724">
                  <c:v>472.400000000039</c:v>
                </c:pt>
                <c:pt idx="4725">
                  <c:v>472.500000000039</c:v>
                </c:pt>
                <c:pt idx="4726">
                  <c:v>472.600000000039</c:v>
                </c:pt>
                <c:pt idx="4727">
                  <c:v>472.700000000039</c:v>
                </c:pt>
                <c:pt idx="4728">
                  <c:v>472.800000000039</c:v>
                </c:pt>
                <c:pt idx="4729">
                  <c:v>472.900000000039</c:v>
                </c:pt>
                <c:pt idx="4730">
                  <c:v>473.000000000039</c:v>
                </c:pt>
                <c:pt idx="4731">
                  <c:v>473.100000000039</c:v>
                </c:pt>
                <c:pt idx="4732">
                  <c:v>473.200000000039</c:v>
                </c:pt>
                <c:pt idx="4733">
                  <c:v>473.300000000039</c:v>
                </c:pt>
                <c:pt idx="4734">
                  <c:v>473.400000000039</c:v>
                </c:pt>
                <c:pt idx="4735">
                  <c:v>473.500000000039</c:v>
                </c:pt>
                <c:pt idx="4736">
                  <c:v>473.600000000039</c:v>
                </c:pt>
                <c:pt idx="4737">
                  <c:v>473.700000000039</c:v>
                </c:pt>
                <c:pt idx="4738">
                  <c:v>473.800000000039</c:v>
                </c:pt>
                <c:pt idx="4739">
                  <c:v>473.900000000039</c:v>
                </c:pt>
                <c:pt idx="4740">
                  <c:v>474.000000000039</c:v>
                </c:pt>
                <c:pt idx="4741">
                  <c:v>474.100000000039</c:v>
                </c:pt>
                <c:pt idx="4742">
                  <c:v>474.200000000039</c:v>
                </c:pt>
                <c:pt idx="4743">
                  <c:v>474.300000000039</c:v>
                </c:pt>
                <c:pt idx="4744">
                  <c:v>474.400000000039</c:v>
                </c:pt>
                <c:pt idx="4745">
                  <c:v>474.500000000039</c:v>
                </c:pt>
                <c:pt idx="4746">
                  <c:v>474.600000000039</c:v>
                </c:pt>
                <c:pt idx="4747">
                  <c:v>474.700000000039</c:v>
                </c:pt>
                <c:pt idx="4748">
                  <c:v>474.800000000039</c:v>
                </c:pt>
                <c:pt idx="4749">
                  <c:v>474.90000000004</c:v>
                </c:pt>
                <c:pt idx="4750">
                  <c:v>475.00000000004</c:v>
                </c:pt>
                <c:pt idx="4751">
                  <c:v>475.10000000004</c:v>
                </c:pt>
                <c:pt idx="4752">
                  <c:v>475.20000000004</c:v>
                </c:pt>
                <c:pt idx="4753">
                  <c:v>475.30000000004</c:v>
                </c:pt>
                <c:pt idx="4754">
                  <c:v>475.40000000004</c:v>
                </c:pt>
                <c:pt idx="4755">
                  <c:v>475.50000000004</c:v>
                </c:pt>
                <c:pt idx="4756">
                  <c:v>475.60000000004</c:v>
                </c:pt>
                <c:pt idx="4757">
                  <c:v>475.70000000004</c:v>
                </c:pt>
                <c:pt idx="4758">
                  <c:v>475.80000000004</c:v>
                </c:pt>
                <c:pt idx="4759">
                  <c:v>475.90000000004</c:v>
                </c:pt>
                <c:pt idx="4760">
                  <c:v>476.00000000004</c:v>
                </c:pt>
                <c:pt idx="4761">
                  <c:v>476.10000000004</c:v>
                </c:pt>
                <c:pt idx="4762">
                  <c:v>476.20000000004</c:v>
                </c:pt>
                <c:pt idx="4763">
                  <c:v>476.30000000004</c:v>
                </c:pt>
                <c:pt idx="4764">
                  <c:v>476.40000000004</c:v>
                </c:pt>
                <c:pt idx="4765">
                  <c:v>476.50000000004</c:v>
                </c:pt>
                <c:pt idx="4766">
                  <c:v>476.60000000004</c:v>
                </c:pt>
                <c:pt idx="4767">
                  <c:v>476.70000000004</c:v>
                </c:pt>
                <c:pt idx="4768">
                  <c:v>476.80000000004</c:v>
                </c:pt>
                <c:pt idx="4769">
                  <c:v>476.90000000004</c:v>
                </c:pt>
                <c:pt idx="4770">
                  <c:v>477.00000000004</c:v>
                </c:pt>
                <c:pt idx="4771">
                  <c:v>477.10000000004</c:v>
                </c:pt>
                <c:pt idx="4772">
                  <c:v>477.20000000004</c:v>
                </c:pt>
                <c:pt idx="4773">
                  <c:v>477.30000000004</c:v>
                </c:pt>
                <c:pt idx="4774">
                  <c:v>477.40000000004</c:v>
                </c:pt>
                <c:pt idx="4775">
                  <c:v>477.50000000004</c:v>
                </c:pt>
                <c:pt idx="4776">
                  <c:v>477.60000000004</c:v>
                </c:pt>
                <c:pt idx="4777">
                  <c:v>477.70000000004</c:v>
                </c:pt>
                <c:pt idx="4778">
                  <c:v>477.80000000004</c:v>
                </c:pt>
                <c:pt idx="4779">
                  <c:v>477.90000000004</c:v>
                </c:pt>
                <c:pt idx="4780">
                  <c:v>478.00000000004</c:v>
                </c:pt>
                <c:pt idx="4781">
                  <c:v>478.10000000004</c:v>
                </c:pt>
                <c:pt idx="4782">
                  <c:v>478.20000000004</c:v>
                </c:pt>
                <c:pt idx="4783">
                  <c:v>478.30000000004</c:v>
                </c:pt>
                <c:pt idx="4784">
                  <c:v>478.40000000004</c:v>
                </c:pt>
                <c:pt idx="4785">
                  <c:v>478.50000000004</c:v>
                </c:pt>
                <c:pt idx="4786">
                  <c:v>478.60000000004</c:v>
                </c:pt>
                <c:pt idx="4787">
                  <c:v>478.70000000004</c:v>
                </c:pt>
                <c:pt idx="4788">
                  <c:v>478.80000000004</c:v>
                </c:pt>
                <c:pt idx="4789">
                  <c:v>478.90000000004</c:v>
                </c:pt>
                <c:pt idx="4790">
                  <c:v>479.00000000004</c:v>
                </c:pt>
                <c:pt idx="4791">
                  <c:v>479.10000000004</c:v>
                </c:pt>
                <c:pt idx="4792">
                  <c:v>479.200000000041</c:v>
                </c:pt>
                <c:pt idx="4793">
                  <c:v>479.300000000041</c:v>
                </c:pt>
                <c:pt idx="4794">
                  <c:v>479.400000000041</c:v>
                </c:pt>
                <c:pt idx="4795">
                  <c:v>479.500000000041</c:v>
                </c:pt>
                <c:pt idx="4796">
                  <c:v>479.600000000041</c:v>
                </c:pt>
                <c:pt idx="4797">
                  <c:v>479.700000000041</c:v>
                </c:pt>
                <c:pt idx="4798">
                  <c:v>479.800000000041</c:v>
                </c:pt>
                <c:pt idx="4799">
                  <c:v>479.900000000041</c:v>
                </c:pt>
                <c:pt idx="4800">
                  <c:v>480.000000000041</c:v>
                </c:pt>
                <c:pt idx="4801">
                  <c:v>480.100000000041</c:v>
                </c:pt>
                <c:pt idx="4802">
                  <c:v>480.200000000041</c:v>
                </c:pt>
                <c:pt idx="4803">
                  <c:v>480.300000000041</c:v>
                </c:pt>
                <c:pt idx="4804">
                  <c:v>480.400000000041</c:v>
                </c:pt>
                <c:pt idx="4805">
                  <c:v>480.500000000041</c:v>
                </c:pt>
                <c:pt idx="4806">
                  <c:v>480.600000000041</c:v>
                </c:pt>
                <c:pt idx="4807">
                  <c:v>480.700000000041</c:v>
                </c:pt>
                <c:pt idx="4808">
                  <c:v>480.800000000041</c:v>
                </c:pt>
                <c:pt idx="4809">
                  <c:v>480.900000000041</c:v>
                </c:pt>
                <c:pt idx="4810">
                  <c:v>481.000000000041</c:v>
                </c:pt>
                <c:pt idx="4811">
                  <c:v>481.100000000041</c:v>
                </c:pt>
                <c:pt idx="4812">
                  <c:v>481.200000000041</c:v>
                </c:pt>
                <c:pt idx="4813">
                  <c:v>481.300000000041</c:v>
                </c:pt>
                <c:pt idx="4814">
                  <c:v>481.400000000041</c:v>
                </c:pt>
                <c:pt idx="4815">
                  <c:v>481.500000000041</c:v>
                </c:pt>
                <c:pt idx="4816">
                  <c:v>481.600000000041</c:v>
                </c:pt>
                <c:pt idx="4817">
                  <c:v>481.700000000041</c:v>
                </c:pt>
                <c:pt idx="4818">
                  <c:v>481.800000000041</c:v>
                </c:pt>
                <c:pt idx="4819">
                  <c:v>481.900000000041</c:v>
                </c:pt>
                <c:pt idx="4820">
                  <c:v>482.000000000041</c:v>
                </c:pt>
                <c:pt idx="4821">
                  <c:v>482.100000000041</c:v>
                </c:pt>
                <c:pt idx="4822">
                  <c:v>482.200000000041</c:v>
                </c:pt>
                <c:pt idx="4823">
                  <c:v>482.300000000041</c:v>
                </c:pt>
                <c:pt idx="4824">
                  <c:v>482.400000000041</c:v>
                </c:pt>
                <c:pt idx="4825">
                  <c:v>482.500000000041</c:v>
                </c:pt>
                <c:pt idx="4826">
                  <c:v>482.600000000041</c:v>
                </c:pt>
                <c:pt idx="4827">
                  <c:v>482.700000000041</c:v>
                </c:pt>
                <c:pt idx="4828">
                  <c:v>482.800000000041</c:v>
                </c:pt>
                <c:pt idx="4829">
                  <c:v>482.900000000041</c:v>
                </c:pt>
                <c:pt idx="4830">
                  <c:v>483.000000000041</c:v>
                </c:pt>
                <c:pt idx="4831">
                  <c:v>483.100000000041</c:v>
                </c:pt>
                <c:pt idx="4832">
                  <c:v>483.200000000041</c:v>
                </c:pt>
                <c:pt idx="4833">
                  <c:v>483.300000000041</c:v>
                </c:pt>
                <c:pt idx="4834">
                  <c:v>483.400000000041</c:v>
                </c:pt>
                <c:pt idx="4835">
                  <c:v>483.500000000042</c:v>
                </c:pt>
                <c:pt idx="4836">
                  <c:v>483.600000000041</c:v>
                </c:pt>
                <c:pt idx="4837">
                  <c:v>483.700000000041</c:v>
                </c:pt>
                <c:pt idx="4838">
                  <c:v>483.800000000042</c:v>
                </c:pt>
                <c:pt idx="4839">
                  <c:v>483.900000000042</c:v>
                </c:pt>
                <c:pt idx="4840">
                  <c:v>484.000000000042</c:v>
                </c:pt>
                <c:pt idx="4841">
                  <c:v>484.100000000042</c:v>
                </c:pt>
                <c:pt idx="4842">
                  <c:v>484.200000000042</c:v>
                </c:pt>
                <c:pt idx="4843">
                  <c:v>484.300000000042</c:v>
                </c:pt>
                <c:pt idx="4844">
                  <c:v>484.400000000042</c:v>
                </c:pt>
                <c:pt idx="4845">
                  <c:v>484.500000000042</c:v>
                </c:pt>
                <c:pt idx="4846">
                  <c:v>484.600000000042</c:v>
                </c:pt>
                <c:pt idx="4847">
                  <c:v>484.700000000042</c:v>
                </c:pt>
                <c:pt idx="4848">
                  <c:v>484.800000000042</c:v>
                </c:pt>
                <c:pt idx="4849">
                  <c:v>484.900000000042</c:v>
                </c:pt>
                <c:pt idx="4850">
                  <c:v>485.000000000042</c:v>
                </c:pt>
                <c:pt idx="4851">
                  <c:v>485.100000000042</c:v>
                </c:pt>
                <c:pt idx="4852">
                  <c:v>485.200000000042</c:v>
                </c:pt>
                <c:pt idx="4853">
                  <c:v>485.300000000042</c:v>
                </c:pt>
                <c:pt idx="4854">
                  <c:v>485.400000000042</c:v>
                </c:pt>
                <c:pt idx="4855">
                  <c:v>485.500000000042</c:v>
                </c:pt>
                <c:pt idx="4856">
                  <c:v>485.600000000042</c:v>
                </c:pt>
                <c:pt idx="4857">
                  <c:v>485.700000000042</c:v>
                </c:pt>
                <c:pt idx="4858">
                  <c:v>485.800000000042</c:v>
                </c:pt>
                <c:pt idx="4859">
                  <c:v>485.900000000042</c:v>
                </c:pt>
                <c:pt idx="4860">
                  <c:v>486.000000000042</c:v>
                </c:pt>
                <c:pt idx="4861">
                  <c:v>486.100000000042</c:v>
                </c:pt>
                <c:pt idx="4862">
                  <c:v>486.200000000042</c:v>
                </c:pt>
                <c:pt idx="4863">
                  <c:v>486.300000000042</c:v>
                </c:pt>
                <c:pt idx="4864">
                  <c:v>486.400000000042</c:v>
                </c:pt>
                <c:pt idx="4865">
                  <c:v>486.500000000042</c:v>
                </c:pt>
                <c:pt idx="4866">
                  <c:v>486.600000000042</c:v>
                </c:pt>
                <c:pt idx="4867">
                  <c:v>486.700000000042</c:v>
                </c:pt>
                <c:pt idx="4868">
                  <c:v>486.800000000042</c:v>
                </c:pt>
                <c:pt idx="4869">
                  <c:v>486.900000000042</c:v>
                </c:pt>
                <c:pt idx="4870">
                  <c:v>487.000000000042</c:v>
                </c:pt>
                <c:pt idx="4871">
                  <c:v>487.100000000042</c:v>
                </c:pt>
                <c:pt idx="4872">
                  <c:v>487.200000000042</c:v>
                </c:pt>
                <c:pt idx="4873">
                  <c:v>487.300000000042</c:v>
                </c:pt>
                <c:pt idx="4874">
                  <c:v>487.400000000042</c:v>
                </c:pt>
                <c:pt idx="4875">
                  <c:v>487.500000000042</c:v>
                </c:pt>
                <c:pt idx="4876">
                  <c:v>487.600000000042</c:v>
                </c:pt>
                <c:pt idx="4877">
                  <c:v>487.700000000042</c:v>
                </c:pt>
                <c:pt idx="4878">
                  <c:v>487.800000000042</c:v>
                </c:pt>
                <c:pt idx="4879">
                  <c:v>487.900000000042</c:v>
                </c:pt>
                <c:pt idx="4880">
                  <c:v>488.000000000042</c:v>
                </c:pt>
                <c:pt idx="4881">
                  <c:v>488.100000000043</c:v>
                </c:pt>
                <c:pt idx="4882">
                  <c:v>488.200000000043</c:v>
                </c:pt>
                <c:pt idx="4883">
                  <c:v>488.300000000043</c:v>
                </c:pt>
                <c:pt idx="4884">
                  <c:v>488.400000000043</c:v>
                </c:pt>
                <c:pt idx="4885">
                  <c:v>488.500000000043</c:v>
                </c:pt>
                <c:pt idx="4886">
                  <c:v>488.600000000043</c:v>
                </c:pt>
                <c:pt idx="4887">
                  <c:v>488.700000000043</c:v>
                </c:pt>
                <c:pt idx="4888">
                  <c:v>488.800000000043</c:v>
                </c:pt>
                <c:pt idx="4889">
                  <c:v>488.900000000043</c:v>
                </c:pt>
                <c:pt idx="4890">
                  <c:v>489.000000000043</c:v>
                </c:pt>
                <c:pt idx="4891">
                  <c:v>489.100000000043</c:v>
                </c:pt>
                <c:pt idx="4892">
                  <c:v>489.200000000043</c:v>
                </c:pt>
                <c:pt idx="4893">
                  <c:v>489.300000000043</c:v>
                </c:pt>
                <c:pt idx="4894">
                  <c:v>489.400000000043</c:v>
                </c:pt>
                <c:pt idx="4895">
                  <c:v>489.500000000043</c:v>
                </c:pt>
                <c:pt idx="4896">
                  <c:v>489.600000000043</c:v>
                </c:pt>
                <c:pt idx="4897">
                  <c:v>489.700000000043</c:v>
                </c:pt>
                <c:pt idx="4898">
                  <c:v>489.800000000043</c:v>
                </c:pt>
                <c:pt idx="4899">
                  <c:v>489.900000000043</c:v>
                </c:pt>
                <c:pt idx="4900">
                  <c:v>490.000000000043</c:v>
                </c:pt>
                <c:pt idx="4901">
                  <c:v>490.100000000043</c:v>
                </c:pt>
                <c:pt idx="4902">
                  <c:v>490.200000000043</c:v>
                </c:pt>
                <c:pt idx="4903">
                  <c:v>490.300000000043</c:v>
                </c:pt>
                <c:pt idx="4904">
                  <c:v>490.400000000043</c:v>
                </c:pt>
                <c:pt idx="4905">
                  <c:v>490.500000000043</c:v>
                </c:pt>
                <c:pt idx="4906">
                  <c:v>490.600000000043</c:v>
                </c:pt>
                <c:pt idx="4907">
                  <c:v>490.700000000043</c:v>
                </c:pt>
                <c:pt idx="4908">
                  <c:v>490.800000000043</c:v>
                </c:pt>
                <c:pt idx="4909">
                  <c:v>490.900000000043</c:v>
                </c:pt>
                <c:pt idx="4910">
                  <c:v>491.000000000043</c:v>
                </c:pt>
                <c:pt idx="4911">
                  <c:v>491.100000000043</c:v>
                </c:pt>
                <c:pt idx="4912">
                  <c:v>491.200000000043</c:v>
                </c:pt>
                <c:pt idx="4913">
                  <c:v>491.300000000043</c:v>
                </c:pt>
                <c:pt idx="4914">
                  <c:v>491.400000000043</c:v>
                </c:pt>
                <c:pt idx="4915">
                  <c:v>491.500000000043</c:v>
                </c:pt>
                <c:pt idx="4916">
                  <c:v>491.600000000043</c:v>
                </c:pt>
                <c:pt idx="4917">
                  <c:v>491.700000000043</c:v>
                </c:pt>
                <c:pt idx="4918">
                  <c:v>491.800000000043</c:v>
                </c:pt>
                <c:pt idx="4919">
                  <c:v>491.900000000043</c:v>
                </c:pt>
                <c:pt idx="4920">
                  <c:v>492.000000000043</c:v>
                </c:pt>
                <c:pt idx="4921">
                  <c:v>492.100000000043</c:v>
                </c:pt>
                <c:pt idx="4922">
                  <c:v>492.200000000043</c:v>
                </c:pt>
                <c:pt idx="4923">
                  <c:v>492.300000000043</c:v>
                </c:pt>
                <c:pt idx="4924">
                  <c:v>492.400000000044</c:v>
                </c:pt>
                <c:pt idx="4925">
                  <c:v>492.500000000044</c:v>
                </c:pt>
                <c:pt idx="4926">
                  <c:v>492.600000000044</c:v>
                </c:pt>
                <c:pt idx="4927">
                  <c:v>492.700000000044</c:v>
                </c:pt>
                <c:pt idx="4928">
                  <c:v>492.800000000044</c:v>
                </c:pt>
                <c:pt idx="4929">
                  <c:v>492.900000000044</c:v>
                </c:pt>
                <c:pt idx="4930">
                  <c:v>493.000000000044</c:v>
                </c:pt>
                <c:pt idx="4931">
                  <c:v>493.100000000044</c:v>
                </c:pt>
                <c:pt idx="4932">
                  <c:v>493.200000000044</c:v>
                </c:pt>
                <c:pt idx="4933">
                  <c:v>493.300000000044</c:v>
                </c:pt>
                <c:pt idx="4934">
                  <c:v>493.400000000044</c:v>
                </c:pt>
                <c:pt idx="4935">
                  <c:v>493.500000000044</c:v>
                </c:pt>
                <c:pt idx="4936">
                  <c:v>493.600000000044</c:v>
                </c:pt>
                <c:pt idx="4937">
                  <c:v>493.700000000044</c:v>
                </c:pt>
                <c:pt idx="4938">
                  <c:v>493.800000000044</c:v>
                </c:pt>
                <c:pt idx="4939">
                  <c:v>493.900000000044</c:v>
                </c:pt>
                <c:pt idx="4940">
                  <c:v>494.000000000044</c:v>
                </c:pt>
                <c:pt idx="4941">
                  <c:v>494.100000000044</c:v>
                </c:pt>
                <c:pt idx="4942">
                  <c:v>494.200000000044</c:v>
                </c:pt>
                <c:pt idx="4943">
                  <c:v>494.300000000044</c:v>
                </c:pt>
                <c:pt idx="4944">
                  <c:v>494.400000000044</c:v>
                </c:pt>
                <c:pt idx="4945">
                  <c:v>494.500000000044</c:v>
                </c:pt>
                <c:pt idx="4946">
                  <c:v>494.600000000044</c:v>
                </c:pt>
                <c:pt idx="4947">
                  <c:v>494.700000000044</c:v>
                </c:pt>
                <c:pt idx="4948">
                  <c:v>494.800000000044</c:v>
                </c:pt>
                <c:pt idx="4949">
                  <c:v>494.900000000044</c:v>
                </c:pt>
                <c:pt idx="4950">
                  <c:v>495.000000000044</c:v>
                </c:pt>
                <c:pt idx="4951">
                  <c:v>495.100000000044</c:v>
                </c:pt>
                <c:pt idx="4952">
                  <c:v>495.200000000044</c:v>
                </c:pt>
                <c:pt idx="4953">
                  <c:v>495.300000000044</c:v>
                </c:pt>
                <c:pt idx="4954">
                  <c:v>495.400000000044</c:v>
                </c:pt>
                <c:pt idx="4955">
                  <c:v>495.500000000044</c:v>
                </c:pt>
                <c:pt idx="4956">
                  <c:v>495.600000000044</c:v>
                </c:pt>
                <c:pt idx="4957">
                  <c:v>495.700000000044</c:v>
                </c:pt>
                <c:pt idx="4958">
                  <c:v>495.800000000044</c:v>
                </c:pt>
                <c:pt idx="4959">
                  <c:v>495.900000000044</c:v>
                </c:pt>
                <c:pt idx="4960">
                  <c:v>496.000000000044</c:v>
                </c:pt>
                <c:pt idx="4961">
                  <c:v>496.100000000044</c:v>
                </c:pt>
                <c:pt idx="4962">
                  <c:v>496.200000000044</c:v>
                </c:pt>
                <c:pt idx="4963">
                  <c:v>496.300000000044</c:v>
                </c:pt>
                <c:pt idx="4964">
                  <c:v>496.400000000044</c:v>
                </c:pt>
                <c:pt idx="4965">
                  <c:v>496.500000000044</c:v>
                </c:pt>
                <c:pt idx="4966">
                  <c:v>496.600000000044</c:v>
                </c:pt>
                <c:pt idx="4967">
                  <c:v>496.700000000044</c:v>
                </c:pt>
                <c:pt idx="4968">
                  <c:v>496.800000000045</c:v>
                </c:pt>
                <c:pt idx="4969">
                  <c:v>496.900000000045</c:v>
                </c:pt>
                <c:pt idx="4970">
                  <c:v>497.000000000045</c:v>
                </c:pt>
                <c:pt idx="4971">
                  <c:v>497.100000000045</c:v>
                </c:pt>
                <c:pt idx="4972">
                  <c:v>497.200000000045</c:v>
                </c:pt>
                <c:pt idx="4973">
                  <c:v>497.300000000045</c:v>
                </c:pt>
                <c:pt idx="4974">
                  <c:v>497.400000000045</c:v>
                </c:pt>
                <c:pt idx="4975">
                  <c:v>497.500000000045</c:v>
                </c:pt>
                <c:pt idx="4976">
                  <c:v>497.600000000045</c:v>
                </c:pt>
                <c:pt idx="4977">
                  <c:v>497.700000000045</c:v>
                </c:pt>
                <c:pt idx="4978">
                  <c:v>497.800000000045</c:v>
                </c:pt>
                <c:pt idx="4979">
                  <c:v>497.900000000045</c:v>
                </c:pt>
                <c:pt idx="4980">
                  <c:v>498.000000000045</c:v>
                </c:pt>
                <c:pt idx="4981">
                  <c:v>498.100000000045</c:v>
                </c:pt>
                <c:pt idx="4982">
                  <c:v>498.200000000045</c:v>
                </c:pt>
                <c:pt idx="4983">
                  <c:v>498.300000000045</c:v>
                </c:pt>
                <c:pt idx="4984">
                  <c:v>498.400000000045</c:v>
                </c:pt>
                <c:pt idx="4985">
                  <c:v>498.500000000045</c:v>
                </c:pt>
                <c:pt idx="4986">
                  <c:v>498.600000000045</c:v>
                </c:pt>
                <c:pt idx="4987">
                  <c:v>498.700000000045</c:v>
                </c:pt>
                <c:pt idx="4988">
                  <c:v>498.800000000045</c:v>
                </c:pt>
                <c:pt idx="4989">
                  <c:v>498.900000000045</c:v>
                </c:pt>
                <c:pt idx="4990">
                  <c:v>499.000000000045</c:v>
                </c:pt>
                <c:pt idx="4991">
                  <c:v>499.100000000045</c:v>
                </c:pt>
                <c:pt idx="4992">
                  <c:v>499.200000000045</c:v>
                </c:pt>
                <c:pt idx="4993">
                  <c:v>499.300000000045</c:v>
                </c:pt>
                <c:pt idx="4994">
                  <c:v>499.400000000045</c:v>
                </c:pt>
                <c:pt idx="4995">
                  <c:v>499.500000000045</c:v>
                </c:pt>
                <c:pt idx="4996">
                  <c:v>499.600000000045</c:v>
                </c:pt>
                <c:pt idx="4997">
                  <c:v>499.700000000045</c:v>
                </c:pt>
                <c:pt idx="4998">
                  <c:v>499.800000000045</c:v>
                </c:pt>
                <c:pt idx="4999">
                  <c:v>499.900000000045</c:v>
                </c:pt>
                <c:pt idx="5000">
                  <c:v>500.000000000045</c:v>
                </c:pt>
                <c:pt idx="5001">
                  <c:v>500.100000000045</c:v>
                </c:pt>
                <c:pt idx="5002">
                  <c:v>500.200000000045</c:v>
                </c:pt>
                <c:pt idx="5003">
                  <c:v>500.300000000045</c:v>
                </c:pt>
                <c:pt idx="5004">
                  <c:v>500.400000000045</c:v>
                </c:pt>
                <c:pt idx="5005">
                  <c:v>500.500000000045</c:v>
                </c:pt>
                <c:pt idx="5006">
                  <c:v>500.600000000045</c:v>
                </c:pt>
                <c:pt idx="5007">
                  <c:v>500.700000000045</c:v>
                </c:pt>
                <c:pt idx="5008">
                  <c:v>500.800000000045</c:v>
                </c:pt>
                <c:pt idx="5009">
                  <c:v>500.900000000045</c:v>
                </c:pt>
                <c:pt idx="5010">
                  <c:v>501.000000000045</c:v>
                </c:pt>
                <c:pt idx="5011">
                  <c:v>501.100000000045</c:v>
                </c:pt>
                <c:pt idx="5012">
                  <c:v>501.200000000045</c:v>
                </c:pt>
                <c:pt idx="5013">
                  <c:v>501.300000000045</c:v>
                </c:pt>
                <c:pt idx="5014">
                  <c:v>501.400000000046</c:v>
                </c:pt>
                <c:pt idx="5015">
                  <c:v>501.500000000046</c:v>
                </c:pt>
                <c:pt idx="5016">
                  <c:v>501.600000000046</c:v>
                </c:pt>
                <c:pt idx="5017">
                  <c:v>501.700000000046</c:v>
                </c:pt>
                <c:pt idx="5018">
                  <c:v>501.800000000046</c:v>
                </c:pt>
                <c:pt idx="5019">
                  <c:v>501.900000000046</c:v>
                </c:pt>
                <c:pt idx="5020">
                  <c:v>502.000000000046</c:v>
                </c:pt>
                <c:pt idx="5021">
                  <c:v>502.100000000046</c:v>
                </c:pt>
                <c:pt idx="5022">
                  <c:v>502.200000000046</c:v>
                </c:pt>
                <c:pt idx="5023">
                  <c:v>502.300000000046</c:v>
                </c:pt>
                <c:pt idx="5024">
                  <c:v>502.400000000046</c:v>
                </c:pt>
                <c:pt idx="5025">
                  <c:v>502.500000000046</c:v>
                </c:pt>
                <c:pt idx="5026">
                  <c:v>502.600000000046</c:v>
                </c:pt>
                <c:pt idx="5027">
                  <c:v>502.700000000046</c:v>
                </c:pt>
                <c:pt idx="5028">
                  <c:v>502.800000000046</c:v>
                </c:pt>
                <c:pt idx="5029">
                  <c:v>502.900000000046</c:v>
                </c:pt>
                <c:pt idx="5030">
                  <c:v>503.000000000046</c:v>
                </c:pt>
                <c:pt idx="5031">
                  <c:v>503.100000000046</c:v>
                </c:pt>
                <c:pt idx="5032">
                  <c:v>503.200000000046</c:v>
                </c:pt>
                <c:pt idx="5033">
                  <c:v>503.300000000046</c:v>
                </c:pt>
                <c:pt idx="5034">
                  <c:v>503.400000000046</c:v>
                </c:pt>
                <c:pt idx="5035">
                  <c:v>503.500000000046</c:v>
                </c:pt>
                <c:pt idx="5036">
                  <c:v>503.600000000046</c:v>
                </c:pt>
                <c:pt idx="5037">
                  <c:v>503.700000000046</c:v>
                </c:pt>
                <c:pt idx="5038">
                  <c:v>503.800000000046</c:v>
                </c:pt>
                <c:pt idx="5039">
                  <c:v>503.900000000046</c:v>
                </c:pt>
                <c:pt idx="5040">
                  <c:v>504.000000000046</c:v>
                </c:pt>
                <c:pt idx="5041">
                  <c:v>504.100000000046</c:v>
                </c:pt>
                <c:pt idx="5042">
                  <c:v>504.200000000046</c:v>
                </c:pt>
                <c:pt idx="5043">
                  <c:v>504.300000000046</c:v>
                </c:pt>
                <c:pt idx="5044">
                  <c:v>504.400000000046</c:v>
                </c:pt>
                <c:pt idx="5045">
                  <c:v>504.500000000046</c:v>
                </c:pt>
                <c:pt idx="5046">
                  <c:v>504.600000000046</c:v>
                </c:pt>
                <c:pt idx="5047">
                  <c:v>504.700000000046</c:v>
                </c:pt>
                <c:pt idx="5048">
                  <c:v>504.800000000046</c:v>
                </c:pt>
                <c:pt idx="5049">
                  <c:v>504.900000000046</c:v>
                </c:pt>
                <c:pt idx="5050">
                  <c:v>505.000000000046</c:v>
                </c:pt>
                <c:pt idx="5051">
                  <c:v>505.100000000046</c:v>
                </c:pt>
                <c:pt idx="5052">
                  <c:v>505.200000000046</c:v>
                </c:pt>
                <c:pt idx="5053">
                  <c:v>505.300000000046</c:v>
                </c:pt>
                <c:pt idx="5054">
                  <c:v>505.400000000046</c:v>
                </c:pt>
                <c:pt idx="5055">
                  <c:v>505.500000000046</c:v>
                </c:pt>
                <c:pt idx="5056">
                  <c:v>505.600000000046</c:v>
                </c:pt>
                <c:pt idx="5057">
                  <c:v>505.700000000047</c:v>
                </c:pt>
                <c:pt idx="5058">
                  <c:v>505.800000000047</c:v>
                </c:pt>
                <c:pt idx="5059">
                  <c:v>505.900000000047</c:v>
                </c:pt>
                <c:pt idx="5060">
                  <c:v>506.000000000047</c:v>
                </c:pt>
                <c:pt idx="5061">
                  <c:v>506.100000000047</c:v>
                </c:pt>
                <c:pt idx="5062">
                  <c:v>506.200000000047</c:v>
                </c:pt>
                <c:pt idx="5063">
                  <c:v>506.300000000047</c:v>
                </c:pt>
                <c:pt idx="5064">
                  <c:v>506.400000000047</c:v>
                </c:pt>
                <c:pt idx="5065">
                  <c:v>506.500000000047</c:v>
                </c:pt>
                <c:pt idx="5066">
                  <c:v>506.600000000047</c:v>
                </c:pt>
                <c:pt idx="5067">
                  <c:v>506.700000000047</c:v>
                </c:pt>
                <c:pt idx="5068">
                  <c:v>506.800000000047</c:v>
                </c:pt>
                <c:pt idx="5069">
                  <c:v>506.900000000047</c:v>
                </c:pt>
                <c:pt idx="5070">
                  <c:v>507.000000000047</c:v>
                </c:pt>
                <c:pt idx="5071">
                  <c:v>507.100000000047</c:v>
                </c:pt>
                <c:pt idx="5072">
                  <c:v>507.200000000047</c:v>
                </c:pt>
                <c:pt idx="5073">
                  <c:v>507.300000000047</c:v>
                </c:pt>
                <c:pt idx="5074">
                  <c:v>507.400000000047</c:v>
                </c:pt>
                <c:pt idx="5075">
                  <c:v>507.500000000047</c:v>
                </c:pt>
                <c:pt idx="5076">
                  <c:v>507.600000000047</c:v>
                </c:pt>
                <c:pt idx="5077">
                  <c:v>507.700000000047</c:v>
                </c:pt>
                <c:pt idx="5078">
                  <c:v>507.800000000047</c:v>
                </c:pt>
                <c:pt idx="5079">
                  <c:v>507.900000000047</c:v>
                </c:pt>
                <c:pt idx="5080">
                  <c:v>508.000000000047</c:v>
                </c:pt>
                <c:pt idx="5081">
                  <c:v>508.100000000047</c:v>
                </c:pt>
                <c:pt idx="5082">
                  <c:v>508.200000000047</c:v>
                </c:pt>
                <c:pt idx="5083">
                  <c:v>508.300000000047</c:v>
                </c:pt>
                <c:pt idx="5084">
                  <c:v>508.400000000047</c:v>
                </c:pt>
                <c:pt idx="5085">
                  <c:v>508.500000000047</c:v>
                </c:pt>
                <c:pt idx="5086">
                  <c:v>508.600000000047</c:v>
                </c:pt>
                <c:pt idx="5087">
                  <c:v>508.700000000047</c:v>
                </c:pt>
                <c:pt idx="5088">
                  <c:v>508.800000000047</c:v>
                </c:pt>
                <c:pt idx="5089">
                  <c:v>508.900000000047</c:v>
                </c:pt>
                <c:pt idx="5090">
                  <c:v>509.000000000047</c:v>
                </c:pt>
                <c:pt idx="5091">
                  <c:v>509.100000000047</c:v>
                </c:pt>
                <c:pt idx="5092">
                  <c:v>509.200000000047</c:v>
                </c:pt>
                <c:pt idx="5093">
                  <c:v>509.300000000047</c:v>
                </c:pt>
                <c:pt idx="5094">
                  <c:v>509.400000000047</c:v>
                </c:pt>
                <c:pt idx="5095">
                  <c:v>509.500000000047</c:v>
                </c:pt>
                <c:pt idx="5096">
                  <c:v>509.600000000047</c:v>
                </c:pt>
                <c:pt idx="5097">
                  <c:v>509.700000000047</c:v>
                </c:pt>
                <c:pt idx="5098">
                  <c:v>509.800000000047</c:v>
                </c:pt>
                <c:pt idx="5099">
                  <c:v>509.900000000047</c:v>
                </c:pt>
                <c:pt idx="5100">
                  <c:v>510.000000000048</c:v>
                </c:pt>
                <c:pt idx="5101">
                  <c:v>510.100000000048</c:v>
                </c:pt>
                <c:pt idx="5102">
                  <c:v>510.200000000048</c:v>
                </c:pt>
                <c:pt idx="5103">
                  <c:v>510.300000000048</c:v>
                </c:pt>
                <c:pt idx="5104">
                  <c:v>510.400000000048</c:v>
                </c:pt>
                <c:pt idx="5105">
                  <c:v>510.500000000048</c:v>
                </c:pt>
                <c:pt idx="5106">
                  <c:v>510.600000000048</c:v>
                </c:pt>
                <c:pt idx="5107">
                  <c:v>510.700000000048</c:v>
                </c:pt>
                <c:pt idx="5108">
                  <c:v>510.800000000048</c:v>
                </c:pt>
                <c:pt idx="5109">
                  <c:v>510.900000000048</c:v>
                </c:pt>
                <c:pt idx="5110">
                  <c:v>511.000000000048</c:v>
                </c:pt>
                <c:pt idx="5111">
                  <c:v>511.100000000048</c:v>
                </c:pt>
                <c:pt idx="5112">
                  <c:v>511.200000000048</c:v>
                </c:pt>
                <c:pt idx="5113">
                  <c:v>511.300000000048</c:v>
                </c:pt>
                <c:pt idx="5114">
                  <c:v>511.400000000048</c:v>
                </c:pt>
                <c:pt idx="5115">
                  <c:v>511.500000000048</c:v>
                </c:pt>
                <c:pt idx="5116">
                  <c:v>511.600000000048</c:v>
                </c:pt>
                <c:pt idx="5117">
                  <c:v>511.700000000048</c:v>
                </c:pt>
                <c:pt idx="5118">
                  <c:v>511.800000000048</c:v>
                </c:pt>
                <c:pt idx="5119">
                  <c:v>511.900000000048</c:v>
                </c:pt>
                <c:pt idx="5120">
                  <c:v>512.000000000048</c:v>
                </c:pt>
                <c:pt idx="5121">
                  <c:v>512.100000000048</c:v>
                </c:pt>
                <c:pt idx="5122">
                  <c:v>512.200000000048</c:v>
                </c:pt>
                <c:pt idx="5123">
                  <c:v>512.300000000048</c:v>
                </c:pt>
                <c:pt idx="5124">
                  <c:v>512.400000000048</c:v>
                </c:pt>
                <c:pt idx="5125">
                  <c:v>512.500000000048</c:v>
                </c:pt>
                <c:pt idx="5126">
                  <c:v>512.600000000048</c:v>
                </c:pt>
                <c:pt idx="5127">
                  <c:v>512.700000000048</c:v>
                </c:pt>
                <c:pt idx="5128">
                  <c:v>512.800000000048</c:v>
                </c:pt>
                <c:pt idx="5129">
                  <c:v>512.900000000048</c:v>
                </c:pt>
                <c:pt idx="5130">
                  <c:v>513.000000000048</c:v>
                </c:pt>
                <c:pt idx="5131">
                  <c:v>513.100000000048</c:v>
                </c:pt>
                <c:pt idx="5132">
                  <c:v>513.200000000048</c:v>
                </c:pt>
                <c:pt idx="5133">
                  <c:v>513.300000000048</c:v>
                </c:pt>
                <c:pt idx="5134">
                  <c:v>513.400000000048</c:v>
                </c:pt>
                <c:pt idx="5135">
                  <c:v>513.500000000048</c:v>
                </c:pt>
                <c:pt idx="5136">
                  <c:v>513.600000000048</c:v>
                </c:pt>
                <c:pt idx="5137">
                  <c:v>513.700000000048</c:v>
                </c:pt>
                <c:pt idx="5138">
                  <c:v>513.800000000048</c:v>
                </c:pt>
                <c:pt idx="5139">
                  <c:v>513.900000000048</c:v>
                </c:pt>
                <c:pt idx="5140">
                  <c:v>514.000000000048</c:v>
                </c:pt>
                <c:pt idx="5141">
                  <c:v>514.100000000048</c:v>
                </c:pt>
                <c:pt idx="5142">
                  <c:v>514.200000000048</c:v>
                </c:pt>
                <c:pt idx="5143">
                  <c:v>514.300000000048</c:v>
                </c:pt>
                <c:pt idx="5144">
                  <c:v>514.400000000048</c:v>
                </c:pt>
                <c:pt idx="5145">
                  <c:v>514.500000000048</c:v>
                </c:pt>
                <c:pt idx="5146">
                  <c:v>514.600000000049</c:v>
                </c:pt>
                <c:pt idx="5147">
                  <c:v>514.700000000049</c:v>
                </c:pt>
                <c:pt idx="5148">
                  <c:v>514.800000000048</c:v>
                </c:pt>
                <c:pt idx="5149">
                  <c:v>514.900000000049</c:v>
                </c:pt>
                <c:pt idx="5150">
                  <c:v>515.000000000049</c:v>
                </c:pt>
                <c:pt idx="5151">
                  <c:v>515.100000000049</c:v>
                </c:pt>
                <c:pt idx="5152">
                  <c:v>515.200000000049</c:v>
                </c:pt>
                <c:pt idx="5153">
                  <c:v>515.300000000049</c:v>
                </c:pt>
                <c:pt idx="5154">
                  <c:v>515.400000000049</c:v>
                </c:pt>
                <c:pt idx="5155">
                  <c:v>515.500000000049</c:v>
                </c:pt>
                <c:pt idx="5156">
                  <c:v>515.600000000049</c:v>
                </c:pt>
                <c:pt idx="5157">
                  <c:v>515.700000000049</c:v>
                </c:pt>
                <c:pt idx="5158">
                  <c:v>515.800000000049</c:v>
                </c:pt>
                <c:pt idx="5159">
                  <c:v>515.900000000049</c:v>
                </c:pt>
                <c:pt idx="5160">
                  <c:v>516.000000000049</c:v>
                </c:pt>
                <c:pt idx="5161">
                  <c:v>516.100000000049</c:v>
                </c:pt>
                <c:pt idx="5162">
                  <c:v>516.200000000049</c:v>
                </c:pt>
                <c:pt idx="5163">
                  <c:v>516.300000000049</c:v>
                </c:pt>
                <c:pt idx="5164">
                  <c:v>516.400000000049</c:v>
                </c:pt>
                <c:pt idx="5165">
                  <c:v>516.500000000049</c:v>
                </c:pt>
                <c:pt idx="5166">
                  <c:v>516.600000000049</c:v>
                </c:pt>
                <c:pt idx="5167">
                  <c:v>516.700000000049</c:v>
                </c:pt>
                <c:pt idx="5168">
                  <c:v>516.800000000049</c:v>
                </c:pt>
                <c:pt idx="5169">
                  <c:v>516.900000000049</c:v>
                </c:pt>
                <c:pt idx="5170">
                  <c:v>517.000000000049</c:v>
                </c:pt>
                <c:pt idx="5171">
                  <c:v>517.100000000049</c:v>
                </c:pt>
                <c:pt idx="5172">
                  <c:v>517.200000000049</c:v>
                </c:pt>
                <c:pt idx="5173">
                  <c:v>517.300000000049</c:v>
                </c:pt>
                <c:pt idx="5174">
                  <c:v>517.400000000049</c:v>
                </c:pt>
                <c:pt idx="5175">
                  <c:v>517.500000000049</c:v>
                </c:pt>
                <c:pt idx="5176">
                  <c:v>517.600000000049</c:v>
                </c:pt>
                <c:pt idx="5177">
                  <c:v>517.700000000049</c:v>
                </c:pt>
                <c:pt idx="5178">
                  <c:v>517.800000000049</c:v>
                </c:pt>
                <c:pt idx="5179">
                  <c:v>517.900000000049</c:v>
                </c:pt>
                <c:pt idx="5180">
                  <c:v>518.000000000049</c:v>
                </c:pt>
                <c:pt idx="5181">
                  <c:v>518.100000000049</c:v>
                </c:pt>
                <c:pt idx="5182">
                  <c:v>518.200000000049</c:v>
                </c:pt>
                <c:pt idx="5183">
                  <c:v>518.300000000049</c:v>
                </c:pt>
                <c:pt idx="5184">
                  <c:v>518.400000000049</c:v>
                </c:pt>
                <c:pt idx="5185">
                  <c:v>518.500000000049</c:v>
                </c:pt>
                <c:pt idx="5186">
                  <c:v>518.600000000049</c:v>
                </c:pt>
                <c:pt idx="5187">
                  <c:v>518.700000000049</c:v>
                </c:pt>
                <c:pt idx="5188">
                  <c:v>518.800000000049</c:v>
                </c:pt>
                <c:pt idx="5189">
                  <c:v>518.900000000049</c:v>
                </c:pt>
                <c:pt idx="5190">
                  <c:v>519.000000000049</c:v>
                </c:pt>
                <c:pt idx="5191">
                  <c:v>519.100000000049</c:v>
                </c:pt>
                <c:pt idx="5192">
                  <c:v>519.20000000005</c:v>
                </c:pt>
                <c:pt idx="5193">
                  <c:v>519.30000000005</c:v>
                </c:pt>
                <c:pt idx="5194">
                  <c:v>519.40000000005</c:v>
                </c:pt>
                <c:pt idx="5195">
                  <c:v>519.50000000005</c:v>
                </c:pt>
                <c:pt idx="5196">
                  <c:v>519.60000000005</c:v>
                </c:pt>
                <c:pt idx="5197">
                  <c:v>519.70000000005</c:v>
                </c:pt>
                <c:pt idx="5198">
                  <c:v>519.80000000005</c:v>
                </c:pt>
                <c:pt idx="5199">
                  <c:v>519.90000000005</c:v>
                </c:pt>
                <c:pt idx="5200">
                  <c:v>520.00000000005</c:v>
                </c:pt>
                <c:pt idx="5201">
                  <c:v>520.10000000005</c:v>
                </c:pt>
                <c:pt idx="5202">
                  <c:v>520.20000000005</c:v>
                </c:pt>
                <c:pt idx="5203">
                  <c:v>520.30000000005</c:v>
                </c:pt>
                <c:pt idx="5204">
                  <c:v>520.40000000005</c:v>
                </c:pt>
                <c:pt idx="5205">
                  <c:v>520.50000000005</c:v>
                </c:pt>
                <c:pt idx="5206">
                  <c:v>520.60000000005</c:v>
                </c:pt>
                <c:pt idx="5207">
                  <c:v>520.70000000005</c:v>
                </c:pt>
                <c:pt idx="5208">
                  <c:v>520.80000000005</c:v>
                </c:pt>
                <c:pt idx="5209">
                  <c:v>520.90000000005</c:v>
                </c:pt>
                <c:pt idx="5210">
                  <c:v>521.00000000005</c:v>
                </c:pt>
                <c:pt idx="5211">
                  <c:v>521.10000000005</c:v>
                </c:pt>
                <c:pt idx="5212">
                  <c:v>521.20000000005</c:v>
                </c:pt>
                <c:pt idx="5213">
                  <c:v>521.30000000005</c:v>
                </c:pt>
                <c:pt idx="5214">
                  <c:v>521.40000000005</c:v>
                </c:pt>
                <c:pt idx="5215">
                  <c:v>521.50000000005</c:v>
                </c:pt>
                <c:pt idx="5216">
                  <c:v>521.60000000005</c:v>
                </c:pt>
                <c:pt idx="5217">
                  <c:v>521.70000000005</c:v>
                </c:pt>
                <c:pt idx="5218">
                  <c:v>521.80000000005</c:v>
                </c:pt>
                <c:pt idx="5219">
                  <c:v>521.90000000005</c:v>
                </c:pt>
                <c:pt idx="5220">
                  <c:v>522.00000000005</c:v>
                </c:pt>
                <c:pt idx="5221">
                  <c:v>522.10000000005</c:v>
                </c:pt>
                <c:pt idx="5222">
                  <c:v>522.20000000005</c:v>
                </c:pt>
                <c:pt idx="5223">
                  <c:v>522.30000000005</c:v>
                </c:pt>
                <c:pt idx="5224">
                  <c:v>522.40000000005</c:v>
                </c:pt>
                <c:pt idx="5225">
                  <c:v>522.50000000005</c:v>
                </c:pt>
                <c:pt idx="5226">
                  <c:v>522.60000000005</c:v>
                </c:pt>
                <c:pt idx="5227">
                  <c:v>522.70000000005</c:v>
                </c:pt>
                <c:pt idx="5228">
                  <c:v>522.80000000005</c:v>
                </c:pt>
                <c:pt idx="5229">
                  <c:v>522.90000000005</c:v>
                </c:pt>
                <c:pt idx="5230">
                  <c:v>523.00000000005</c:v>
                </c:pt>
                <c:pt idx="5231">
                  <c:v>523.10000000005</c:v>
                </c:pt>
                <c:pt idx="5232">
                  <c:v>523.20000000005</c:v>
                </c:pt>
                <c:pt idx="5233">
                  <c:v>523.30000000005</c:v>
                </c:pt>
                <c:pt idx="5234">
                  <c:v>523.40000000005</c:v>
                </c:pt>
                <c:pt idx="5235">
                  <c:v>523.500000000051</c:v>
                </c:pt>
                <c:pt idx="5236">
                  <c:v>523.600000000051</c:v>
                </c:pt>
                <c:pt idx="5237">
                  <c:v>523.700000000051</c:v>
                </c:pt>
                <c:pt idx="5238">
                  <c:v>523.800000000051</c:v>
                </c:pt>
                <c:pt idx="5239">
                  <c:v>523.900000000051</c:v>
                </c:pt>
                <c:pt idx="5240">
                  <c:v>524.000000000051</c:v>
                </c:pt>
                <c:pt idx="5241">
                  <c:v>524.100000000051</c:v>
                </c:pt>
                <c:pt idx="5242">
                  <c:v>524.200000000051</c:v>
                </c:pt>
                <c:pt idx="5243">
                  <c:v>524.300000000051</c:v>
                </c:pt>
                <c:pt idx="5244">
                  <c:v>524.400000000051</c:v>
                </c:pt>
                <c:pt idx="5245">
                  <c:v>524.500000000051</c:v>
                </c:pt>
                <c:pt idx="5246">
                  <c:v>524.600000000051</c:v>
                </c:pt>
                <c:pt idx="5247">
                  <c:v>524.700000000051</c:v>
                </c:pt>
                <c:pt idx="5248">
                  <c:v>524.800000000051</c:v>
                </c:pt>
                <c:pt idx="5249">
                  <c:v>524.900000000051</c:v>
                </c:pt>
                <c:pt idx="5250">
                  <c:v>525.000000000051</c:v>
                </c:pt>
                <c:pt idx="5251">
                  <c:v>525.100000000051</c:v>
                </c:pt>
                <c:pt idx="5252">
                  <c:v>525.200000000051</c:v>
                </c:pt>
                <c:pt idx="5253">
                  <c:v>525.300000000051</c:v>
                </c:pt>
                <c:pt idx="5254">
                  <c:v>525.400000000051</c:v>
                </c:pt>
                <c:pt idx="5255">
                  <c:v>525.500000000051</c:v>
                </c:pt>
                <c:pt idx="5256">
                  <c:v>525.600000000051</c:v>
                </c:pt>
                <c:pt idx="5257">
                  <c:v>525.700000000051</c:v>
                </c:pt>
                <c:pt idx="5258">
                  <c:v>525.800000000051</c:v>
                </c:pt>
                <c:pt idx="5259">
                  <c:v>525.900000000051</c:v>
                </c:pt>
                <c:pt idx="5260">
                  <c:v>526.000000000051</c:v>
                </c:pt>
                <c:pt idx="5261">
                  <c:v>526.100000000051</c:v>
                </c:pt>
                <c:pt idx="5262">
                  <c:v>526.200000000051</c:v>
                </c:pt>
                <c:pt idx="5263">
                  <c:v>526.300000000051</c:v>
                </c:pt>
                <c:pt idx="5264">
                  <c:v>526.400000000051</c:v>
                </c:pt>
                <c:pt idx="5265">
                  <c:v>526.500000000051</c:v>
                </c:pt>
                <c:pt idx="5266">
                  <c:v>526.600000000051</c:v>
                </c:pt>
                <c:pt idx="5267">
                  <c:v>526.700000000051</c:v>
                </c:pt>
                <c:pt idx="5268">
                  <c:v>526.800000000051</c:v>
                </c:pt>
                <c:pt idx="5269">
                  <c:v>526.900000000051</c:v>
                </c:pt>
                <c:pt idx="5270">
                  <c:v>527.000000000051</c:v>
                </c:pt>
                <c:pt idx="5271">
                  <c:v>527.100000000051</c:v>
                </c:pt>
                <c:pt idx="5272">
                  <c:v>527.200000000051</c:v>
                </c:pt>
                <c:pt idx="5273">
                  <c:v>527.300000000051</c:v>
                </c:pt>
                <c:pt idx="5274">
                  <c:v>527.400000000051</c:v>
                </c:pt>
                <c:pt idx="5275">
                  <c:v>527.500000000051</c:v>
                </c:pt>
                <c:pt idx="5276">
                  <c:v>527.600000000051</c:v>
                </c:pt>
                <c:pt idx="5277">
                  <c:v>527.700000000051</c:v>
                </c:pt>
                <c:pt idx="5278">
                  <c:v>527.800000000052</c:v>
                </c:pt>
                <c:pt idx="5279">
                  <c:v>527.900000000052</c:v>
                </c:pt>
                <c:pt idx="5280">
                  <c:v>528.000000000052</c:v>
                </c:pt>
                <c:pt idx="5281">
                  <c:v>528.100000000052</c:v>
                </c:pt>
                <c:pt idx="5282">
                  <c:v>528.200000000052</c:v>
                </c:pt>
                <c:pt idx="5283">
                  <c:v>528.300000000052</c:v>
                </c:pt>
                <c:pt idx="5284">
                  <c:v>528.400000000052</c:v>
                </c:pt>
                <c:pt idx="5285">
                  <c:v>528.500000000052</c:v>
                </c:pt>
                <c:pt idx="5286">
                  <c:v>528.600000000052</c:v>
                </c:pt>
                <c:pt idx="5287">
                  <c:v>528.700000000052</c:v>
                </c:pt>
                <c:pt idx="5288">
                  <c:v>528.800000000052</c:v>
                </c:pt>
                <c:pt idx="5289">
                  <c:v>528.900000000052</c:v>
                </c:pt>
                <c:pt idx="5290">
                  <c:v>529.000000000052</c:v>
                </c:pt>
                <c:pt idx="5291">
                  <c:v>529.100000000052</c:v>
                </c:pt>
                <c:pt idx="5292">
                  <c:v>529.200000000052</c:v>
                </c:pt>
                <c:pt idx="5293">
                  <c:v>529.300000000052</c:v>
                </c:pt>
                <c:pt idx="5294">
                  <c:v>529.400000000052</c:v>
                </c:pt>
                <c:pt idx="5295">
                  <c:v>529.500000000052</c:v>
                </c:pt>
                <c:pt idx="5296">
                  <c:v>529.600000000052</c:v>
                </c:pt>
                <c:pt idx="5297">
                  <c:v>529.700000000052</c:v>
                </c:pt>
                <c:pt idx="5298">
                  <c:v>529.800000000052</c:v>
                </c:pt>
                <c:pt idx="5299">
                  <c:v>529.900000000052</c:v>
                </c:pt>
                <c:pt idx="5300">
                  <c:v>530.000000000052</c:v>
                </c:pt>
                <c:pt idx="5301">
                  <c:v>530.100000000052</c:v>
                </c:pt>
                <c:pt idx="5302">
                  <c:v>530.200000000052</c:v>
                </c:pt>
                <c:pt idx="5303">
                  <c:v>530.300000000052</c:v>
                </c:pt>
                <c:pt idx="5304">
                  <c:v>530.400000000052</c:v>
                </c:pt>
                <c:pt idx="5305">
                  <c:v>530.500000000052</c:v>
                </c:pt>
                <c:pt idx="5306">
                  <c:v>530.600000000052</c:v>
                </c:pt>
                <c:pt idx="5307">
                  <c:v>530.700000000052</c:v>
                </c:pt>
                <c:pt idx="5308">
                  <c:v>530.800000000052</c:v>
                </c:pt>
                <c:pt idx="5309">
                  <c:v>530.900000000052</c:v>
                </c:pt>
                <c:pt idx="5310">
                  <c:v>531.000000000052</c:v>
                </c:pt>
                <c:pt idx="5311">
                  <c:v>531.100000000052</c:v>
                </c:pt>
                <c:pt idx="5312">
                  <c:v>531.200000000052</c:v>
                </c:pt>
                <c:pt idx="5313">
                  <c:v>531.300000000052</c:v>
                </c:pt>
                <c:pt idx="5314">
                  <c:v>531.400000000052</c:v>
                </c:pt>
                <c:pt idx="5315">
                  <c:v>531.500000000052</c:v>
                </c:pt>
                <c:pt idx="5316">
                  <c:v>531.600000000052</c:v>
                </c:pt>
                <c:pt idx="5317">
                  <c:v>531.700000000052</c:v>
                </c:pt>
                <c:pt idx="5318">
                  <c:v>531.800000000052</c:v>
                </c:pt>
                <c:pt idx="5319">
                  <c:v>531.900000000052</c:v>
                </c:pt>
                <c:pt idx="5320">
                  <c:v>532.000000000052</c:v>
                </c:pt>
                <c:pt idx="5321">
                  <c:v>532.100000000052</c:v>
                </c:pt>
                <c:pt idx="5322">
                  <c:v>532.200000000053</c:v>
                </c:pt>
                <c:pt idx="5323">
                  <c:v>532.300000000052</c:v>
                </c:pt>
                <c:pt idx="5324">
                  <c:v>532.400000000053</c:v>
                </c:pt>
                <c:pt idx="5325">
                  <c:v>532.500000000053</c:v>
                </c:pt>
                <c:pt idx="5326">
                  <c:v>532.600000000053</c:v>
                </c:pt>
                <c:pt idx="5327">
                  <c:v>532.700000000053</c:v>
                </c:pt>
                <c:pt idx="5328">
                  <c:v>532.800000000053</c:v>
                </c:pt>
                <c:pt idx="5329">
                  <c:v>532.900000000053</c:v>
                </c:pt>
                <c:pt idx="5330">
                  <c:v>533.000000000053</c:v>
                </c:pt>
                <c:pt idx="5331">
                  <c:v>533.100000000053</c:v>
                </c:pt>
                <c:pt idx="5332">
                  <c:v>533.200000000053</c:v>
                </c:pt>
                <c:pt idx="5333">
                  <c:v>533.300000000053</c:v>
                </c:pt>
                <c:pt idx="5334">
                  <c:v>533.400000000053</c:v>
                </c:pt>
                <c:pt idx="5335">
                  <c:v>533.500000000053</c:v>
                </c:pt>
                <c:pt idx="5336">
                  <c:v>533.600000000053</c:v>
                </c:pt>
                <c:pt idx="5337">
                  <c:v>533.700000000053</c:v>
                </c:pt>
                <c:pt idx="5338">
                  <c:v>533.800000000053</c:v>
                </c:pt>
                <c:pt idx="5339">
                  <c:v>533.900000000053</c:v>
                </c:pt>
                <c:pt idx="5340">
                  <c:v>534.000000000053</c:v>
                </c:pt>
                <c:pt idx="5341">
                  <c:v>534.100000000053</c:v>
                </c:pt>
                <c:pt idx="5342">
                  <c:v>534.200000000053</c:v>
                </c:pt>
                <c:pt idx="5343">
                  <c:v>534.300000000053</c:v>
                </c:pt>
                <c:pt idx="5344">
                  <c:v>534.400000000053</c:v>
                </c:pt>
                <c:pt idx="5345">
                  <c:v>534.500000000053</c:v>
                </c:pt>
                <c:pt idx="5346">
                  <c:v>534.600000000053</c:v>
                </c:pt>
                <c:pt idx="5347">
                  <c:v>534.700000000053</c:v>
                </c:pt>
                <c:pt idx="5348">
                  <c:v>534.800000000053</c:v>
                </c:pt>
                <c:pt idx="5349">
                  <c:v>534.900000000053</c:v>
                </c:pt>
                <c:pt idx="5350">
                  <c:v>535.000000000053</c:v>
                </c:pt>
                <c:pt idx="5351">
                  <c:v>535.100000000053</c:v>
                </c:pt>
                <c:pt idx="5352">
                  <c:v>535.200000000053</c:v>
                </c:pt>
                <c:pt idx="5353">
                  <c:v>535.300000000053</c:v>
                </c:pt>
                <c:pt idx="5354">
                  <c:v>535.400000000053</c:v>
                </c:pt>
                <c:pt idx="5355">
                  <c:v>535.500000000053</c:v>
                </c:pt>
                <c:pt idx="5356">
                  <c:v>535.600000000053</c:v>
                </c:pt>
                <c:pt idx="5357">
                  <c:v>535.700000000053</c:v>
                </c:pt>
                <c:pt idx="5358">
                  <c:v>535.800000000053</c:v>
                </c:pt>
                <c:pt idx="5359">
                  <c:v>535.900000000053</c:v>
                </c:pt>
                <c:pt idx="5360">
                  <c:v>536.000000000053</c:v>
                </c:pt>
                <c:pt idx="5361">
                  <c:v>536.100000000053</c:v>
                </c:pt>
                <c:pt idx="5362">
                  <c:v>536.200000000053</c:v>
                </c:pt>
                <c:pt idx="5363">
                  <c:v>536.300000000053</c:v>
                </c:pt>
                <c:pt idx="5364">
                  <c:v>536.400000000053</c:v>
                </c:pt>
                <c:pt idx="5365">
                  <c:v>536.500000000053</c:v>
                </c:pt>
                <c:pt idx="5366">
                  <c:v>536.600000000053</c:v>
                </c:pt>
                <c:pt idx="5367">
                  <c:v>536.700000000054</c:v>
                </c:pt>
                <c:pt idx="5368">
                  <c:v>536.800000000054</c:v>
                </c:pt>
                <c:pt idx="5369">
                  <c:v>536.900000000054</c:v>
                </c:pt>
                <c:pt idx="5370">
                  <c:v>537.000000000054</c:v>
                </c:pt>
                <c:pt idx="5371">
                  <c:v>537.100000000054</c:v>
                </c:pt>
                <c:pt idx="5372">
                  <c:v>537.200000000054</c:v>
                </c:pt>
                <c:pt idx="5373">
                  <c:v>537.300000000054</c:v>
                </c:pt>
                <c:pt idx="5374">
                  <c:v>537.400000000054</c:v>
                </c:pt>
                <c:pt idx="5375">
                  <c:v>537.500000000054</c:v>
                </c:pt>
                <c:pt idx="5376">
                  <c:v>537.600000000054</c:v>
                </c:pt>
                <c:pt idx="5377">
                  <c:v>537.700000000054</c:v>
                </c:pt>
                <c:pt idx="5378">
                  <c:v>537.800000000054</c:v>
                </c:pt>
                <c:pt idx="5379">
                  <c:v>537.900000000054</c:v>
                </c:pt>
                <c:pt idx="5380">
                  <c:v>538.000000000054</c:v>
                </c:pt>
                <c:pt idx="5381">
                  <c:v>538.100000000054</c:v>
                </c:pt>
                <c:pt idx="5382">
                  <c:v>538.200000000054</c:v>
                </c:pt>
                <c:pt idx="5383">
                  <c:v>538.300000000054</c:v>
                </c:pt>
                <c:pt idx="5384">
                  <c:v>538.400000000054</c:v>
                </c:pt>
                <c:pt idx="5385">
                  <c:v>538.500000000054</c:v>
                </c:pt>
                <c:pt idx="5386">
                  <c:v>538.600000000054</c:v>
                </c:pt>
                <c:pt idx="5387">
                  <c:v>538.700000000054</c:v>
                </c:pt>
                <c:pt idx="5388">
                  <c:v>538.800000000054</c:v>
                </c:pt>
                <c:pt idx="5389">
                  <c:v>538.900000000054</c:v>
                </c:pt>
                <c:pt idx="5390">
                  <c:v>539.000000000054</c:v>
                </c:pt>
                <c:pt idx="5391">
                  <c:v>539.100000000054</c:v>
                </c:pt>
                <c:pt idx="5392">
                  <c:v>539.200000000054</c:v>
                </c:pt>
                <c:pt idx="5393">
                  <c:v>539.300000000054</c:v>
                </c:pt>
                <c:pt idx="5394">
                  <c:v>539.400000000054</c:v>
                </c:pt>
                <c:pt idx="5395">
                  <c:v>539.500000000054</c:v>
                </c:pt>
                <c:pt idx="5396">
                  <c:v>539.600000000054</c:v>
                </c:pt>
                <c:pt idx="5397">
                  <c:v>539.700000000054</c:v>
                </c:pt>
                <c:pt idx="5398">
                  <c:v>539.800000000054</c:v>
                </c:pt>
                <c:pt idx="5399">
                  <c:v>539.900000000054</c:v>
                </c:pt>
                <c:pt idx="5400">
                  <c:v>540.000000000054</c:v>
                </c:pt>
                <c:pt idx="5401">
                  <c:v>540.100000000054</c:v>
                </c:pt>
                <c:pt idx="5402">
                  <c:v>540.200000000054</c:v>
                </c:pt>
                <c:pt idx="5403">
                  <c:v>540.300000000054</c:v>
                </c:pt>
                <c:pt idx="5404">
                  <c:v>540.400000000054</c:v>
                </c:pt>
                <c:pt idx="5405">
                  <c:v>540.500000000054</c:v>
                </c:pt>
                <c:pt idx="5406">
                  <c:v>540.600000000054</c:v>
                </c:pt>
                <c:pt idx="5407">
                  <c:v>540.700000000054</c:v>
                </c:pt>
                <c:pt idx="5408">
                  <c:v>540.800000000054</c:v>
                </c:pt>
                <c:pt idx="5409">
                  <c:v>540.900000000054</c:v>
                </c:pt>
                <c:pt idx="5410">
                  <c:v>541.000000000054</c:v>
                </c:pt>
                <c:pt idx="5411">
                  <c:v>541.100000000055</c:v>
                </c:pt>
                <c:pt idx="5412">
                  <c:v>541.200000000055</c:v>
                </c:pt>
                <c:pt idx="5413">
                  <c:v>541.300000000055</c:v>
                </c:pt>
                <c:pt idx="5414">
                  <c:v>541.400000000055</c:v>
                </c:pt>
                <c:pt idx="5415">
                  <c:v>541.500000000055</c:v>
                </c:pt>
                <c:pt idx="5416">
                  <c:v>541.600000000055</c:v>
                </c:pt>
                <c:pt idx="5417">
                  <c:v>541.700000000055</c:v>
                </c:pt>
                <c:pt idx="5418">
                  <c:v>541.800000000055</c:v>
                </c:pt>
                <c:pt idx="5419">
                  <c:v>541.900000000055</c:v>
                </c:pt>
                <c:pt idx="5420">
                  <c:v>542.000000000055</c:v>
                </c:pt>
                <c:pt idx="5421">
                  <c:v>542.100000000055</c:v>
                </c:pt>
                <c:pt idx="5422">
                  <c:v>542.200000000055</c:v>
                </c:pt>
                <c:pt idx="5423">
                  <c:v>542.300000000055</c:v>
                </c:pt>
                <c:pt idx="5424">
                  <c:v>542.400000000055</c:v>
                </c:pt>
                <c:pt idx="5425">
                  <c:v>542.500000000055</c:v>
                </c:pt>
                <c:pt idx="5426">
                  <c:v>542.600000000055</c:v>
                </c:pt>
                <c:pt idx="5427">
                  <c:v>542.700000000055</c:v>
                </c:pt>
                <c:pt idx="5428">
                  <c:v>542.800000000055</c:v>
                </c:pt>
                <c:pt idx="5429">
                  <c:v>542.900000000055</c:v>
                </c:pt>
                <c:pt idx="5430">
                  <c:v>543.000000000055</c:v>
                </c:pt>
                <c:pt idx="5431">
                  <c:v>543.100000000055</c:v>
                </c:pt>
                <c:pt idx="5432">
                  <c:v>543.200000000055</c:v>
                </c:pt>
                <c:pt idx="5433">
                  <c:v>543.300000000055</c:v>
                </c:pt>
                <c:pt idx="5434">
                  <c:v>543.400000000055</c:v>
                </c:pt>
                <c:pt idx="5435">
                  <c:v>543.500000000055</c:v>
                </c:pt>
                <c:pt idx="5436">
                  <c:v>543.600000000055</c:v>
                </c:pt>
                <c:pt idx="5437">
                  <c:v>543.700000000055</c:v>
                </c:pt>
                <c:pt idx="5438">
                  <c:v>543.800000000055</c:v>
                </c:pt>
                <c:pt idx="5439">
                  <c:v>543.900000000055</c:v>
                </c:pt>
                <c:pt idx="5440">
                  <c:v>544.000000000055</c:v>
                </c:pt>
                <c:pt idx="5441">
                  <c:v>544.100000000055</c:v>
                </c:pt>
                <c:pt idx="5442">
                  <c:v>544.200000000055</c:v>
                </c:pt>
                <c:pt idx="5443">
                  <c:v>544.300000000055</c:v>
                </c:pt>
                <c:pt idx="5444">
                  <c:v>544.400000000055</c:v>
                </c:pt>
                <c:pt idx="5445">
                  <c:v>544.500000000055</c:v>
                </c:pt>
                <c:pt idx="5446">
                  <c:v>544.600000000055</c:v>
                </c:pt>
                <c:pt idx="5447">
                  <c:v>544.700000000055</c:v>
                </c:pt>
                <c:pt idx="5448">
                  <c:v>544.800000000055</c:v>
                </c:pt>
                <c:pt idx="5449">
                  <c:v>544.900000000055</c:v>
                </c:pt>
                <c:pt idx="5450">
                  <c:v>545.000000000055</c:v>
                </c:pt>
                <c:pt idx="5451">
                  <c:v>545.100000000055</c:v>
                </c:pt>
                <c:pt idx="5452">
                  <c:v>545.200000000055</c:v>
                </c:pt>
                <c:pt idx="5453">
                  <c:v>545.300000000055</c:v>
                </c:pt>
                <c:pt idx="5454">
                  <c:v>545.400000000056</c:v>
                </c:pt>
                <c:pt idx="5455">
                  <c:v>545.500000000056</c:v>
                </c:pt>
                <c:pt idx="5456">
                  <c:v>545.600000000055</c:v>
                </c:pt>
                <c:pt idx="5457">
                  <c:v>545.700000000056</c:v>
                </c:pt>
                <c:pt idx="5458">
                  <c:v>545.800000000056</c:v>
                </c:pt>
                <c:pt idx="5459">
                  <c:v>545.900000000056</c:v>
                </c:pt>
                <c:pt idx="5460">
                  <c:v>546.000000000056</c:v>
                </c:pt>
                <c:pt idx="5461">
                  <c:v>546.100000000056</c:v>
                </c:pt>
                <c:pt idx="5462">
                  <c:v>546.200000000056</c:v>
                </c:pt>
                <c:pt idx="5463">
                  <c:v>546.300000000056</c:v>
                </c:pt>
                <c:pt idx="5464">
                  <c:v>546.400000000056</c:v>
                </c:pt>
                <c:pt idx="5465">
                  <c:v>546.500000000056</c:v>
                </c:pt>
                <c:pt idx="5466">
                  <c:v>546.600000000056</c:v>
                </c:pt>
                <c:pt idx="5467">
                  <c:v>546.700000000056</c:v>
                </c:pt>
                <c:pt idx="5468">
                  <c:v>546.800000000056</c:v>
                </c:pt>
                <c:pt idx="5469">
                  <c:v>546.900000000056</c:v>
                </c:pt>
                <c:pt idx="5470">
                  <c:v>547.000000000056</c:v>
                </c:pt>
                <c:pt idx="5471">
                  <c:v>547.100000000056</c:v>
                </c:pt>
                <c:pt idx="5472">
                  <c:v>547.200000000056</c:v>
                </c:pt>
                <c:pt idx="5473">
                  <c:v>547.300000000056</c:v>
                </c:pt>
                <c:pt idx="5474">
                  <c:v>547.400000000056</c:v>
                </c:pt>
                <c:pt idx="5475">
                  <c:v>547.500000000056</c:v>
                </c:pt>
                <c:pt idx="5476">
                  <c:v>547.600000000056</c:v>
                </c:pt>
                <c:pt idx="5477">
                  <c:v>547.700000000056</c:v>
                </c:pt>
                <c:pt idx="5478">
                  <c:v>547.800000000056</c:v>
                </c:pt>
                <c:pt idx="5479">
                  <c:v>547.900000000056</c:v>
                </c:pt>
                <c:pt idx="5480">
                  <c:v>548.000000000056</c:v>
                </c:pt>
                <c:pt idx="5481">
                  <c:v>548.100000000056</c:v>
                </c:pt>
                <c:pt idx="5482">
                  <c:v>548.200000000056</c:v>
                </c:pt>
                <c:pt idx="5483">
                  <c:v>548.300000000056</c:v>
                </c:pt>
                <c:pt idx="5484">
                  <c:v>548.400000000056</c:v>
                </c:pt>
                <c:pt idx="5485">
                  <c:v>548.500000000056</c:v>
                </c:pt>
                <c:pt idx="5486">
                  <c:v>548.600000000056</c:v>
                </c:pt>
                <c:pt idx="5487">
                  <c:v>548.700000000056</c:v>
                </c:pt>
                <c:pt idx="5488">
                  <c:v>548.800000000056</c:v>
                </c:pt>
                <c:pt idx="5489">
                  <c:v>548.900000000056</c:v>
                </c:pt>
                <c:pt idx="5490">
                  <c:v>549.000000000056</c:v>
                </c:pt>
                <c:pt idx="5491">
                  <c:v>549.100000000056</c:v>
                </c:pt>
                <c:pt idx="5492">
                  <c:v>549.200000000056</c:v>
                </c:pt>
                <c:pt idx="5493">
                  <c:v>549.300000000056</c:v>
                </c:pt>
                <c:pt idx="5494">
                  <c:v>549.400000000056</c:v>
                </c:pt>
                <c:pt idx="5495">
                  <c:v>549.500000000056</c:v>
                </c:pt>
                <c:pt idx="5496">
                  <c:v>549.600000000056</c:v>
                </c:pt>
                <c:pt idx="5497">
                  <c:v>549.700000000057</c:v>
                </c:pt>
                <c:pt idx="5498">
                  <c:v>549.800000000056</c:v>
                </c:pt>
                <c:pt idx="5499">
                  <c:v>549.900000000056</c:v>
                </c:pt>
                <c:pt idx="5500">
                  <c:v>550.000000000057</c:v>
                </c:pt>
                <c:pt idx="5501">
                  <c:v>550.100000000057</c:v>
                </c:pt>
                <c:pt idx="5502">
                  <c:v>550.200000000057</c:v>
                </c:pt>
                <c:pt idx="5503">
                  <c:v>550.300000000057</c:v>
                </c:pt>
                <c:pt idx="5504">
                  <c:v>550.400000000057</c:v>
                </c:pt>
                <c:pt idx="5505">
                  <c:v>550.500000000057</c:v>
                </c:pt>
                <c:pt idx="5506">
                  <c:v>550.600000000057</c:v>
                </c:pt>
                <c:pt idx="5507">
                  <c:v>550.700000000057</c:v>
                </c:pt>
                <c:pt idx="5508">
                  <c:v>550.800000000057</c:v>
                </c:pt>
                <c:pt idx="5509">
                  <c:v>550.900000000057</c:v>
                </c:pt>
                <c:pt idx="5510">
                  <c:v>551.000000000057</c:v>
                </c:pt>
                <c:pt idx="5511">
                  <c:v>551.100000000057</c:v>
                </c:pt>
                <c:pt idx="5512">
                  <c:v>551.200000000057</c:v>
                </c:pt>
                <c:pt idx="5513">
                  <c:v>551.300000000057</c:v>
                </c:pt>
                <c:pt idx="5514">
                  <c:v>551.400000000057</c:v>
                </c:pt>
                <c:pt idx="5515">
                  <c:v>551.500000000057</c:v>
                </c:pt>
                <c:pt idx="5516">
                  <c:v>551.600000000057</c:v>
                </c:pt>
                <c:pt idx="5517">
                  <c:v>551.700000000057</c:v>
                </c:pt>
                <c:pt idx="5518">
                  <c:v>551.800000000057</c:v>
                </c:pt>
                <c:pt idx="5519">
                  <c:v>551.900000000057</c:v>
                </c:pt>
                <c:pt idx="5520">
                  <c:v>552.000000000057</c:v>
                </c:pt>
                <c:pt idx="5521">
                  <c:v>552.100000000057</c:v>
                </c:pt>
                <c:pt idx="5522">
                  <c:v>552.200000000057</c:v>
                </c:pt>
                <c:pt idx="5523">
                  <c:v>552.300000000057</c:v>
                </c:pt>
                <c:pt idx="5524">
                  <c:v>552.400000000057</c:v>
                </c:pt>
                <c:pt idx="5525">
                  <c:v>552.500000000057</c:v>
                </c:pt>
                <c:pt idx="5526">
                  <c:v>552.600000000057</c:v>
                </c:pt>
                <c:pt idx="5527">
                  <c:v>552.700000000057</c:v>
                </c:pt>
                <c:pt idx="5528">
                  <c:v>552.800000000057</c:v>
                </c:pt>
                <c:pt idx="5529">
                  <c:v>552.900000000057</c:v>
                </c:pt>
                <c:pt idx="5530">
                  <c:v>553.000000000057</c:v>
                </c:pt>
                <c:pt idx="5531">
                  <c:v>553.100000000057</c:v>
                </c:pt>
                <c:pt idx="5532">
                  <c:v>553.200000000057</c:v>
                </c:pt>
                <c:pt idx="5533">
                  <c:v>553.300000000057</c:v>
                </c:pt>
                <c:pt idx="5534">
                  <c:v>553.400000000057</c:v>
                </c:pt>
                <c:pt idx="5535">
                  <c:v>553.500000000057</c:v>
                </c:pt>
                <c:pt idx="5536">
                  <c:v>553.600000000057</c:v>
                </c:pt>
                <c:pt idx="5537">
                  <c:v>553.700000000057</c:v>
                </c:pt>
                <c:pt idx="5538">
                  <c:v>553.800000000057</c:v>
                </c:pt>
                <c:pt idx="5539">
                  <c:v>553.900000000057</c:v>
                </c:pt>
                <c:pt idx="5540">
                  <c:v>554.000000000057</c:v>
                </c:pt>
                <c:pt idx="5541">
                  <c:v>554.100000000057</c:v>
                </c:pt>
                <c:pt idx="5542">
                  <c:v>554.200000000057</c:v>
                </c:pt>
                <c:pt idx="5543">
                  <c:v>554.300000000058</c:v>
                </c:pt>
                <c:pt idx="5544">
                  <c:v>554.400000000058</c:v>
                </c:pt>
                <c:pt idx="5545">
                  <c:v>554.500000000058</c:v>
                </c:pt>
                <c:pt idx="5546">
                  <c:v>554.600000000058</c:v>
                </c:pt>
                <c:pt idx="5547">
                  <c:v>554.700000000058</c:v>
                </c:pt>
                <c:pt idx="5548">
                  <c:v>554.800000000058</c:v>
                </c:pt>
                <c:pt idx="5549">
                  <c:v>554.900000000058</c:v>
                </c:pt>
                <c:pt idx="5550">
                  <c:v>555.000000000058</c:v>
                </c:pt>
                <c:pt idx="5551">
                  <c:v>555.100000000058</c:v>
                </c:pt>
                <c:pt idx="5552">
                  <c:v>555.200000000058</c:v>
                </c:pt>
                <c:pt idx="5553">
                  <c:v>555.300000000058</c:v>
                </c:pt>
                <c:pt idx="5554">
                  <c:v>555.400000000058</c:v>
                </c:pt>
                <c:pt idx="5555">
                  <c:v>555.500000000058</c:v>
                </c:pt>
                <c:pt idx="5556">
                  <c:v>555.600000000058</c:v>
                </c:pt>
                <c:pt idx="5557">
                  <c:v>555.700000000058</c:v>
                </c:pt>
                <c:pt idx="5558">
                  <c:v>555.800000000058</c:v>
                </c:pt>
                <c:pt idx="5559">
                  <c:v>555.900000000058</c:v>
                </c:pt>
                <c:pt idx="5560">
                  <c:v>556.000000000058</c:v>
                </c:pt>
                <c:pt idx="5561">
                  <c:v>556.100000000058</c:v>
                </c:pt>
                <c:pt idx="5562">
                  <c:v>556.200000000058</c:v>
                </c:pt>
                <c:pt idx="5563">
                  <c:v>556.300000000058</c:v>
                </c:pt>
                <c:pt idx="5564">
                  <c:v>556.400000000058</c:v>
                </c:pt>
                <c:pt idx="5565">
                  <c:v>556.500000000058</c:v>
                </c:pt>
                <c:pt idx="5566">
                  <c:v>556.600000000058</c:v>
                </c:pt>
                <c:pt idx="5567">
                  <c:v>556.700000000058</c:v>
                </c:pt>
                <c:pt idx="5568">
                  <c:v>556.800000000058</c:v>
                </c:pt>
                <c:pt idx="5569">
                  <c:v>556.900000000058</c:v>
                </c:pt>
                <c:pt idx="5570">
                  <c:v>557.000000000058</c:v>
                </c:pt>
                <c:pt idx="5571">
                  <c:v>557.100000000058</c:v>
                </c:pt>
                <c:pt idx="5572">
                  <c:v>557.200000000058</c:v>
                </c:pt>
                <c:pt idx="5573">
                  <c:v>557.300000000058</c:v>
                </c:pt>
                <c:pt idx="5574">
                  <c:v>557.400000000058</c:v>
                </c:pt>
                <c:pt idx="5575">
                  <c:v>557.500000000058</c:v>
                </c:pt>
                <c:pt idx="5576">
                  <c:v>557.600000000058</c:v>
                </c:pt>
                <c:pt idx="5577">
                  <c:v>557.700000000058</c:v>
                </c:pt>
                <c:pt idx="5578">
                  <c:v>557.800000000058</c:v>
                </c:pt>
                <c:pt idx="5579">
                  <c:v>557.900000000058</c:v>
                </c:pt>
                <c:pt idx="5580">
                  <c:v>558.000000000058</c:v>
                </c:pt>
                <c:pt idx="5581">
                  <c:v>558.100000000058</c:v>
                </c:pt>
                <c:pt idx="5582">
                  <c:v>558.200000000058</c:v>
                </c:pt>
                <c:pt idx="5583">
                  <c:v>558.300000000058</c:v>
                </c:pt>
                <c:pt idx="5584">
                  <c:v>558.400000000058</c:v>
                </c:pt>
                <c:pt idx="5585">
                  <c:v>558.500000000058</c:v>
                </c:pt>
                <c:pt idx="5586">
                  <c:v>558.600000000059</c:v>
                </c:pt>
                <c:pt idx="5587">
                  <c:v>558.700000000059</c:v>
                </c:pt>
                <c:pt idx="5588">
                  <c:v>558.800000000059</c:v>
                </c:pt>
                <c:pt idx="5589">
                  <c:v>558.900000000059</c:v>
                </c:pt>
                <c:pt idx="5590">
                  <c:v>559.000000000059</c:v>
                </c:pt>
                <c:pt idx="5591">
                  <c:v>559.100000000059</c:v>
                </c:pt>
                <c:pt idx="5592">
                  <c:v>559.200000000059</c:v>
                </c:pt>
                <c:pt idx="5593">
                  <c:v>559.300000000059</c:v>
                </c:pt>
                <c:pt idx="5594">
                  <c:v>559.400000000059</c:v>
                </c:pt>
                <c:pt idx="5595">
                  <c:v>559.500000000059</c:v>
                </c:pt>
                <c:pt idx="5596">
                  <c:v>559.600000000059</c:v>
                </c:pt>
                <c:pt idx="5597">
                  <c:v>559.700000000059</c:v>
                </c:pt>
                <c:pt idx="5598">
                  <c:v>559.800000000059</c:v>
                </c:pt>
                <c:pt idx="5599">
                  <c:v>559.900000000059</c:v>
                </c:pt>
                <c:pt idx="5600">
                  <c:v>560.000000000059</c:v>
                </c:pt>
                <c:pt idx="5601">
                  <c:v>560.100000000059</c:v>
                </c:pt>
                <c:pt idx="5602">
                  <c:v>560.200000000059</c:v>
                </c:pt>
                <c:pt idx="5603">
                  <c:v>560.300000000059</c:v>
                </c:pt>
                <c:pt idx="5604">
                  <c:v>560.400000000059</c:v>
                </c:pt>
                <c:pt idx="5605">
                  <c:v>560.500000000059</c:v>
                </c:pt>
                <c:pt idx="5606">
                  <c:v>560.600000000059</c:v>
                </c:pt>
                <c:pt idx="5607">
                  <c:v>560.700000000059</c:v>
                </c:pt>
                <c:pt idx="5608">
                  <c:v>560.800000000059</c:v>
                </c:pt>
                <c:pt idx="5609">
                  <c:v>560.900000000059</c:v>
                </c:pt>
                <c:pt idx="5610">
                  <c:v>561.000000000059</c:v>
                </c:pt>
                <c:pt idx="5611">
                  <c:v>561.100000000059</c:v>
                </c:pt>
                <c:pt idx="5612">
                  <c:v>561.200000000059</c:v>
                </c:pt>
                <c:pt idx="5613">
                  <c:v>561.300000000059</c:v>
                </c:pt>
                <c:pt idx="5614">
                  <c:v>561.400000000059</c:v>
                </c:pt>
                <c:pt idx="5615">
                  <c:v>561.500000000059</c:v>
                </c:pt>
                <c:pt idx="5616">
                  <c:v>561.600000000059</c:v>
                </c:pt>
                <c:pt idx="5617">
                  <c:v>561.700000000059</c:v>
                </c:pt>
                <c:pt idx="5618">
                  <c:v>561.800000000059</c:v>
                </c:pt>
                <c:pt idx="5619">
                  <c:v>561.900000000059</c:v>
                </c:pt>
                <c:pt idx="5620">
                  <c:v>562.000000000059</c:v>
                </c:pt>
                <c:pt idx="5621">
                  <c:v>562.100000000059</c:v>
                </c:pt>
                <c:pt idx="5622">
                  <c:v>562.200000000059</c:v>
                </c:pt>
                <c:pt idx="5623">
                  <c:v>562.300000000059</c:v>
                </c:pt>
                <c:pt idx="5624">
                  <c:v>562.400000000059</c:v>
                </c:pt>
                <c:pt idx="5625">
                  <c:v>562.500000000059</c:v>
                </c:pt>
                <c:pt idx="5626">
                  <c:v>562.600000000059</c:v>
                </c:pt>
                <c:pt idx="5627">
                  <c:v>562.700000000059</c:v>
                </c:pt>
                <c:pt idx="5628">
                  <c:v>562.800000000059</c:v>
                </c:pt>
                <c:pt idx="5629">
                  <c:v>562.900000000059</c:v>
                </c:pt>
                <c:pt idx="5630">
                  <c:v>563.00000000006</c:v>
                </c:pt>
                <c:pt idx="5631">
                  <c:v>563.100000000059</c:v>
                </c:pt>
                <c:pt idx="5632">
                  <c:v>563.20000000006</c:v>
                </c:pt>
                <c:pt idx="5633">
                  <c:v>563.30000000006</c:v>
                </c:pt>
                <c:pt idx="5634">
                  <c:v>563.40000000006</c:v>
                </c:pt>
                <c:pt idx="5635">
                  <c:v>563.50000000006</c:v>
                </c:pt>
                <c:pt idx="5636">
                  <c:v>563.60000000006</c:v>
                </c:pt>
                <c:pt idx="5637">
                  <c:v>563.70000000006</c:v>
                </c:pt>
                <c:pt idx="5638">
                  <c:v>563.80000000006</c:v>
                </c:pt>
                <c:pt idx="5639">
                  <c:v>563.90000000006</c:v>
                </c:pt>
                <c:pt idx="5640">
                  <c:v>564.00000000006</c:v>
                </c:pt>
                <c:pt idx="5641">
                  <c:v>564.10000000006</c:v>
                </c:pt>
                <c:pt idx="5642">
                  <c:v>564.20000000006</c:v>
                </c:pt>
                <c:pt idx="5643">
                  <c:v>564.30000000006</c:v>
                </c:pt>
                <c:pt idx="5644">
                  <c:v>564.40000000006</c:v>
                </c:pt>
                <c:pt idx="5645">
                  <c:v>564.50000000006</c:v>
                </c:pt>
                <c:pt idx="5646">
                  <c:v>564.60000000006</c:v>
                </c:pt>
                <c:pt idx="5647">
                  <c:v>564.70000000006</c:v>
                </c:pt>
                <c:pt idx="5648">
                  <c:v>564.80000000006</c:v>
                </c:pt>
                <c:pt idx="5649">
                  <c:v>564.90000000006</c:v>
                </c:pt>
                <c:pt idx="5650">
                  <c:v>565.00000000006</c:v>
                </c:pt>
                <c:pt idx="5651">
                  <c:v>565.10000000006</c:v>
                </c:pt>
                <c:pt idx="5652">
                  <c:v>565.20000000006</c:v>
                </c:pt>
                <c:pt idx="5653">
                  <c:v>565.30000000006</c:v>
                </c:pt>
                <c:pt idx="5654">
                  <c:v>565.40000000006</c:v>
                </c:pt>
                <c:pt idx="5655">
                  <c:v>565.50000000006</c:v>
                </c:pt>
                <c:pt idx="5656">
                  <c:v>565.60000000006</c:v>
                </c:pt>
                <c:pt idx="5657">
                  <c:v>565.70000000006</c:v>
                </c:pt>
                <c:pt idx="5658">
                  <c:v>565.80000000006</c:v>
                </c:pt>
                <c:pt idx="5659">
                  <c:v>565.90000000006</c:v>
                </c:pt>
                <c:pt idx="5660">
                  <c:v>566.00000000006</c:v>
                </c:pt>
                <c:pt idx="5661">
                  <c:v>566.10000000006</c:v>
                </c:pt>
                <c:pt idx="5662">
                  <c:v>566.20000000006</c:v>
                </c:pt>
                <c:pt idx="5663">
                  <c:v>566.30000000006</c:v>
                </c:pt>
                <c:pt idx="5664">
                  <c:v>566.40000000006</c:v>
                </c:pt>
                <c:pt idx="5665">
                  <c:v>566.50000000006</c:v>
                </c:pt>
                <c:pt idx="5666">
                  <c:v>566.60000000006</c:v>
                </c:pt>
                <c:pt idx="5667">
                  <c:v>566.70000000006</c:v>
                </c:pt>
                <c:pt idx="5668">
                  <c:v>566.80000000006</c:v>
                </c:pt>
                <c:pt idx="5669">
                  <c:v>566.90000000006</c:v>
                </c:pt>
                <c:pt idx="5670">
                  <c:v>567.00000000006</c:v>
                </c:pt>
                <c:pt idx="5671">
                  <c:v>567.10000000006</c:v>
                </c:pt>
                <c:pt idx="5672">
                  <c:v>567.20000000006</c:v>
                </c:pt>
                <c:pt idx="5673">
                  <c:v>567.30000000006</c:v>
                </c:pt>
                <c:pt idx="5674">
                  <c:v>567.40000000006</c:v>
                </c:pt>
                <c:pt idx="5675">
                  <c:v>567.500000000061</c:v>
                </c:pt>
                <c:pt idx="5676">
                  <c:v>567.600000000061</c:v>
                </c:pt>
                <c:pt idx="5677">
                  <c:v>567.700000000061</c:v>
                </c:pt>
                <c:pt idx="5678">
                  <c:v>567.800000000061</c:v>
                </c:pt>
                <c:pt idx="5679">
                  <c:v>567.900000000061</c:v>
                </c:pt>
                <c:pt idx="5680">
                  <c:v>568.000000000061</c:v>
                </c:pt>
                <c:pt idx="5681">
                  <c:v>568.100000000061</c:v>
                </c:pt>
                <c:pt idx="5682">
                  <c:v>568.200000000061</c:v>
                </c:pt>
                <c:pt idx="5683">
                  <c:v>568.300000000061</c:v>
                </c:pt>
                <c:pt idx="5684">
                  <c:v>568.400000000061</c:v>
                </c:pt>
                <c:pt idx="5685">
                  <c:v>568.500000000061</c:v>
                </c:pt>
                <c:pt idx="5686">
                  <c:v>568.600000000061</c:v>
                </c:pt>
                <c:pt idx="5687">
                  <c:v>568.700000000061</c:v>
                </c:pt>
                <c:pt idx="5688">
                  <c:v>568.800000000061</c:v>
                </c:pt>
                <c:pt idx="5689">
                  <c:v>568.900000000061</c:v>
                </c:pt>
                <c:pt idx="5690">
                  <c:v>569.000000000061</c:v>
                </c:pt>
                <c:pt idx="5691">
                  <c:v>569.100000000061</c:v>
                </c:pt>
                <c:pt idx="5692">
                  <c:v>569.200000000061</c:v>
                </c:pt>
                <c:pt idx="5693">
                  <c:v>569.300000000061</c:v>
                </c:pt>
                <c:pt idx="5694">
                  <c:v>569.400000000061</c:v>
                </c:pt>
                <c:pt idx="5695">
                  <c:v>569.500000000061</c:v>
                </c:pt>
                <c:pt idx="5696">
                  <c:v>569.600000000061</c:v>
                </c:pt>
                <c:pt idx="5697">
                  <c:v>569.700000000061</c:v>
                </c:pt>
                <c:pt idx="5698">
                  <c:v>569.800000000061</c:v>
                </c:pt>
                <c:pt idx="5699">
                  <c:v>569.900000000061</c:v>
                </c:pt>
                <c:pt idx="5700">
                  <c:v>570.000000000061</c:v>
                </c:pt>
                <c:pt idx="5701">
                  <c:v>570.100000000061</c:v>
                </c:pt>
                <c:pt idx="5702">
                  <c:v>570.200000000061</c:v>
                </c:pt>
                <c:pt idx="5703">
                  <c:v>570.300000000061</c:v>
                </c:pt>
                <c:pt idx="5704">
                  <c:v>570.400000000061</c:v>
                </c:pt>
                <c:pt idx="5705">
                  <c:v>570.500000000061</c:v>
                </c:pt>
                <c:pt idx="5706">
                  <c:v>570.600000000061</c:v>
                </c:pt>
                <c:pt idx="5707">
                  <c:v>570.700000000061</c:v>
                </c:pt>
                <c:pt idx="5708">
                  <c:v>570.800000000061</c:v>
                </c:pt>
                <c:pt idx="5709">
                  <c:v>570.900000000061</c:v>
                </c:pt>
                <c:pt idx="5710">
                  <c:v>571.000000000061</c:v>
                </c:pt>
                <c:pt idx="5711">
                  <c:v>571.100000000061</c:v>
                </c:pt>
                <c:pt idx="5712">
                  <c:v>571.200000000061</c:v>
                </c:pt>
                <c:pt idx="5713">
                  <c:v>571.300000000061</c:v>
                </c:pt>
                <c:pt idx="5714">
                  <c:v>571.400000000061</c:v>
                </c:pt>
                <c:pt idx="5715">
                  <c:v>571.500000000061</c:v>
                </c:pt>
                <c:pt idx="5716">
                  <c:v>571.600000000061</c:v>
                </c:pt>
                <c:pt idx="5717">
                  <c:v>571.700000000061</c:v>
                </c:pt>
                <c:pt idx="5718">
                  <c:v>571.800000000061</c:v>
                </c:pt>
                <c:pt idx="5719">
                  <c:v>571.900000000062</c:v>
                </c:pt>
                <c:pt idx="5720">
                  <c:v>572.000000000062</c:v>
                </c:pt>
                <c:pt idx="5721">
                  <c:v>572.100000000062</c:v>
                </c:pt>
                <c:pt idx="5722">
                  <c:v>572.200000000062</c:v>
                </c:pt>
                <c:pt idx="5723">
                  <c:v>572.300000000062</c:v>
                </c:pt>
                <c:pt idx="5724">
                  <c:v>572.400000000062</c:v>
                </c:pt>
                <c:pt idx="5725">
                  <c:v>572.500000000062</c:v>
                </c:pt>
                <c:pt idx="5726">
                  <c:v>572.600000000062</c:v>
                </c:pt>
                <c:pt idx="5727">
                  <c:v>572.700000000062</c:v>
                </c:pt>
                <c:pt idx="5728">
                  <c:v>572.800000000062</c:v>
                </c:pt>
                <c:pt idx="5729">
                  <c:v>572.900000000062</c:v>
                </c:pt>
                <c:pt idx="5730">
                  <c:v>573.000000000062</c:v>
                </c:pt>
                <c:pt idx="5731">
                  <c:v>573.100000000062</c:v>
                </c:pt>
                <c:pt idx="5732">
                  <c:v>573.200000000062</c:v>
                </c:pt>
                <c:pt idx="5733">
                  <c:v>573.300000000062</c:v>
                </c:pt>
                <c:pt idx="5734">
                  <c:v>573.400000000062</c:v>
                </c:pt>
                <c:pt idx="5735">
                  <c:v>573.500000000062</c:v>
                </c:pt>
                <c:pt idx="5736">
                  <c:v>573.600000000062</c:v>
                </c:pt>
                <c:pt idx="5737">
                  <c:v>573.700000000062</c:v>
                </c:pt>
                <c:pt idx="5738">
                  <c:v>573.800000000062</c:v>
                </c:pt>
                <c:pt idx="5739">
                  <c:v>573.900000000062</c:v>
                </c:pt>
                <c:pt idx="5740">
                  <c:v>574.000000000062</c:v>
                </c:pt>
                <c:pt idx="5741">
                  <c:v>574.100000000062</c:v>
                </c:pt>
                <c:pt idx="5742">
                  <c:v>574.200000000062</c:v>
                </c:pt>
                <c:pt idx="5743">
                  <c:v>574.300000000062</c:v>
                </c:pt>
                <c:pt idx="5744">
                  <c:v>574.400000000062</c:v>
                </c:pt>
                <c:pt idx="5745">
                  <c:v>574.500000000062</c:v>
                </c:pt>
                <c:pt idx="5746">
                  <c:v>574.600000000062</c:v>
                </c:pt>
                <c:pt idx="5747">
                  <c:v>574.700000000062</c:v>
                </c:pt>
                <c:pt idx="5748">
                  <c:v>574.800000000062</c:v>
                </c:pt>
                <c:pt idx="5749">
                  <c:v>574.900000000062</c:v>
                </c:pt>
                <c:pt idx="5750">
                  <c:v>575.000000000062</c:v>
                </c:pt>
                <c:pt idx="5751">
                  <c:v>575.100000000062</c:v>
                </c:pt>
                <c:pt idx="5752">
                  <c:v>575.200000000062</c:v>
                </c:pt>
                <c:pt idx="5753">
                  <c:v>575.300000000062</c:v>
                </c:pt>
                <c:pt idx="5754">
                  <c:v>575.400000000062</c:v>
                </c:pt>
                <c:pt idx="5755">
                  <c:v>575.500000000062</c:v>
                </c:pt>
                <c:pt idx="5756">
                  <c:v>575.600000000062</c:v>
                </c:pt>
                <c:pt idx="5757">
                  <c:v>575.700000000062</c:v>
                </c:pt>
                <c:pt idx="5758">
                  <c:v>575.800000000062</c:v>
                </c:pt>
                <c:pt idx="5759">
                  <c:v>575.900000000062</c:v>
                </c:pt>
                <c:pt idx="5760">
                  <c:v>576.000000000062</c:v>
                </c:pt>
                <c:pt idx="5761">
                  <c:v>576.100000000062</c:v>
                </c:pt>
                <c:pt idx="5762">
                  <c:v>576.200000000063</c:v>
                </c:pt>
                <c:pt idx="5763">
                  <c:v>576.300000000063</c:v>
                </c:pt>
                <c:pt idx="5764">
                  <c:v>576.400000000062</c:v>
                </c:pt>
                <c:pt idx="5765">
                  <c:v>576.500000000063</c:v>
                </c:pt>
                <c:pt idx="5766">
                  <c:v>576.600000000063</c:v>
                </c:pt>
                <c:pt idx="5767">
                  <c:v>576.700000000063</c:v>
                </c:pt>
                <c:pt idx="5768">
                  <c:v>576.800000000063</c:v>
                </c:pt>
                <c:pt idx="5769">
                  <c:v>576.900000000063</c:v>
                </c:pt>
                <c:pt idx="5770">
                  <c:v>577.000000000063</c:v>
                </c:pt>
                <c:pt idx="5771">
                  <c:v>577.100000000063</c:v>
                </c:pt>
                <c:pt idx="5772">
                  <c:v>577.200000000063</c:v>
                </c:pt>
                <c:pt idx="5773">
                  <c:v>577.300000000063</c:v>
                </c:pt>
                <c:pt idx="5774">
                  <c:v>577.400000000063</c:v>
                </c:pt>
                <c:pt idx="5775">
                  <c:v>577.500000000063</c:v>
                </c:pt>
                <c:pt idx="5776">
                  <c:v>577.600000000063</c:v>
                </c:pt>
                <c:pt idx="5777">
                  <c:v>577.700000000063</c:v>
                </c:pt>
                <c:pt idx="5778">
                  <c:v>577.800000000063</c:v>
                </c:pt>
                <c:pt idx="5779">
                  <c:v>577.900000000063</c:v>
                </c:pt>
                <c:pt idx="5780">
                  <c:v>578.000000000063</c:v>
                </c:pt>
                <c:pt idx="5781">
                  <c:v>578.100000000063</c:v>
                </c:pt>
                <c:pt idx="5782">
                  <c:v>578.200000000063</c:v>
                </c:pt>
                <c:pt idx="5783">
                  <c:v>578.300000000063</c:v>
                </c:pt>
                <c:pt idx="5784">
                  <c:v>578.400000000063</c:v>
                </c:pt>
                <c:pt idx="5785">
                  <c:v>578.500000000063</c:v>
                </c:pt>
                <c:pt idx="5786">
                  <c:v>578.600000000063</c:v>
                </c:pt>
                <c:pt idx="5787">
                  <c:v>578.700000000063</c:v>
                </c:pt>
                <c:pt idx="5788">
                  <c:v>578.800000000063</c:v>
                </c:pt>
                <c:pt idx="5789">
                  <c:v>578.900000000063</c:v>
                </c:pt>
                <c:pt idx="5790">
                  <c:v>579.000000000063</c:v>
                </c:pt>
                <c:pt idx="5791">
                  <c:v>579.100000000063</c:v>
                </c:pt>
                <c:pt idx="5792">
                  <c:v>579.200000000063</c:v>
                </c:pt>
                <c:pt idx="5793">
                  <c:v>579.300000000063</c:v>
                </c:pt>
                <c:pt idx="5794">
                  <c:v>579.400000000063</c:v>
                </c:pt>
                <c:pt idx="5795">
                  <c:v>579.500000000063</c:v>
                </c:pt>
                <c:pt idx="5796">
                  <c:v>579.600000000063</c:v>
                </c:pt>
                <c:pt idx="5797">
                  <c:v>579.700000000063</c:v>
                </c:pt>
                <c:pt idx="5798">
                  <c:v>579.800000000063</c:v>
                </c:pt>
                <c:pt idx="5799">
                  <c:v>579.900000000063</c:v>
                </c:pt>
                <c:pt idx="5800">
                  <c:v>580.000000000063</c:v>
                </c:pt>
                <c:pt idx="5801">
                  <c:v>580.100000000063</c:v>
                </c:pt>
                <c:pt idx="5802">
                  <c:v>580.200000000063</c:v>
                </c:pt>
                <c:pt idx="5803">
                  <c:v>580.300000000063</c:v>
                </c:pt>
                <c:pt idx="5804">
                  <c:v>580.400000000063</c:v>
                </c:pt>
                <c:pt idx="5805">
                  <c:v>580.500000000064</c:v>
                </c:pt>
                <c:pt idx="5806">
                  <c:v>580.600000000063</c:v>
                </c:pt>
                <c:pt idx="5807">
                  <c:v>580.700000000063</c:v>
                </c:pt>
                <c:pt idx="5808">
                  <c:v>580.800000000064</c:v>
                </c:pt>
                <c:pt idx="5809">
                  <c:v>580.900000000064</c:v>
                </c:pt>
                <c:pt idx="5810">
                  <c:v>581.000000000064</c:v>
                </c:pt>
                <c:pt idx="5811">
                  <c:v>581.100000000064</c:v>
                </c:pt>
                <c:pt idx="5812">
                  <c:v>581.200000000064</c:v>
                </c:pt>
                <c:pt idx="5813">
                  <c:v>581.300000000064</c:v>
                </c:pt>
                <c:pt idx="5814">
                  <c:v>581.400000000064</c:v>
                </c:pt>
                <c:pt idx="5815">
                  <c:v>581.500000000064</c:v>
                </c:pt>
                <c:pt idx="5816">
                  <c:v>581.600000000064</c:v>
                </c:pt>
                <c:pt idx="5817">
                  <c:v>581.700000000064</c:v>
                </c:pt>
                <c:pt idx="5818">
                  <c:v>581.800000000064</c:v>
                </c:pt>
                <c:pt idx="5819">
                  <c:v>581.900000000064</c:v>
                </c:pt>
                <c:pt idx="5820">
                  <c:v>582.000000000064</c:v>
                </c:pt>
                <c:pt idx="5821">
                  <c:v>582.100000000064</c:v>
                </c:pt>
                <c:pt idx="5822">
                  <c:v>582.200000000064</c:v>
                </c:pt>
                <c:pt idx="5823">
                  <c:v>582.300000000064</c:v>
                </c:pt>
                <c:pt idx="5824">
                  <c:v>582.400000000064</c:v>
                </c:pt>
                <c:pt idx="5825">
                  <c:v>582.500000000064</c:v>
                </c:pt>
                <c:pt idx="5826">
                  <c:v>582.600000000064</c:v>
                </c:pt>
                <c:pt idx="5827">
                  <c:v>582.700000000064</c:v>
                </c:pt>
                <c:pt idx="5828">
                  <c:v>582.800000000064</c:v>
                </c:pt>
                <c:pt idx="5829">
                  <c:v>582.900000000064</c:v>
                </c:pt>
                <c:pt idx="5830">
                  <c:v>583.000000000064</c:v>
                </c:pt>
                <c:pt idx="5831">
                  <c:v>583.100000000064</c:v>
                </c:pt>
                <c:pt idx="5832">
                  <c:v>583.200000000064</c:v>
                </c:pt>
                <c:pt idx="5833">
                  <c:v>583.300000000064</c:v>
                </c:pt>
                <c:pt idx="5834">
                  <c:v>583.400000000064</c:v>
                </c:pt>
                <c:pt idx="5835">
                  <c:v>583.500000000064</c:v>
                </c:pt>
                <c:pt idx="5836">
                  <c:v>583.600000000064</c:v>
                </c:pt>
                <c:pt idx="5837">
                  <c:v>583.700000000064</c:v>
                </c:pt>
                <c:pt idx="5838">
                  <c:v>583.800000000064</c:v>
                </c:pt>
                <c:pt idx="5839">
                  <c:v>583.900000000064</c:v>
                </c:pt>
                <c:pt idx="5840">
                  <c:v>584.000000000064</c:v>
                </c:pt>
                <c:pt idx="5841">
                  <c:v>584.100000000064</c:v>
                </c:pt>
                <c:pt idx="5842">
                  <c:v>584.200000000064</c:v>
                </c:pt>
                <c:pt idx="5843">
                  <c:v>584.300000000064</c:v>
                </c:pt>
                <c:pt idx="5844">
                  <c:v>584.400000000064</c:v>
                </c:pt>
                <c:pt idx="5845">
                  <c:v>584.500000000064</c:v>
                </c:pt>
                <c:pt idx="5846">
                  <c:v>584.600000000064</c:v>
                </c:pt>
                <c:pt idx="5847">
                  <c:v>584.700000000064</c:v>
                </c:pt>
                <c:pt idx="5848">
                  <c:v>584.800000000064</c:v>
                </c:pt>
                <c:pt idx="5849">
                  <c:v>584.900000000064</c:v>
                </c:pt>
                <c:pt idx="5850">
                  <c:v>585.000000000064</c:v>
                </c:pt>
                <c:pt idx="5851">
                  <c:v>585.100000000065</c:v>
                </c:pt>
                <c:pt idx="5852">
                  <c:v>585.200000000065</c:v>
                </c:pt>
                <c:pt idx="5853">
                  <c:v>585.300000000065</c:v>
                </c:pt>
                <c:pt idx="5854">
                  <c:v>585.400000000065</c:v>
                </c:pt>
                <c:pt idx="5855">
                  <c:v>585.500000000065</c:v>
                </c:pt>
                <c:pt idx="5856">
                  <c:v>585.600000000065</c:v>
                </c:pt>
                <c:pt idx="5857">
                  <c:v>585.700000000065</c:v>
                </c:pt>
                <c:pt idx="5858">
                  <c:v>585.800000000065</c:v>
                </c:pt>
                <c:pt idx="5859">
                  <c:v>585.900000000065</c:v>
                </c:pt>
                <c:pt idx="5860">
                  <c:v>586.000000000065</c:v>
                </c:pt>
                <c:pt idx="5861">
                  <c:v>586.100000000065</c:v>
                </c:pt>
                <c:pt idx="5862">
                  <c:v>586.200000000065</c:v>
                </c:pt>
                <c:pt idx="5863">
                  <c:v>586.300000000065</c:v>
                </c:pt>
                <c:pt idx="5864">
                  <c:v>586.400000000065</c:v>
                </c:pt>
                <c:pt idx="5865">
                  <c:v>586.500000000065</c:v>
                </c:pt>
                <c:pt idx="5866">
                  <c:v>586.600000000065</c:v>
                </c:pt>
                <c:pt idx="5867">
                  <c:v>586.700000000065</c:v>
                </c:pt>
                <c:pt idx="5868">
                  <c:v>586.800000000065</c:v>
                </c:pt>
                <c:pt idx="5869">
                  <c:v>586.900000000065</c:v>
                </c:pt>
                <c:pt idx="5870">
                  <c:v>587.000000000065</c:v>
                </c:pt>
                <c:pt idx="5871">
                  <c:v>587.100000000065</c:v>
                </c:pt>
                <c:pt idx="5872">
                  <c:v>587.200000000065</c:v>
                </c:pt>
                <c:pt idx="5873">
                  <c:v>587.300000000065</c:v>
                </c:pt>
                <c:pt idx="5874">
                  <c:v>587.400000000065</c:v>
                </c:pt>
                <c:pt idx="5875">
                  <c:v>587.500000000065</c:v>
                </c:pt>
                <c:pt idx="5876">
                  <c:v>587.600000000065</c:v>
                </c:pt>
                <c:pt idx="5877">
                  <c:v>587.700000000065</c:v>
                </c:pt>
                <c:pt idx="5878">
                  <c:v>587.800000000065</c:v>
                </c:pt>
                <c:pt idx="5879">
                  <c:v>587.900000000065</c:v>
                </c:pt>
                <c:pt idx="5880">
                  <c:v>588.000000000065</c:v>
                </c:pt>
                <c:pt idx="5881">
                  <c:v>588.100000000065</c:v>
                </c:pt>
                <c:pt idx="5882">
                  <c:v>588.200000000065</c:v>
                </c:pt>
                <c:pt idx="5883">
                  <c:v>588.300000000065</c:v>
                </c:pt>
                <c:pt idx="5884">
                  <c:v>588.400000000065</c:v>
                </c:pt>
                <c:pt idx="5885">
                  <c:v>588.500000000065</c:v>
                </c:pt>
                <c:pt idx="5886">
                  <c:v>588.600000000065</c:v>
                </c:pt>
                <c:pt idx="5887">
                  <c:v>588.700000000065</c:v>
                </c:pt>
                <c:pt idx="5888">
                  <c:v>588.800000000065</c:v>
                </c:pt>
                <c:pt idx="5889">
                  <c:v>588.900000000065</c:v>
                </c:pt>
                <c:pt idx="5890">
                  <c:v>589.000000000065</c:v>
                </c:pt>
                <c:pt idx="5891">
                  <c:v>589.100000000065</c:v>
                </c:pt>
                <c:pt idx="5892">
                  <c:v>589.200000000065</c:v>
                </c:pt>
                <c:pt idx="5893">
                  <c:v>589.300000000065</c:v>
                </c:pt>
                <c:pt idx="5894">
                  <c:v>589.400000000066</c:v>
                </c:pt>
                <c:pt idx="5895">
                  <c:v>589.500000000066</c:v>
                </c:pt>
                <c:pt idx="5896">
                  <c:v>589.600000000066</c:v>
                </c:pt>
                <c:pt idx="5897">
                  <c:v>589.700000000066</c:v>
                </c:pt>
                <c:pt idx="5898">
                  <c:v>589.800000000066</c:v>
                </c:pt>
                <c:pt idx="5899">
                  <c:v>589.900000000066</c:v>
                </c:pt>
                <c:pt idx="5900">
                  <c:v>590.000000000066</c:v>
                </c:pt>
                <c:pt idx="5901">
                  <c:v>590.100000000066</c:v>
                </c:pt>
                <c:pt idx="5902">
                  <c:v>590.200000000066</c:v>
                </c:pt>
                <c:pt idx="5903">
                  <c:v>590.300000000066</c:v>
                </c:pt>
                <c:pt idx="5904">
                  <c:v>590.400000000066</c:v>
                </c:pt>
                <c:pt idx="5905">
                  <c:v>590.500000000066</c:v>
                </c:pt>
                <c:pt idx="5906">
                  <c:v>590.600000000066</c:v>
                </c:pt>
                <c:pt idx="5907">
                  <c:v>590.700000000066</c:v>
                </c:pt>
                <c:pt idx="5908">
                  <c:v>590.800000000066</c:v>
                </c:pt>
                <c:pt idx="5909">
                  <c:v>590.900000000066</c:v>
                </c:pt>
                <c:pt idx="5910">
                  <c:v>591.000000000066</c:v>
                </c:pt>
                <c:pt idx="5911">
                  <c:v>591.100000000066</c:v>
                </c:pt>
                <c:pt idx="5912">
                  <c:v>591.200000000066</c:v>
                </c:pt>
                <c:pt idx="5913">
                  <c:v>591.300000000066</c:v>
                </c:pt>
                <c:pt idx="5914">
                  <c:v>591.400000000066</c:v>
                </c:pt>
                <c:pt idx="5915">
                  <c:v>591.500000000066</c:v>
                </c:pt>
                <c:pt idx="5916">
                  <c:v>591.600000000066</c:v>
                </c:pt>
                <c:pt idx="5917">
                  <c:v>591.700000000066</c:v>
                </c:pt>
                <c:pt idx="5918">
                  <c:v>591.800000000066</c:v>
                </c:pt>
                <c:pt idx="5919">
                  <c:v>591.900000000066</c:v>
                </c:pt>
                <c:pt idx="5920">
                  <c:v>592.000000000066</c:v>
                </c:pt>
                <c:pt idx="5921">
                  <c:v>592.100000000066</c:v>
                </c:pt>
                <c:pt idx="5922">
                  <c:v>592.200000000066</c:v>
                </c:pt>
                <c:pt idx="5923">
                  <c:v>592.300000000066</c:v>
                </c:pt>
                <c:pt idx="5924">
                  <c:v>592.400000000066</c:v>
                </c:pt>
                <c:pt idx="5925">
                  <c:v>592.500000000066</c:v>
                </c:pt>
                <c:pt idx="5926">
                  <c:v>592.600000000066</c:v>
                </c:pt>
                <c:pt idx="5927">
                  <c:v>592.700000000066</c:v>
                </c:pt>
                <c:pt idx="5928">
                  <c:v>592.800000000066</c:v>
                </c:pt>
                <c:pt idx="5929">
                  <c:v>592.900000000066</c:v>
                </c:pt>
                <c:pt idx="5930">
                  <c:v>593.000000000066</c:v>
                </c:pt>
                <c:pt idx="5931">
                  <c:v>593.100000000066</c:v>
                </c:pt>
                <c:pt idx="5932">
                  <c:v>593.200000000066</c:v>
                </c:pt>
                <c:pt idx="5933">
                  <c:v>593.300000000066</c:v>
                </c:pt>
                <c:pt idx="5934">
                  <c:v>593.400000000066</c:v>
                </c:pt>
                <c:pt idx="5935">
                  <c:v>593.500000000066</c:v>
                </c:pt>
                <c:pt idx="5936">
                  <c:v>593.600000000066</c:v>
                </c:pt>
                <c:pt idx="5937">
                  <c:v>593.700000000066</c:v>
                </c:pt>
                <c:pt idx="5938">
                  <c:v>593.800000000067</c:v>
                </c:pt>
                <c:pt idx="5939">
                  <c:v>593.900000000066</c:v>
                </c:pt>
                <c:pt idx="5940">
                  <c:v>594.000000000067</c:v>
                </c:pt>
                <c:pt idx="5941">
                  <c:v>594.100000000067</c:v>
                </c:pt>
                <c:pt idx="5942">
                  <c:v>594.200000000067</c:v>
                </c:pt>
                <c:pt idx="5943">
                  <c:v>594.300000000067</c:v>
                </c:pt>
                <c:pt idx="5944">
                  <c:v>594.400000000067</c:v>
                </c:pt>
                <c:pt idx="5945">
                  <c:v>594.500000000067</c:v>
                </c:pt>
                <c:pt idx="5946">
                  <c:v>594.600000000067</c:v>
                </c:pt>
                <c:pt idx="5947">
                  <c:v>594.700000000067</c:v>
                </c:pt>
                <c:pt idx="5948">
                  <c:v>594.800000000067</c:v>
                </c:pt>
                <c:pt idx="5949">
                  <c:v>594.900000000067</c:v>
                </c:pt>
                <c:pt idx="5950">
                  <c:v>595.000000000067</c:v>
                </c:pt>
                <c:pt idx="5951">
                  <c:v>595.100000000067</c:v>
                </c:pt>
                <c:pt idx="5952">
                  <c:v>595.200000000067</c:v>
                </c:pt>
                <c:pt idx="5953">
                  <c:v>595.300000000067</c:v>
                </c:pt>
                <c:pt idx="5954">
                  <c:v>595.400000000067</c:v>
                </c:pt>
                <c:pt idx="5955">
                  <c:v>595.500000000067</c:v>
                </c:pt>
                <c:pt idx="5956">
                  <c:v>595.600000000067</c:v>
                </c:pt>
                <c:pt idx="5957">
                  <c:v>595.700000000067</c:v>
                </c:pt>
                <c:pt idx="5958">
                  <c:v>595.800000000067</c:v>
                </c:pt>
                <c:pt idx="5959">
                  <c:v>595.900000000067</c:v>
                </c:pt>
                <c:pt idx="5960">
                  <c:v>596.000000000067</c:v>
                </c:pt>
                <c:pt idx="5961">
                  <c:v>596.100000000067</c:v>
                </c:pt>
                <c:pt idx="5962">
                  <c:v>596.200000000067</c:v>
                </c:pt>
                <c:pt idx="5963">
                  <c:v>596.300000000067</c:v>
                </c:pt>
                <c:pt idx="5964">
                  <c:v>596.400000000067</c:v>
                </c:pt>
                <c:pt idx="5965">
                  <c:v>596.500000000067</c:v>
                </c:pt>
                <c:pt idx="5966">
                  <c:v>596.600000000067</c:v>
                </c:pt>
                <c:pt idx="5967">
                  <c:v>596.700000000067</c:v>
                </c:pt>
                <c:pt idx="5968">
                  <c:v>596.800000000067</c:v>
                </c:pt>
                <c:pt idx="5969">
                  <c:v>596.900000000067</c:v>
                </c:pt>
                <c:pt idx="5970">
                  <c:v>597.000000000067</c:v>
                </c:pt>
                <c:pt idx="5971">
                  <c:v>597.100000000067</c:v>
                </c:pt>
                <c:pt idx="5972">
                  <c:v>597.200000000067</c:v>
                </c:pt>
                <c:pt idx="5973">
                  <c:v>597.300000000067</c:v>
                </c:pt>
                <c:pt idx="5974">
                  <c:v>597.400000000067</c:v>
                </c:pt>
                <c:pt idx="5975">
                  <c:v>597.500000000067</c:v>
                </c:pt>
                <c:pt idx="5976">
                  <c:v>597.600000000067</c:v>
                </c:pt>
                <c:pt idx="5977">
                  <c:v>597.700000000067</c:v>
                </c:pt>
                <c:pt idx="5978">
                  <c:v>597.800000000067</c:v>
                </c:pt>
                <c:pt idx="5979">
                  <c:v>597.900000000067</c:v>
                </c:pt>
                <c:pt idx="5980">
                  <c:v>598.000000000067</c:v>
                </c:pt>
                <c:pt idx="5981">
                  <c:v>598.100000000067</c:v>
                </c:pt>
                <c:pt idx="5982">
                  <c:v>598.200000000067</c:v>
                </c:pt>
                <c:pt idx="5983">
                  <c:v>598.300000000067</c:v>
                </c:pt>
                <c:pt idx="5984">
                  <c:v>598.400000000068</c:v>
                </c:pt>
                <c:pt idx="5985">
                  <c:v>598.500000000068</c:v>
                </c:pt>
                <c:pt idx="5986">
                  <c:v>598.600000000068</c:v>
                </c:pt>
                <c:pt idx="5987">
                  <c:v>598.700000000068</c:v>
                </c:pt>
                <c:pt idx="5988">
                  <c:v>598.800000000068</c:v>
                </c:pt>
                <c:pt idx="5989">
                  <c:v>598.900000000068</c:v>
                </c:pt>
                <c:pt idx="5990">
                  <c:v>599.000000000068</c:v>
                </c:pt>
                <c:pt idx="5991">
                  <c:v>599.100000000068</c:v>
                </c:pt>
                <c:pt idx="5992">
                  <c:v>599.200000000068</c:v>
                </c:pt>
                <c:pt idx="5993">
                  <c:v>599.300000000068</c:v>
                </c:pt>
                <c:pt idx="5994">
                  <c:v>599.400000000068</c:v>
                </c:pt>
                <c:pt idx="5995">
                  <c:v>599.500000000068</c:v>
                </c:pt>
                <c:pt idx="5996">
                  <c:v>599.600000000068</c:v>
                </c:pt>
                <c:pt idx="5997">
                  <c:v>599.700000000068</c:v>
                </c:pt>
                <c:pt idx="5998">
                  <c:v>599.800000000068</c:v>
                </c:pt>
                <c:pt idx="5999">
                  <c:v>599.900000000068</c:v>
                </c:pt>
                <c:pt idx="6000">
                  <c:v>600.000000000068</c:v>
                </c:pt>
                <c:pt idx="6001">
                  <c:v>600.100000000068</c:v>
                </c:pt>
                <c:pt idx="6002">
                  <c:v>600.200000000068</c:v>
                </c:pt>
                <c:pt idx="6003">
                  <c:v>600.300000000068</c:v>
                </c:pt>
                <c:pt idx="6004">
                  <c:v>600.400000000068</c:v>
                </c:pt>
                <c:pt idx="6005">
                  <c:v>600.500000000068</c:v>
                </c:pt>
                <c:pt idx="6006">
                  <c:v>600.600000000068</c:v>
                </c:pt>
                <c:pt idx="6007">
                  <c:v>600.700000000068</c:v>
                </c:pt>
                <c:pt idx="6008">
                  <c:v>600.800000000068</c:v>
                </c:pt>
                <c:pt idx="6009">
                  <c:v>600.900000000068</c:v>
                </c:pt>
                <c:pt idx="6010">
                  <c:v>601.000000000068</c:v>
                </c:pt>
                <c:pt idx="6011">
                  <c:v>601.100000000068</c:v>
                </c:pt>
                <c:pt idx="6012">
                  <c:v>601.200000000068</c:v>
                </c:pt>
                <c:pt idx="6013">
                  <c:v>601.300000000068</c:v>
                </c:pt>
                <c:pt idx="6014">
                  <c:v>601.400000000068</c:v>
                </c:pt>
                <c:pt idx="6015">
                  <c:v>601.500000000068</c:v>
                </c:pt>
                <c:pt idx="6016">
                  <c:v>601.600000000068</c:v>
                </c:pt>
                <c:pt idx="6017">
                  <c:v>601.700000000068</c:v>
                </c:pt>
                <c:pt idx="6018">
                  <c:v>601.800000000068</c:v>
                </c:pt>
                <c:pt idx="6019">
                  <c:v>601.900000000068</c:v>
                </c:pt>
                <c:pt idx="6020">
                  <c:v>602.000000000068</c:v>
                </c:pt>
                <c:pt idx="6021">
                  <c:v>602.100000000068</c:v>
                </c:pt>
                <c:pt idx="6022">
                  <c:v>602.200000000068</c:v>
                </c:pt>
                <c:pt idx="6023">
                  <c:v>602.300000000068</c:v>
                </c:pt>
                <c:pt idx="6024">
                  <c:v>602.400000000068</c:v>
                </c:pt>
                <c:pt idx="6025">
                  <c:v>602.500000000068</c:v>
                </c:pt>
                <c:pt idx="6026">
                  <c:v>602.600000000068</c:v>
                </c:pt>
                <c:pt idx="6027">
                  <c:v>602.700000000069</c:v>
                </c:pt>
                <c:pt idx="6028">
                  <c:v>602.800000000069</c:v>
                </c:pt>
                <c:pt idx="6029">
                  <c:v>602.900000000069</c:v>
                </c:pt>
                <c:pt idx="6030">
                  <c:v>603.000000000069</c:v>
                </c:pt>
                <c:pt idx="6031">
                  <c:v>603.100000000069</c:v>
                </c:pt>
                <c:pt idx="6032">
                  <c:v>603.200000000069</c:v>
                </c:pt>
                <c:pt idx="6033">
                  <c:v>603.300000000069</c:v>
                </c:pt>
                <c:pt idx="6034">
                  <c:v>603.400000000069</c:v>
                </c:pt>
                <c:pt idx="6035">
                  <c:v>603.500000000069</c:v>
                </c:pt>
                <c:pt idx="6036">
                  <c:v>603.600000000069</c:v>
                </c:pt>
                <c:pt idx="6037">
                  <c:v>603.700000000069</c:v>
                </c:pt>
                <c:pt idx="6038">
                  <c:v>603.800000000069</c:v>
                </c:pt>
                <c:pt idx="6039">
                  <c:v>603.900000000069</c:v>
                </c:pt>
                <c:pt idx="6040">
                  <c:v>604.000000000069</c:v>
                </c:pt>
                <c:pt idx="6041">
                  <c:v>604.100000000069</c:v>
                </c:pt>
                <c:pt idx="6042">
                  <c:v>604.200000000069</c:v>
                </c:pt>
                <c:pt idx="6043">
                  <c:v>604.300000000069</c:v>
                </c:pt>
                <c:pt idx="6044">
                  <c:v>604.400000000069</c:v>
                </c:pt>
                <c:pt idx="6045">
                  <c:v>604.500000000069</c:v>
                </c:pt>
                <c:pt idx="6046">
                  <c:v>604.600000000069</c:v>
                </c:pt>
                <c:pt idx="6047">
                  <c:v>604.700000000069</c:v>
                </c:pt>
                <c:pt idx="6048">
                  <c:v>604.800000000069</c:v>
                </c:pt>
                <c:pt idx="6049">
                  <c:v>604.900000000069</c:v>
                </c:pt>
                <c:pt idx="6050">
                  <c:v>605.000000000069</c:v>
                </c:pt>
                <c:pt idx="6051">
                  <c:v>605.100000000069</c:v>
                </c:pt>
                <c:pt idx="6052">
                  <c:v>605.200000000069</c:v>
                </c:pt>
                <c:pt idx="6053">
                  <c:v>605.300000000069</c:v>
                </c:pt>
                <c:pt idx="6054">
                  <c:v>605.400000000069</c:v>
                </c:pt>
                <c:pt idx="6055">
                  <c:v>605.500000000069</c:v>
                </c:pt>
                <c:pt idx="6056">
                  <c:v>605.600000000069</c:v>
                </c:pt>
                <c:pt idx="6057">
                  <c:v>605.700000000069</c:v>
                </c:pt>
                <c:pt idx="6058">
                  <c:v>605.800000000069</c:v>
                </c:pt>
                <c:pt idx="6059">
                  <c:v>605.900000000069</c:v>
                </c:pt>
                <c:pt idx="6060">
                  <c:v>606.000000000069</c:v>
                </c:pt>
                <c:pt idx="6061">
                  <c:v>606.100000000069</c:v>
                </c:pt>
                <c:pt idx="6062">
                  <c:v>606.200000000069</c:v>
                </c:pt>
                <c:pt idx="6063">
                  <c:v>606.300000000069</c:v>
                </c:pt>
                <c:pt idx="6064">
                  <c:v>606.400000000069</c:v>
                </c:pt>
                <c:pt idx="6065">
                  <c:v>606.500000000069</c:v>
                </c:pt>
                <c:pt idx="6066">
                  <c:v>606.600000000069</c:v>
                </c:pt>
                <c:pt idx="6067">
                  <c:v>606.700000000069</c:v>
                </c:pt>
                <c:pt idx="6068">
                  <c:v>606.800000000069</c:v>
                </c:pt>
                <c:pt idx="6069">
                  <c:v>606.900000000069</c:v>
                </c:pt>
                <c:pt idx="6070">
                  <c:v>607.00000000007</c:v>
                </c:pt>
                <c:pt idx="6071">
                  <c:v>607.10000000007</c:v>
                </c:pt>
                <c:pt idx="6072">
                  <c:v>607.20000000007</c:v>
                </c:pt>
                <c:pt idx="6073">
                  <c:v>607.30000000007</c:v>
                </c:pt>
                <c:pt idx="6074">
                  <c:v>607.40000000007</c:v>
                </c:pt>
                <c:pt idx="6075">
                  <c:v>607.50000000007</c:v>
                </c:pt>
                <c:pt idx="6076">
                  <c:v>607.60000000007</c:v>
                </c:pt>
                <c:pt idx="6077">
                  <c:v>607.70000000007</c:v>
                </c:pt>
                <c:pt idx="6078">
                  <c:v>607.80000000007</c:v>
                </c:pt>
                <c:pt idx="6079">
                  <c:v>607.90000000007</c:v>
                </c:pt>
                <c:pt idx="6080">
                  <c:v>608.00000000007</c:v>
                </c:pt>
                <c:pt idx="6081">
                  <c:v>608.10000000007</c:v>
                </c:pt>
                <c:pt idx="6082">
                  <c:v>608.20000000007</c:v>
                </c:pt>
                <c:pt idx="6083">
                  <c:v>608.30000000007</c:v>
                </c:pt>
                <c:pt idx="6084">
                  <c:v>608.40000000007</c:v>
                </c:pt>
                <c:pt idx="6085">
                  <c:v>608.50000000007</c:v>
                </c:pt>
                <c:pt idx="6086">
                  <c:v>608.60000000007</c:v>
                </c:pt>
                <c:pt idx="6087">
                  <c:v>608.70000000007</c:v>
                </c:pt>
                <c:pt idx="6088">
                  <c:v>608.80000000007</c:v>
                </c:pt>
                <c:pt idx="6089">
                  <c:v>608.90000000007</c:v>
                </c:pt>
                <c:pt idx="6090">
                  <c:v>609.00000000007</c:v>
                </c:pt>
                <c:pt idx="6091">
                  <c:v>609.10000000007</c:v>
                </c:pt>
                <c:pt idx="6092">
                  <c:v>609.20000000007</c:v>
                </c:pt>
                <c:pt idx="6093">
                  <c:v>609.30000000007</c:v>
                </c:pt>
                <c:pt idx="6094">
                  <c:v>609.40000000007</c:v>
                </c:pt>
                <c:pt idx="6095">
                  <c:v>609.50000000007</c:v>
                </c:pt>
                <c:pt idx="6096">
                  <c:v>609.60000000007</c:v>
                </c:pt>
                <c:pt idx="6097">
                  <c:v>609.70000000007</c:v>
                </c:pt>
                <c:pt idx="6098">
                  <c:v>609.80000000007</c:v>
                </c:pt>
                <c:pt idx="6099">
                  <c:v>609.90000000007</c:v>
                </c:pt>
                <c:pt idx="6100">
                  <c:v>610.00000000007</c:v>
                </c:pt>
                <c:pt idx="6101">
                  <c:v>610.10000000007</c:v>
                </c:pt>
                <c:pt idx="6102">
                  <c:v>610.20000000007</c:v>
                </c:pt>
                <c:pt idx="6103">
                  <c:v>610.30000000007</c:v>
                </c:pt>
                <c:pt idx="6104">
                  <c:v>610.40000000007</c:v>
                </c:pt>
                <c:pt idx="6105">
                  <c:v>610.50000000007</c:v>
                </c:pt>
                <c:pt idx="6106">
                  <c:v>610.60000000007</c:v>
                </c:pt>
                <c:pt idx="6107">
                  <c:v>610.70000000007</c:v>
                </c:pt>
                <c:pt idx="6108">
                  <c:v>610.80000000007</c:v>
                </c:pt>
                <c:pt idx="6109">
                  <c:v>610.90000000007</c:v>
                </c:pt>
                <c:pt idx="6110">
                  <c:v>611.00000000007</c:v>
                </c:pt>
                <c:pt idx="6111">
                  <c:v>611.10000000007</c:v>
                </c:pt>
                <c:pt idx="6112">
                  <c:v>611.20000000007</c:v>
                </c:pt>
                <c:pt idx="6113">
                  <c:v>611.300000000071</c:v>
                </c:pt>
                <c:pt idx="6114">
                  <c:v>611.40000000007</c:v>
                </c:pt>
                <c:pt idx="6115">
                  <c:v>611.50000000007</c:v>
                </c:pt>
                <c:pt idx="6116">
                  <c:v>611.600000000071</c:v>
                </c:pt>
                <c:pt idx="6117">
                  <c:v>611.700000000071</c:v>
                </c:pt>
                <c:pt idx="6118">
                  <c:v>611.800000000071</c:v>
                </c:pt>
                <c:pt idx="6119">
                  <c:v>611.900000000071</c:v>
                </c:pt>
                <c:pt idx="6120">
                  <c:v>612.000000000071</c:v>
                </c:pt>
                <c:pt idx="6121">
                  <c:v>612.100000000071</c:v>
                </c:pt>
                <c:pt idx="6122">
                  <c:v>612.200000000071</c:v>
                </c:pt>
                <c:pt idx="6123">
                  <c:v>612.300000000071</c:v>
                </c:pt>
                <c:pt idx="6124">
                  <c:v>612.400000000071</c:v>
                </c:pt>
                <c:pt idx="6125">
                  <c:v>612.500000000071</c:v>
                </c:pt>
                <c:pt idx="6126">
                  <c:v>612.600000000071</c:v>
                </c:pt>
                <c:pt idx="6127">
                  <c:v>612.700000000071</c:v>
                </c:pt>
                <c:pt idx="6128">
                  <c:v>612.800000000071</c:v>
                </c:pt>
                <c:pt idx="6129">
                  <c:v>612.900000000071</c:v>
                </c:pt>
                <c:pt idx="6130">
                  <c:v>613.000000000071</c:v>
                </c:pt>
                <c:pt idx="6131">
                  <c:v>613.100000000071</c:v>
                </c:pt>
                <c:pt idx="6132">
                  <c:v>613.200000000071</c:v>
                </c:pt>
                <c:pt idx="6133">
                  <c:v>613.300000000071</c:v>
                </c:pt>
                <c:pt idx="6134">
                  <c:v>613.400000000071</c:v>
                </c:pt>
                <c:pt idx="6135">
                  <c:v>613.500000000071</c:v>
                </c:pt>
                <c:pt idx="6136">
                  <c:v>613.600000000071</c:v>
                </c:pt>
                <c:pt idx="6137">
                  <c:v>613.700000000071</c:v>
                </c:pt>
                <c:pt idx="6138">
                  <c:v>613.800000000071</c:v>
                </c:pt>
                <c:pt idx="6139">
                  <c:v>613.900000000071</c:v>
                </c:pt>
                <c:pt idx="6140">
                  <c:v>614.000000000071</c:v>
                </c:pt>
                <c:pt idx="6141">
                  <c:v>614.100000000071</c:v>
                </c:pt>
                <c:pt idx="6142">
                  <c:v>614.200000000071</c:v>
                </c:pt>
                <c:pt idx="6143">
                  <c:v>614.300000000071</c:v>
                </c:pt>
                <c:pt idx="6144">
                  <c:v>614.400000000071</c:v>
                </c:pt>
                <c:pt idx="6145">
                  <c:v>614.500000000071</c:v>
                </c:pt>
                <c:pt idx="6146">
                  <c:v>614.600000000071</c:v>
                </c:pt>
                <c:pt idx="6147">
                  <c:v>614.700000000071</c:v>
                </c:pt>
                <c:pt idx="6148">
                  <c:v>614.800000000071</c:v>
                </c:pt>
                <c:pt idx="6149">
                  <c:v>614.900000000071</c:v>
                </c:pt>
                <c:pt idx="6150">
                  <c:v>615.000000000071</c:v>
                </c:pt>
                <c:pt idx="6151">
                  <c:v>615.100000000071</c:v>
                </c:pt>
                <c:pt idx="6152">
                  <c:v>615.200000000071</c:v>
                </c:pt>
                <c:pt idx="6153">
                  <c:v>615.300000000071</c:v>
                </c:pt>
                <c:pt idx="6154">
                  <c:v>615.400000000071</c:v>
                </c:pt>
                <c:pt idx="6155">
                  <c:v>615.500000000071</c:v>
                </c:pt>
                <c:pt idx="6156">
                  <c:v>615.600000000071</c:v>
                </c:pt>
                <c:pt idx="6157">
                  <c:v>615.700000000071</c:v>
                </c:pt>
                <c:pt idx="6158">
                  <c:v>615.800000000071</c:v>
                </c:pt>
                <c:pt idx="6159">
                  <c:v>615.900000000072</c:v>
                </c:pt>
                <c:pt idx="6160">
                  <c:v>616.000000000072</c:v>
                </c:pt>
                <c:pt idx="6161">
                  <c:v>616.100000000072</c:v>
                </c:pt>
                <c:pt idx="6162">
                  <c:v>616.200000000072</c:v>
                </c:pt>
                <c:pt idx="6163">
                  <c:v>616.300000000072</c:v>
                </c:pt>
                <c:pt idx="6164">
                  <c:v>616.400000000072</c:v>
                </c:pt>
                <c:pt idx="6165">
                  <c:v>616.500000000072</c:v>
                </c:pt>
                <c:pt idx="6166">
                  <c:v>616.600000000072</c:v>
                </c:pt>
                <c:pt idx="6167">
                  <c:v>616.700000000072</c:v>
                </c:pt>
                <c:pt idx="6168">
                  <c:v>616.800000000072</c:v>
                </c:pt>
                <c:pt idx="6169">
                  <c:v>616.900000000072</c:v>
                </c:pt>
                <c:pt idx="6170">
                  <c:v>617.000000000072</c:v>
                </c:pt>
                <c:pt idx="6171">
                  <c:v>617.100000000072</c:v>
                </c:pt>
                <c:pt idx="6172">
                  <c:v>617.200000000072</c:v>
                </c:pt>
                <c:pt idx="6173">
                  <c:v>617.300000000072</c:v>
                </c:pt>
                <c:pt idx="6174">
                  <c:v>617.400000000072</c:v>
                </c:pt>
                <c:pt idx="6175">
                  <c:v>617.500000000072</c:v>
                </c:pt>
                <c:pt idx="6176">
                  <c:v>617.600000000072</c:v>
                </c:pt>
                <c:pt idx="6177">
                  <c:v>617.700000000072</c:v>
                </c:pt>
                <c:pt idx="6178">
                  <c:v>617.800000000072</c:v>
                </c:pt>
                <c:pt idx="6179">
                  <c:v>617.900000000072</c:v>
                </c:pt>
                <c:pt idx="6180">
                  <c:v>618.000000000072</c:v>
                </c:pt>
                <c:pt idx="6181">
                  <c:v>618.100000000072</c:v>
                </c:pt>
                <c:pt idx="6182">
                  <c:v>618.200000000072</c:v>
                </c:pt>
                <c:pt idx="6183">
                  <c:v>618.300000000072</c:v>
                </c:pt>
                <c:pt idx="6184">
                  <c:v>618.400000000072</c:v>
                </c:pt>
                <c:pt idx="6185">
                  <c:v>618.500000000072</c:v>
                </c:pt>
                <c:pt idx="6186">
                  <c:v>618.600000000072</c:v>
                </c:pt>
                <c:pt idx="6187">
                  <c:v>618.700000000072</c:v>
                </c:pt>
                <c:pt idx="6188">
                  <c:v>618.800000000072</c:v>
                </c:pt>
                <c:pt idx="6189">
                  <c:v>618.900000000072</c:v>
                </c:pt>
                <c:pt idx="6190">
                  <c:v>619.000000000072</c:v>
                </c:pt>
                <c:pt idx="6191">
                  <c:v>619.100000000072</c:v>
                </c:pt>
                <c:pt idx="6192">
                  <c:v>619.200000000072</c:v>
                </c:pt>
                <c:pt idx="6193">
                  <c:v>619.300000000072</c:v>
                </c:pt>
                <c:pt idx="6194">
                  <c:v>619.400000000072</c:v>
                </c:pt>
                <c:pt idx="6195">
                  <c:v>619.500000000072</c:v>
                </c:pt>
                <c:pt idx="6196">
                  <c:v>619.600000000072</c:v>
                </c:pt>
                <c:pt idx="6197">
                  <c:v>619.700000000072</c:v>
                </c:pt>
                <c:pt idx="6198">
                  <c:v>619.800000000072</c:v>
                </c:pt>
                <c:pt idx="6199">
                  <c:v>619.900000000072</c:v>
                </c:pt>
                <c:pt idx="6200">
                  <c:v>620.000000000072</c:v>
                </c:pt>
                <c:pt idx="6201">
                  <c:v>620.100000000072</c:v>
                </c:pt>
                <c:pt idx="6202">
                  <c:v>620.200000000073</c:v>
                </c:pt>
                <c:pt idx="6203">
                  <c:v>620.300000000073</c:v>
                </c:pt>
                <c:pt idx="6204">
                  <c:v>620.400000000073</c:v>
                </c:pt>
                <c:pt idx="6205">
                  <c:v>620.500000000073</c:v>
                </c:pt>
                <c:pt idx="6206">
                  <c:v>620.600000000073</c:v>
                </c:pt>
                <c:pt idx="6207">
                  <c:v>620.700000000073</c:v>
                </c:pt>
                <c:pt idx="6208">
                  <c:v>620.800000000073</c:v>
                </c:pt>
                <c:pt idx="6209">
                  <c:v>620.900000000073</c:v>
                </c:pt>
                <c:pt idx="6210">
                  <c:v>621.000000000073</c:v>
                </c:pt>
                <c:pt idx="6211">
                  <c:v>621.100000000073</c:v>
                </c:pt>
                <c:pt idx="6212">
                  <c:v>621.200000000073</c:v>
                </c:pt>
                <c:pt idx="6213">
                  <c:v>621.300000000073</c:v>
                </c:pt>
                <c:pt idx="6214">
                  <c:v>621.400000000073</c:v>
                </c:pt>
                <c:pt idx="6215">
                  <c:v>621.500000000073</c:v>
                </c:pt>
                <c:pt idx="6216">
                  <c:v>621.600000000073</c:v>
                </c:pt>
                <c:pt idx="6217">
                  <c:v>621.700000000073</c:v>
                </c:pt>
                <c:pt idx="6218">
                  <c:v>621.800000000073</c:v>
                </c:pt>
                <c:pt idx="6219">
                  <c:v>621.900000000073</c:v>
                </c:pt>
                <c:pt idx="6220">
                  <c:v>622.000000000073</c:v>
                </c:pt>
                <c:pt idx="6221">
                  <c:v>622.100000000073</c:v>
                </c:pt>
                <c:pt idx="6222">
                  <c:v>622.200000000073</c:v>
                </c:pt>
                <c:pt idx="6223">
                  <c:v>622.300000000073</c:v>
                </c:pt>
                <c:pt idx="6224">
                  <c:v>622.400000000073</c:v>
                </c:pt>
                <c:pt idx="6225">
                  <c:v>622.500000000073</c:v>
                </c:pt>
                <c:pt idx="6226">
                  <c:v>622.600000000073</c:v>
                </c:pt>
                <c:pt idx="6227">
                  <c:v>622.700000000073</c:v>
                </c:pt>
                <c:pt idx="6228">
                  <c:v>622.800000000073</c:v>
                </c:pt>
                <c:pt idx="6229">
                  <c:v>622.900000000073</c:v>
                </c:pt>
                <c:pt idx="6230">
                  <c:v>623.000000000073</c:v>
                </c:pt>
                <c:pt idx="6231">
                  <c:v>623.100000000073</c:v>
                </c:pt>
                <c:pt idx="6232">
                  <c:v>623.200000000073</c:v>
                </c:pt>
                <c:pt idx="6233">
                  <c:v>623.300000000073</c:v>
                </c:pt>
                <c:pt idx="6234">
                  <c:v>623.400000000073</c:v>
                </c:pt>
                <c:pt idx="6235">
                  <c:v>623.500000000073</c:v>
                </c:pt>
                <c:pt idx="6236">
                  <c:v>623.600000000073</c:v>
                </c:pt>
                <c:pt idx="6237">
                  <c:v>623.700000000073</c:v>
                </c:pt>
                <c:pt idx="6238">
                  <c:v>623.800000000073</c:v>
                </c:pt>
                <c:pt idx="6239">
                  <c:v>623.900000000073</c:v>
                </c:pt>
                <c:pt idx="6240">
                  <c:v>624.000000000073</c:v>
                </c:pt>
                <c:pt idx="6241">
                  <c:v>624.100000000073</c:v>
                </c:pt>
                <c:pt idx="6242">
                  <c:v>624.200000000073</c:v>
                </c:pt>
                <c:pt idx="6243">
                  <c:v>624.300000000073</c:v>
                </c:pt>
                <c:pt idx="6244">
                  <c:v>624.400000000073</c:v>
                </c:pt>
                <c:pt idx="6245">
                  <c:v>624.500000000073</c:v>
                </c:pt>
                <c:pt idx="6246">
                  <c:v>624.600000000074</c:v>
                </c:pt>
                <c:pt idx="6247">
                  <c:v>624.700000000074</c:v>
                </c:pt>
                <c:pt idx="6248">
                  <c:v>624.800000000074</c:v>
                </c:pt>
                <c:pt idx="6249">
                  <c:v>624.900000000074</c:v>
                </c:pt>
                <c:pt idx="6250">
                  <c:v>625.000000000074</c:v>
                </c:pt>
                <c:pt idx="6251">
                  <c:v>625.100000000074</c:v>
                </c:pt>
                <c:pt idx="6252">
                  <c:v>625.200000000074</c:v>
                </c:pt>
                <c:pt idx="6253">
                  <c:v>625.300000000074</c:v>
                </c:pt>
                <c:pt idx="6254">
                  <c:v>625.400000000074</c:v>
                </c:pt>
                <c:pt idx="6255">
                  <c:v>625.500000000074</c:v>
                </c:pt>
                <c:pt idx="6256">
                  <c:v>625.600000000074</c:v>
                </c:pt>
                <c:pt idx="6257">
                  <c:v>625.700000000074</c:v>
                </c:pt>
                <c:pt idx="6258">
                  <c:v>625.800000000074</c:v>
                </c:pt>
                <c:pt idx="6259">
                  <c:v>625.900000000074</c:v>
                </c:pt>
                <c:pt idx="6260">
                  <c:v>626.000000000074</c:v>
                </c:pt>
                <c:pt idx="6261">
                  <c:v>626.100000000074</c:v>
                </c:pt>
                <c:pt idx="6262">
                  <c:v>626.200000000074</c:v>
                </c:pt>
                <c:pt idx="6263">
                  <c:v>626.300000000074</c:v>
                </c:pt>
                <c:pt idx="6264">
                  <c:v>626.400000000074</c:v>
                </c:pt>
                <c:pt idx="6265">
                  <c:v>626.500000000074</c:v>
                </c:pt>
                <c:pt idx="6266">
                  <c:v>626.600000000074</c:v>
                </c:pt>
                <c:pt idx="6267">
                  <c:v>626.700000000074</c:v>
                </c:pt>
                <c:pt idx="6268">
                  <c:v>626.800000000074</c:v>
                </c:pt>
                <c:pt idx="6269">
                  <c:v>626.900000000074</c:v>
                </c:pt>
                <c:pt idx="6270">
                  <c:v>627.000000000074</c:v>
                </c:pt>
                <c:pt idx="6271">
                  <c:v>627.100000000074</c:v>
                </c:pt>
                <c:pt idx="6272">
                  <c:v>627.200000000074</c:v>
                </c:pt>
                <c:pt idx="6273">
                  <c:v>627.300000000074</c:v>
                </c:pt>
                <c:pt idx="6274">
                  <c:v>627.400000000074</c:v>
                </c:pt>
                <c:pt idx="6275">
                  <c:v>627.500000000074</c:v>
                </c:pt>
                <c:pt idx="6276">
                  <c:v>627.600000000074</c:v>
                </c:pt>
                <c:pt idx="6277">
                  <c:v>627.700000000074</c:v>
                </c:pt>
                <c:pt idx="6278">
                  <c:v>627.800000000074</c:v>
                </c:pt>
                <c:pt idx="6279">
                  <c:v>627.900000000074</c:v>
                </c:pt>
                <c:pt idx="6280">
                  <c:v>628.000000000074</c:v>
                </c:pt>
                <c:pt idx="6281">
                  <c:v>628.100000000074</c:v>
                </c:pt>
                <c:pt idx="6282">
                  <c:v>628.200000000074</c:v>
                </c:pt>
                <c:pt idx="6283">
                  <c:v>628.300000000074</c:v>
                </c:pt>
                <c:pt idx="6284">
                  <c:v>628.400000000074</c:v>
                </c:pt>
                <c:pt idx="6285">
                  <c:v>628.500000000074</c:v>
                </c:pt>
                <c:pt idx="6286">
                  <c:v>628.600000000074</c:v>
                </c:pt>
                <c:pt idx="6287">
                  <c:v>628.700000000074</c:v>
                </c:pt>
                <c:pt idx="6288">
                  <c:v>628.800000000074</c:v>
                </c:pt>
                <c:pt idx="6289">
                  <c:v>628.900000000074</c:v>
                </c:pt>
                <c:pt idx="6290">
                  <c:v>629.000000000074</c:v>
                </c:pt>
                <c:pt idx="6291">
                  <c:v>629.100000000074</c:v>
                </c:pt>
                <c:pt idx="6292">
                  <c:v>629.200000000075</c:v>
                </c:pt>
                <c:pt idx="6293">
                  <c:v>629.300000000075</c:v>
                </c:pt>
                <c:pt idx="6294">
                  <c:v>629.400000000075</c:v>
                </c:pt>
                <c:pt idx="6295">
                  <c:v>629.500000000075</c:v>
                </c:pt>
                <c:pt idx="6296">
                  <c:v>629.600000000075</c:v>
                </c:pt>
                <c:pt idx="6297">
                  <c:v>629.700000000075</c:v>
                </c:pt>
                <c:pt idx="6298">
                  <c:v>629.800000000075</c:v>
                </c:pt>
                <c:pt idx="6299">
                  <c:v>629.900000000075</c:v>
                </c:pt>
                <c:pt idx="6300">
                  <c:v>630.000000000075</c:v>
                </c:pt>
                <c:pt idx="6301">
                  <c:v>630.100000000075</c:v>
                </c:pt>
                <c:pt idx="6302">
                  <c:v>630.200000000075</c:v>
                </c:pt>
                <c:pt idx="6303">
                  <c:v>630.300000000075</c:v>
                </c:pt>
                <c:pt idx="6304">
                  <c:v>630.400000000075</c:v>
                </c:pt>
                <c:pt idx="6305">
                  <c:v>630.500000000075</c:v>
                </c:pt>
                <c:pt idx="6306">
                  <c:v>630.600000000075</c:v>
                </c:pt>
                <c:pt idx="6307">
                  <c:v>630.700000000075</c:v>
                </c:pt>
                <c:pt idx="6308">
                  <c:v>630.800000000075</c:v>
                </c:pt>
                <c:pt idx="6309">
                  <c:v>630.900000000075</c:v>
                </c:pt>
                <c:pt idx="6310">
                  <c:v>631.000000000075</c:v>
                </c:pt>
                <c:pt idx="6311">
                  <c:v>631.100000000075</c:v>
                </c:pt>
                <c:pt idx="6312">
                  <c:v>631.200000000075</c:v>
                </c:pt>
                <c:pt idx="6313">
                  <c:v>631.300000000075</c:v>
                </c:pt>
                <c:pt idx="6314">
                  <c:v>631.400000000075</c:v>
                </c:pt>
                <c:pt idx="6315">
                  <c:v>631.500000000075</c:v>
                </c:pt>
                <c:pt idx="6316">
                  <c:v>631.600000000075</c:v>
                </c:pt>
                <c:pt idx="6317">
                  <c:v>631.700000000075</c:v>
                </c:pt>
                <c:pt idx="6318">
                  <c:v>631.800000000075</c:v>
                </c:pt>
                <c:pt idx="6319">
                  <c:v>631.900000000075</c:v>
                </c:pt>
                <c:pt idx="6320">
                  <c:v>632.000000000075</c:v>
                </c:pt>
                <c:pt idx="6321">
                  <c:v>632.100000000075</c:v>
                </c:pt>
                <c:pt idx="6322">
                  <c:v>632.200000000075</c:v>
                </c:pt>
                <c:pt idx="6323">
                  <c:v>632.300000000075</c:v>
                </c:pt>
                <c:pt idx="6324">
                  <c:v>632.400000000075</c:v>
                </c:pt>
                <c:pt idx="6325">
                  <c:v>632.500000000075</c:v>
                </c:pt>
                <c:pt idx="6326">
                  <c:v>632.600000000075</c:v>
                </c:pt>
                <c:pt idx="6327">
                  <c:v>632.700000000075</c:v>
                </c:pt>
                <c:pt idx="6328">
                  <c:v>632.800000000075</c:v>
                </c:pt>
                <c:pt idx="6329">
                  <c:v>632.900000000075</c:v>
                </c:pt>
                <c:pt idx="6330">
                  <c:v>633.000000000075</c:v>
                </c:pt>
                <c:pt idx="6331">
                  <c:v>633.100000000075</c:v>
                </c:pt>
                <c:pt idx="6332">
                  <c:v>633.200000000075</c:v>
                </c:pt>
                <c:pt idx="6333">
                  <c:v>633.300000000075</c:v>
                </c:pt>
                <c:pt idx="6334">
                  <c:v>633.400000000075</c:v>
                </c:pt>
                <c:pt idx="6335">
                  <c:v>633.500000000076</c:v>
                </c:pt>
                <c:pt idx="6336">
                  <c:v>633.600000000076</c:v>
                </c:pt>
                <c:pt idx="6337">
                  <c:v>633.700000000076</c:v>
                </c:pt>
                <c:pt idx="6338">
                  <c:v>633.800000000076</c:v>
                </c:pt>
                <c:pt idx="6339">
                  <c:v>633.900000000076</c:v>
                </c:pt>
                <c:pt idx="6340">
                  <c:v>634.000000000076</c:v>
                </c:pt>
                <c:pt idx="6341">
                  <c:v>634.100000000076</c:v>
                </c:pt>
                <c:pt idx="6342">
                  <c:v>634.200000000076</c:v>
                </c:pt>
                <c:pt idx="6343">
                  <c:v>634.300000000076</c:v>
                </c:pt>
                <c:pt idx="6344">
                  <c:v>634.400000000076</c:v>
                </c:pt>
                <c:pt idx="6345">
                  <c:v>634.500000000076</c:v>
                </c:pt>
                <c:pt idx="6346">
                  <c:v>634.600000000076</c:v>
                </c:pt>
                <c:pt idx="6347">
                  <c:v>634.700000000076</c:v>
                </c:pt>
                <c:pt idx="6348">
                  <c:v>634.800000000076</c:v>
                </c:pt>
                <c:pt idx="6349">
                  <c:v>634.900000000076</c:v>
                </c:pt>
                <c:pt idx="6350">
                  <c:v>635.000000000076</c:v>
                </c:pt>
                <c:pt idx="6351">
                  <c:v>635.100000000076</c:v>
                </c:pt>
                <c:pt idx="6352">
                  <c:v>635.200000000076</c:v>
                </c:pt>
                <c:pt idx="6353">
                  <c:v>635.300000000076</c:v>
                </c:pt>
                <c:pt idx="6354">
                  <c:v>635.400000000076</c:v>
                </c:pt>
                <c:pt idx="6355">
                  <c:v>635.500000000076</c:v>
                </c:pt>
                <c:pt idx="6356">
                  <c:v>635.600000000076</c:v>
                </c:pt>
                <c:pt idx="6357">
                  <c:v>635.700000000076</c:v>
                </c:pt>
                <c:pt idx="6358">
                  <c:v>635.800000000076</c:v>
                </c:pt>
                <c:pt idx="6359">
                  <c:v>635.900000000076</c:v>
                </c:pt>
                <c:pt idx="6360">
                  <c:v>636.000000000076</c:v>
                </c:pt>
                <c:pt idx="6361">
                  <c:v>636.100000000076</c:v>
                </c:pt>
                <c:pt idx="6362">
                  <c:v>636.200000000076</c:v>
                </c:pt>
                <c:pt idx="6363">
                  <c:v>636.300000000076</c:v>
                </c:pt>
                <c:pt idx="6364">
                  <c:v>636.400000000076</c:v>
                </c:pt>
                <c:pt idx="6365">
                  <c:v>636.500000000076</c:v>
                </c:pt>
                <c:pt idx="6366">
                  <c:v>636.600000000076</c:v>
                </c:pt>
                <c:pt idx="6367">
                  <c:v>636.700000000076</c:v>
                </c:pt>
                <c:pt idx="6368">
                  <c:v>636.800000000076</c:v>
                </c:pt>
                <c:pt idx="6369">
                  <c:v>636.900000000076</c:v>
                </c:pt>
                <c:pt idx="6370">
                  <c:v>637.000000000076</c:v>
                </c:pt>
                <c:pt idx="6371">
                  <c:v>637.100000000076</c:v>
                </c:pt>
                <c:pt idx="6372">
                  <c:v>637.200000000076</c:v>
                </c:pt>
                <c:pt idx="6373">
                  <c:v>637.300000000076</c:v>
                </c:pt>
                <c:pt idx="6374">
                  <c:v>637.400000000076</c:v>
                </c:pt>
                <c:pt idx="6375">
                  <c:v>637.500000000076</c:v>
                </c:pt>
                <c:pt idx="6376">
                  <c:v>637.600000000076</c:v>
                </c:pt>
                <c:pt idx="6377">
                  <c:v>637.700000000076</c:v>
                </c:pt>
                <c:pt idx="6378">
                  <c:v>637.800000000077</c:v>
                </c:pt>
                <c:pt idx="6379">
                  <c:v>637.900000000077</c:v>
                </c:pt>
                <c:pt idx="6380">
                  <c:v>638.000000000077</c:v>
                </c:pt>
                <c:pt idx="6381">
                  <c:v>638.100000000077</c:v>
                </c:pt>
                <c:pt idx="6382">
                  <c:v>638.200000000077</c:v>
                </c:pt>
                <c:pt idx="6383">
                  <c:v>638.300000000077</c:v>
                </c:pt>
                <c:pt idx="6384">
                  <c:v>638.400000000077</c:v>
                </c:pt>
                <c:pt idx="6385">
                  <c:v>638.500000000077</c:v>
                </c:pt>
                <c:pt idx="6386">
                  <c:v>638.600000000077</c:v>
                </c:pt>
                <c:pt idx="6387">
                  <c:v>638.700000000077</c:v>
                </c:pt>
                <c:pt idx="6388">
                  <c:v>638.800000000077</c:v>
                </c:pt>
                <c:pt idx="6389">
                  <c:v>638.900000000077</c:v>
                </c:pt>
                <c:pt idx="6390">
                  <c:v>639.000000000077</c:v>
                </c:pt>
                <c:pt idx="6391">
                  <c:v>639.100000000077</c:v>
                </c:pt>
                <c:pt idx="6392">
                  <c:v>639.200000000077</c:v>
                </c:pt>
                <c:pt idx="6393">
                  <c:v>639.300000000077</c:v>
                </c:pt>
                <c:pt idx="6394">
                  <c:v>639.400000000077</c:v>
                </c:pt>
                <c:pt idx="6395">
                  <c:v>639.500000000077</c:v>
                </c:pt>
                <c:pt idx="6396">
                  <c:v>639.600000000077</c:v>
                </c:pt>
                <c:pt idx="6397">
                  <c:v>639.700000000077</c:v>
                </c:pt>
                <c:pt idx="6398">
                  <c:v>639.800000000077</c:v>
                </c:pt>
                <c:pt idx="6399">
                  <c:v>639.900000000077</c:v>
                </c:pt>
                <c:pt idx="6400">
                  <c:v>640.000000000077</c:v>
                </c:pt>
                <c:pt idx="6401">
                  <c:v>640.100000000077</c:v>
                </c:pt>
                <c:pt idx="6402">
                  <c:v>640.200000000077</c:v>
                </c:pt>
                <c:pt idx="6403">
                  <c:v>640.300000000077</c:v>
                </c:pt>
                <c:pt idx="6404">
                  <c:v>640.400000000077</c:v>
                </c:pt>
                <c:pt idx="6405">
                  <c:v>640.500000000077</c:v>
                </c:pt>
                <c:pt idx="6406">
                  <c:v>640.600000000077</c:v>
                </c:pt>
                <c:pt idx="6407">
                  <c:v>640.700000000077</c:v>
                </c:pt>
                <c:pt idx="6408">
                  <c:v>640.800000000077</c:v>
                </c:pt>
                <c:pt idx="6409">
                  <c:v>640.900000000077</c:v>
                </c:pt>
                <c:pt idx="6410">
                  <c:v>641.000000000077</c:v>
                </c:pt>
                <c:pt idx="6411">
                  <c:v>641.100000000077</c:v>
                </c:pt>
                <c:pt idx="6412">
                  <c:v>641.200000000077</c:v>
                </c:pt>
                <c:pt idx="6413">
                  <c:v>641.300000000077</c:v>
                </c:pt>
                <c:pt idx="6414">
                  <c:v>641.400000000077</c:v>
                </c:pt>
                <c:pt idx="6415">
                  <c:v>641.500000000077</c:v>
                </c:pt>
                <c:pt idx="6416">
                  <c:v>641.600000000077</c:v>
                </c:pt>
                <c:pt idx="6417">
                  <c:v>641.700000000077</c:v>
                </c:pt>
                <c:pt idx="6418">
                  <c:v>641.800000000077</c:v>
                </c:pt>
                <c:pt idx="6419">
                  <c:v>641.900000000077</c:v>
                </c:pt>
                <c:pt idx="6420">
                  <c:v>642.000000000077</c:v>
                </c:pt>
                <c:pt idx="6421">
                  <c:v>642.100000000078</c:v>
                </c:pt>
                <c:pt idx="6422">
                  <c:v>642.200000000078</c:v>
                </c:pt>
                <c:pt idx="6423">
                  <c:v>642.300000000077</c:v>
                </c:pt>
                <c:pt idx="6424">
                  <c:v>642.400000000078</c:v>
                </c:pt>
                <c:pt idx="6425">
                  <c:v>642.500000000078</c:v>
                </c:pt>
                <c:pt idx="6426">
                  <c:v>642.600000000078</c:v>
                </c:pt>
                <c:pt idx="6427">
                  <c:v>642.700000000078</c:v>
                </c:pt>
                <c:pt idx="6428">
                  <c:v>642.800000000078</c:v>
                </c:pt>
                <c:pt idx="6429">
                  <c:v>642.900000000078</c:v>
                </c:pt>
                <c:pt idx="6430">
                  <c:v>643.000000000078</c:v>
                </c:pt>
                <c:pt idx="6431">
                  <c:v>643.100000000078</c:v>
                </c:pt>
                <c:pt idx="6432">
                  <c:v>643.200000000078</c:v>
                </c:pt>
                <c:pt idx="6433">
                  <c:v>643.300000000078</c:v>
                </c:pt>
                <c:pt idx="6434">
                  <c:v>643.400000000078</c:v>
                </c:pt>
                <c:pt idx="6435">
                  <c:v>643.500000000078</c:v>
                </c:pt>
                <c:pt idx="6436">
                  <c:v>643.600000000078</c:v>
                </c:pt>
                <c:pt idx="6437">
                  <c:v>643.700000000078</c:v>
                </c:pt>
                <c:pt idx="6438">
                  <c:v>643.800000000078</c:v>
                </c:pt>
                <c:pt idx="6439">
                  <c:v>643.900000000078</c:v>
                </c:pt>
                <c:pt idx="6440">
                  <c:v>644.000000000078</c:v>
                </c:pt>
                <c:pt idx="6441">
                  <c:v>644.100000000078</c:v>
                </c:pt>
                <c:pt idx="6442">
                  <c:v>644.200000000078</c:v>
                </c:pt>
                <c:pt idx="6443">
                  <c:v>644.300000000078</c:v>
                </c:pt>
                <c:pt idx="6444">
                  <c:v>644.400000000078</c:v>
                </c:pt>
                <c:pt idx="6445">
                  <c:v>644.500000000078</c:v>
                </c:pt>
                <c:pt idx="6446">
                  <c:v>644.600000000078</c:v>
                </c:pt>
                <c:pt idx="6447">
                  <c:v>644.700000000078</c:v>
                </c:pt>
                <c:pt idx="6448">
                  <c:v>644.800000000078</c:v>
                </c:pt>
                <c:pt idx="6449">
                  <c:v>644.900000000078</c:v>
                </c:pt>
                <c:pt idx="6450">
                  <c:v>645.000000000078</c:v>
                </c:pt>
                <c:pt idx="6451">
                  <c:v>645.100000000078</c:v>
                </c:pt>
                <c:pt idx="6452">
                  <c:v>645.200000000078</c:v>
                </c:pt>
                <c:pt idx="6453">
                  <c:v>645.300000000078</c:v>
                </c:pt>
                <c:pt idx="6454">
                  <c:v>645.400000000078</c:v>
                </c:pt>
                <c:pt idx="6455">
                  <c:v>645.500000000078</c:v>
                </c:pt>
                <c:pt idx="6456">
                  <c:v>645.600000000078</c:v>
                </c:pt>
                <c:pt idx="6457">
                  <c:v>645.700000000078</c:v>
                </c:pt>
                <c:pt idx="6458">
                  <c:v>645.800000000078</c:v>
                </c:pt>
                <c:pt idx="6459">
                  <c:v>645.900000000078</c:v>
                </c:pt>
                <c:pt idx="6460">
                  <c:v>646.000000000078</c:v>
                </c:pt>
                <c:pt idx="6461">
                  <c:v>646.100000000078</c:v>
                </c:pt>
                <c:pt idx="6462">
                  <c:v>646.200000000078</c:v>
                </c:pt>
                <c:pt idx="6463">
                  <c:v>646.300000000078</c:v>
                </c:pt>
                <c:pt idx="6464">
                  <c:v>646.400000000078</c:v>
                </c:pt>
                <c:pt idx="6465">
                  <c:v>646.500000000078</c:v>
                </c:pt>
                <c:pt idx="6466">
                  <c:v>646.600000000078</c:v>
                </c:pt>
                <c:pt idx="6467">
                  <c:v>646.700000000079</c:v>
                </c:pt>
                <c:pt idx="6468">
                  <c:v>646.800000000079</c:v>
                </c:pt>
                <c:pt idx="6469">
                  <c:v>646.900000000079</c:v>
                </c:pt>
                <c:pt idx="6470">
                  <c:v>647.000000000079</c:v>
                </c:pt>
                <c:pt idx="6471">
                  <c:v>647.100000000079</c:v>
                </c:pt>
                <c:pt idx="6472">
                  <c:v>647.200000000079</c:v>
                </c:pt>
                <c:pt idx="6473">
                  <c:v>647.300000000079</c:v>
                </c:pt>
                <c:pt idx="6474">
                  <c:v>647.400000000079</c:v>
                </c:pt>
                <c:pt idx="6475">
                  <c:v>647.500000000079</c:v>
                </c:pt>
                <c:pt idx="6476">
                  <c:v>647.600000000079</c:v>
                </c:pt>
                <c:pt idx="6477">
                  <c:v>647.700000000079</c:v>
                </c:pt>
                <c:pt idx="6478">
                  <c:v>647.800000000079</c:v>
                </c:pt>
                <c:pt idx="6479">
                  <c:v>647.900000000079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6480"/>
                <c:pt idx="0">
                  <c:v>0</c:v>
                </c:pt>
                <c:pt idx="1">
                  <c:v>5.7137E-008</c:v>
                </c:pt>
                <c:pt idx="2">
                  <c:v>-1.1163E-005</c:v>
                </c:pt>
                <c:pt idx="3">
                  <c:v>-1.2357E-005</c:v>
                </c:pt>
                <c:pt idx="4">
                  <c:v>-4.9131E-007</c:v>
                </c:pt>
                <c:pt idx="5">
                  <c:v>2.3419E-005</c:v>
                </c:pt>
                <c:pt idx="6">
                  <c:v>6.8307E-005</c:v>
                </c:pt>
                <c:pt idx="7">
                  <c:v>0.000124</c:v>
                </c:pt>
                <c:pt idx="8">
                  <c:v>0.000169</c:v>
                </c:pt>
                <c:pt idx="9">
                  <c:v>0.00022241</c:v>
                </c:pt>
                <c:pt idx="10">
                  <c:v>0.00037081</c:v>
                </c:pt>
                <c:pt idx="11">
                  <c:v>0.00057629</c:v>
                </c:pt>
                <c:pt idx="12">
                  <c:v>0.00055954</c:v>
                </c:pt>
                <c:pt idx="13">
                  <c:v>0.00048298</c:v>
                </c:pt>
                <c:pt idx="14">
                  <c:v>0.00043911</c:v>
                </c:pt>
                <c:pt idx="15">
                  <c:v>0.00042343</c:v>
                </c:pt>
                <c:pt idx="16">
                  <c:v>0.00038463</c:v>
                </c:pt>
                <c:pt idx="17">
                  <c:v>0.00036084</c:v>
                </c:pt>
                <c:pt idx="18">
                  <c:v>0.00038214</c:v>
                </c:pt>
                <c:pt idx="19">
                  <c:v>0.00046498</c:v>
                </c:pt>
                <c:pt idx="20">
                  <c:v>0.00056255</c:v>
                </c:pt>
                <c:pt idx="21">
                  <c:v>0.00062997</c:v>
                </c:pt>
                <c:pt idx="22">
                  <c:v>0.00037942</c:v>
                </c:pt>
                <c:pt idx="23">
                  <c:v>0.00041748</c:v>
                </c:pt>
                <c:pt idx="24">
                  <c:v>0.00041555</c:v>
                </c:pt>
                <c:pt idx="25">
                  <c:v>0.0003787</c:v>
                </c:pt>
                <c:pt idx="26">
                  <c:v>0.00034533</c:v>
                </c:pt>
                <c:pt idx="27">
                  <c:v>0.00033537</c:v>
                </c:pt>
                <c:pt idx="28">
                  <c:v>0.00040183</c:v>
                </c:pt>
                <c:pt idx="29">
                  <c:v>0.0005022</c:v>
                </c:pt>
                <c:pt idx="30">
                  <c:v>0.00057327</c:v>
                </c:pt>
                <c:pt idx="31">
                  <c:v>0.00057849</c:v>
                </c:pt>
                <c:pt idx="32">
                  <c:v>0.0004932</c:v>
                </c:pt>
                <c:pt idx="33">
                  <c:v>0.0004078</c:v>
                </c:pt>
                <c:pt idx="34">
                  <c:v>0.00033025</c:v>
                </c:pt>
                <c:pt idx="35">
                  <c:v>0.00029731</c:v>
                </c:pt>
                <c:pt idx="36">
                  <c:v>0.00028303</c:v>
                </c:pt>
                <c:pt idx="37">
                  <c:v>0.00036623</c:v>
                </c:pt>
                <c:pt idx="38">
                  <c:v>0.00049343</c:v>
                </c:pt>
                <c:pt idx="39">
                  <c:v>0.00057481</c:v>
                </c:pt>
                <c:pt idx="40">
                  <c:v>0.00056366</c:v>
                </c:pt>
                <c:pt idx="41">
                  <c:v>0.00050011</c:v>
                </c:pt>
                <c:pt idx="42">
                  <c:v>0.00041841</c:v>
                </c:pt>
                <c:pt idx="43">
                  <c:v>0.00035442</c:v>
                </c:pt>
                <c:pt idx="44">
                  <c:v>0.00032462</c:v>
                </c:pt>
                <c:pt idx="45">
                  <c:v>0.00036552</c:v>
                </c:pt>
                <c:pt idx="46">
                  <c:v>0.00047966</c:v>
                </c:pt>
                <c:pt idx="47">
                  <c:v>0.00055083</c:v>
                </c:pt>
                <c:pt idx="48">
                  <c:v>0.00054929</c:v>
                </c:pt>
                <c:pt idx="49">
                  <c:v>0.00048172</c:v>
                </c:pt>
                <c:pt idx="50">
                  <c:v>0.00040349</c:v>
                </c:pt>
                <c:pt idx="51">
                  <c:v>0.00032337</c:v>
                </c:pt>
                <c:pt idx="52">
                  <c:v>0.00029755</c:v>
                </c:pt>
                <c:pt idx="53">
                  <c:v>0.00032455</c:v>
                </c:pt>
                <c:pt idx="54">
                  <c:v>0.00049195</c:v>
                </c:pt>
                <c:pt idx="55">
                  <c:v>0.00048612</c:v>
                </c:pt>
                <c:pt idx="56">
                  <c:v>0.00054962</c:v>
                </c:pt>
                <c:pt idx="57">
                  <c:v>0.00054023</c:v>
                </c:pt>
                <c:pt idx="58">
                  <c:v>0.0004255</c:v>
                </c:pt>
                <c:pt idx="59">
                  <c:v>0.00046006</c:v>
                </c:pt>
                <c:pt idx="60">
                  <c:v>0.00028983</c:v>
                </c:pt>
                <c:pt idx="61">
                  <c:v>8.43E-005</c:v>
                </c:pt>
                <c:pt idx="62">
                  <c:v>2.742E-005</c:v>
                </c:pt>
                <c:pt idx="63">
                  <c:v>0.0003598</c:v>
                </c:pt>
                <c:pt idx="64">
                  <c:v>0.0019847</c:v>
                </c:pt>
                <c:pt idx="65">
                  <c:v>0.0023391</c:v>
                </c:pt>
                <c:pt idx="66">
                  <c:v>0.00089703</c:v>
                </c:pt>
                <c:pt idx="67">
                  <c:v>0.00022466</c:v>
                </c:pt>
                <c:pt idx="68">
                  <c:v>0.00016999</c:v>
                </c:pt>
                <c:pt idx="69">
                  <c:v>0.00010253</c:v>
                </c:pt>
                <c:pt idx="70">
                  <c:v>4.8707E-005</c:v>
                </c:pt>
                <c:pt idx="71">
                  <c:v>0.00020569</c:v>
                </c:pt>
                <c:pt idx="72">
                  <c:v>0.00061986</c:v>
                </c:pt>
                <c:pt idx="73">
                  <c:v>0.0016039</c:v>
                </c:pt>
                <c:pt idx="74">
                  <c:v>0.0013292</c:v>
                </c:pt>
                <c:pt idx="75">
                  <c:v>0.00040949</c:v>
                </c:pt>
                <c:pt idx="76">
                  <c:v>0.00020532</c:v>
                </c:pt>
                <c:pt idx="77">
                  <c:v>0.00026142</c:v>
                </c:pt>
                <c:pt idx="78">
                  <c:v>0.00026534</c:v>
                </c:pt>
                <c:pt idx="79">
                  <c:v>0.00024382</c:v>
                </c:pt>
                <c:pt idx="80">
                  <c:v>0.00035704</c:v>
                </c:pt>
                <c:pt idx="81">
                  <c:v>0.00041549</c:v>
                </c:pt>
                <c:pt idx="82">
                  <c:v>0.0005492</c:v>
                </c:pt>
                <c:pt idx="83">
                  <c:v>0.00045343</c:v>
                </c:pt>
                <c:pt idx="84">
                  <c:v>0.00042295</c:v>
                </c:pt>
                <c:pt idx="85">
                  <c:v>0.00039076</c:v>
                </c:pt>
                <c:pt idx="86">
                  <c:v>0.00045836</c:v>
                </c:pt>
                <c:pt idx="87">
                  <c:v>0.0003838</c:v>
                </c:pt>
                <c:pt idx="88">
                  <c:v>0.00020891</c:v>
                </c:pt>
                <c:pt idx="89">
                  <c:v>0.00015648</c:v>
                </c:pt>
                <c:pt idx="90">
                  <c:v>0.00030647</c:v>
                </c:pt>
                <c:pt idx="91">
                  <c:v>0.00067896</c:v>
                </c:pt>
                <c:pt idx="92">
                  <c:v>0.0010998</c:v>
                </c:pt>
                <c:pt idx="93">
                  <c:v>0.00061932</c:v>
                </c:pt>
                <c:pt idx="94">
                  <c:v>0.0002384</c:v>
                </c:pt>
                <c:pt idx="95">
                  <c:v>0.0001834</c:v>
                </c:pt>
                <c:pt idx="96">
                  <c:v>0.00015425</c:v>
                </c:pt>
                <c:pt idx="97">
                  <c:v>0.00015375</c:v>
                </c:pt>
                <c:pt idx="98">
                  <c:v>0.00036347</c:v>
                </c:pt>
                <c:pt idx="99">
                  <c:v>0.0008649</c:v>
                </c:pt>
                <c:pt idx="100">
                  <c:v>0.0017305</c:v>
                </c:pt>
                <c:pt idx="101">
                  <c:v>0.0013892</c:v>
                </c:pt>
                <c:pt idx="102">
                  <c:v>0.00045377</c:v>
                </c:pt>
                <c:pt idx="103">
                  <c:v>0.00029665</c:v>
                </c:pt>
                <c:pt idx="104">
                  <c:v>0.00039389</c:v>
                </c:pt>
                <c:pt idx="105">
                  <c:v>0.00032913</c:v>
                </c:pt>
                <c:pt idx="106">
                  <c:v>0.00024511</c:v>
                </c:pt>
                <c:pt idx="107">
                  <c:v>0.00022332</c:v>
                </c:pt>
                <c:pt idx="108">
                  <c:v>0.00046869</c:v>
                </c:pt>
                <c:pt idx="109">
                  <c:v>0.00078947</c:v>
                </c:pt>
                <c:pt idx="110">
                  <c:v>0.0012267</c:v>
                </c:pt>
                <c:pt idx="111">
                  <c:v>0.00077503</c:v>
                </c:pt>
                <c:pt idx="112">
                  <c:v>0.00028462</c:v>
                </c:pt>
                <c:pt idx="113">
                  <c:v>0.00026486</c:v>
                </c:pt>
                <c:pt idx="114">
                  <c:v>0.00024339</c:v>
                </c:pt>
                <c:pt idx="115">
                  <c:v>0.00015146</c:v>
                </c:pt>
                <c:pt idx="116">
                  <c:v>0.0001947</c:v>
                </c:pt>
                <c:pt idx="117">
                  <c:v>0.00052124</c:v>
                </c:pt>
                <c:pt idx="118">
                  <c:v>0.0010407</c:v>
                </c:pt>
                <c:pt idx="119">
                  <c:v>0.00067952</c:v>
                </c:pt>
                <c:pt idx="120">
                  <c:v>0.0001404</c:v>
                </c:pt>
                <c:pt idx="121">
                  <c:v>0.00010362</c:v>
                </c:pt>
                <c:pt idx="122">
                  <c:v>7.7433E-005</c:v>
                </c:pt>
                <c:pt idx="123">
                  <c:v>4.4627E-005</c:v>
                </c:pt>
                <c:pt idx="124">
                  <c:v>9.1196E-005</c:v>
                </c:pt>
                <c:pt idx="125">
                  <c:v>0.0010186</c:v>
                </c:pt>
                <c:pt idx="126">
                  <c:v>0.011017</c:v>
                </c:pt>
                <c:pt idx="127">
                  <c:v>0.017878</c:v>
                </c:pt>
                <c:pt idx="128">
                  <c:v>0.012363</c:v>
                </c:pt>
                <c:pt idx="129">
                  <c:v>0.0080181</c:v>
                </c:pt>
                <c:pt idx="130">
                  <c:v>0.0069397</c:v>
                </c:pt>
                <c:pt idx="131">
                  <c:v>0.0065762</c:v>
                </c:pt>
                <c:pt idx="132">
                  <c:v>0.0053171</c:v>
                </c:pt>
                <c:pt idx="133">
                  <c:v>0.0037311</c:v>
                </c:pt>
                <c:pt idx="134">
                  <c:v>0.0021235</c:v>
                </c:pt>
                <c:pt idx="135">
                  <c:v>0.00042101</c:v>
                </c:pt>
                <c:pt idx="136">
                  <c:v>0.00015336</c:v>
                </c:pt>
                <c:pt idx="137">
                  <c:v>0.0001689</c:v>
                </c:pt>
                <c:pt idx="138">
                  <c:v>0.00013446</c:v>
                </c:pt>
                <c:pt idx="139">
                  <c:v>9.0525E-005</c:v>
                </c:pt>
                <c:pt idx="140">
                  <c:v>8.3861E-005</c:v>
                </c:pt>
                <c:pt idx="141">
                  <c:v>0.0001309</c:v>
                </c:pt>
                <c:pt idx="142">
                  <c:v>0.00019555</c:v>
                </c:pt>
                <c:pt idx="143">
                  <c:v>0.00025763</c:v>
                </c:pt>
                <c:pt idx="144">
                  <c:v>0.00043238</c:v>
                </c:pt>
                <c:pt idx="145">
                  <c:v>0.013361</c:v>
                </c:pt>
                <c:pt idx="146">
                  <c:v>0.019926</c:v>
                </c:pt>
                <c:pt idx="147">
                  <c:v>0.016576</c:v>
                </c:pt>
                <c:pt idx="148">
                  <c:v>0.01233</c:v>
                </c:pt>
                <c:pt idx="149">
                  <c:v>0.010708</c:v>
                </c:pt>
                <c:pt idx="150">
                  <c:v>0.01012</c:v>
                </c:pt>
                <c:pt idx="151">
                  <c:v>0.0086674</c:v>
                </c:pt>
                <c:pt idx="152">
                  <c:v>0.0069415</c:v>
                </c:pt>
                <c:pt idx="153">
                  <c:v>0.005862</c:v>
                </c:pt>
                <c:pt idx="154">
                  <c:v>0.003763</c:v>
                </c:pt>
                <c:pt idx="155">
                  <c:v>0.0019857</c:v>
                </c:pt>
                <c:pt idx="156">
                  <c:v>0.00023629</c:v>
                </c:pt>
                <c:pt idx="157">
                  <c:v>0.00011567</c:v>
                </c:pt>
                <c:pt idx="158">
                  <c:v>0.00013794</c:v>
                </c:pt>
                <c:pt idx="159">
                  <c:v>5.9063E-005</c:v>
                </c:pt>
                <c:pt idx="160">
                  <c:v>3.4225E-005</c:v>
                </c:pt>
                <c:pt idx="161">
                  <c:v>2.6454E-005</c:v>
                </c:pt>
                <c:pt idx="162">
                  <c:v>4.4503E-005</c:v>
                </c:pt>
                <c:pt idx="163">
                  <c:v>7.6648E-005</c:v>
                </c:pt>
                <c:pt idx="164">
                  <c:v>9.1448E-005</c:v>
                </c:pt>
                <c:pt idx="165">
                  <c:v>8.8899E-005</c:v>
                </c:pt>
                <c:pt idx="166">
                  <c:v>9.0145E-005</c:v>
                </c:pt>
                <c:pt idx="167">
                  <c:v>0.00011348</c:v>
                </c:pt>
                <c:pt idx="168">
                  <c:v>0.00013145</c:v>
                </c:pt>
                <c:pt idx="169">
                  <c:v>0.00050092</c:v>
                </c:pt>
                <c:pt idx="170">
                  <c:v>0.019358</c:v>
                </c:pt>
                <c:pt idx="171">
                  <c:v>0.021589</c:v>
                </c:pt>
                <c:pt idx="172">
                  <c:v>0.022739</c:v>
                </c:pt>
                <c:pt idx="173">
                  <c:v>0.017276</c:v>
                </c:pt>
                <c:pt idx="174">
                  <c:v>0.013102</c:v>
                </c:pt>
                <c:pt idx="175">
                  <c:v>0.0082133</c:v>
                </c:pt>
                <c:pt idx="176">
                  <c:v>0.0062073</c:v>
                </c:pt>
                <c:pt idx="177">
                  <c:v>0.0048629</c:v>
                </c:pt>
                <c:pt idx="178">
                  <c:v>0.0039388</c:v>
                </c:pt>
                <c:pt idx="179">
                  <c:v>0.0027433</c:v>
                </c:pt>
                <c:pt idx="180">
                  <c:v>0.0016051</c:v>
                </c:pt>
                <c:pt idx="181">
                  <c:v>4.0375E-005</c:v>
                </c:pt>
                <c:pt idx="182">
                  <c:v>-0.00042897</c:v>
                </c:pt>
                <c:pt idx="183">
                  <c:v>-0.00039325</c:v>
                </c:pt>
                <c:pt idx="184">
                  <c:v>-0.00019661</c:v>
                </c:pt>
                <c:pt idx="185">
                  <c:v>-5.0923E-005</c:v>
                </c:pt>
                <c:pt idx="186">
                  <c:v>-1.5465E-005</c:v>
                </c:pt>
                <c:pt idx="187">
                  <c:v>-1.3442E-005</c:v>
                </c:pt>
                <c:pt idx="188">
                  <c:v>-1.9746E-005</c:v>
                </c:pt>
                <c:pt idx="189">
                  <c:v>-1.3224E-005</c:v>
                </c:pt>
                <c:pt idx="190">
                  <c:v>3.145E-005</c:v>
                </c:pt>
                <c:pt idx="191">
                  <c:v>0.0002058</c:v>
                </c:pt>
                <c:pt idx="192">
                  <c:v>0.00030023</c:v>
                </c:pt>
                <c:pt idx="193">
                  <c:v>0.00020729</c:v>
                </c:pt>
                <c:pt idx="194">
                  <c:v>0.00033339</c:v>
                </c:pt>
                <c:pt idx="195">
                  <c:v>0.0080834</c:v>
                </c:pt>
                <c:pt idx="196">
                  <c:v>0.025756</c:v>
                </c:pt>
                <c:pt idx="197">
                  <c:v>0.019264</c:v>
                </c:pt>
                <c:pt idx="198">
                  <c:v>0.013501</c:v>
                </c:pt>
                <c:pt idx="199">
                  <c:v>0.0078442</c:v>
                </c:pt>
                <c:pt idx="200">
                  <c:v>0.0057405</c:v>
                </c:pt>
                <c:pt idx="201">
                  <c:v>0.0057788</c:v>
                </c:pt>
                <c:pt idx="202">
                  <c:v>0.0055431</c:v>
                </c:pt>
                <c:pt idx="203">
                  <c:v>0.0049568</c:v>
                </c:pt>
                <c:pt idx="204">
                  <c:v>0.004108</c:v>
                </c:pt>
                <c:pt idx="205">
                  <c:v>0.0030401</c:v>
                </c:pt>
                <c:pt idx="206">
                  <c:v>0.0013801</c:v>
                </c:pt>
                <c:pt idx="207">
                  <c:v>-5.2669E-005</c:v>
                </c:pt>
                <c:pt idx="208">
                  <c:v>-8.7283E-005</c:v>
                </c:pt>
                <c:pt idx="209">
                  <c:v>-8.784E-005</c:v>
                </c:pt>
                <c:pt idx="210">
                  <c:v>-5.6746E-005</c:v>
                </c:pt>
                <c:pt idx="211">
                  <c:v>-1.4573E-005</c:v>
                </c:pt>
                <c:pt idx="212">
                  <c:v>4.1718E-006</c:v>
                </c:pt>
                <c:pt idx="213">
                  <c:v>5.6003E-006</c:v>
                </c:pt>
                <c:pt idx="214">
                  <c:v>2.6722E-005</c:v>
                </c:pt>
                <c:pt idx="215">
                  <c:v>0.00015964</c:v>
                </c:pt>
                <c:pt idx="216">
                  <c:v>0.00030459</c:v>
                </c:pt>
                <c:pt idx="217">
                  <c:v>0.00044219</c:v>
                </c:pt>
                <c:pt idx="218">
                  <c:v>0.00015372</c:v>
                </c:pt>
                <c:pt idx="219">
                  <c:v>0.00010275</c:v>
                </c:pt>
                <c:pt idx="220">
                  <c:v>0.00017533</c:v>
                </c:pt>
                <c:pt idx="221">
                  <c:v>0.00099323</c:v>
                </c:pt>
                <c:pt idx="222">
                  <c:v>0.0011109</c:v>
                </c:pt>
                <c:pt idx="223">
                  <c:v>0.00082716</c:v>
                </c:pt>
                <c:pt idx="224">
                  <c:v>0.0020477</c:v>
                </c:pt>
                <c:pt idx="225">
                  <c:v>0.0030371</c:v>
                </c:pt>
                <c:pt idx="226">
                  <c:v>0.0030312</c:v>
                </c:pt>
                <c:pt idx="227">
                  <c:v>0.0026729</c:v>
                </c:pt>
                <c:pt idx="228">
                  <c:v>0.0046012</c:v>
                </c:pt>
                <c:pt idx="229">
                  <c:v>0.0097577</c:v>
                </c:pt>
                <c:pt idx="230">
                  <c:v>0.009358</c:v>
                </c:pt>
                <c:pt idx="231">
                  <c:v>0.0047008</c:v>
                </c:pt>
                <c:pt idx="232">
                  <c:v>0.0023798</c:v>
                </c:pt>
                <c:pt idx="233">
                  <c:v>0.0012983</c:v>
                </c:pt>
                <c:pt idx="234">
                  <c:v>0.0015082</c:v>
                </c:pt>
                <c:pt idx="235">
                  <c:v>2.9767E-005</c:v>
                </c:pt>
                <c:pt idx="236">
                  <c:v>-3.7308E-005</c:v>
                </c:pt>
                <c:pt idx="237">
                  <c:v>-4.7046E-005</c:v>
                </c:pt>
                <c:pt idx="238">
                  <c:v>-2.3643E-005</c:v>
                </c:pt>
                <c:pt idx="239">
                  <c:v>-3.5128E-006</c:v>
                </c:pt>
                <c:pt idx="240">
                  <c:v>-2.4833E-006</c:v>
                </c:pt>
                <c:pt idx="241">
                  <c:v>-2.7379E-006</c:v>
                </c:pt>
                <c:pt idx="242">
                  <c:v>3.5137E-005</c:v>
                </c:pt>
                <c:pt idx="243">
                  <c:v>0.00018608</c:v>
                </c:pt>
                <c:pt idx="244">
                  <c:v>0.00070179</c:v>
                </c:pt>
                <c:pt idx="245">
                  <c:v>0.0011859</c:v>
                </c:pt>
                <c:pt idx="246">
                  <c:v>0.0017759</c:v>
                </c:pt>
                <c:pt idx="247">
                  <c:v>0.0012472</c:v>
                </c:pt>
                <c:pt idx="248">
                  <c:v>0.00059844</c:v>
                </c:pt>
                <c:pt idx="249">
                  <c:v>0.00081972</c:v>
                </c:pt>
                <c:pt idx="250">
                  <c:v>0.00080839</c:v>
                </c:pt>
                <c:pt idx="251">
                  <c:v>0.00028656</c:v>
                </c:pt>
                <c:pt idx="252">
                  <c:v>6.9551E-005</c:v>
                </c:pt>
                <c:pt idx="253">
                  <c:v>3.3955E-005</c:v>
                </c:pt>
                <c:pt idx="254">
                  <c:v>0.00010326</c:v>
                </c:pt>
                <c:pt idx="255">
                  <c:v>0.00030476</c:v>
                </c:pt>
                <c:pt idx="256">
                  <c:v>0.00047761</c:v>
                </c:pt>
                <c:pt idx="257">
                  <c:v>0.00077959</c:v>
                </c:pt>
                <c:pt idx="258">
                  <c:v>0.0007776</c:v>
                </c:pt>
                <c:pt idx="259">
                  <c:v>0.0006831</c:v>
                </c:pt>
                <c:pt idx="260">
                  <c:v>0.00058478</c:v>
                </c:pt>
                <c:pt idx="261">
                  <c:v>0.0006349</c:v>
                </c:pt>
                <c:pt idx="262">
                  <c:v>0.00054422</c:v>
                </c:pt>
                <c:pt idx="263">
                  <c:v>0.00048691</c:v>
                </c:pt>
                <c:pt idx="264">
                  <c:v>0.00031576</c:v>
                </c:pt>
                <c:pt idx="265">
                  <c:v>9.4311E-005</c:v>
                </c:pt>
                <c:pt idx="266">
                  <c:v>1.1606E-005</c:v>
                </c:pt>
                <c:pt idx="267">
                  <c:v>4.3411E-005</c:v>
                </c:pt>
                <c:pt idx="268">
                  <c:v>0.00029057</c:v>
                </c:pt>
                <c:pt idx="269">
                  <c:v>0.00055864</c:v>
                </c:pt>
                <c:pt idx="270">
                  <c:v>0.00064792</c:v>
                </c:pt>
                <c:pt idx="271">
                  <c:v>0.0014204</c:v>
                </c:pt>
                <c:pt idx="272">
                  <c:v>0.0013596</c:v>
                </c:pt>
                <c:pt idx="273">
                  <c:v>0.0011138</c:v>
                </c:pt>
                <c:pt idx="274">
                  <c:v>0.0015404</c:v>
                </c:pt>
                <c:pt idx="275">
                  <c:v>0.0019736</c:v>
                </c:pt>
                <c:pt idx="276">
                  <c:v>0.0013352</c:v>
                </c:pt>
                <c:pt idx="277">
                  <c:v>0.00086758</c:v>
                </c:pt>
                <c:pt idx="278">
                  <c:v>0.0003266</c:v>
                </c:pt>
                <c:pt idx="279">
                  <c:v>0.0001263</c:v>
                </c:pt>
                <c:pt idx="280">
                  <c:v>5.4591E-005</c:v>
                </c:pt>
                <c:pt idx="281">
                  <c:v>9.1595E-005</c:v>
                </c:pt>
                <c:pt idx="282">
                  <c:v>0.00036038</c:v>
                </c:pt>
                <c:pt idx="283">
                  <c:v>0.00048705</c:v>
                </c:pt>
                <c:pt idx="284">
                  <c:v>0.0013181</c:v>
                </c:pt>
                <c:pt idx="285">
                  <c:v>0.00075509</c:v>
                </c:pt>
                <c:pt idx="286">
                  <c:v>0.00020125</c:v>
                </c:pt>
                <c:pt idx="287">
                  <c:v>7.7035E-005</c:v>
                </c:pt>
                <c:pt idx="288">
                  <c:v>0.000125</c:v>
                </c:pt>
                <c:pt idx="289">
                  <c:v>0.00016343</c:v>
                </c:pt>
                <c:pt idx="290">
                  <c:v>0.00015794</c:v>
                </c:pt>
                <c:pt idx="291">
                  <c:v>0.00018155</c:v>
                </c:pt>
                <c:pt idx="292">
                  <c:v>0.0011822</c:v>
                </c:pt>
                <c:pt idx="293">
                  <c:v>0.0021908</c:v>
                </c:pt>
                <c:pt idx="294">
                  <c:v>0.0018635</c:v>
                </c:pt>
                <c:pt idx="295">
                  <c:v>0.0021218</c:v>
                </c:pt>
                <c:pt idx="296">
                  <c:v>0.0031234</c:v>
                </c:pt>
                <c:pt idx="297">
                  <c:v>0.0072602</c:v>
                </c:pt>
                <c:pt idx="298">
                  <c:v>0.0065668</c:v>
                </c:pt>
                <c:pt idx="299">
                  <c:v>0.0041094</c:v>
                </c:pt>
                <c:pt idx="300">
                  <c:v>0.0025588</c:v>
                </c:pt>
                <c:pt idx="301">
                  <c:v>0.001494</c:v>
                </c:pt>
                <c:pt idx="302">
                  <c:v>0.00039558</c:v>
                </c:pt>
                <c:pt idx="303">
                  <c:v>5.6935E-006</c:v>
                </c:pt>
                <c:pt idx="304">
                  <c:v>-1.2199E-005</c:v>
                </c:pt>
                <c:pt idx="305">
                  <c:v>-1.4253E-005</c:v>
                </c:pt>
                <c:pt idx="306">
                  <c:v>-1.561E-005</c:v>
                </c:pt>
                <c:pt idx="307">
                  <c:v>-6.41E-005</c:v>
                </c:pt>
                <c:pt idx="308">
                  <c:v>-0.0002032</c:v>
                </c:pt>
                <c:pt idx="309">
                  <c:v>-0.00016657</c:v>
                </c:pt>
                <c:pt idx="310">
                  <c:v>5.2412E-005</c:v>
                </c:pt>
                <c:pt idx="311">
                  <c:v>0.0023302</c:v>
                </c:pt>
                <c:pt idx="312">
                  <c:v>0.012577</c:v>
                </c:pt>
                <c:pt idx="313">
                  <c:v>0.012855</c:v>
                </c:pt>
                <c:pt idx="314">
                  <c:v>0.0076858</c:v>
                </c:pt>
                <c:pt idx="315">
                  <c:v>0.0054934</c:v>
                </c:pt>
                <c:pt idx="316">
                  <c:v>0.0046894</c:v>
                </c:pt>
                <c:pt idx="317">
                  <c:v>0.0045972</c:v>
                </c:pt>
                <c:pt idx="318">
                  <c:v>0.0043775</c:v>
                </c:pt>
                <c:pt idx="319">
                  <c:v>0.0041722</c:v>
                </c:pt>
                <c:pt idx="320">
                  <c:v>0.0039098</c:v>
                </c:pt>
                <c:pt idx="321">
                  <c:v>0.0042162</c:v>
                </c:pt>
                <c:pt idx="322">
                  <c:v>0.0050773</c:v>
                </c:pt>
                <c:pt idx="323">
                  <c:v>0.0069849</c:v>
                </c:pt>
                <c:pt idx="324">
                  <c:v>0.011498</c:v>
                </c:pt>
                <c:pt idx="325">
                  <c:v>0.019329</c:v>
                </c:pt>
                <c:pt idx="326">
                  <c:v>0.014006</c:v>
                </c:pt>
                <c:pt idx="327">
                  <c:v>0.0066814</c:v>
                </c:pt>
                <c:pt idx="328">
                  <c:v>0.0045253</c:v>
                </c:pt>
                <c:pt idx="329">
                  <c:v>0.0028951</c:v>
                </c:pt>
                <c:pt idx="330">
                  <c:v>0.0023972</c:v>
                </c:pt>
                <c:pt idx="331">
                  <c:v>0.0022399</c:v>
                </c:pt>
                <c:pt idx="332">
                  <c:v>0.0015305</c:v>
                </c:pt>
                <c:pt idx="333">
                  <c:v>6.116E-005</c:v>
                </c:pt>
                <c:pt idx="334">
                  <c:v>-0.00020384</c:v>
                </c:pt>
                <c:pt idx="335">
                  <c:v>-0.00027126</c:v>
                </c:pt>
                <c:pt idx="336">
                  <c:v>-0.00016785</c:v>
                </c:pt>
                <c:pt idx="337">
                  <c:v>4.1108E-006</c:v>
                </c:pt>
                <c:pt idx="338">
                  <c:v>0.00012269</c:v>
                </c:pt>
                <c:pt idx="339">
                  <c:v>0.00078838</c:v>
                </c:pt>
                <c:pt idx="340">
                  <c:v>0.0091058</c:v>
                </c:pt>
                <c:pt idx="341">
                  <c:v>0.019216</c:v>
                </c:pt>
                <c:pt idx="342">
                  <c:v>0.018835</c:v>
                </c:pt>
                <c:pt idx="343">
                  <c:v>0.016917</c:v>
                </c:pt>
                <c:pt idx="344">
                  <c:v>0.01374</c:v>
                </c:pt>
                <c:pt idx="345">
                  <c:v>0.011368</c:v>
                </c:pt>
                <c:pt idx="346">
                  <c:v>0.0087666</c:v>
                </c:pt>
                <c:pt idx="347">
                  <c:v>0.0067011</c:v>
                </c:pt>
                <c:pt idx="348">
                  <c:v>0.0056489</c:v>
                </c:pt>
                <c:pt idx="349">
                  <c:v>0.0041726</c:v>
                </c:pt>
                <c:pt idx="350">
                  <c:v>0.002431</c:v>
                </c:pt>
                <c:pt idx="351">
                  <c:v>0.0014468</c:v>
                </c:pt>
                <c:pt idx="352">
                  <c:v>0.00024667</c:v>
                </c:pt>
                <c:pt idx="353">
                  <c:v>0.00011177</c:v>
                </c:pt>
                <c:pt idx="354">
                  <c:v>1.5874E-006</c:v>
                </c:pt>
                <c:pt idx="355">
                  <c:v>7.2123E-006</c:v>
                </c:pt>
                <c:pt idx="356">
                  <c:v>9.8378E-007</c:v>
                </c:pt>
                <c:pt idx="357">
                  <c:v>1.736E-006</c:v>
                </c:pt>
                <c:pt idx="358">
                  <c:v>3.5022E-005</c:v>
                </c:pt>
                <c:pt idx="359">
                  <c:v>0.00019956</c:v>
                </c:pt>
                <c:pt idx="360">
                  <c:v>0.00024184</c:v>
                </c:pt>
                <c:pt idx="361">
                  <c:v>0.00060225</c:v>
                </c:pt>
                <c:pt idx="362">
                  <c:v>0.014653</c:v>
                </c:pt>
                <c:pt idx="363">
                  <c:v>0.043275</c:v>
                </c:pt>
                <c:pt idx="364">
                  <c:v>0.037549</c:v>
                </c:pt>
                <c:pt idx="365">
                  <c:v>0.032467</c:v>
                </c:pt>
                <c:pt idx="366">
                  <c:v>0.023627</c:v>
                </c:pt>
                <c:pt idx="367">
                  <c:v>0.017391</c:v>
                </c:pt>
                <c:pt idx="368">
                  <c:v>0.010242</c:v>
                </c:pt>
                <c:pt idx="369">
                  <c:v>0.010342</c:v>
                </c:pt>
                <c:pt idx="370">
                  <c:v>0.0085472</c:v>
                </c:pt>
                <c:pt idx="371">
                  <c:v>0.0055527</c:v>
                </c:pt>
                <c:pt idx="372">
                  <c:v>0.0029414</c:v>
                </c:pt>
                <c:pt idx="373">
                  <c:v>0.0019589</c:v>
                </c:pt>
                <c:pt idx="374">
                  <c:v>0.00056829</c:v>
                </c:pt>
                <c:pt idx="375">
                  <c:v>8.0418E-005</c:v>
                </c:pt>
                <c:pt idx="376">
                  <c:v>-0.00015164</c:v>
                </c:pt>
                <c:pt idx="377">
                  <c:v>-9.9432E-006</c:v>
                </c:pt>
                <c:pt idx="378">
                  <c:v>3.1222E-007</c:v>
                </c:pt>
                <c:pt idx="379">
                  <c:v>3.2511E-007</c:v>
                </c:pt>
                <c:pt idx="380">
                  <c:v>0.0022</c:v>
                </c:pt>
                <c:pt idx="381">
                  <c:v>0.072815</c:v>
                </c:pt>
                <c:pt idx="382">
                  <c:v>0.06767</c:v>
                </c:pt>
                <c:pt idx="383">
                  <c:v>0.053916</c:v>
                </c:pt>
                <c:pt idx="384">
                  <c:v>0.047285</c:v>
                </c:pt>
                <c:pt idx="385">
                  <c:v>0.036638</c:v>
                </c:pt>
                <c:pt idx="386">
                  <c:v>0.024682</c:v>
                </c:pt>
                <c:pt idx="387">
                  <c:v>0.016037</c:v>
                </c:pt>
                <c:pt idx="388">
                  <c:v>0.007101</c:v>
                </c:pt>
                <c:pt idx="389">
                  <c:v>0.0068387</c:v>
                </c:pt>
                <c:pt idx="390">
                  <c:v>0.0056405</c:v>
                </c:pt>
                <c:pt idx="391">
                  <c:v>0.0035593</c:v>
                </c:pt>
                <c:pt idx="392">
                  <c:v>0.0014553</c:v>
                </c:pt>
                <c:pt idx="393">
                  <c:v>0.00073451</c:v>
                </c:pt>
                <c:pt idx="394">
                  <c:v>-0.00057691</c:v>
                </c:pt>
                <c:pt idx="395">
                  <c:v>-0.0022471</c:v>
                </c:pt>
                <c:pt idx="396">
                  <c:v>-0.0011716</c:v>
                </c:pt>
                <c:pt idx="397">
                  <c:v>-0.0001438</c:v>
                </c:pt>
                <c:pt idx="398">
                  <c:v>-5.9661E-006</c:v>
                </c:pt>
                <c:pt idx="399">
                  <c:v>3.7378E-007</c:v>
                </c:pt>
                <c:pt idx="400">
                  <c:v>-3.6283E-011</c:v>
                </c:pt>
                <c:pt idx="401">
                  <c:v>0</c:v>
                </c:pt>
                <c:pt idx="402">
                  <c:v>-3.7235E-006</c:v>
                </c:pt>
                <c:pt idx="403">
                  <c:v>6.8596E-005</c:v>
                </c:pt>
                <c:pt idx="404">
                  <c:v>-0.0001303</c:v>
                </c:pt>
                <c:pt idx="405">
                  <c:v>-0.00020629</c:v>
                </c:pt>
                <c:pt idx="406">
                  <c:v>0.00017439</c:v>
                </c:pt>
                <c:pt idx="407">
                  <c:v>0.002761</c:v>
                </c:pt>
                <c:pt idx="408">
                  <c:v>0.075024</c:v>
                </c:pt>
                <c:pt idx="409">
                  <c:v>0.084381</c:v>
                </c:pt>
                <c:pt idx="410">
                  <c:v>0.060076</c:v>
                </c:pt>
                <c:pt idx="411">
                  <c:v>0.039595</c:v>
                </c:pt>
                <c:pt idx="412">
                  <c:v>0.020881</c:v>
                </c:pt>
                <c:pt idx="413">
                  <c:v>0.011826</c:v>
                </c:pt>
                <c:pt idx="414">
                  <c:v>0.0072275</c:v>
                </c:pt>
                <c:pt idx="415">
                  <c:v>0.0059609</c:v>
                </c:pt>
                <c:pt idx="416">
                  <c:v>0.0054509</c:v>
                </c:pt>
                <c:pt idx="417">
                  <c:v>0.0038632</c:v>
                </c:pt>
                <c:pt idx="418">
                  <c:v>0.0032307</c:v>
                </c:pt>
                <c:pt idx="419">
                  <c:v>0.0025825</c:v>
                </c:pt>
                <c:pt idx="420">
                  <c:v>0.00070668</c:v>
                </c:pt>
                <c:pt idx="421">
                  <c:v>0.00066986</c:v>
                </c:pt>
                <c:pt idx="422">
                  <c:v>-1.0616E-006</c:v>
                </c:pt>
                <c:pt idx="423">
                  <c:v>-0.0023776</c:v>
                </c:pt>
                <c:pt idx="424">
                  <c:v>-0.00085348</c:v>
                </c:pt>
                <c:pt idx="425">
                  <c:v>-5.8635E-005</c:v>
                </c:pt>
                <c:pt idx="426">
                  <c:v>-1.1766E-006</c:v>
                </c:pt>
                <c:pt idx="427">
                  <c:v>3.8126E-007</c:v>
                </c:pt>
                <c:pt idx="428">
                  <c:v>1.8678E-006</c:v>
                </c:pt>
                <c:pt idx="429">
                  <c:v>4.304E-006</c:v>
                </c:pt>
                <c:pt idx="430">
                  <c:v>0.019827</c:v>
                </c:pt>
                <c:pt idx="431">
                  <c:v>0.037384</c:v>
                </c:pt>
                <c:pt idx="432">
                  <c:v>0.035737</c:v>
                </c:pt>
                <c:pt idx="433">
                  <c:v>0.047918</c:v>
                </c:pt>
                <c:pt idx="434">
                  <c:v>0.047088</c:v>
                </c:pt>
                <c:pt idx="435">
                  <c:v>0.029848</c:v>
                </c:pt>
                <c:pt idx="436">
                  <c:v>0.0202</c:v>
                </c:pt>
                <c:pt idx="437">
                  <c:v>0.0092105</c:v>
                </c:pt>
                <c:pt idx="438">
                  <c:v>0.0046237</c:v>
                </c:pt>
                <c:pt idx="439">
                  <c:v>0.0044234</c:v>
                </c:pt>
                <c:pt idx="440">
                  <c:v>0.0029577</c:v>
                </c:pt>
                <c:pt idx="441">
                  <c:v>0.0016352</c:v>
                </c:pt>
                <c:pt idx="442">
                  <c:v>0.0006557</c:v>
                </c:pt>
                <c:pt idx="443">
                  <c:v>-9.0855E-005</c:v>
                </c:pt>
                <c:pt idx="444">
                  <c:v>-0.0014078</c:v>
                </c:pt>
                <c:pt idx="445">
                  <c:v>-0.00068941</c:v>
                </c:pt>
                <c:pt idx="446">
                  <c:v>-3.0074E-005</c:v>
                </c:pt>
                <c:pt idx="447">
                  <c:v>8.7886E-007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8.4714E-005</c:v>
                </c:pt>
                <c:pt idx="453">
                  <c:v>0.00031623</c:v>
                </c:pt>
                <c:pt idx="454">
                  <c:v>6.4293E-005</c:v>
                </c:pt>
                <c:pt idx="455">
                  <c:v>4.8003E-005</c:v>
                </c:pt>
                <c:pt idx="456">
                  <c:v>0.00015755</c:v>
                </c:pt>
                <c:pt idx="457">
                  <c:v>0.0077739</c:v>
                </c:pt>
                <c:pt idx="458">
                  <c:v>0.046108</c:v>
                </c:pt>
                <c:pt idx="459">
                  <c:v>0.053658</c:v>
                </c:pt>
                <c:pt idx="460">
                  <c:v>0.032457</c:v>
                </c:pt>
                <c:pt idx="461">
                  <c:v>0.017656</c:v>
                </c:pt>
                <c:pt idx="462">
                  <c:v>0.0096177</c:v>
                </c:pt>
                <c:pt idx="463">
                  <c:v>0.0075345</c:v>
                </c:pt>
                <c:pt idx="464">
                  <c:v>0.0081366</c:v>
                </c:pt>
                <c:pt idx="465">
                  <c:v>0.0073257</c:v>
                </c:pt>
                <c:pt idx="466">
                  <c:v>0.0042362</c:v>
                </c:pt>
                <c:pt idx="467">
                  <c:v>0.0015323</c:v>
                </c:pt>
                <c:pt idx="468">
                  <c:v>0.00012743</c:v>
                </c:pt>
                <c:pt idx="469">
                  <c:v>-0.00081635</c:v>
                </c:pt>
                <c:pt idx="470">
                  <c:v>-0.00035077</c:v>
                </c:pt>
                <c:pt idx="471">
                  <c:v>-0.00017977</c:v>
                </c:pt>
                <c:pt idx="472">
                  <c:v>-5.5111E-006</c:v>
                </c:pt>
                <c:pt idx="473">
                  <c:v>6.3039E-005</c:v>
                </c:pt>
                <c:pt idx="474">
                  <c:v>7.53E-005</c:v>
                </c:pt>
                <c:pt idx="475">
                  <c:v>6.0447E-005</c:v>
                </c:pt>
                <c:pt idx="476">
                  <c:v>0.004172</c:v>
                </c:pt>
                <c:pt idx="477">
                  <c:v>0.047597</c:v>
                </c:pt>
                <c:pt idx="478">
                  <c:v>0.01883</c:v>
                </c:pt>
                <c:pt idx="479">
                  <c:v>0.01184</c:v>
                </c:pt>
                <c:pt idx="480">
                  <c:v>0.0073884</c:v>
                </c:pt>
                <c:pt idx="481">
                  <c:v>0.0058697</c:v>
                </c:pt>
                <c:pt idx="482">
                  <c:v>0.0053869</c:v>
                </c:pt>
                <c:pt idx="483">
                  <c:v>0.0031693</c:v>
                </c:pt>
                <c:pt idx="484">
                  <c:v>0.00096335</c:v>
                </c:pt>
                <c:pt idx="485">
                  <c:v>0.00010292</c:v>
                </c:pt>
                <c:pt idx="486">
                  <c:v>-0.0018298</c:v>
                </c:pt>
                <c:pt idx="487">
                  <c:v>-0.0040326</c:v>
                </c:pt>
                <c:pt idx="488">
                  <c:v>-0.0026267</c:v>
                </c:pt>
                <c:pt idx="489">
                  <c:v>-0.00060358</c:v>
                </c:pt>
                <c:pt idx="490">
                  <c:v>-0.00013348</c:v>
                </c:pt>
                <c:pt idx="491">
                  <c:v>-2.897E-005</c:v>
                </c:pt>
                <c:pt idx="492">
                  <c:v>-2.2214E-005</c:v>
                </c:pt>
                <c:pt idx="493">
                  <c:v>-3.2163E-005</c:v>
                </c:pt>
                <c:pt idx="494">
                  <c:v>-1.5153E-005</c:v>
                </c:pt>
                <c:pt idx="495">
                  <c:v>0.00012039</c:v>
                </c:pt>
                <c:pt idx="496">
                  <c:v>0.0093131</c:v>
                </c:pt>
                <c:pt idx="497">
                  <c:v>0.038332</c:v>
                </c:pt>
                <c:pt idx="498">
                  <c:v>0.024054</c:v>
                </c:pt>
                <c:pt idx="499">
                  <c:v>0.014646</c:v>
                </c:pt>
                <c:pt idx="500">
                  <c:v>0.0096862</c:v>
                </c:pt>
                <c:pt idx="501">
                  <c:v>0.0069404</c:v>
                </c:pt>
                <c:pt idx="502">
                  <c:v>0.0057816</c:v>
                </c:pt>
                <c:pt idx="503">
                  <c:v>0.0039556</c:v>
                </c:pt>
                <c:pt idx="504">
                  <c:v>0.0026613</c:v>
                </c:pt>
                <c:pt idx="505">
                  <c:v>0.0027155</c:v>
                </c:pt>
                <c:pt idx="506">
                  <c:v>0.0018496</c:v>
                </c:pt>
                <c:pt idx="507">
                  <c:v>5.7122E-005</c:v>
                </c:pt>
                <c:pt idx="508">
                  <c:v>-1.7519E-005</c:v>
                </c:pt>
                <c:pt idx="509">
                  <c:v>-2.8929E-006</c:v>
                </c:pt>
                <c:pt idx="510">
                  <c:v>-1.4026E-005</c:v>
                </c:pt>
                <c:pt idx="511">
                  <c:v>-3.807E-005</c:v>
                </c:pt>
                <c:pt idx="512">
                  <c:v>-0.0020275</c:v>
                </c:pt>
                <c:pt idx="513">
                  <c:v>-0.0035071</c:v>
                </c:pt>
                <c:pt idx="514">
                  <c:v>-0.0028792</c:v>
                </c:pt>
                <c:pt idx="515">
                  <c:v>-0.0014709</c:v>
                </c:pt>
                <c:pt idx="516">
                  <c:v>-0.00053088</c:v>
                </c:pt>
                <c:pt idx="517">
                  <c:v>-6.7186E-005</c:v>
                </c:pt>
                <c:pt idx="518">
                  <c:v>0.00018024</c:v>
                </c:pt>
                <c:pt idx="519">
                  <c:v>0.025073</c:v>
                </c:pt>
                <c:pt idx="520">
                  <c:v>0.029075</c:v>
                </c:pt>
                <c:pt idx="521">
                  <c:v>0.020098</c:v>
                </c:pt>
                <c:pt idx="522">
                  <c:v>0.01422</c:v>
                </c:pt>
                <c:pt idx="523">
                  <c:v>0.0086099</c:v>
                </c:pt>
                <c:pt idx="524">
                  <c:v>0.0059643</c:v>
                </c:pt>
                <c:pt idx="525">
                  <c:v>0.0053392</c:v>
                </c:pt>
                <c:pt idx="526">
                  <c:v>0.0043817</c:v>
                </c:pt>
                <c:pt idx="527">
                  <c:v>0.0035635</c:v>
                </c:pt>
                <c:pt idx="528">
                  <c:v>0.0026718</c:v>
                </c:pt>
                <c:pt idx="529">
                  <c:v>0.0017028</c:v>
                </c:pt>
                <c:pt idx="530">
                  <c:v>0.00010759</c:v>
                </c:pt>
                <c:pt idx="531">
                  <c:v>-0.00025584</c:v>
                </c:pt>
                <c:pt idx="532">
                  <c:v>-0.00043393</c:v>
                </c:pt>
                <c:pt idx="533">
                  <c:v>-0.00016856</c:v>
                </c:pt>
                <c:pt idx="534">
                  <c:v>-6.8245E-005</c:v>
                </c:pt>
                <c:pt idx="535">
                  <c:v>-7.5222E-005</c:v>
                </c:pt>
                <c:pt idx="536">
                  <c:v>-0.00015118</c:v>
                </c:pt>
                <c:pt idx="537">
                  <c:v>-0.00045307</c:v>
                </c:pt>
                <c:pt idx="538">
                  <c:v>-0.00043367</c:v>
                </c:pt>
                <c:pt idx="539">
                  <c:v>-0.00020755</c:v>
                </c:pt>
                <c:pt idx="540">
                  <c:v>-5.1712E-006</c:v>
                </c:pt>
                <c:pt idx="541">
                  <c:v>3.3047E-005</c:v>
                </c:pt>
                <c:pt idx="542">
                  <c:v>0.00016571</c:v>
                </c:pt>
                <c:pt idx="543">
                  <c:v>0.0011865</c:v>
                </c:pt>
                <c:pt idx="544">
                  <c:v>0.0032924</c:v>
                </c:pt>
                <c:pt idx="545">
                  <c:v>0.0077949</c:v>
                </c:pt>
                <c:pt idx="546">
                  <c:v>0.0075742</c:v>
                </c:pt>
                <c:pt idx="547">
                  <c:v>0.0055099</c:v>
                </c:pt>
                <c:pt idx="548">
                  <c:v>0.0040446</c:v>
                </c:pt>
                <c:pt idx="549">
                  <c:v>0.0031293</c:v>
                </c:pt>
                <c:pt idx="550">
                  <c:v>0.001387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1.5761E-005</c:v>
                </c:pt>
                <c:pt idx="556">
                  <c:v>0.00011552</c:v>
                </c:pt>
                <c:pt idx="557">
                  <c:v>0.0004205</c:v>
                </c:pt>
                <c:pt idx="558">
                  <c:v>0.00043895</c:v>
                </c:pt>
                <c:pt idx="559">
                  <c:v>0.00044233</c:v>
                </c:pt>
                <c:pt idx="560">
                  <c:v>0.00080933</c:v>
                </c:pt>
                <c:pt idx="561">
                  <c:v>0.0024378</c:v>
                </c:pt>
                <c:pt idx="562">
                  <c:v>0.0021889</c:v>
                </c:pt>
                <c:pt idx="563">
                  <c:v>0.0017817</c:v>
                </c:pt>
                <c:pt idx="564">
                  <c:v>0.0013468</c:v>
                </c:pt>
                <c:pt idx="565">
                  <c:v>0.00070638</c:v>
                </c:pt>
                <c:pt idx="566">
                  <c:v>0.00050956</c:v>
                </c:pt>
                <c:pt idx="567">
                  <c:v>0.00060188</c:v>
                </c:pt>
                <c:pt idx="568">
                  <c:v>0.0014068</c:v>
                </c:pt>
                <c:pt idx="569">
                  <c:v>0.0019527</c:v>
                </c:pt>
                <c:pt idx="570">
                  <c:v>0.0027735</c:v>
                </c:pt>
                <c:pt idx="571">
                  <c:v>0.042722</c:v>
                </c:pt>
                <c:pt idx="572">
                  <c:v>0.026631</c:v>
                </c:pt>
                <c:pt idx="573">
                  <c:v>0.013079</c:v>
                </c:pt>
                <c:pt idx="574">
                  <c:v>0.010307</c:v>
                </c:pt>
                <c:pt idx="575">
                  <c:v>0.0074416</c:v>
                </c:pt>
                <c:pt idx="576">
                  <c:v>0.0061471</c:v>
                </c:pt>
                <c:pt idx="577">
                  <c:v>0.0043784</c:v>
                </c:pt>
                <c:pt idx="578">
                  <c:v>0.002898</c:v>
                </c:pt>
                <c:pt idx="579">
                  <c:v>0.0022648</c:v>
                </c:pt>
                <c:pt idx="580">
                  <c:v>0.00012709</c:v>
                </c:pt>
                <c:pt idx="581">
                  <c:v>4.0069E-005</c:v>
                </c:pt>
                <c:pt idx="582">
                  <c:v>3.1216E-008</c:v>
                </c:pt>
                <c:pt idx="583">
                  <c:v>0</c:v>
                </c:pt>
                <c:pt idx="584">
                  <c:v>-9.0298E-009</c:v>
                </c:pt>
                <c:pt idx="585">
                  <c:v>1.0875E-005</c:v>
                </c:pt>
                <c:pt idx="586">
                  <c:v>8.4675E-005</c:v>
                </c:pt>
                <c:pt idx="587">
                  <c:v>0.00032799</c:v>
                </c:pt>
                <c:pt idx="588">
                  <c:v>0.0054544</c:v>
                </c:pt>
                <c:pt idx="589">
                  <c:v>0.032934</c:v>
                </c:pt>
                <c:pt idx="590">
                  <c:v>0.032801</c:v>
                </c:pt>
                <c:pt idx="591">
                  <c:v>0.031953</c:v>
                </c:pt>
                <c:pt idx="592">
                  <c:v>0.032303</c:v>
                </c:pt>
                <c:pt idx="593">
                  <c:v>0.021</c:v>
                </c:pt>
                <c:pt idx="594">
                  <c:v>0.01281</c:v>
                </c:pt>
                <c:pt idx="595">
                  <c:v>0.0090747</c:v>
                </c:pt>
                <c:pt idx="596">
                  <c:v>0.0056181</c:v>
                </c:pt>
                <c:pt idx="597">
                  <c:v>0.0029266</c:v>
                </c:pt>
                <c:pt idx="598">
                  <c:v>0.0011157</c:v>
                </c:pt>
                <c:pt idx="599">
                  <c:v>0.00023352</c:v>
                </c:pt>
                <c:pt idx="600">
                  <c:v>-0.0013971</c:v>
                </c:pt>
                <c:pt idx="601">
                  <c:v>-0.0015415</c:v>
                </c:pt>
                <c:pt idx="602">
                  <c:v>-0.00020848</c:v>
                </c:pt>
                <c:pt idx="603">
                  <c:v>-1.2133E-006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-1.1233E-008</c:v>
                </c:pt>
                <c:pt idx="608">
                  <c:v>5.6246E-005</c:v>
                </c:pt>
                <c:pt idx="609">
                  <c:v>0.00010411</c:v>
                </c:pt>
                <c:pt idx="610">
                  <c:v>5.5886E-005</c:v>
                </c:pt>
                <c:pt idx="611">
                  <c:v>6.2157E-006</c:v>
                </c:pt>
                <c:pt idx="612">
                  <c:v>5.3688E-008</c:v>
                </c:pt>
                <c:pt idx="613">
                  <c:v>1.0974E-006</c:v>
                </c:pt>
                <c:pt idx="614">
                  <c:v>4.8024E-005</c:v>
                </c:pt>
                <c:pt idx="615">
                  <c:v>0.001043</c:v>
                </c:pt>
                <c:pt idx="616">
                  <c:v>0.017992</c:v>
                </c:pt>
                <c:pt idx="617">
                  <c:v>0.025828</c:v>
                </c:pt>
                <c:pt idx="618">
                  <c:v>0.027837</c:v>
                </c:pt>
                <c:pt idx="619">
                  <c:v>0.023941</c:v>
                </c:pt>
                <c:pt idx="620">
                  <c:v>0.01587</c:v>
                </c:pt>
                <c:pt idx="621">
                  <c:v>0.011744</c:v>
                </c:pt>
                <c:pt idx="622">
                  <c:v>0.0061762</c:v>
                </c:pt>
                <c:pt idx="623">
                  <c:v>0.0022184</c:v>
                </c:pt>
                <c:pt idx="624">
                  <c:v>0.0011547</c:v>
                </c:pt>
                <c:pt idx="625">
                  <c:v>0.0011949</c:v>
                </c:pt>
                <c:pt idx="626">
                  <c:v>0.00021063</c:v>
                </c:pt>
                <c:pt idx="627">
                  <c:v>-0.00030467</c:v>
                </c:pt>
                <c:pt idx="628">
                  <c:v>-0.00023108</c:v>
                </c:pt>
                <c:pt idx="629">
                  <c:v>-6.6876E-005</c:v>
                </c:pt>
                <c:pt idx="630">
                  <c:v>3.6726E-006</c:v>
                </c:pt>
                <c:pt idx="631">
                  <c:v>1.838E-006</c:v>
                </c:pt>
                <c:pt idx="632">
                  <c:v>4.696E-008</c:v>
                </c:pt>
                <c:pt idx="633">
                  <c:v>2.3624E-007</c:v>
                </c:pt>
                <c:pt idx="634">
                  <c:v>5.7142E-006</c:v>
                </c:pt>
                <c:pt idx="635">
                  <c:v>3.2393E-005</c:v>
                </c:pt>
                <c:pt idx="636">
                  <c:v>0.00029775</c:v>
                </c:pt>
                <c:pt idx="637">
                  <c:v>0.00071545</c:v>
                </c:pt>
                <c:pt idx="638">
                  <c:v>0.00055889</c:v>
                </c:pt>
                <c:pt idx="639">
                  <c:v>0.00020208</c:v>
                </c:pt>
                <c:pt idx="640">
                  <c:v>5.1706E-005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0.00045684</c:v>
                </c:pt>
                <c:pt idx="645">
                  <c:v>0.0024236</c:v>
                </c:pt>
                <c:pt idx="646">
                  <c:v>0.002418</c:v>
                </c:pt>
                <c:pt idx="647">
                  <c:v>0.00029949</c:v>
                </c:pt>
                <c:pt idx="648">
                  <c:v>-0.00031545</c:v>
                </c:pt>
                <c:pt idx="649">
                  <c:v>-0.00034691</c:v>
                </c:pt>
                <c:pt idx="650">
                  <c:v>-0.00025182</c:v>
                </c:pt>
                <c:pt idx="651">
                  <c:v>-0.00010388</c:v>
                </c:pt>
                <c:pt idx="652">
                  <c:v>7.0258E-005</c:v>
                </c:pt>
                <c:pt idx="653">
                  <c:v>2.1632E-005</c:v>
                </c:pt>
                <c:pt idx="654">
                  <c:v>0.001834</c:v>
                </c:pt>
                <c:pt idx="655">
                  <c:v>0.012207</c:v>
                </c:pt>
                <c:pt idx="656">
                  <c:v>0.011154</c:v>
                </c:pt>
                <c:pt idx="657">
                  <c:v>0.0076792</c:v>
                </c:pt>
                <c:pt idx="658">
                  <c:v>0.0060846</c:v>
                </c:pt>
                <c:pt idx="659">
                  <c:v>0.0049614</c:v>
                </c:pt>
                <c:pt idx="660">
                  <c:v>0.0036541</c:v>
                </c:pt>
                <c:pt idx="661">
                  <c:v>0.0027565</c:v>
                </c:pt>
                <c:pt idx="662">
                  <c:v>0.00063571</c:v>
                </c:pt>
                <c:pt idx="663">
                  <c:v>0.00086241</c:v>
                </c:pt>
                <c:pt idx="664">
                  <c:v>0.0002702</c:v>
                </c:pt>
                <c:pt idx="665">
                  <c:v>0.00022001</c:v>
                </c:pt>
                <c:pt idx="666">
                  <c:v>0.00015927</c:v>
                </c:pt>
                <c:pt idx="667">
                  <c:v>0.00018603</c:v>
                </c:pt>
                <c:pt idx="668">
                  <c:v>0.040921</c:v>
                </c:pt>
                <c:pt idx="669">
                  <c:v>0.032866</c:v>
                </c:pt>
                <c:pt idx="670">
                  <c:v>0.017695</c:v>
                </c:pt>
                <c:pt idx="671">
                  <c:v>0.0086616</c:v>
                </c:pt>
                <c:pt idx="672">
                  <c:v>0.0052095</c:v>
                </c:pt>
                <c:pt idx="673">
                  <c:v>0.0029071</c:v>
                </c:pt>
                <c:pt idx="674">
                  <c:v>0.0032211</c:v>
                </c:pt>
                <c:pt idx="675">
                  <c:v>0.0020243</c:v>
                </c:pt>
                <c:pt idx="676">
                  <c:v>0.00091316</c:v>
                </c:pt>
                <c:pt idx="677">
                  <c:v>0.0021335</c:v>
                </c:pt>
                <c:pt idx="678">
                  <c:v>0.033558</c:v>
                </c:pt>
                <c:pt idx="679">
                  <c:v>0.041457</c:v>
                </c:pt>
                <c:pt idx="680">
                  <c:v>0.017296</c:v>
                </c:pt>
                <c:pt idx="681">
                  <c:v>0.0092175</c:v>
                </c:pt>
                <c:pt idx="682">
                  <c:v>0.0071276</c:v>
                </c:pt>
                <c:pt idx="683">
                  <c:v>0.0092453</c:v>
                </c:pt>
                <c:pt idx="684">
                  <c:v>0.0064273</c:v>
                </c:pt>
                <c:pt idx="685">
                  <c:v>0.0034196</c:v>
                </c:pt>
                <c:pt idx="686">
                  <c:v>0.001437</c:v>
                </c:pt>
                <c:pt idx="687">
                  <c:v>0.0017483</c:v>
                </c:pt>
                <c:pt idx="688">
                  <c:v>0.0015116</c:v>
                </c:pt>
                <c:pt idx="689">
                  <c:v>-7.007E-005</c:v>
                </c:pt>
                <c:pt idx="690">
                  <c:v>1.2011E-005</c:v>
                </c:pt>
                <c:pt idx="691">
                  <c:v>4.8052E-008</c:v>
                </c:pt>
                <c:pt idx="692">
                  <c:v>0</c:v>
                </c:pt>
                <c:pt idx="693">
                  <c:v>0.03583</c:v>
                </c:pt>
                <c:pt idx="694">
                  <c:v>0.08533</c:v>
                </c:pt>
                <c:pt idx="695">
                  <c:v>0.095059</c:v>
                </c:pt>
                <c:pt idx="696">
                  <c:v>0.091299</c:v>
                </c:pt>
                <c:pt idx="697">
                  <c:v>0.048647</c:v>
                </c:pt>
                <c:pt idx="698">
                  <c:v>0.01986</c:v>
                </c:pt>
                <c:pt idx="699">
                  <c:v>0.011442</c:v>
                </c:pt>
                <c:pt idx="700">
                  <c:v>0.0084781</c:v>
                </c:pt>
                <c:pt idx="701">
                  <c:v>0.0065363</c:v>
                </c:pt>
                <c:pt idx="702">
                  <c:v>0.0076725</c:v>
                </c:pt>
                <c:pt idx="703">
                  <c:v>0.0058774</c:v>
                </c:pt>
                <c:pt idx="704">
                  <c:v>0.0025012</c:v>
                </c:pt>
                <c:pt idx="705">
                  <c:v>0.00092079</c:v>
                </c:pt>
                <c:pt idx="706">
                  <c:v>0.0004233</c:v>
                </c:pt>
                <c:pt idx="707">
                  <c:v>0.0007781</c:v>
                </c:pt>
                <c:pt idx="708">
                  <c:v>0.00041377</c:v>
                </c:pt>
                <c:pt idx="709">
                  <c:v>-0.00027995</c:v>
                </c:pt>
                <c:pt idx="710">
                  <c:v>-2.9642E-005</c:v>
                </c:pt>
                <c:pt idx="711">
                  <c:v>1.5235E-006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5.2361E-006</c:v>
                </c:pt>
                <c:pt idx="717">
                  <c:v>6.5896E-005</c:v>
                </c:pt>
                <c:pt idx="718">
                  <c:v>0.00013962</c:v>
                </c:pt>
                <c:pt idx="719">
                  <c:v>8.2202E-005</c:v>
                </c:pt>
                <c:pt idx="720">
                  <c:v>0.00021087</c:v>
                </c:pt>
                <c:pt idx="721">
                  <c:v>0.0054611</c:v>
                </c:pt>
                <c:pt idx="722">
                  <c:v>0.024995</c:v>
                </c:pt>
                <c:pt idx="723">
                  <c:v>0.031635</c:v>
                </c:pt>
                <c:pt idx="724">
                  <c:v>0.021759</c:v>
                </c:pt>
                <c:pt idx="725">
                  <c:v>0.012965</c:v>
                </c:pt>
                <c:pt idx="726">
                  <c:v>0.0078501</c:v>
                </c:pt>
                <c:pt idx="727">
                  <c:v>0.0079422</c:v>
                </c:pt>
                <c:pt idx="728">
                  <c:v>0.0061073</c:v>
                </c:pt>
                <c:pt idx="729">
                  <c:v>0.0040704</c:v>
                </c:pt>
                <c:pt idx="730">
                  <c:v>0.0023438</c:v>
                </c:pt>
                <c:pt idx="731">
                  <c:v>0.0017849</c:v>
                </c:pt>
                <c:pt idx="732">
                  <c:v>0.0009242</c:v>
                </c:pt>
                <c:pt idx="733">
                  <c:v>0.00044183</c:v>
                </c:pt>
                <c:pt idx="734">
                  <c:v>0.00029946</c:v>
                </c:pt>
                <c:pt idx="735">
                  <c:v>0.00011106</c:v>
                </c:pt>
                <c:pt idx="736">
                  <c:v>6.9669E-005</c:v>
                </c:pt>
                <c:pt idx="737">
                  <c:v>3.1351E-005</c:v>
                </c:pt>
                <c:pt idx="738">
                  <c:v>5.5275E-005</c:v>
                </c:pt>
                <c:pt idx="739">
                  <c:v>0.0003403</c:v>
                </c:pt>
                <c:pt idx="740">
                  <c:v>0.0015403</c:v>
                </c:pt>
                <c:pt idx="741">
                  <c:v>0.043307</c:v>
                </c:pt>
                <c:pt idx="742">
                  <c:v>0.042457</c:v>
                </c:pt>
                <c:pt idx="743">
                  <c:v>0.027374</c:v>
                </c:pt>
                <c:pt idx="744">
                  <c:v>0.018012</c:v>
                </c:pt>
                <c:pt idx="745">
                  <c:v>0.011023</c:v>
                </c:pt>
                <c:pt idx="746">
                  <c:v>0.0082658</c:v>
                </c:pt>
                <c:pt idx="747">
                  <c:v>0.0073671</c:v>
                </c:pt>
                <c:pt idx="748">
                  <c:v>0.004361</c:v>
                </c:pt>
                <c:pt idx="749">
                  <c:v>0.0012937</c:v>
                </c:pt>
                <c:pt idx="750">
                  <c:v>-0.0010933</c:v>
                </c:pt>
                <c:pt idx="751">
                  <c:v>-0.0061892</c:v>
                </c:pt>
                <c:pt idx="752">
                  <c:v>-0.012979</c:v>
                </c:pt>
                <c:pt idx="753">
                  <c:v>-0.0079313</c:v>
                </c:pt>
                <c:pt idx="754">
                  <c:v>-0.0015587</c:v>
                </c:pt>
                <c:pt idx="755">
                  <c:v>0.002474</c:v>
                </c:pt>
                <c:pt idx="756">
                  <c:v>0.0023935</c:v>
                </c:pt>
                <c:pt idx="757">
                  <c:v>1.7223E-005</c:v>
                </c:pt>
                <c:pt idx="758">
                  <c:v>0</c:v>
                </c:pt>
                <c:pt idx="759">
                  <c:v>0.00122</c:v>
                </c:pt>
                <c:pt idx="760">
                  <c:v>0.0081412</c:v>
                </c:pt>
                <c:pt idx="761">
                  <c:v>0.0083514</c:v>
                </c:pt>
                <c:pt idx="762">
                  <c:v>0.0059802</c:v>
                </c:pt>
                <c:pt idx="763">
                  <c:v>0.0055087</c:v>
                </c:pt>
                <c:pt idx="764">
                  <c:v>0.0049384</c:v>
                </c:pt>
                <c:pt idx="765">
                  <c:v>0.0041362</c:v>
                </c:pt>
                <c:pt idx="766">
                  <c:v>0.0036447</c:v>
                </c:pt>
                <c:pt idx="767">
                  <c:v>0.003026</c:v>
                </c:pt>
                <c:pt idx="768">
                  <c:v>0.0020714</c:v>
                </c:pt>
                <c:pt idx="769">
                  <c:v>0.0016399</c:v>
                </c:pt>
                <c:pt idx="770">
                  <c:v>0.00079553</c:v>
                </c:pt>
                <c:pt idx="771">
                  <c:v>0.00071731</c:v>
                </c:pt>
                <c:pt idx="772">
                  <c:v>0.00055942</c:v>
                </c:pt>
                <c:pt idx="773">
                  <c:v>0.00032298</c:v>
                </c:pt>
                <c:pt idx="774">
                  <c:v>0.00024397</c:v>
                </c:pt>
                <c:pt idx="775">
                  <c:v>2.8417E-005</c:v>
                </c:pt>
                <c:pt idx="776">
                  <c:v>1.387E-005</c:v>
                </c:pt>
                <c:pt idx="777">
                  <c:v>5.3526E-005</c:v>
                </c:pt>
                <c:pt idx="778">
                  <c:v>0.00016962</c:v>
                </c:pt>
                <c:pt idx="779">
                  <c:v>0.00021507</c:v>
                </c:pt>
                <c:pt idx="780">
                  <c:v>-0.00028769</c:v>
                </c:pt>
                <c:pt idx="781">
                  <c:v>-0.0016037</c:v>
                </c:pt>
                <c:pt idx="782">
                  <c:v>-0.0032478</c:v>
                </c:pt>
                <c:pt idx="783">
                  <c:v>0.0033267</c:v>
                </c:pt>
                <c:pt idx="784">
                  <c:v>0.03445</c:v>
                </c:pt>
                <c:pt idx="785">
                  <c:v>0.022543</c:v>
                </c:pt>
                <c:pt idx="786">
                  <c:v>0.011662</c:v>
                </c:pt>
                <c:pt idx="787">
                  <c:v>0.0075516</c:v>
                </c:pt>
                <c:pt idx="788">
                  <c:v>0.0056828</c:v>
                </c:pt>
                <c:pt idx="789">
                  <c:v>0.0046677</c:v>
                </c:pt>
                <c:pt idx="790">
                  <c:v>0.0030531</c:v>
                </c:pt>
                <c:pt idx="791">
                  <c:v>0.0022518</c:v>
                </c:pt>
                <c:pt idx="792">
                  <c:v>0.00034791</c:v>
                </c:pt>
                <c:pt idx="793">
                  <c:v>0.00039711</c:v>
                </c:pt>
                <c:pt idx="794">
                  <c:v>0.00060126</c:v>
                </c:pt>
                <c:pt idx="795">
                  <c:v>0.00074988</c:v>
                </c:pt>
                <c:pt idx="796">
                  <c:v>0.0012812</c:v>
                </c:pt>
                <c:pt idx="797">
                  <c:v>0.0026781</c:v>
                </c:pt>
                <c:pt idx="798">
                  <c:v>0.0024977</c:v>
                </c:pt>
                <c:pt idx="799">
                  <c:v>0.0026745</c:v>
                </c:pt>
                <c:pt idx="800">
                  <c:v>0.0024358</c:v>
                </c:pt>
                <c:pt idx="801">
                  <c:v>0.00045905</c:v>
                </c:pt>
                <c:pt idx="802">
                  <c:v>0.00015801</c:v>
                </c:pt>
                <c:pt idx="803">
                  <c:v>3.3735E-005</c:v>
                </c:pt>
                <c:pt idx="804">
                  <c:v>9.7578E-006</c:v>
                </c:pt>
                <c:pt idx="805">
                  <c:v>1.3746E-005</c:v>
                </c:pt>
                <c:pt idx="806">
                  <c:v>5.3631E-005</c:v>
                </c:pt>
                <c:pt idx="807">
                  <c:v>9.0637E-005</c:v>
                </c:pt>
                <c:pt idx="808">
                  <c:v>3.2478E-005</c:v>
                </c:pt>
                <c:pt idx="809">
                  <c:v>-0.00012444</c:v>
                </c:pt>
                <c:pt idx="810">
                  <c:v>-5.8514E-005</c:v>
                </c:pt>
                <c:pt idx="811">
                  <c:v>0.00016038</c:v>
                </c:pt>
                <c:pt idx="812">
                  <c:v>0.001034</c:v>
                </c:pt>
                <c:pt idx="813">
                  <c:v>0.012195</c:v>
                </c:pt>
                <c:pt idx="814">
                  <c:v>0.015606</c:v>
                </c:pt>
                <c:pt idx="815">
                  <c:v>0.012453</c:v>
                </c:pt>
                <c:pt idx="816">
                  <c:v>0.012128</c:v>
                </c:pt>
                <c:pt idx="817">
                  <c:v>0.011339</c:v>
                </c:pt>
                <c:pt idx="818">
                  <c:v>0.011747</c:v>
                </c:pt>
                <c:pt idx="819">
                  <c:v>0.0099688</c:v>
                </c:pt>
                <c:pt idx="820">
                  <c:v>0.0072427</c:v>
                </c:pt>
                <c:pt idx="821">
                  <c:v>0.0046739</c:v>
                </c:pt>
                <c:pt idx="822">
                  <c:v>0.0035149</c:v>
                </c:pt>
                <c:pt idx="823">
                  <c:v>0.0030693</c:v>
                </c:pt>
                <c:pt idx="824">
                  <c:v>0.0030907</c:v>
                </c:pt>
                <c:pt idx="825">
                  <c:v>0.0019171</c:v>
                </c:pt>
                <c:pt idx="826">
                  <c:v>0.00079644</c:v>
                </c:pt>
                <c:pt idx="827">
                  <c:v>0.00077854</c:v>
                </c:pt>
                <c:pt idx="828">
                  <c:v>0.00031916</c:v>
                </c:pt>
                <c:pt idx="829">
                  <c:v>0.00021066</c:v>
                </c:pt>
                <c:pt idx="830">
                  <c:v>0.02702</c:v>
                </c:pt>
                <c:pt idx="831">
                  <c:v>0.026732</c:v>
                </c:pt>
                <c:pt idx="832">
                  <c:v>0.012959</c:v>
                </c:pt>
                <c:pt idx="833">
                  <c:v>0.0057808</c:v>
                </c:pt>
                <c:pt idx="834">
                  <c:v>0.0031491</c:v>
                </c:pt>
                <c:pt idx="835">
                  <c:v>0.0026948</c:v>
                </c:pt>
                <c:pt idx="836">
                  <c:v>0.0024214</c:v>
                </c:pt>
                <c:pt idx="837">
                  <c:v>0.0011875</c:v>
                </c:pt>
                <c:pt idx="838">
                  <c:v>0.00015508</c:v>
                </c:pt>
                <c:pt idx="839">
                  <c:v>0.00014623</c:v>
                </c:pt>
                <c:pt idx="840">
                  <c:v>-0.00020818</c:v>
                </c:pt>
                <c:pt idx="841">
                  <c:v>-0.00051102</c:v>
                </c:pt>
                <c:pt idx="842">
                  <c:v>-0.00039509</c:v>
                </c:pt>
                <c:pt idx="843">
                  <c:v>-8.0146E-005</c:v>
                </c:pt>
                <c:pt idx="844">
                  <c:v>-7.5216E-006</c:v>
                </c:pt>
                <c:pt idx="845">
                  <c:v>0.00015463</c:v>
                </c:pt>
                <c:pt idx="846">
                  <c:v>0.00061746</c:v>
                </c:pt>
                <c:pt idx="847">
                  <c:v>0.01522</c:v>
                </c:pt>
                <c:pt idx="848">
                  <c:v>0.025644</c:v>
                </c:pt>
                <c:pt idx="849">
                  <c:v>0.018701</c:v>
                </c:pt>
                <c:pt idx="850">
                  <c:v>0.013274</c:v>
                </c:pt>
                <c:pt idx="851">
                  <c:v>0.0089389</c:v>
                </c:pt>
                <c:pt idx="852">
                  <c:v>0.0066997</c:v>
                </c:pt>
                <c:pt idx="853">
                  <c:v>0.0051621</c:v>
                </c:pt>
                <c:pt idx="854">
                  <c:v>0.0033144</c:v>
                </c:pt>
                <c:pt idx="855">
                  <c:v>0.0010128</c:v>
                </c:pt>
                <c:pt idx="856">
                  <c:v>-9.7065E-005</c:v>
                </c:pt>
                <c:pt idx="857">
                  <c:v>-0.0011722</c:v>
                </c:pt>
                <c:pt idx="858">
                  <c:v>-0.0037431</c:v>
                </c:pt>
                <c:pt idx="859">
                  <c:v>-0.0041033</c:v>
                </c:pt>
                <c:pt idx="860">
                  <c:v>-0.00096375</c:v>
                </c:pt>
                <c:pt idx="861">
                  <c:v>-7.01E-005</c:v>
                </c:pt>
                <c:pt idx="862">
                  <c:v>-6.0243E-008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0.00019869</c:v>
                </c:pt>
                <c:pt idx="867">
                  <c:v>0.0011316</c:v>
                </c:pt>
                <c:pt idx="868">
                  <c:v>0.0015467</c:v>
                </c:pt>
                <c:pt idx="869">
                  <c:v>0.0015309</c:v>
                </c:pt>
                <c:pt idx="870">
                  <c:v>0.00070748</c:v>
                </c:pt>
                <c:pt idx="871">
                  <c:v>0.00069737</c:v>
                </c:pt>
                <c:pt idx="872">
                  <c:v>0.00053964</c:v>
                </c:pt>
                <c:pt idx="873">
                  <c:v>0.00037621</c:v>
                </c:pt>
                <c:pt idx="874">
                  <c:v>0.00024529</c:v>
                </c:pt>
                <c:pt idx="875">
                  <c:v>0.00025507</c:v>
                </c:pt>
                <c:pt idx="876">
                  <c:v>0.00010585</c:v>
                </c:pt>
                <c:pt idx="877">
                  <c:v>2.3866E-005</c:v>
                </c:pt>
                <c:pt idx="878">
                  <c:v>0</c:v>
                </c:pt>
                <c:pt idx="879">
                  <c:v>0</c:v>
                </c:pt>
                <c:pt idx="880">
                  <c:v>1.4819E-007</c:v>
                </c:pt>
                <c:pt idx="881">
                  <c:v>0.00028986</c:v>
                </c:pt>
                <c:pt idx="882">
                  <c:v>0.00031524</c:v>
                </c:pt>
                <c:pt idx="883">
                  <c:v>0.00048795</c:v>
                </c:pt>
                <c:pt idx="884">
                  <c:v>2.1588E-005</c:v>
                </c:pt>
                <c:pt idx="885">
                  <c:v>-0.0011871</c:v>
                </c:pt>
                <c:pt idx="886">
                  <c:v>-0.0027186</c:v>
                </c:pt>
                <c:pt idx="887">
                  <c:v>-0.0033833</c:v>
                </c:pt>
                <c:pt idx="888">
                  <c:v>-0.0023265</c:v>
                </c:pt>
                <c:pt idx="889">
                  <c:v>-0.0012383</c:v>
                </c:pt>
                <c:pt idx="890">
                  <c:v>-0.00019197</c:v>
                </c:pt>
                <c:pt idx="891">
                  <c:v>0.0061289</c:v>
                </c:pt>
                <c:pt idx="892">
                  <c:v>0.018251</c:v>
                </c:pt>
                <c:pt idx="893">
                  <c:v>0.010405</c:v>
                </c:pt>
                <c:pt idx="894">
                  <c:v>0.0068959</c:v>
                </c:pt>
                <c:pt idx="895">
                  <c:v>0.0048066</c:v>
                </c:pt>
                <c:pt idx="896">
                  <c:v>0.0031434</c:v>
                </c:pt>
                <c:pt idx="897">
                  <c:v>0.0022634</c:v>
                </c:pt>
                <c:pt idx="898">
                  <c:v>0.00038704</c:v>
                </c:pt>
                <c:pt idx="899">
                  <c:v>0.00017647</c:v>
                </c:pt>
                <c:pt idx="900">
                  <c:v>0.00018999</c:v>
                </c:pt>
                <c:pt idx="901">
                  <c:v>0.00018852</c:v>
                </c:pt>
                <c:pt idx="902">
                  <c:v>0.00024532</c:v>
                </c:pt>
                <c:pt idx="903">
                  <c:v>0.00033796</c:v>
                </c:pt>
                <c:pt idx="904">
                  <c:v>0.00050558</c:v>
                </c:pt>
                <c:pt idx="905">
                  <c:v>0.0038813</c:v>
                </c:pt>
                <c:pt idx="906">
                  <c:v>0.0061284</c:v>
                </c:pt>
                <c:pt idx="907">
                  <c:v>0.0060871</c:v>
                </c:pt>
                <c:pt idx="908">
                  <c:v>0.0036286</c:v>
                </c:pt>
                <c:pt idx="909">
                  <c:v>0.00018293</c:v>
                </c:pt>
                <c:pt idx="910">
                  <c:v>0.00020873</c:v>
                </c:pt>
                <c:pt idx="911">
                  <c:v>0.00032748</c:v>
                </c:pt>
                <c:pt idx="912">
                  <c:v>0.00025968</c:v>
                </c:pt>
                <c:pt idx="913">
                  <c:v>0.00018852</c:v>
                </c:pt>
                <c:pt idx="914">
                  <c:v>0.0043131</c:v>
                </c:pt>
                <c:pt idx="915">
                  <c:v>0.040585</c:v>
                </c:pt>
                <c:pt idx="916">
                  <c:v>0.022368</c:v>
                </c:pt>
                <c:pt idx="917">
                  <c:v>0.010311</c:v>
                </c:pt>
                <c:pt idx="918">
                  <c:v>0.0055228</c:v>
                </c:pt>
                <c:pt idx="919">
                  <c:v>0.004382</c:v>
                </c:pt>
                <c:pt idx="920">
                  <c:v>0.0048052</c:v>
                </c:pt>
                <c:pt idx="921">
                  <c:v>0.004022</c:v>
                </c:pt>
                <c:pt idx="922">
                  <c:v>0.0028479</c:v>
                </c:pt>
                <c:pt idx="923">
                  <c:v>0.0023272</c:v>
                </c:pt>
                <c:pt idx="924">
                  <c:v>7.1614E-005</c:v>
                </c:pt>
                <c:pt idx="925">
                  <c:v>6.4763E-005</c:v>
                </c:pt>
                <c:pt idx="926">
                  <c:v>9.3255E-007</c:v>
                </c:pt>
                <c:pt idx="927">
                  <c:v>0</c:v>
                </c:pt>
                <c:pt idx="928">
                  <c:v>0</c:v>
                </c:pt>
                <c:pt idx="929">
                  <c:v>0.019621</c:v>
                </c:pt>
                <c:pt idx="930">
                  <c:v>0.02378</c:v>
                </c:pt>
                <c:pt idx="931">
                  <c:v>0.016897</c:v>
                </c:pt>
                <c:pt idx="932">
                  <c:v>0.01145</c:v>
                </c:pt>
                <c:pt idx="933">
                  <c:v>0.0081144</c:v>
                </c:pt>
                <c:pt idx="934">
                  <c:v>0.0099045</c:v>
                </c:pt>
                <c:pt idx="935">
                  <c:v>0.010094</c:v>
                </c:pt>
                <c:pt idx="936">
                  <c:v>0.0071613</c:v>
                </c:pt>
                <c:pt idx="937">
                  <c:v>0.0042903</c:v>
                </c:pt>
                <c:pt idx="938">
                  <c:v>0.0033084</c:v>
                </c:pt>
                <c:pt idx="939">
                  <c:v>0.0025156</c:v>
                </c:pt>
                <c:pt idx="940">
                  <c:v>0.0018694</c:v>
                </c:pt>
                <c:pt idx="941">
                  <c:v>2.6497E-005</c:v>
                </c:pt>
                <c:pt idx="942">
                  <c:v>-1.5393E-005</c:v>
                </c:pt>
                <c:pt idx="943">
                  <c:v>-0.00014655</c:v>
                </c:pt>
                <c:pt idx="944">
                  <c:v>-0.00052132</c:v>
                </c:pt>
                <c:pt idx="945">
                  <c:v>-0.00076424</c:v>
                </c:pt>
                <c:pt idx="946">
                  <c:v>-0.00057783</c:v>
                </c:pt>
                <c:pt idx="947">
                  <c:v>-0.00028983</c:v>
                </c:pt>
                <c:pt idx="948">
                  <c:v>-6.9662E-005</c:v>
                </c:pt>
                <c:pt idx="949">
                  <c:v>2.6154E-005</c:v>
                </c:pt>
                <c:pt idx="950">
                  <c:v>0.00014128</c:v>
                </c:pt>
                <c:pt idx="951">
                  <c:v>2.7995E-005</c:v>
                </c:pt>
                <c:pt idx="952">
                  <c:v>0.00011935</c:v>
                </c:pt>
                <c:pt idx="953">
                  <c:v>0.0019589</c:v>
                </c:pt>
                <c:pt idx="954">
                  <c:v>0.0052194</c:v>
                </c:pt>
                <c:pt idx="955">
                  <c:v>0.0071723</c:v>
                </c:pt>
                <c:pt idx="956">
                  <c:v>0.0063738</c:v>
                </c:pt>
                <c:pt idx="957">
                  <c:v>0.0055354</c:v>
                </c:pt>
                <c:pt idx="958">
                  <c:v>0.0048103</c:v>
                </c:pt>
                <c:pt idx="959">
                  <c:v>0.004079</c:v>
                </c:pt>
                <c:pt idx="960">
                  <c:v>0.0035457</c:v>
                </c:pt>
                <c:pt idx="961">
                  <c:v>0.0029046</c:v>
                </c:pt>
                <c:pt idx="962">
                  <c:v>0.0013809</c:v>
                </c:pt>
                <c:pt idx="963">
                  <c:v>0.00020799</c:v>
                </c:pt>
                <c:pt idx="964">
                  <c:v>0.00014372</c:v>
                </c:pt>
                <c:pt idx="965">
                  <c:v>0.0001136</c:v>
                </c:pt>
                <c:pt idx="966">
                  <c:v>0.00011446</c:v>
                </c:pt>
                <c:pt idx="967">
                  <c:v>4.6009E-005</c:v>
                </c:pt>
                <c:pt idx="968">
                  <c:v>0.0053216</c:v>
                </c:pt>
                <c:pt idx="969">
                  <c:v>0.052555</c:v>
                </c:pt>
                <c:pt idx="970">
                  <c:v>0.029317</c:v>
                </c:pt>
                <c:pt idx="971">
                  <c:v>0.013632</c:v>
                </c:pt>
                <c:pt idx="972">
                  <c:v>0.009273</c:v>
                </c:pt>
                <c:pt idx="973">
                  <c:v>0.0059925</c:v>
                </c:pt>
                <c:pt idx="974">
                  <c:v>0.0049965</c:v>
                </c:pt>
                <c:pt idx="975">
                  <c:v>0.0048672</c:v>
                </c:pt>
                <c:pt idx="976">
                  <c:v>0.0033178</c:v>
                </c:pt>
                <c:pt idx="977">
                  <c:v>0.0022196</c:v>
                </c:pt>
                <c:pt idx="978">
                  <c:v>8.4578E-005</c:v>
                </c:pt>
                <c:pt idx="979">
                  <c:v>2.2141E-009</c:v>
                </c:pt>
                <c:pt idx="980">
                  <c:v>1.6966E-006</c:v>
                </c:pt>
                <c:pt idx="981">
                  <c:v>6.7104E-005</c:v>
                </c:pt>
                <c:pt idx="982">
                  <c:v>0.00043012</c:v>
                </c:pt>
                <c:pt idx="983">
                  <c:v>0.00016933</c:v>
                </c:pt>
                <c:pt idx="984">
                  <c:v>0</c:v>
                </c:pt>
                <c:pt idx="985">
                  <c:v>0</c:v>
                </c:pt>
                <c:pt idx="986">
                  <c:v>3.9885E-006</c:v>
                </c:pt>
                <c:pt idx="987">
                  <c:v>0.00022434</c:v>
                </c:pt>
                <c:pt idx="988">
                  <c:v>0.00075987</c:v>
                </c:pt>
                <c:pt idx="989">
                  <c:v>0.0015207</c:v>
                </c:pt>
                <c:pt idx="990">
                  <c:v>0.0063583</c:v>
                </c:pt>
                <c:pt idx="991">
                  <c:v>0.019888</c:v>
                </c:pt>
                <c:pt idx="992">
                  <c:v>0.026463</c:v>
                </c:pt>
                <c:pt idx="993">
                  <c:v>0.0442</c:v>
                </c:pt>
                <c:pt idx="994">
                  <c:v>0.029758</c:v>
                </c:pt>
                <c:pt idx="995">
                  <c:v>0.022451</c:v>
                </c:pt>
                <c:pt idx="996">
                  <c:v>0.016237</c:v>
                </c:pt>
                <c:pt idx="997">
                  <c:v>0.0118</c:v>
                </c:pt>
                <c:pt idx="998">
                  <c:v>0.0068654</c:v>
                </c:pt>
                <c:pt idx="999">
                  <c:v>0.0077691</c:v>
                </c:pt>
                <c:pt idx="1000">
                  <c:v>0.0050818</c:v>
                </c:pt>
                <c:pt idx="1001">
                  <c:v>0.0023656</c:v>
                </c:pt>
                <c:pt idx="1002">
                  <c:v>0.0020395</c:v>
                </c:pt>
                <c:pt idx="1003">
                  <c:v>0.00147</c:v>
                </c:pt>
                <c:pt idx="1004">
                  <c:v>-0.00010607</c:v>
                </c:pt>
                <c:pt idx="1005">
                  <c:v>-1.8096E-005</c:v>
                </c:pt>
                <c:pt idx="1006">
                  <c:v>-7.3422E-007</c:v>
                </c:pt>
                <c:pt idx="1007">
                  <c:v>-4.139E-006</c:v>
                </c:pt>
                <c:pt idx="1008">
                  <c:v>2.2646E-005</c:v>
                </c:pt>
                <c:pt idx="1009">
                  <c:v>5.188E-005</c:v>
                </c:pt>
                <c:pt idx="1010">
                  <c:v>0.00031744</c:v>
                </c:pt>
                <c:pt idx="1011">
                  <c:v>0.0038209</c:v>
                </c:pt>
                <c:pt idx="1012">
                  <c:v>0.027167</c:v>
                </c:pt>
                <c:pt idx="1013">
                  <c:v>0.027476</c:v>
                </c:pt>
                <c:pt idx="1014">
                  <c:v>0.021961</c:v>
                </c:pt>
                <c:pt idx="1015">
                  <c:v>0.016219</c:v>
                </c:pt>
                <c:pt idx="1016">
                  <c:v>0.011966</c:v>
                </c:pt>
                <c:pt idx="1017">
                  <c:v>0.0078759</c:v>
                </c:pt>
                <c:pt idx="1018">
                  <c:v>0.0049344</c:v>
                </c:pt>
                <c:pt idx="1019">
                  <c:v>0.0025793</c:v>
                </c:pt>
                <c:pt idx="1020">
                  <c:v>0.00098751</c:v>
                </c:pt>
                <c:pt idx="1021">
                  <c:v>0.0007991</c:v>
                </c:pt>
                <c:pt idx="1022">
                  <c:v>-0.00034389</c:v>
                </c:pt>
                <c:pt idx="1023">
                  <c:v>-0.00041657</c:v>
                </c:pt>
                <c:pt idx="1024">
                  <c:v>-0.00034152</c:v>
                </c:pt>
                <c:pt idx="1025">
                  <c:v>-5.0788E-005</c:v>
                </c:pt>
                <c:pt idx="1026">
                  <c:v>2.1578E-007</c:v>
                </c:pt>
                <c:pt idx="1027">
                  <c:v>3.5504E-007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1.1776E-005</c:v>
                </c:pt>
                <c:pt idx="1032">
                  <c:v>0.00052233</c:v>
                </c:pt>
                <c:pt idx="1033">
                  <c:v>0.0037404</c:v>
                </c:pt>
                <c:pt idx="1034">
                  <c:v>0.0055335</c:v>
                </c:pt>
                <c:pt idx="1035">
                  <c:v>0.0074569</c:v>
                </c:pt>
                <c:pt idx="1036">
                  <c:v>0.0070729</c:v>
                </c:pt>
                <c:pt idx="1037">
                  <c:v>0.0067279</c:v>
                </c:pt>
                <c:pt idx="1038">
                  <c:v>0.0067175</c:v>
                </c:pt>
                <c:pt idx="1039">
                  <c:v>0.0092907</c:v>
                </c:pt>
                <c:pt idx="1040">
                  <c:v>0.011117</c:v>
                </c:pt>
                <c:pt idx="1041">
                  <c:v>0.0070054</c:v>
                </c:pt>
                <c:pt idx="1042">
                  <c:v>0.0039489</c:v>
                </c:pt>
                <c:pt idx="1043">
                  <c:v>0.0019985</c:v>
                </c:pt>
                <c:pt idx="1044">
                  <c:v>0.001398</c:v>
                </c:pt>
                <c:pt idx="1045">
                  <c:v>0.00095982</c:v>
                </c:pt>
                <c:pt idx="1046">
                  <c:v>-0.00030725</c:v>
                </c:pt>
                <c:pt idx="1047">
                  <c:v>-0.0024594</c:v>
                </c:pt>
                <c:pt idx="1048">
                  <c:v>-0.0032921</c:v>
                </c:pt>
                <c:pt idx="1049">
                  <c:v>-0.0025559</c:v>
                </c:pt>
                <c:pt idx="1050">
                  <c:v>0.0051044</c:v>
                </c:pt>
                <c:pt idx="1051">
                  <c:v>0.05266</c:v>
                </c:pt>
                <c:pt idx="1052">
                  <c:v>0.032491</c:v>
                </c:pt>
                <c:pt idx="1053">
                  <c:v>0.01842</c:v>
                </c:pt>
                <c:pt idx="1054">
                  <c:v>0.010732</c:v>
                </c:pt>
                <c:pt idx="1055">
                  <c:v>0.0067276</c:v>
                </c:pt>
                <c:pt idx="1056">
                  <c:v>0.0058622</c:v>
                </c:pt>
                <c:pt idx="1057">
                  <c:v>0.0041536</c:v>
                </c:pt>
                <c:pt idx="1058">
                  <c:v>0.0027736</c:v>
                </c:pt>
                <c:pt idx="1059">
                  <c:v>0.0021382</c:v>
                </c:pt>
                <c:pt idx="1060">
                  <c:v>0.0019429</c:v>
                </c:pt>
                <c:pt idx="1061">
                  <c:v>0.00012702</c:v>
                </c:pt>
                <c:pt idx="1062">
                  <c:v>-0.00056529</c:v>
                </c:pt>
                <c:pt idx="1063">
                  <c:v>-0.00051207</c:v>
                </c:pt>
                <c:pt idx="1064">
                  <c:v>-0.00019854</c:v>
                </c:pt>
                <c:pt idx="1065">
                  <c:v>-0.00013647</c:v>
                </c:pt>
                <c:pt idx="1066">
                  <c:v>-0.0001695</c:v>
                </c:pt>
                <c:pt idx="1067">
                  <c:v>-0.0005952</c:v>
                </c:pt>
                <c:pt idx="1068">
                  <c:v>-0.0011293</c:v>
                </c:pt>
                <c:pt idx="1069">
                  <c:v>-0.0011362</c:v>
                </c:pt>
                <c:pt idx="1070">
                  <c:v>-0.00051202</c:v>
                </c:pt>
                <c:pt idx="1071">
                  <c:v>-4.4035E-005</c:v>
                </c:pt>
                <c:pt idx="1072">
                  <c:v>9.3665E-005</c:v>
                </c:pt>
                <c:pt idx="1073">
                  <c:v>0.0062108</c:v>
                </c:pt>
                <c:pt idx="1074">
                  <c:v>0.054159</c:v>
                </c:pt>
                <c:pt idx="1075">
                  <c:v>0.054381</c:v>
                </c:pt>
                <c:pt idx="1076">
                  <c:v>0.020743</c:v>
                </c:pt>
                <c:pt idx="1077">
                  <c:v>0.0097755</c:v>
                </c:pt>
                <c:pt idx="1078">
                  <c:v>0.004537</c:v>
                </c:pt>
                <c:pt idx="1079">
                  <c:v>0.0049045</c:v>
                </c:pt>
                <c:pt idx="1080">
                  <c:v>0.0047572</c:v>
                </c:pt>
                <c:pt idx="1081">
                  <c:v>0.0038005</c:v>
                </c:pt>
                <c:pt idx="1082">
                  <c:v>0.0015534</c:v>
                </c:pt>
                <c:pt idx="1083">
                  <c:v>-3.7945E-007</c:v>
                </c:pt>
                <c:pt idx="1084">
                  <c:v>-4.0612E-005</c:v>
                </c:pt>
                <c:pt idx="1085">
                  <c:v>-0.00031638</c:v>
                </c:pt>
                <c:pt idx="1086">
                  <c:v>-0.00011379</c:v>
                </c:pt>
                <c:pt idx="1087">
                  <c:v>-1.8996E-006</c:v>
                </c:pt>
                <c:pt idx="1088">
                  <c:v>0</c:v>
                </c:pt>
                <c:pt idx="1089">
                  <c:v>-1.3175E-008</c:v>
                </c:pt>
                <c:pt idx="1090">
                  <c:v>-5.6106E-006</c:v>
                </c:pt>
                <c:pt idx="1091">
                  <c:v>3.4301E-005</c:v>
                </c:pt>
                <c:pt idx="1092">
                  <c:v>3.8659E-005</c:v>
                </c:pt>
                <c:pt idx="1093">
                  <c:v>-0.0001384</c:v>
                </c:pt>
                <c:pt idx="1094">
                  <c:v>6.6182E-005</c:v>
                </c:pt>
                <c:pt idx="1095">
                  <c:v>0.00050826</c:v>
                </c:pt>
                <c:pt idx="1096">
                  <c:v>0.0027744</c:v>
                </c:pt>
                <c:pt idx="1097">
                  <c:v>0.018792</c:v>
                </c:pt>
                <c:pt idx="1098">
                  <c:v>0.019792</c:v>
                </c:pt>
                <c:pt idx="1099">
                  <c:v>0.012102</c:v>
                </c:pt>
                <c:pt idx="1100">
                  <c:v>0.0049495</c:v>
                </c:pt>
                <c:pt idx="1101">
                  <c:v>0.0025475</c:v>
                </c:pt>
                <c:pt idx="1102">
                  <c:v>0.0017671</c:v>
                </c:pt>
                <c:pt idx="1103">
                  <c:v>0.0016442</c:v>
                </c:pt>
                <c:pt idx="1104">
                  <c:v>0.0019689</c:v>
                </c:pt>
                <c:pt idx="1105">
                  <c:v>4.4705E-006</c:v>
                </c:pt>
                <c:pt idx="1106">
                  <c:v>1.7524E-005</c:v>
                </c:pt>
                <c:pt idx="1107">
                  <c:v>1.6553E-005</c:v>
                </c:pt>
                <c:pt idx="1108">
                  <c:v>-7.4498E-007</c:v>
                </c:pt>
                <c:pt idx="1109">
                  <c:v>-3.7335E-006</c:v>
                </c:pt>
                <c:pt idx="1110">
                  <c:v>9.3567E-006</c:v>
                </c:pt>
                <c:pt idx="1111">
                  <c:v>9.3355E-005</c:v>
                </c:pt>
                <c:pt idx="1112">
                  <c:v>0.0030897</c:v>
                </c:pt>
                <c:pt idx="1113">
                  <c:v>0.0087967</c:v>
                </c:pt>
                <c:pt idx="1114">
                  <c:v>0.0070588</c:v>
                </c:pt>
                <c:pt idx="1115">
                  <c:v>0.0048745</c:v>
                </c:pt>
                <c:pt idx="1116">
                  <c:v>0.0037957</c:v>
                </c:pt>
                <c:pt idx="1117">
                  <c:v>0.0032619</c:v>
                </c:pt>
                <c:pt idx="1118">
                  <c:v>0.0026205</c:v>
                </c:pt>
                <c:pt idx="1119">
                  <c:v>0.0021299</c:v>
                </c:pt>
                <c:pt idx="1120">
                  <c:v>7.7831E-006</c:v>
                </c:pt>
                <c:pt idx="1121">
                  <c:v>5.204E-005</c:v>
                </c:pt>
                <c:pt idx="1122">
                  <c:v>-0.00011583</c:v>
                </c:pt>
                <c:pt idx="1123">
                  <c:v>-0.0023518</c:v>
                </c:pt>
                <c:pt idx="1124">
                  <c:v>-0.0044736</c:v>
                </c:pt>
                <c:pt idx="1125">
                  <c:v>-0.0041275</c:v>
                </c:pt>
                <c:pt idx="1126">
                  <c:v>-0.0021044</c:v>
                </c:pt>
                <c:pt idx="1127">
                  <c:v>-0.00084345</c:v>
                </c:pt>
                <c:pt idx="1128">
                  <c:v>-0.00023204</c:v>
                </c:pt>
                <c:pt idx="1129">
                  <c:v>-6.0711E-005</c:v>
                </c:pt>
                <c:pt idx="1130">
                  <c:v>-8.2923E-006</c:v>
                </c:pt>
                <c:pt idx="1131">
                  <c:v>-3.9076E-007</c:v>
                </c:pt>
                <c:pt idx="1132">
                  <c:v>9.9835E-008</c:v>
                </c:pt>
                <c:pt idx="1133">
                  <c:v>8.6481E-007</c:v>
                </c:pt>
                <c:pt idx="1134">
                  <c:v>1.0532E-005</c:v>
                </c:pt>
                <c:pt idx="1135">
                  <c:v>5.0689E-005</c:v>
                </c:pt>
                <c:pt idx="1136">
                  <c:v>0.0031391</c:v>
                </c:pt>
                <c:pt idx="1137">
                  <c:v>0.031566</c:v>
                </c:pt>
                <c:pt idx="1138">
                  <c:v>0.022643</c:v>
                </c:pt>
                <c:pt idx="1139">
                  <c:v>0.01207</c:v>
                </c:pt>
                <c:pt idx="1140">
                  <c:v>0.0061523</c:v>
                </c:pt>
                <c:pt idx="1141">
                  <c:v>0.0050216</c:v>
                </c:pt>
                <c:pt idx="1142">
                  <c:v>0.0048645</c:v>
                </c:pt>
                <c:pt idx="1143">
                  <c:v>0.0045982</c:v>
                </c:pt>
                <c:pt idx="1144">
                  <c:v>0.0042746</c:v>
                </c:pt>
                <c:pt idx="1145">
                  <c:v>0.0034263</c:v>
                </c:pt>
                <c:pt idx="1146">
                  <c:v>0.0022279</c:v>
                </c:pt>
                <c:pt idx="1147">
                  <c:v>0.0012457</c:v>
                </c:pt>
                <c:pt idx="1148">
                  <c:v>0.0016525</c:v>
                </c:pt>
                <c:pt idx="1149">
                  <c:v>0.0019369</c:v>
                </c:pt>
                <c:pt idx="1150">
                  <c:v>0.00089655</c:v>
                </c:pt>
                <c:pt idx="1151">
                  <c:v>0.0005435</c:v>
                </c:pt>
                <c:pt idx="1152">
                  <c:v>0.00017078</c:v>
                </c:pt>
                <c:pt idx="1153">
                  <c:v>-0.00036357</c:v>
                </c:pt>
                <c:pt idx="1154">
                  <c:v>-0.00044586</c:v>
                </c:pt>
                <c:pt idx="1155">
                  <c:v>-0.0001844</c:v>
                </c:pt>
                <c:pt idx="1156">
                  <c:v>-5.2567E-005</c:v>
                </c:pt>
                <c:pt idx="1157">
                  <c:v>-4.7495E-006</c:v>
                </c:pt>
                <c:pt idx="1158">
                  <c:v>-1.4873E-007</c:v>
                </c:pt>
                <c:pt idx="1159">
                  <c:v>-2.1466E-009</c:v>
                </c:pt>
                <c:pt idx="1160">
                  <c:v>-2.1323E-010</c:v>
                </c:pt>
                <c:pt idx="1161">
                  <c:v>7.5402E-007</c:v>
                </c:pt>
                <c:pt idx="1162">
                  <c:v>2.7682E-006</c:v>
                </c:pt>
                <c:pt idx="1163">
                  <c:v>7.338E-006</c:v>
                </c:pt>
                <c:pt idx="1164">
                  <c:v>9.3134E-006</c:v>
                </c:pt>
                <c:pt idx="1165">
                  <c:v>4.5538E-005</c:v>
                </c:pt>
                <c:pt idx="1166">
                  <c:v>0.0016024</c:v>
                </c:pt>
                <c:pt idx="1167">
                  <c:v>0.004137</c:v>
                </c:pt>
                <c:pt idx="1168">
                  <c:v>0.0086066</c:v>
                </c:pt>
                <c:pt idx="1169">
                  <c:v>0.0090339</c:v>
                </c:pt>
                <c:pt idx="1170">
                  <c:v>0.0066621</c:v>
                </c:pt>
                <c:pt idx="1171">
                  <c:v>0.0038808</c:v>
                </c:pt>
                <c:pt idx="1172">
                  <c:v>0.0030786</c:v>
                </c:pt>
                <c:pt idx="1173">
                  <c:v>4.0825E-005</c:v>
                </c:pt>
                <c:pt idx="1174">
                  <c:v>1.797E-007</c:v>
                </c:pt>
                <c:pt idx="1175">
                  <c:v>4.9681E-006</c:v>
                </c:pt>
                <c:pt idx="1176">
                  <c:v>0.00020535</c:v>
                </c:pt>
                <c:pt idx="1177">
                  <c:v>0.00017808</c:v>
                </c:pt>
                <c:pt idx="1178">
                  <c:v>-0.00082421</c:v>
                </c:pt>
                <c:pt idx="1179">
                  <c:v>-0.0010499</c:v>
                </c:pt>
                <c:pt idx="1180">
                  <c:v>-0.00058724</c:v>
                </c:pt>
                <c:pt idx="1181">
                  <c:v>-0.00018668</c:v>
                </c:pt>
                <c:pt idx="1182">
                  <c:v>-5.2154E-005</c:v>
                </c:pt>
                <c:pt idx="1183">
                  <c:v>5.6476E-006</c:v>
                </c:pt>
                <c:pt idx="1184">
                  <c:v>9.803E-005</c:v>
                </c:pt>
                <c:pt idx="1185">
                  <c:v>0.00016766</c:v>
                </c:pt>
                <c:pt idx="1186">
                  <c:v>0.00012837</c:v>
                </c:pt>
                <c:pt idx="1187">
                  <c:v>0.00010843</c:v>
                </c:pt>
                <c:pt idx="1188">
                  <c:v>0.00011731</c:v>
                </c:pt>
                <c:pt idx="1189">
                  <c:v>0.00010895</c:v>
                </c:pt>
                <c:pt idx="1190">
                  <c:v>0.00010309</c:v>
                </c:pt>
                <c:pt idx="1191">
                  <c:v>4.841E-005</c:v>
                </c:pt>
                <c:pt idx="1192">
                  <c:v>1.7407E-005</c:v>
                </c:pt>
                <c:pt idx="1193">
                  <c:v>5.3487E-006</c:v>
                </c:pt>
                <c:pt idx="1194">
                  <c:v>6.349E-006</c:v>
                </c:pt>
                <c:pt idx="1195">
                  <c:v>1.1369E-005</c:v>
                </c:pt>
                <c:pt idx="1196">
                  <c:v>2.5482E-005</c:v>
                </c:pt>
                <c:pt idx="1197">
                  <c:v>0.011651</c:v>
                </c:pt>
                <c:pt idx="1198">
                  <c:v>0.016822</c:v>
                </c:pt>
                <c:pt idx="1199">
                  <c:v>0.0069841</c:v>
                </c:pt>
                <c:pt idx="1200">
                  <c:v>0.0020825</c:v>
                </c:pt>
                <c:pt idx="1201">
                  <c:v>0.0013046</c:v>
                </c:pt>
                <c:pt idx="1202">
                  <c:v>0.00084859</c:v>
                </c:pt>
                <c:pt idx="1203">
                  <c:v>0.00018886</c:v>
                </c:pt>
                <c:pt idx="1204">
                  <c:v>7.1225E-005</c:v>
                </c:pt>
                <c:pt idx="1205">
                  <c:v>4.8261E-005</c:v>
                </c:pt>
                <c:pt idx="1206">
                  <c:v>4.5133E-005</c:v>
                </c:pt>
                <c:pt idx="1207">
                  <c:v>3.5669E-005</c:v>
                </c:pt>
                <c:pt idx="1208">
                  <c:v>5.9776E-005</c:v>
                </c:pt>
                <c:pt idx="1209">
                  <c:v>0.00010678</c:v>
                </c:pt>
                <c:pt idx="1210">
                  <c:v>0.00019462</c:v>
                </c:pt>
                <c:pt idx="1211">
                  <c:v>0.019836</c:v>
                </c:pt>
                <c:pt idx="1212">
                  <c:v>0.023625</c:v>
                </c:pt>
                <c:pt idx="1213">
                  <c:v>0.012202</c:v>
                </c:pt>
                <c:pt idx="1214">
                  <c:v>0.006453</c:v>
                </c:pt>
                <c:pt idx="1215">
                  <c:v>0.0050649</c:v>
                </c:pt>
                <c:pt idx="1216">
                  <c:v>0.0050549</c:v>
                </c:pt>
                <c:pt idx="1217">
                  <c:v>0.0034044</c:v>
                </c:pt>
                <c:pt idx="1218">
                  <c:v>0.0026473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1.112E-006</c:v>
                </c:pt>
                <c:pt idx="1225">
                  <c:v>0.00012615</c:v>
                </c:pt>
                <c:pt idx="1226">
                  <c:v>0.0003126</c:v>
                </c:pt>
                <c:pt idx="1227">
                  <c:v>0.00015749</c:v>
                </c:pt>
                <c:pt idx="1228">
                  <c:v>0.00026892</c:v>
                </c:pt>
                <c:pt idx="1229">
                  <c:v>0.0022128</c:v>
                </c:pt>
                <c:pt idx="1230">
                  <c:v>0.0057512</c:v>
                </c:pt>
                <c:pt idx="1231">
                  <c:v>0.0063415</c:v>
                </c:pt>
                <c:pt idx="1232">
                  <c:v>0.0049179</c:v>
                </c:pt>
                <c:pt idx="1233">
                  <c:v>0.0041943</c:v>
                </c:pt>
                <c:pt idx="1234">
                  <c:v>0.0078443</c:v>
                </c:pt>
                <c:pt idx="1235">
                  <c:v>0.0082023</c:v>
                </c:pt>
                <c:pt idx="1236">
                  <c:v>0.011063</c:v>
                </c:pt>
                <c:pt idx="1237">
                  <c:v>0.0076553</c:v>
                </c:pt>
                <c:pt idx="1238">
                  <c:v>0.0043376</c:v>
                </c:pt>
                <c:pt idx="1239">
                  <c:v>0.0024687</c:v>
                </c:pt>
                <c:pt idx="1240">
                  <c:v>0.002122</c:v>
                </c:pt>
                <c:pt idx="1241">
                  <c:v>0.0026532</c:v>
                </c:pt>
                <c:pt idx="1242">
                  <c:v>0.0020398</c:v>
                </c:pt>
                <c:pt idx="1243">
                  <c:v>1.114E-005</c:v>
                </c:pt>
                <c:pt idx="1244">
                  <c:v>6.0502E-005</c:v>
                </c:pt>
                <c:pt idx="1245">
                  <c:v>5.7378E-005</c:v>
                </c:pt>
                <c:pt idx="1246">
                  <c:v>3.3168E-005</c:v>
                </c:pt>
                <c:pt idx="1247">
                  <c:v>7.5772E-006</c:v>
                </c:pt>
                <c:pt idx="1248">
                  <c:v>3.9963E-007</c:v>
                </c:pt>
                <c:pt idx="1249">
                  <c:v>0.0027404</c:v>
                </c:pt>
                <c:pt idx="1250">
                  <c:v>0.025305</c:v>
                </c:pt>
                <c:pt idx="1251">
                  <c:v>0.021134</c:v>
                </c:pt>
                <c:pt idx="1252">
                  <c:v>0.014659</c:v>
                </c:pt>
                <c:pt idx="1253">
                  <c:v>0.0095231</c:v>
                </c:pt>
                <c:pt idx="1254">
                  <c:v>0.0058471</c:v>
                </c:pt>
                <c:pt idx="1255">
                  <c:v>0.0041522</c:v>
                </c:pt>
                <c:pt idx="1256">
                  <c:v>0.0042564</c:v>
                </c:pt>
                <c:pt idx="1257">
                  <c:v>0.0035745</c:v>
                </c:pt>
                <c:pt idx="1258">
                  <c:v>0.0025331</c:v>
                </c:pt>
                <c:pt idx="1259">
                  <c:v>0.001359</c:v>
                </c:pt>
                <c:pt idx="1260">
                  <c:v>0.00034805</c:v>
                </c:pt>
                <c:pt idx="1261">
                  <c:v>0.00016378</c:v>
                </c:pt>
                <c:pt idx="1262">
                  <c:v>9.0227E-005</c:v>
                </c:pt>
                <c:pt idx="1263">
                  <c:v>3.8099E-006</c:v>
                </c:pt>
                <c:pt idx="1264">
                  <c:v>0</c:v>
                </c:pt>
                <c:pt idx="1265">
                  <c:v>6.0297E-009</c:v>
                </c:pt>
                <c:pt idx="1266">
                  <c:v>1.688E-005</c:v>
                </c:pt>
                <c:pt idx="1267">
                  <c:v>0.00015329</c:v>
                </c:pt>
                <c:pt idx="1268">
                  <c:v>0.00025586</c:v>
                </c:pt>
                <c:pt idx="1269">
                  <c:v>9.0579E-005</c:v>
                </c:pt>
                <c:pt idx="1270">
                  <c:v>7.2794E-006</c:v>
                </c:pt>
                <c:pt idx="1271">
                  <c:v>3.0021E-006</c:v>
                </c:pt>
                <c:pt idx="1272">
                  <c:v>2.0399E-005</c:v>
                </c:pt>
                <c:pt idx="1273">
                  <c:v>0.00011615</c:v>
                </c:pt>
                <c:pt idx="1274">
                  <c:v>0.00045336</c:v>
                </c:pt>
                <c:pt idx="1275">
                  <c:v>0.00021582</c:v>
                </c:pt>
                <c:pt idx="1276">
                  <c:v>0.016353</c:v>
                </c:pt>
                <c:pt idx="1277">
                  <c:v>0.030107</c:v>
                </c:pt>
                <c:pt idx="1278">
                  <c:v>0.023822</c:v>
                </c:pt>
                <c:pt idx="1279">
                  <c:v>0.017471</c:v>
                </c:pt>
                <c:pt idx="1280">
                  <c:v>0.015386</c:v>
                </c:pt>
                <c:pt idx="1281">
                  <c:v>0.014431</c:v>
                </c:pt>
                <c:pt idx="1282">
                  <c:v>0.012838</c:v>
                </c:pt>
                <c:pt idx="1283">
                  <c:v>0.0093876</c:v>
                </c:pt>
                <c:pt idx="1284">
                  <c:v>0.0062723</c:v>
                </c:pt>
                <c:pt idx="1285">
                  <c:v>0.0047663</c:v>
                </c:pt>
                <c:pt idx="1286">
                  <c:v>0.0023287</c:v>
                </c:pt>
                <c:pt idx="1287">
                  <c:v>0.00084187</c:v>
                </c:pt>
                <c:pt idx="1288">
                  <c:v>0.0001147</c:v>
                </c:pt>
                <c:pt idx="1289">
                  <c:v>-0.00063253</c:v>
                </c:pt>
                <c:pt idx="1290">
                  <c:v>-0.0010081</c:v>
                </c:pt>
                <c:pt idx="1291">
                  <c:v>-0.00058864</c:v>
                </c:pt>
                <c:pt idx="1292">
                  <c:v>-3.9541E-005</c:v>
                </c:pt>
                <c:pt idx="1293">
                  <c:v>-2.8115E-007</c:v>
                </c:pt>
                <c:pt idx="1294">
                  <c:v>4.025E-010</c:v>
                </c:pt>
                <c:pt idx="1295">
                  <c:v>0</c:v>
                </c:pt>
                <c:pt idx="1296">
                  <c:v>0.00045938</c:v>
                </c:pt>
                <c:pt idx="1297">
                  <c:v>0.022263</c:v>
                </c:pt>
                <c:pt idx="1298">
                  <c:v>0.019763</c:v>
                </c:pt>
                <c:pt idx="1299">
                  <c:v>0.013076</c:v>
                </c:pt>
                <c:pt idx="1300">
                  <c:v>0.012381</c:v>
                </c:pt>
                <c:pt idx="1301">
                  <c:v>0.015317</c:v>
                </c:pt>
                <c:pt idx="1302">
                  <c:v>0.023399</c:v>
                </c:pt>
                <c:pt idx="1303">
                  <c:v>0.017893</c:v>
                </c:pt>
                <c:pt idx="1304">
                  <c:v>0.0073098</c:v>
                </c:pt>
                <c:pt idx="1305">
                  <c:v>0.0038774</c:v>
                </c:pt>
                <c:pt idx="1306">
                  <c:v>0.0030729</c:v>
                </c:pt>
                <c:pt idx="1307">
                  <c:v>0.0024501</c:v>
                </c:pt>
                <c:pt idx="1308">
                  <c:v>0.0023577</c:v>
                </c:pt>
                <c:pt idx="1309">
                  <c:v>0.00027785</c:v>
                </c:pt>
                <c:pt idx="1310">
                  <c:v>0.00011195</c:v>
                </c:pt>
                <c:pt idx="1311">
                  <c:v>0.00012672</c:v>
                </c:pt>
                <c:pt idx="1312">
                  <c:v>0.00012859</c:v>
                </c:pt>
                <c:pt idx="1313">
                  <c:v>5.498E-005</c:v>
                </c:pt>
                <c:pt idx="1314">
                  <c:v>4.649E-005</c:v>
                </c:pt>
                <c:pt idx="1315">
                  <c:v>0.00020291</c:v>
                </c:pt>
                <c:pt idx="1316">
                  <c:v>0.00074165</c:v>
                </c:pt>
                <c:pt idx="1317">
                  <c:v>0.0019964</c:v>
                </c:pt>
                <c:pt idx="1318">
                  <c:v>0.01502</c:v>
                </c:pt>
                <c:pt idx="1319">
                  <c:v>0.042212</c:v>
                </c:pt>
                <c:pt idx="1320">
                  <c:v>0.027511</c:v>
                </c:pt>
                <c:pt idx="1321">
                  <c:v>0.023847</c:v>
                </c:pt>
                <c:pt idx="1322">
                  <c:v>0.019545</c:v>
                </c:pt>
                <c:pt idx="1323">
                  <c:v>0.011922</c:v>
                </c:pt>
                <c:pt idx="1324">
                  <c:v>0.0088604</c:v>
                </c:pt>
                <c:pt idx="1325">
                  <c:v>0.0073249</c:v>
                </c:pt>
                <c:pt idx="1326">
                  <c:v>0.0049048</c:v>
                </c:pt>
                <c:pt idx="1327">
                  <c:v>0.0026352</c:v>
                </c:pt>
                <c:pt idx="1328">
                  <c:v>0.00023718</c:v>
                </c:pt>
                <c:pt idx="1329">
                  <c:v>-0.00028881</c:v>
                </c:pt>
                <c:pt idx="1330">
                  <c:v>-0.00065945</c:v>
                </c:pt>
                <c:pt idx="1331">
                  <c:v>-0.00075813</c:v>
                </c:pt>
                <c:pt idx="1332">
                  <c:v>-0.00042788</c:v>
                </c:pt>
                <c:pt idx="1333">
                  <c:v>-0.00011189</c:v>
                </c:pt>
                <c:pt idx="1334">
                  <c:v>-6.6974E-005</c:v>
                </c:pt>
                <c:pt idx="1335">
                  <c:v>-0.00011003</c:v>
                </c:pt>
                <c:pt idx="1336">
                  <c:v>-0.00025403</c:v>
                </c:pt>
                <c:pt idx="1337">
                  <c:v>-0.00042645</c:v>
                </c:pt>
                <c:pt idx="1338">
                  <c:v>-0.00012655</c:v>
                </c:pt>
                <c:pt idx="1339">
                  <c:v>0.0002581</c:v>
                </c:pt>
                <c:pt idx="1340">
                  <c:v>0.0013099</c:v>
                </c:pt>
                <c:pt idx="1341">
                  <c:v>0.063965</c:v>
                </c:pt>
                <c:pt idx="1342">
                  <c:v>0.054372</c:v>
                </c:pt>
                <c:pt idx="1343">
                  <c:v>0.038068</c:v>
                </c:pt>
                <c:pt idx="1344">
                  <c:v>0.027817</c:v>
                </c:pt>
                <c:pt idx="1345">
                  <c:v>0.017581</c:v>
                </c:pt>
                <c:pt idx="1346">
                  <c:v>0.0080427</c:v>
                </c:pt>
                <c:pt idx="1347">
                  <c:v>0.0076708</c:v>
                </c:pt>
                <c:pt idx="1348">
                  <c:v>0.0076543</c:v>
                </c:pt>
                <c:pt idx="1349">
                  <c:v>0.0051837</c:v>
                </c:pt>
                <c:pt idx="1350">
                  <c:v>0.0031514</c:v>
                </c:pt>
                <c:pt idx="1351">
                  <c:v>0.0023239</c:v>
                </c:pt>
                <c:pt idx="1352">
                  <c:v>0.0012882</c:v>
                </c:pt>
                <c:pt idx="1353">
                  <c:v>0.00024228</c:v>
                </c:pt>
                <c:pt idx="1354">
                  <c:v>-0.0004954</c:v>
                </c:pt>
                <c:pt idx="1355">
                  <c:v>-0.00021786</c:v>
                </c:pt>
                <c:pt idx="1356">
                  <c:v>-9.366E-005</c:v>
                </c:pt>
                <c:pt idx="1357">
                  <c:v>-0.0001113</c:v>
                </c:pt>
                <c:pt idx="1358">
                  <c:v>-0.00022858</c:v>
                </c:pt>
                <c:pt idx="1359">
                  <c:v>-0.00092399</c:v>
                </c:pt>
                <c:pt idx="1360">
                  <c:v>-0.001039</c:v>
                </c:pt>
                <c:pt idx="1361">
                  <c:v>-0.00095752</c:v>
                </c:pt>
                <c:pt idx="1362">
                  <c:v>-4.6084E-005</c:v>
                </c:pt>
                <c:pt idx="1363">
                  <c:v>0.00066623</c:v>
                </c:pt>
                <c:pt idx="1364">
                  <c:v>0.0015071</c:v>
                </c:pt>
                <c:pt idx="1365">
                  <c:v>0.0016368</c:v>
                </c:pt>
                <c:pt idx="1366">
                  <c:v>0.0034864</c:v>
                </c:pt>
                <c:pt idx="1367">
                  <c:v>0.017045</c:v>
                </c:pt>
                <c:pt idx="1368">
                  <c:v>0.028569</c:v>
                </c:pt>
                <c:pt idx="1369">
                  <c:v>0.015666</c:v>
                </c:pt>
                <c:pt idx="1370">
                  <c:v>0.0098113</c:v>
                </c:pt>
                <c:pt idx="1371">
                  <c:v>0.0058959</c:v>
                </c:pt>
                <c:pt idx="1372">
                  <c:v>0.0047961</c:v>
                </c:pt>
                <c:pt idx="1373">
                  <c:v>0.0037269</c:v>
                </c:pt>
                <c:pt idx="1374">
                  <c:v>0.0027639</c:v>
                </c:pt>
                <c:pt idx="1375">
                  <c:v>0.0023158</c:v>
                </c:pt>
                <c:pt idx="1376">
                  <c:v>0.00048176</c:v>
                </c:pt>
                <c:pt idx="1377">
                  <c:v>0.00033148</c:v>
                </c:pt>
                <c:pt idx="1378">
                  <c:v>-0.00026437</c:v>
                </c:pt>
                <c:pt idx="1379">
                  <c:v>-0.00020479</c:v>
                </c:pt>
                <c:pt idx="1380">
                  <c:v>-2.6584E-005</c:v>
                </c:pt>
                <c:pt idx="1381">
                  <c:v>-8.9973E-006</c:v>
                </c:pt>
                <c:pt idx="1382">
                  <c:v>4.1134E-006</c:v>
                </c:pt>
                <c:pt idx="1383">
                  <c:v>3.235E-005</c:v>
                </c:pt>
                <c:pt idx="1384">
                  <c:v>4.978E-005</c:v>
                </c:pt>
                <c:pt idx="1385">
                  <c:v>0.00010203</c:v>
                </c:pt>
                <c:pt idx="1386">
                  <c:v>0.016356</c:v>
                </c:pt>
                <c:pt idx="1387">
                  <c:v>0.017577</c:v>
                </c:pt>
                <c:pt idx="1388">
                  <c:v>0.011813</c:v>
                </c:pt>
                <c:pt idx="1389">
                  <c:v>0.0067268</c:v>
                </c:pt>
                <c:pt idx="1390">
                  <c:v>0.0029951</c:v>
                </c:pt>
                <c:pt idx="1391">
                  <c:v>0.0014391</c:v>
                </c:pt>
                <c:pt idx="1392">
                  <c:v>0.00087448</c:v>
                </c:pt>
                <c:pt idx="1393">
                  <c:v>0.0004302</c:v>
                </c:pt>
                <c:pt idx="1394">
                  <c:v>-0.00044354</c:v>
                </c:pt>
                <c:pt idx="1395">
                  <c:v>-0.0015287</c:v>
                </c:pt>
                <c:pt idx="1396">
                  <c:v>-0.00064557</c:v>
                </c:pt>
                <c:pt idx="1397">
                  <c:v>-0.00020721</c:v>
                </c:pt>
                <c:pt idx="1398">
                  <c:v>-3.1963E-005</c:v>
                </c:pt>
                <c:pt idx="1399">
                  <c:v>-9.1381E-007</c:v>
                </c:pt>
                <c:pt idx="1400">
                  <c:v>2.6613E-007</c:v>
                </c:pt>
                <c:pt idx="1401">
                  <c:v>1.926E-005</c:v>
                </c:pt>
                <c:pt idx="1402">
                  <c:v>0.0002043</c:v>
                </c:pt>
                <c:pt idx="1403">
                  <c:v>0.00069016</c:v>
                </c:pt>
                <c:pt idx="1404">
                  <c:v>0.0015562</c:v>
                </c:pt>
                <c:pt idx="1405">
                  <c:v>0.0022846</c:v>
                </c:pt>
                <c:pt idx="1406">
                  <c:v>0.0066895</c:v>
                </c:pt>
                <c:pt idx="1407">
                  <c:v>0.010112</c:v>
                </c:pt>
                <c:pt idx="1408">
                  <c:v>0.0074396</c:v>
                </c:pt>
                <c:pt idx="1409">
                  <c:v>0.0051906</c:v>
                </c:pt>
                <c:pt idx="1410">
                  <c:v>0.0033554</c:v>
                </c:pt>
                <c:pt idx="1411">
                  <c:v>0.00017863</c:v>
                </c:pt>
                <c:pt idx="1412">
                  <c:v>1.5714E-005</c:v>
                </c:pt>
                <c:pt idx="1413">
                  <c:v>1.366E-005</c:v>
                </c:pt>
                <c:pt idx="1414">
                  <c:v>0.0001688</c:v>
                </c:pt>
                <c:pt idx="1415">
                  <c:v>0.0012468</c:v>
                </c:pt>
                <c:pt idx="1416">
                  <c:v>0.00046639</c:v>
                </c:pt>
                <c:pt idx="1417">
                  <c:v>0.00025211</c:v>
                </c:pt>
                <c:pt idx="1418">
                  <c:v>-3.2669E-005</c:v>
                </c:pt>
                <c:pt idx="1419">
                  <c:v>-0.00017717</c:v>
                </c:pt>
                <c:pt idx="1420">
                  <c:v>4.953E-005</c:v>
                </c:pt>
                <c:pt idx="1421">
                  <c:v>0.0009059</c:v>
                </c:pt>
                <c:pt idx="1422">
                  <c:v>0.0045423</c:v>
                </c:pt>
                <c:pt idx="1423">
                  <c:v>0.0044675</c:v>
                </c:pt>
                <c:pt idx="1424">
                  <c:v>0.0033694</c:v>
                </c:pt>
                <c:pt idx="1425">
                  <c:v>0.0024787</c:v>
                </c:pt>
                <c:pt idx="1426">
                  <c:v>0.0017977</c:v>
                </c:pt>
                <c:pt idx="1427">
                  <c:v>0.0002836</c:v>
                </c:pt>
                <c:pt idx="1428">
                  <c:v>4.0118E-005</c:v>
                </c:pt>
                <c:pt idx="1429">
                  <c:v>0.00019745</c:v>
                </c:pt>
                <c:pt idx="1430">
                  <c:v>0.0004518</c:v>
                </c:pt>
                <c:pt idx="1431">
                  <c:v>0.00024185</c:v>
                </c:pt>
                <c:pt idx="1432">
                  <c:v>0.00012409</c:v>
                </c:pt>
                <c:pt idx="1433">
                  <c:v>0.00015792</c:v>
                </c:pt>
                <c:pt idx="1434">
                  <c:v>0.00043889</c:v>
                </c:pt>
                <c:pt idx="1435">
                  <c:v>0.0017384</c:v>
                </c:pt>
                <c:pt idx="1436">
                  <c:v>0.0022049</c:v>
                </c:pt>
                <c:pt idx="1437">
                  <c:v>0.036003</c:v>
                </c:pt>
                <c:pt idx="1438">
                  <c:v>0.028565</c:v>
                </c:pt>
                <c:pt idx="1439">
                  <c:v>0.01255</c:v>
                </c:pt>
                <c:pt idx="1440">
                  <c:v>0.0056649</c:v>
                </c:pt>
                <c:pt idx="1441">
                  <c:v>0.003981</c:v>
                </c:pt>
                <c:pt idx="1442">
                  <c:v>0.0028214</c:v>
                </c:pt>
                <c:pt idx="1443">
                  <c:v>0.00072562</c:v>
                </c:pt>
                <c:pt idx="1444">
                  <c:v>0.000713</c:v>
                </c:pt>
                <c:pt idx="1445">
                  <c:v>0.00021004</c:v>
                </c:pt>
                <c:pt idx="1446">
                  <c:v>-0.0021865</c:v>
                </c:pt>
                <c:pt idx="1447">
                  <c:v>-0.0008833</c:v>
                </c:pt>
                <c:pt idx="1448">
                  <c:v>-0.000342</c:v>
                </c:pt>
                <c:pt idx="1449">
                  <c:v>-9.7617E-005</c:v>
                </c:pt>
                <c:pt idx="1450">
                  <c:v>-4.0338E-005</c:v>
                </c:pt>
                <c:pt idx="1451">
                  <c:v>-1.6245E-005</c:v>
                </c:pt>
                <c:pt idx="1452">
                  <c:v>-8.334E-006</c:v>
                </c:pt>
                <c:pt idx="1453">
                  <c:v>1.3031E-005</c:v>
                </c:pt>
                <c:pt idx="1454">
                  <c:v>0.00025267</c:v>
                </c:pt>
                <c:pt idx="1455">
                  <c:v>0.002611</c:v>
                </c:pt>
                <c:pt idx="1456">
                  <c:v>0.002249</c:v>
                </c:pt>
                <c:pt idx="1457">
                  <c:v>0.001786</c:v>
                </c:pt>
                <c:pt idx="1458">
                  <c:v>0.0013682</c:v>
                </c:pt>
                <c:pt idx="1459">
                  <c:v>0.00086126</c:v>
                </c:pt>
                <c:pt idx="1460">
                  <c:v>0.0006444</c:v>
                </c:pt>
                <c:pt idx="1461">
                  <c:v>0.00055567</c:v>
                </c:pt>
                <c:pt idx="1462">
                  <c:v>0.00072714</c:v>
                </c:pt>
                <c:pt idx="1463">
                  <c:v>0.00065925</c:v>
                </c:pt>
                <c:pt idx="1464">
                  <c:v>0.0008182</c:v>
                </c:pt>
                <c:pt idx="1465">
                  <c:v>0.0012711</c:v>
                </c:pt>
                <c:pt idx="1466">
                  <c:v>0.0017356</c:v>
                </c:pt>
                <c:pt idx="1467">
                  <c:v>0.00064642</c:v>
                </c:pt>
                <c:pt idx="1468">
                  <c:v>0.00097965</c:v>
                </c:pt>
                <c:pt idx="1469">
                  <c:v>0.00078493</c:v>
                </c:pt>
                <c:pt idx="1470">
                  <c:v>0.00020009</c:v>
                </c:pt>
                <c:pt idx="1471">
                  <c:v>-4.5484E-005</c:v>
                </c:pt>
                <c:pt idx="1472">
                  <c:v>-1.2712E-005</c:v>
                </c:pt>
                <c:pt idx="1473">
                  <c:v>7.1459E-006</c:v>
                </c:pt>
                <c:pt idx="1474">
                  <c:v>8.7386E-006</c:v>
                </c:pt>
                <c:pt idx="1475">
                  <c:v>1.0003E-005</c:v>
                </c:pt>
                <c:pt idx="1476">
                  <c:v>4.649E-005</c:v>
                </c:pt>
                <c:pt idx="1477">
                  <c:v>0.0022908</c:v>
                </c:pt>
                <c:pt idx="1478">
                  <c:v>0.00725</c:v>
                </c:pt>
                <c:pt idx="1479">
                  <c:v>0.0062689</c:v>
                </c:pt>
                <c:pt idx="1480">
                  <c:v>0.0044431</c:v>
                </c:pt>
                <c:pt idx="1481">
                  <c:v>0.0031736</c:v>
                </c:pt>
                <c:pt idx="1482">
                  <c:v>0.0023018</c:v>
                </c:pt>
                <c:pt idx="1483">
                  <c:v>0.00010509</c:v>
                </c:pt>
                <c:pt idx="1484">
                  <c:v>1.4943E-005</c:v>
                </c:pt>
                <c:pt idx="1485">
                  <c:v>0</c:v>
                </c:pt>
                <c:pt idx="1486">
                  <c:v>0</c:v>
                </c:pt>
                <c:pt idx="1487">
                  <c:v>3.2042E-005</c:v>
                </c:pt>
                <c:pt idx="1488">
                  <c:v>0.00042306</c:v>
                </c:pt>
                <c:pt idx="1489">
                  <c:v>0.00049397</c:v>
                </c:pt>
                <c:pt idx="1490">
                  <c:v>0.015711</c:v>
                </c:pt>
                <c:pt idx="1491">
                  <c:v>0.020611</c:v>
                </c:pt>
                <c:pt idx="1492">
                  <c:v>0.010422</c:v>
                </c:pt>
                <c:pt idx="1493">
                  <c:v>0.0037673</c:v>
                </c:pt>
                <c:pt idx="1494">
                  <c:v>0.00085757</c:v>
                </c:pt>
                <c:pt idx="1495">
                  <c:v>0.0006712</c:v>
                </c:pt>
                <c:pt idx="1496">
                  <c:v>0.00038437</c:v>
                </c:pt>
                <c:pt idx="1497">
                  <c:v>0.00054824</c:v>
                </c:pt>
                <c:pt idx="1498">
                  <c:v>0.00013433</c:v>
                </c:pt>
                <c:pt idx="1499">
                  <c:v>-1.4037E-005</c:v>
                </c:pt>
                <c:pt idx="1500">
                  <c:v>6.5961E-006</c:v>
                </c:pt>
                <c:pt idx="1501">
                  <c:v>3.1984E-006</c:v>
                </c:pt>
                <c:pt idx="1502">
                  <c:v>3.4386E-006</c:v>
                </c:pt>
                <c:pt idx="1503">
                  <c:v>1.9812E-005</c:v>
                </c:pt>
                <c:pt idx="1504">
                  <c:v>4.5208E-005</c:v>
                </c:pt>
                <c:pt idx="1505">
                  <c:v>0.0002137</c:v>
                </c:pt>
                <c:pt idx="1506">
                  <c:v>0.00041686</c:v>
                </c:pt>
                <c:pt idx="1507">
                  <c:v>0.00070299</c:v>
                </c:pt>
                <c:pt idx="1508">
                  <c:v>0.00058511</c:v>
                </c:pt>
                <c:pt idx="1509">
                  <c:v>0.00053991</c:v>
                </c:pt>
                <c:pt idx="1510">
                  <c:v>0.00055396</c:v>
                </c:pt>
                <c:pt idx="1511">
                  <c:v>0.00052458</c:v>
                </c:pt>
                <c:pt idx="1512">
                  <c:v>0.00032001</c:v>
                </c:pt>
                <c:pt idx="1513">
                  <c:v>0.003606</c:v>
                </c:pt>
                <c:pt idx="1514">
                  <c:v>0.0090618</c:v>
                </c:pt>
                <c:pt idx="1515">
                  <c:v>0.0060921</c:v>
                </c:pt>
                <c:pt idx="1516">
                  <c:v>0.0038448</c:v>
                </c:pt>
                <c:pt idx="1517">
                  <c:v>0.0026826</c:v>
                </c:pt>
                <c:pt idx="1518">
                  <c:v>0.0016069</c:v>
                </c:pt>
                <c:pt idx="1519">
                  <c:v>0.00032211</c:v>
                </c:pt>
                <c:pt idx="1520">
                  <c:v>0.0001161</c:v>
                </c:pt>
                <c:pt idx="1521">
                  <c:v>8.1437E-005</c:v>
                </c:pt>
                <c:pt idx="1522">
                  <c:v>0.00012957</c:v>
                </c:pt>
                <c:pt idx="1523">
                  <c:v>0.00045072</c:v>
                </c:pt>
                <c:pt idx="1524">
                  <c:v>0.00057579</c:v>
                </c:pt>
                <c:pt idx="1525">
                  <c:v>0.00061821</c:v>
                </c:pt>
                <c:pt idx="1526">
                  <c:v>0.00039994</c:v>
                </c:pt>
                <c:pt idx="1527">
                  <c:v>0.00028893</c:v>
                </c:pt>
                <c:pt idx="1528">
                  <c:v>0.019437</c:v>
                </c:pt>
                <c:pt idx="1529">
                  <c:v>0.026344</c:v>
                </c:pt>
                <c:pt idx="1530">
                  <c:v>0.028441</c:v>
                </c:pt>
                <c:pt idx="1531">
                  <c:v>0.028794</c:v>
                </c:pt>
                <c:pt idx="1532">
                  <c:v>0.02135</c:v>
                </c:pt>
                <c:pt idx="1533">
                  <c:v>0.015418</c:v>
                </c:pt>
                <c:pt idx="1534">
                  <c:v>0.012021</c:v>
                </c:pt>
                <c:pt idx="1535">
                  <c:v>0.011155</c:v>
                </c:pt>
                <c:pt idx="1536">
                  <c:v>0.0094458</c:v>
                </c:pt>
                <c:pt idx="1537">
                  <c:v>0.0073927</c:v>
                </c:pt>
                <c:pt idx="1538">
                  <c:v>0.0057211</c:v>
                </c:pt>
                <c:pt idx="1539">
                  <c:v>0.0044757</c:v>
                </c:pt>
                <c:pt idx="1540">
                  <c:v>0.0024041</c:v>
                </c:pt>
                <c:pt idx="1541">
                  <c:v>0.00012285</c:v>
                </c:pt>
                <c:pt idx="1542">
                  <c:v>0.00016443</c:v>
                </c:pt>
                <c:pt idx="1543">
                  <c:v>-0.00011384</c:v>
                </c:pt>
                <c:pt idx="1544">
                  <c:v>-0.00019024</c:v>
                </c:pt>
                <c:pt idx="1545">
                  <c:v>-5.1535E-005</c:v>
                </c:pt>
                <c:pt idx="1546">
                  <c:v>-4.1818E-005</c:v>
                </c:pt>
                <c:pt idx="1547">
                  <c:v>-7.4268E-005</c:v>
                </c:pt>
                <c:pt idx="1548">
                  <c:v>-0.00040499</c:v>
                </c:pt>
                <c:pt idx="1549">
                  <c:v>-0.00085976</c:v>
                </c:pt>
                <c:pt idx="1550">
                  <c:v>-0.0018311</c:v>
                </c:pt>
                <c:pt idx="1551">
                  <c:v>-0.0018682</c:v>
                </c:pt>
                <c:pt idx="1552">
                  <c:v>-0.00069528</c:v>
                </c:pt>
                <c:pt idx="1553">
                  <c:v>-0.00015876</c:v>
                </c:pt>
                <c:pt idx="1554">
                  <c:v>-2.3984E-005</c:v>
                </c:pt>
                <c:pt idx="1555">
                  <c:v>-1.0602E-005</c:v>
                </c:pt>
                <c:pt idx="1556">
                  <c:v>1.881E-006</c:v>
                </c:pt>
                <c:pt idx="1557">
                  <c:v>0.00011726</c:v>
                </c:pt>
                <c:pt idx="1558">
                  <c:v>0.00043442</c:v>
                </c:pt>
                <c:pt idx="1559">
                  <c:v>0.0077608</c:v>
                </c:pt>
                <c:pt idx="1560">
                  <c:v>0.022151</c:v>
                </c:pt>
                <c:pt idx="1561">
                  <c:v>0.023123</c:v>
                </c:pt>
                <c:pt idx="1562">
                  <c:v>0.025068</c:v>
                </c:pt>
                <c:pt idx="1563">
                  <c:v>0.020963</c:v>
                </c:pt>
                <c:pt idx="1564">
                  <c:v>0.015803</c:v>
                </c:pt>
                <c:pt idx="1565">
                  <c:v>0.011212</c:v>
                </c:pt>
                <c:pt idx="1566">
                  <c:v>0.0086577</c:v>
                </c:pt>
                <c:pt idx="1567">
                  <c:v>0.0060646</c:v>
                </c:pt>
                <c:pt idx="1568">
                  <c:v>0.0042879</c:v>
                </c:pt>
                <c:pt idx="1569">
                  <c:v>0.0027183</c:v>
                </c:pt>
                <c:pt idx="1570">
                  <c:v>0.0012677</c:v>
                </c:pt>
                <c:pt idx="1571">
                  <c:v>0.00028966</c:v>
                </c:pt>
                <c:pt idx="1572">
                  <c:v>-0.00010109</c:v>
                </c:pt>
                <c:pt idx="1573">
                  <c:v>-0.00023475</c:v>
                </c:pt>
                <c:pt idx="1574">
                  <c:v>-3.576E-005</c:v>
                </c:pt>
                <c:pt idx="1575">
                  <c:v>5.6123E-006</c:v>
                </c:pt>
                <c:pt idx="1576">
                  <c:v>5.8223E-007</c:v>
                </c:pt>
                <c:pt idx="1577">
                  <c:v>2.3818E-006</c:v>
                </c:pt>
                <c:pt idx="1578">
                  <c:v>0.022039</c:v>
                </c:pt>
                <c:pt idx="1579">
                  <c:v>0.022979</c:v>
                </c:pt>
                <c:pt idx="1580">
                  <c:v>0.014084</c:v>
                </c:pt>
                <c:pt idx="1581">
                  <c:v>0.0063466</c:v>
                </c:pt>
                <c:pt idx="1582">
                  <c:v>0.0027229</c:v>
                </c:pt>
                <c:pt idx="1583">
                  <c:v>0.0028568</c:v>
                </c:pt>
                <c:pt idx="1584">
                  <c:v>0.00081253</c:v>
                </c:pt>
                <c:pt idx="1585">
                  <c:v>0.00010969</c:v>
                </c:pt>
                <c:pt idx="1586">
                  <c:v>0.00016065</c:v>
                </c:pt>
                <c:pt idx="1587">
                  <c:v>0.00021348</c:v>
                </c:pt>
                <c:pt idx="1588">
                  <c:v>0.00012024</c:v>
                </c:pt>
                <c:pt idx="1589">
                  <c:v>3.1733E-005</c:v>
                </c:pt>
                <c:pt idx="1590">
                  <c:v>0.058313</c:v>
                </c:pt>
                <c:pt idx="1591">
                  <c:v>0.064274</c:v>
                </c:pt>
                <c:pt idx="1592">
                  <c:v>0.032586</c:v>
                </c:pt>
                <c:pt idx="1593">
                  <c:v>0.012023</c:v>
                </c:pt>
                <c:pt idx="1594">
                  <c:v>0.0071217</c:v>
                </c:pt>
                <c:pt idx="1595">
                  <c:v>0.0039631</c:v>
                </c:pt>
                <c:pt idx="1596">
                  <c:v>0.0031785</c:v>
                </c:pt>
                <c:pt idx="1597">
                  <c:v>0.0025822</c:v>
                </c:pt>
                <c:pt idx="1598">
                  <c:v>0.00024915</c:v>
                </c:pt>
                <c:pt idx="1599">
                  <c:v>3.0043E-005</c:v>
                </c:pt>
                <c:pt idx="1600">
                  <c:v>4.104E-005</c:v>
                </c:pt>
                <c:pt idx="1601">
                  <c:v>-8.3653E-005</c:v>
                </c:pt>
                <c:pt idx="1602">
                  <c:v>-0.00048634</c:v>
                </c:pt>
                <c:pt idx="1603">
                  <c:v>-0.00032157</c:v>
                </c:pt>
                <c:pt idx="1604">
                  <c:v>-1.6914E-005</c:v>
                </c:pt>
                <c:pt idx="1605">
                  <c:v>1.1657E-005</c:v>
                </c:pt>
                <c:pt idx="1606">
                  <c:v>8.1927E-005</c:v>
                </c:pt>
                <c:pt idx="1607">
                  <c:v>0.014207</c:v>
                </c:pt>
                <c:pt idx="1608">
                  <c:v>0.049538</c:v>
                </c:pt>
                <c:pt idx="1609">
                  <c:v>0.052463</c:v>
                </c:pt>
                <c:pt idx="1610">
                  <c:v>0.043511</c:v>
                </c:pt>
                <c:pt idx="1611">
                  <c:v>0.036233</c:v>
                </c:pt>
                <c:pt idx="1612">
                  <c:v>0.029256</c:v>
                </c:pt>
                <c:pt idx="1613">
                  <c:v>0.022228</c:v>
                </c:pt>
                <c:pt idx="1614">
                  <c:v>0.013527</c:v>
                </c:pt>
                <c:pt idx="1615">
                  <c:v>0.0096584</c:v>
                </c:pt>
                <c:pt idx="1616">
                  <c:v>0.008416</c:v>
                </c:pt>
                <c:pt idx="1617">
                  <c:v>0.0055614</c:v>
                </c:pt>
                <c:pt idx="1618">
                  <c:v>0.0030203</c:v>
                </c:pt>
                <c:pt idx="1619">
                  <c:v>0.0011388</c:v>
                </c:pt>
                <c:pt idx="1620">
                  <c:v>-0.00036581</c:v>
                </c:pt>
                <c:pt idx="1621">
                  <c:v>-0.0015926</c:v>
                </c:pt>
                <c:pt idx="1622">
                  <c:v>-0.00031774</c:v>
                </c:pt>
                <c:pt idx="1623">
                  <c:v>-6.0153E-005</c:v>
                </c:pt>
                <c:pt idx="1624">
                  <c:v>-3.408E-006</c:v>
                </c:pt>
                <c:pt idx="1625">
                  <c:v>-1.0382E-006</c:v>
                </c:pt>
                <c:pt idx="1626">
                  <c:v>-7.7468E-006</c:v>
                </c:pt>
                <c:pt idx="1627">
                  <c:v>-2.1796E-005</c:v>
                </c:pt>
                <c:pt idx="1628">
                  <c:v>-0.00032381</c:v>
                </c:pt>
                <c:pt idx="1629">
                  <c:v>-0.00069586</c:v>
                </c:pt>
                <c:pt idx="1630">
                  <c:v>-0.00034946</c:v>
                </c:pt>
                <c:pt idx="1631">
                  <c:v>-3.5575E-005</c:v>
                </c:pt>
                <c:pt idx="1632">
                  <c:v>-5.1587E-007</c:v>
                </c:pt>
                <c:pt idx="1633">
                  <c:v>9.0806E-008</c:v>
                </c:pt>
                <c:pt idx="1634">
                  <c:v>7.7873E-006</c:v>
                </c:pt>
                <c:pt idx="1635">
                  <c:v>0.00020464</c:v>
                </c:pt>
                <c:pt idx="1636">
                  <c:v>0.045235</c:v>
                </c:pt>
                <c:pt idx="1637">
                  <c:v>0.050968</c:v>
                </c:pt>
                <c:pt idx="1638">
                  <c:v>0.041393</c:v>
                </c:pt>
                <c:pt idx="1639">
                  <c:v>0.037431</c:v>
                </c:pt>
                <c:pt idx="1640">
                  <c:v>0.030221</c:v>
                </c:pt>
                <c:pt idx="1641">
                  <c:v>0.019651</c:v>
                </c:pt>
                <c:pt idx="1642">
                  <c:v>0.0092874</c:v>
                </c:pt>
                <c:pt idx="1643">
                  <c:v>0.0079358</c:v>
                </c:pt>
                <c:pt idx="1644">
                  <c:v>0.0050487</c:v>
                </c:pt>
                <c:pt idx="1645">
                  <c:v>0.0029328</c:v>
                </c:pt>
                <c:pt idx="1646">
                  <c:v>0.001014</c:v>
                </c:pt>
                <c:pt idx="1647">
                  <c:v>0.00075255</c:v>
                </c:pt>
                <c:pt idx="1648">
                  <c:v>-0.0010994</c:v>
                </c:pt>
                <c:pt idx="1649">
                  <c:v>-0.0026468</c:v>
                </c:pt>
                <c:pt idx="1650">
                  <c:v>-0.00062704</c:v>
                </c:pt>
                <c:pt idx="1651">
                  <c:v>-7.6914E-005</c:v>
                </c:pt>
                <c:pt idx="1652">
                  <c:v>-9.8137E-007</c:v>
                </c:pt>
                <c:pt idx="1653">
                  <c:v>-5.36E-007</c:v>
                </c:pt>
                <c:pt idx="1654">
                  <c:v>-7.0982E-006</c:v>
                </c:pt>
                <c:pt idx="1655">
                  <c:v>-1.7599E-006</c:v>
                </c:pt>
                <c:pt idx="1656">
                  <c:v>-0.00027566</c:v>
                </c:pt>
                <c:pt idx="1657">
                  <c:v>-0.00082033</c:v>
                </c:pt>
                <c:pt idx="1658">
                  <c:v>-0.0010127</c:v>
                </c:pt>
                <c:pt idx="1659">
                  <c:v>-0.00046974</c:v>
                </c:pt>
                <c:pt idx="1660">
                  <c:v>0.00033647</c:v>
                </c:pt>
                <c:pt idx="1661">
                  <c:v>0.035144</c:v>
                </c:pt>
                <c:pt idx="1662">
                  <c:v>0.029975</c:v>
                </c:pt>
                <c:pt idx="1663">
                  <c:v>0.021723</c:v>
                </c:pt>
                <c:pt idx="1664">
                  <c:v>0.01385</c:v>
                </c:pt>
                <c:pt idx="1665">
                  <c:v>0.0095235</c:v>
                </c:pt>
                <c:pt idx="1666">
                  <c:v>0.0066212</c:v>
                </c:pt>
                <c:pt idx="1667">
                  <c:v>0.0053659</c:v>
                </c:pt>
                <c:pt idx="1668">
                  <c:v>0.0043591</c:v>
                </c:pt>
                <c:pt idx="1669">
                  <c:v>0.0033319</c:v>
                </c:pt>
                <c:pt idx="1670">
                  <c:v>0.0018444</c:v>
                </c:pt>
                <c:pt idx="1671">
                  <c:v>4.3615E-005</c:v>
                </c:pt>
                <c:pt idx="1672">
                  <c:v>1.3088E-005</c:v>
                </c:pt>
                <c:pt idx="1673">
                  <c:v>-0.00015818</c:v>
                </c:pt>
                <c:pt idx="1674">
                  <c:v>-5.3173E-005</c:v>
                </c:pt>
                <c:pt idx="1675">
                  <c:v>-7.5185E-007</c:v>
                </c:pt>
                <c:pt idx="1676">
                  <c:v>5.3891E-008</c:v>
                </c:pt>
                <c:pt idx="1677">
                  <c:v>2.2642E-007</c:v>
                </c:pt>
                <c:pt idx="1678">
                  <c:v>3.59E-006</c:v>
                </c:pt>
                <c:pt idx="1679">
                  <c:v>1.1431E-006</c:v>
                </c:pt>
                <c:pt idx="1680">
                  <c:v>3.2327E-005</c:v>
                </c:pt>
                <c:pt idx="1681">
                  <c:v>0.00035115</c:v>
                </c:pt>
                <c:pt idx="1682">
                  <c:v>0.0010676</c:v>
                </c:pt>
                <c:pt idx="1683">
                  <c:v>0.0022521</c:v>
                </c:pt>
                <c:pt idx="1684">
                  <c:v>0.0063341</c:v>
                </c:pt>
                <c:pt idx="1685">
                  <c:v>0.017196</c:v>
                </c:pt>
                <c:pt idx="1686">
                  <c:v>0.019797</c:v>
                </c:pt>
                <c:pt idx="1687">
                  <c:v>0.012685</c:v>
                </c:pt>
                <c:pt idx="1688">
                  <c:v>0.0058977</c:v>
                </c:pt>
                <c:pt idx="1689">
                  <c:v>0.0041027</c:v>
                </c:pt>
                <c:pt idx="1690">
                  <c:v>0.0036839</c:v>
                </c:pt>
                <c:pt idx="1691">
                  <c:v>0.0029357</c:v>
                </c:pt>
                <c:pt idx="1692">
                  <c:v>0.0013639</c:v>
                </c:pt>
                <c:pt idx="1693">
                  <c:v>0.00056242</c:v>
                </c:pt>
                <c:pt idx="1694">
                  <c:v>0.00023941</c:v>
                </c:pt>
                <c:pt idx="1695">
                  <c:v>0.00044694</c:v>
                </c:pt>
                <c:pt idx="1696">
                  <c:v>0.00056071</c:v>
                </c:pt>
                <c:pt idx="1697">
                  <c:v>0.00031075</c:v>
                </c:pt>
                <c:pt idx="1698">
                  <c:v>0.00016697</c:v>
                </c:pt>
                <c:pt idx="1699">
                  <c:v>0.00014457</c:v>
                </c:pt>
                <c:pt idx="1700">
                  <c:v>0.00035632</c:v>
                </c:pt>
                <c:pt idx="1701">
                  <c:v>0.0061598</c:v>
                </c:pt>
                <c:pt idx="1702">
                  <c:v>0.05389</c:v>
                </c:pt>
                <c:pt idx="1703">
                  <c:v>0.073607</c:v>
                </c:pt>
                <c:pt idx="1704">
                  <c:v>0.045295</c:v>
                </c:pt>
                <c:pt idx="1705">
                  <c:v>0.026473</c:v>
                </c:pt>
                <c:pt idx="1706">
                  <c:v>0.014931</c:v>
                </c:pt>
                <c:pt idx="1707">
                  <c:v>0.0058285</c:v>
                </c:pt>
                <c:pt idx="1708">
                  <c:v>0.006241</c:v>
                </c:pt>
                <c:pt idx="1709">
                  <c:v>0.0053853</c:v>
                </c:pt>
                <c:pt idx="1710">
                  <c:v>0.0037562</c:v>
                </c:pt>
                <c:pt idx="1711">
                  <c:v>0.0013403</c:v>
                </c:pt>
                <c:pt idx="1712">
                  <c:v>-0.00023211</c:v>
                </c:pt>
                <c:pt idx="1713">
                  <c:v>-0.001962</c:v>
                </c:pt>
                <c:pt idx="1714">
                  <c:v>-0.003015</c:v>
                </c:pt>
                <c:pt idx="1715">
                  <c:v>-0.0012455</c:v>
                </c:pt>
                <c:pt idx="1716">
                  <c:v>-0.00018284</c:v>
                </c:pt>
                <c:pt idx="1717">
                  <c:v>-1.5559E-005</c:v>
                </c:pt>
                <c:pt idx="1718">
                  <c:v>-1.5113E-006</c:v>
                </c:pt>
                <c:pt idx="1719">
                  <c:v>-2.0036E-006</c:v>
                </c:pt>
                <c:pt idx="1720">
                  <c:v>1.0438E-007</c:v>
                </c:pt>
                <c:pt idx="1721">
                  <c:v>9.6398E-005</c:v>
                </c:pt>
                <c:pt idx="1722">
                  <c:v>0.00046013</c:v>
                </c:pt>
                <c:pt idx="1723">
                  <c:v>0.0081721</c:v>
                </c:pt>
                <c:pt idx="1724">
                  <c:v>0.035041</c:v>
                </c:pt>
                <c:pt idx="1725">
                  <c:v>0.06522</c:v>
                </c:pt>
                <c:pt idx="1726">
                  <c:v>0.056545</c:v>
                </c:pt>
                <c:pt idx="1727">
                  <c:v>0.034359</c:v>
                </c:pt>
                <c:pt idx="1728">
                  <c:v>0.011291</c:v>
                </c:pt>
                <c:pt idx="1729">
                  <c:v>0.0049121</c:v>
                </c:pt>
                <c:pt idx="1730">
                  <c:v>0.003576</c:v>
                </c:pt>
                <c:pt idx="1731">
                  <c:v>0.0036206</c:v>
                </c:pt>
                <c:pt idx="1732">
                  <c:v>0.0030419</c:v>
                </c:pt>
                <c:pt idx="1733">
                  <c:v>0.0026093</c:v>
                </c:pt>
                <c:pt idx="1734">
                  <c:v>0.0024396</c:v>
                </c:pt>
                <c:pt idx="1735">
                  <c:v>0</c:v>
                </c:pt>
                <c:pt idx="1736">
                  <c:v>2.0362E-005</c:v>
                </c:pt>
                <c:pt idx="1737">
                  <c:v>-7.4611E-006</c:v>
                </c:pt>
                <c:pt idx="1738">
                  <c:v>-0.0009443</c:v>
                </c:pt>
                <c:pt idx="1739">
                  <c:v>-0.0011428</c:v>
                </c:pt>
                <c:pt idx="1740">
                  <c:v>-0.00075183</c:v>
                </c:pt>
                <c:pt idx="1741">
                  <c:v>-0.00046901</c:v>
                </c:pt>
                <c:pt idx="1742">
                  <c:v>-0.00050378</c:v>
                </c:pt>
                <c:pt idx="1743">
                  <c:v>-0.00063224</c:v>
                </c:pt>
                <c:pt idx="1744">
                  <c:v>-0.00052511</c:v>
                </c:pt>
                <c:pt idx="1745">
                  <c:v>8.8006E-006</c:v>
                </c:pt>
                <c:pt idx="1746">
                  <c:v>0.005759</c:v>
                </c:pt>
                <c:pt idx="1747">
                  <c:v>0.016429</c:v>
                </c:pt>
                <c:pt idx="1748">
                  <c:v>0.010147</c:v>
                </c:pt>
                <c:pt idx="1749">
                  <c:v>0.00622</c:v>
                </c:pt>
                <c:pt idx="1750">
                  <c:v>0.0062333</c:v>
                </c:pt>
                <c:pt idx="1751">
                  <c:v>0.0055163</c:v>
                </c:pt>
                <c:pt idx="1752">
                  <c:v>0.0080207</c:v>
                </c:pt>
                <c:pt idx="1753">
                  <c:v>0.0082707</c:v>
                </c:pt>
                <c:pt idx="1754">
                  <c:v>0.0059302</c:v>
                </c:pt>
                <c:pt idx="1755">
                  <c:v>0.0033762</c:v>
                </c:pt>
                <c:pt idx="1756">
                  <c:v>0.0020199</c:v>
                </c:pt>
                <c:pt idx="1757">
                  <c:v>0.0012223</c:v>
                </c:pt>
                <c:pt idx="1758">
                  <c:v>0.00030358</c:v>
                </c:pt>
                <c:pt idx="1759">
                  <c:v>0.00017214</c:v>
                </c:pt>
                <c:pt idx="1760">
                  <c:v>2.986E-005</c:v>
                </c:pt>
                <c:pt idx="1761">
                  <c:v>-5.9012E-005</c:v>
                </c:pt>
                <c:pt idx="1762">
                  <c:v>-4.7982E-005</c:v>
                </c:pt>
                <c:pt idx="1763">
                  <c:v>4.058E-005</c:v>
                </c:pt>
                <c:pt idx="1764">
                  <c:v>0.00017356</c:v>
                </c:pt>
                <c:pt idx="1765">
                  <c:v>0.0034667</c:v>
                </c:pt>
                <c:pt idx="1766">
                  <c:v>0.044821</c:v>
                </c:pt>
                <c:pt idx="1767">
                  <c:v>0.033211</c:v>
                </c:pt>
                <c:pt idx="1768">
                  <c:v>0.020218</c:v>
                </c:pt>
                <c:pt idx="1769">
                  <c:v>0.012866</c:v>
                </c:pt>
                <c:pt idx="1770">
                  <c:v>0.0086123</c:v>
                </c:pt>
                <c:pt idx="1771">
                  <c:v>0.0061839</c:v>
                </c:pt>
                <c:pt idx="1772">
                  <c:v>0.0054413</c:v>
                </c:pt>
                <c:pt idx="1773">
                  <c:v>0.00318</c:v>
                </c:pt>
                <c:pt idx="1774">
                  <c:v>0.0011716</c:v>
                </c:pt>
                <c:pt idx="1775">
                  <c:v>0.00050618</c:v>
                </c:pt>
                <c:pt idx="1776">
                  <c:v>0.00010511</c:v>
                </c:pt>
                <c:pt idx="1777">
                  <c:v>-0.00036436</c:v>
                </c:pt>
                <c:pt idx="1778">
                  <c:v>-0.00015688</c:v>
                </c:pt>
                <c:pt idx="1779">
                  <c:v>-9.494E-006</c:v>
                </c:pt>
                <c:pt idx="1780">
                  <c:v>-2.2416E-007</c:v>
                </c:pt>
                <c:pt idx="1781">
                  <c:v>-2.4476E-007</c:v>
                </c:pt>
                <c:pt idx="1782">
                  <c:v>-1.3718E-006</c:v>
                </c:pt>
                <c:pt idx="1783">
                  <c:v>5.4134E-005</c:v>
                </c:pt>
                <c:pt idx="1784">
                  <c:v>0.00020348</c:v>
                </c:pt>
                <c:pt idx="1785">
                  <c:v>0.00061347</c:v>
                </c:pt>
                <c:pt idx="1786">
                  <c:v>0.00058846</c:v>
                </c:pt>
                <c:pt idx="1787">
                  <c:v>0.00052941</c:v>
                </c:pt>
                <c:pt idx="1788">
                  <c:v>0.00046182</c:v>
                </c:pt>
                <c:pt idx="1789">
                  <c:v>0.00045839</c:v>
                </c:pt>
                <c:pt idx="1790">
                  <c:v>0.0027078</c:v>
                </c:pt>
                <c:pt idx="1791">
                  <c:v>0.012136</c:v>
                </c:pt>
                <c:pt idx="1792">
                  <c:v>0.015408</c:v>
                </c:pt>
                <c:pt idx="1793">
                  <c:v>0.0094274</c:v>
                </c:pt>
                <c:pt idx="1794">
                  <c:v>0.0052755</c:v>
                </c:pt>
                <c:pt idx="1795">
                  <c:v>0.0038957</c:v>
                </c:pt>
                <c:pt idx="1796">
                  <c:v>0.0031513</c:v>
                </c:pt>
                <c:pt idx="1797">
                  <c:v>0.002083</c:v>
                </c:pt>
                <c:pt idx="1798">
                  <c:v>-5.3853E-006</c:v>
                </c:pt>
                <c:pt idx="1799">
                  <c:v>-7.3698E-005</c:v>
                </c:pt>
                <c:pt idx="1800">
                  <c:v>-0.00045576</c:v>
                </c:pt>
                <c:pt idx="1801">
                  <c:v>-0.00066468</c:v>
                </c:pt>
                <c:pt idx="1802">
                  <c:v>-0.00085574</c:v>
                </c:pt>
                <c:pt idx="1803">
                  <c:v>-0.0005649</c:v>
                </c:pt>
                <c:pt idx="1804">
                  <c:v>-0.0001714</c:v>
                </c:pt>
                <c:pt idx="1805">
                  <c:v>-4.3014E-005</c:v>
                </c:pt>
                <c:pt idx="1806">
                  <c:v>1.1774E-005</c:v>
                </c:pt>
                <c:pt idx="1807">
                  <c:v>9.4669E-005</c:v>
                </c:pt>
                <c:pt idx="1808">
                  <c:v>0.0078195</c:v>
                </c:pt>
                <c:pt idx="1809">
                  <c:v>0.018326</c:v>
                </c:pt>
                <c:pt idx="1810">
                  <c:v>0.012906</c:v>
                </c:pt>
                <c:pt idx="1811">
                  <c:v>0.0093068</c:v>
                </c:pt>
                <c:pt idx="1812">
                  <c:v>0.006188</c:v>
                </c:pt>
                <c:pt idx="1813">
                  <c:v>0.0034811</c:v>
                </c:pt>
                <c:pt idx="1814">
                  <c:v>0.0022024</c:v>
                </c:pt>
                <c:pt idx="1815">
                  <c:v>0.0010034</c:v>
                </c:pt>
                <c:pt idx="1816">
                  <c:v>0.00035357</c:v>
                </c:pt>
                <c:pt idx="1817">
                  <c:v>0.00015431</c:v>
                </c:pt>
                <c:pt idx="1818">
                  <c:v>0.00016486</c:v>
                </c:pt>
                <c:pt idx="1819">
                  <c:v>0.00016503</c:v>
                </c:pt>
                <c:pt idx="1820">
                  <c:v>4.4665E-005</c:v>
                </c:pt>
                <c:pt idx="1821">
                  <c:v>0.00087471</c:v>
                </c:pt>
                <c:pt idx="1822">
                  <c:v>0.0013025</c:v>
                </c:pt>
                <c:pt idx="1823">
                  <c:v>0.00079428</c:v>
                </c:pt>
                <c:pt idx="1824">
                  <c:v>0.00033759</c:v>
                </c:pt>
                <c:pt idx="1825">
                  <c:v>0.00026334</c:v>
                </c:pt>
                <c:pt idx="1826">
                  <c:v>0.00070895</c:v>
                </c:pt>
                <c:pt idx="1827">
                  <c:v>0.00056188</c:v>
                </c:pt>
                <c:pt idx="1828">
                  <c:v>0.00012133</c:v>
                </c:pt>
                <c:pt idx="1829">
                  <c:v>3.2849E-005</c:v>
                </c:pt>
                <c:pt idx="1830">
                  <c:v>2.7782E-005</c:v>
                </c:pt>
                <c:pt idx="1831">
                  <c:v>0.00011604</c:v>
                </c:pt>
                <c:pt idx="1832">
                  <c:v>0.00016528</c:v>
                </c:pt>
                <c:pt idx="1833">
                  <c:v>0.0019847</c:v>
                </c:pt>
                <c:pt idx="1834">
                  <c:v>0.027255</c:v>
                </c:pt>
                <c:pt idx="1835">
                  <c:v>0.022906</c:v>
                </c:pt>
                <c:pt idx="1836">
                  <c:v>0.016663</c:v>
                </c:pt>
                <c:pt idx="1837">
                  <c:v>0.010422</c:v>
                </c:pt>
                <c:pt idx="1838">
                  <c:v>0.008438</c:v>
                </c:pt>
                <c:pt idx="1839">
                  <c:v>0.008202</c:v>
                </c:pt>
                <c:pt idx="1840">
                  <c:v>0.0076026</c:v>
                </c:pt>
                <c:pt idx="1841">
                  <c:v>0.0061121</c:v>
                </c:pt>
                <c:pt idx="1842">
                  <c:v>0.0056114</c:v>
                </c:pt>
                <c:pt idx="1843">
                  <c:v>0.0038797</c:v>
                </c:pt>
                <c:pt idx="1844">
                  <c:v>0.0025282</c:v>
                </c:pt>
                <c:pt idx="1845">
                  <c:v>4.6344E-005</c:v>
                </c:pt>
                <c:pt idx="1846">
                  <c:v>3.2132E-005</c:v>
                </c:pt>
                <c:pt idx="1847">
                  <c:v>2.2842E-005</c:v>
                </c:pt>
                <c:pt idx="1848">
                  <c:v>3.9064E-006</c:v>
                </c:pt>
                <c:pt idx="1849">
                  <c:v>8.8318E-007</c:v>
                </c:pt>
                <c:pt idx="1850">
                  <c:v>3.3382E-005</c:v>
                </c:pt>
                <c:pt idx="1851">
                  <c:v>0.0005321</c:v>
                </c:pt>
                <c:pt idx="1852">
                  <c:v>0.0053698</c:v>
                </c:pt>
                <c:pt idx="1853">
                  <c:v>0.027908</c:v>
                </c:pt>
                <c:pt idx="1854">
                  <c:v>0.019175</c:v>
                </c:pt>
                <c:pt idx="1855">
                  <c:v>0.011339</c:v>
                </c:pt>
                <c:pt idx="1856">
                  <c:v>0.007532</c:v>
                </c:pt>
                <c:pt idx="1857">
                  <c:v>0.0067008</c:v>
                </c:pt>
                <c:pt idx="1858">
                  <c:v>0.0062478</c:v>
                </c:pt>
                <c:pt idx="1859">
                  <c:v>0.0054672</c:v>
                </c:pt>
                <c:pt idx="1860">
                  <c:v>0.0046372</c:v>
                </c:pt>
                <c:pt idx="1861">
                  <c:v>0.0037103</c:v>
                </c:pt>
                <c:pt idx="1862">
                  <c:v>0.0030866</c:v>
                </c:pt>
                <c:pt idx="1863">
                  <c:v>0.0027757</c:v>
                </c:pt>
                <c:pt idx="1864">
                  <c:v>0.0012907</c:v>
                </c:pt>
                <c:pt idx="1865">
                  <c:v>0.00056725</c:v>
                </c:pt>
                <c:pt idx="1866">
                  <c:v>8.2574E-005</c:v>
                </c:pt>
                <c:pt idx="1867">
                  <c:v>4.9947E-005</c:v>
                </c:pt>
                <c:pt idx="1868">
                  <c:v>2.0904E-005</c:v>
                </c:pt>
                <c:pt idx="1869">
                  <c:v>1.8709E-005</c:v>
                </c:pt>
                <c:pt idx="1870">
                  <c:v>5.1009E-005</c:v>
                </c:pt>
                <c:pt idx="1871">
                  <c:v>0.00020259</c:v>
                </c:pt>
                <c:pt idx="1872">
                  <c:v>0.00044012</c:v>
                </c:pt>
                <c:pt idx="1873">
                  <c:v>0.0011517</c:v>
                </c:pt>
                <c:pt idx="1874">
                  <c:v>0.012767</c:v>
                </c:pt>
                <c:pt idx="1875">
                  <c:v>0.015249</c:v>
                </c:pt>
                <c:pt idx="1876">
                  <c:v>0.0084238</c:v>
                </c:pt>
                <c:pt idx="1877">
                  <c:v>0.0049859</c:v>
                </c:pt>
                <c:pt idx="1878">
                  <c:v>0.003559</c:v>
                </c:pt>
                <c:pt idx="1879">
                  <c:v>0.0030167</c:v>
                </c:pt>
                <c:pt idx="1880">
                  <c:v>0.00030904</c:v>
                </c:pt>
                <c:pt idx="1881">
                  <c:v>0.00039213</c:v>
                </c:pt>
                <c:pt idx="1882">
                  <c:v>0.00072531</c:v>
                </c:pt>
                <c:pt idx="1883">
                  <c:v>0.0015996</c:v>
                </c:pt>
                <c:pt idx="1884">
                  <c:v>0.001653</c:v>
                </c:pt>
                <c:pt idx="1885">
                  <c:v>0.00079384</c:v>
                </c:pt>
                <c:pt idx="1886">
                  <c:v>0.00037986</c:v>
                </c:pt>
                <c:pt idx="1887">
                  <c:v>0.0001686</c:v>
                </c:pt>
                <c:pt idx="1888">
                  <c:v>0.00052825</c:v>
                </c:pt>
                <c:pt idx="1889">
                  <c:v>0.00038968</c:v>
                </c:pt>
                <c:pt idx="1890">
                  <c:v>0.00071772</c:v>
                </c:pt>
                <c:pt idx="1891">
                  <c:v>0.00051077</c:v>
                </c:pt>
                <c:pt idx="1892">
                  <c:v>0.00010897</c:v>
                </c:pt>
                <c:pt idx="1893">
                  <c:v>1.6528E-005</c:v>
                </c:pt>
                <c:pt idx="1894">
                  <c:v>1.66E-006</c:v>
                </c:pt>
                <c:pt idx="1895">
                  <c:v>9.7105E-006</c:v>
                </c:pt>
                <c:pt idx="1896">
                  <c:v>3.3045E-005</c:v>
                </c:pt>
                <c:pt idx="1897">
                  <c:v>2.8715E-005</c:v>
                </c:pt>
                <c:pt idx="1898">
                  <c:v>3.7697E-006</c:v>
                </c:pt>
                <c:pt idx="1899">
                  <c:v>7.2573E-007</c:v>
                </c:pt>
                <c:pt idx="1900">
                  <c:v>5.0704E-006</c:v>
                </c:pt>
                <c:pt idx="1901">
                  <c:v>4.6857E-005</c:v>
                </c:pt>
                <c:pt idx="1902">
                  <c:v>0.0002301</c:v>
                </c:pt>
                <c:pt idx="1903">
                  <c:v>0.00031857</c:v>
                </c:pt>
                <c:pt idx="1904">
                  <c:v>0.00052377</c:v>
                </c:pt>
                <c:pt idx="1905">
                  <c:v>0.00093335</c:v>
                </c:pt>
                <c:pt idx="1906">
                  <c:v>0.0017412</c:v>
                </c:pt>
                <c:pt idx="1907">
                  <c:v>0.0031055</c:v>
                </c:pt>
                <c:pt idx="1908">
                  <c:v>0.0025113</c:v>
                </c:pt>
                <c:pt idx="1909">
                  <c:v>0.0016684</c:v>
                </c:pt>
                <c:pt idx="1910">
                  <c:v>0.0018322</c:v>
                </c:pt>
                <c:pt idx="1911">
                  <c:v>0.0035175</c:v>
                </c:pt>
                <c:pt idx="1912">
                  <c:v>0.0042935</c:v>
                </c:pt>
                <c:pt idx="1913">
                  <c:v>0.0039513</c:v>
                </c:pt>
                <c:pt idx="1914">
                  <c:v>0.0032986</c:v>
                </c:pt>
                <c:pt idx="1915">
                  <c:v>0.0020493</c:v>
                </c:pt>
                <c:pt idx="1916">
                  <c:v>0.00057122</c:v>
                </c:pt>
                <c:pt idx="1917">
                  <c:v>0.0001472</c:v>
                </c:pt>
                <c:pt idx="1918">
                  <c:v>3.7192E-005</c:v>
                </c:pt>
                <c:pt idx="1919">
                  <c:v>8.7497E-006</c:v>
                </c:pt>
                <c:pt idx="1920">
                  <c:v>4.5189E-006</c:v>
                </c:pt>
                <c:pt idx="1921">
                  <c:v>1.4003E-005</c:v>
                </c:pt>
                <c:pt idx="1922">
                  <c:v>3.8322E-005</c:v>
                </c:pt>
                <c:pt idx="1923">
                  <c:v>6.8083E-005</c:v>
                </c:pt>
                <c:pt idx="1924">
                  <c:v>6.413E-005</c:v>
                </c:pt>
                <c:pt idx="1925">
                  <c:v>4.1649E-005</c:v>
                </c:pt>
                <c:pt idx="1926">
                  <c:v>4.9473E-005</c:v>
                </c:pt>
                <c:pt idx="1927">
                  <c:v>8.59E-005</c:v>
                </c:pt>
                <c:pt idx="1928">
                  <c:v>0.00037204</c:v>
                </c:pt>
                <c:pt idx="1929">
                  <c:v>0.001111</c:v>
                </c:pt>
                <c:pt idx="1930">
                  <c:v>0.0024104</c:v>
                </c:pt>
                <c:pt idx="1931">
                  <c:v>0.0017601</c:v>
                </c:pt>
                <c:pt idx="1932">
                  <c:v>0.00095554</c:v>
                </c:pt>
                <c:pt idx="1933">
                  <c:v>0.00074045</c:v>
                </c:pt>
                <c:pt idx="1934">
                  <c:v>0.00011418</c:v>
                </c:pt>
                <c:pt idx="1935">
                  <c:v>4.2683E-005</c:v>
                </c:pt>
                <c:pt idx="1936">
                  <c:v>1.3015E-005</c:v>
                </c:pt>
                <c:pt idx="1937">
                  <c:v>1.8319E-007</c:v>
                </c:pt>
                <c:pt idx="1938">
                  <c:v>0.00096863</c:v>
                </c:pt>
                <c:pt idx="1939">
                  <c:v>0.0014387</c:v>
                </c:pt>
                <c:pt idx="1940">
                  <c:v>0.0020348</c:v>
                </c:pt>
                <c:pt idx="1941">
                  <c:v>0.0014472</c:v>
                </c:pt>
                <c:pt idx="1942">
                  <c:v>0.00067927</c:v>
                </c:pt>
                <c:pt idx="1943">
                  <c:v>2.4855E-005</c:v>
                </c:pt>
                <c:pt idx="1944">
                  <c:v>3.8514E-005</c:v>
                </c:pt>
                <c:pt idx="1945">
                  <c:v>0.00011211</c:v>
                </c:pt>
                <c:pt idx="1946">
                  <c:v>0.00041555</c:v>
                </c:pt>
                <c:pt idx="1947">
                  <c:v>0.00047445</c:v>
                </c:pt>
                <c:pt idx="1948">
                  <c:v>0.002842</c:v>
                </c:pt>
                <c:pt idx="1949">
                  <c:v>0.0050766</c:v>
                </c:pt>
                <c:pt idx="1950">
                  <c:v>0.0040596</c:v>
                </c:pt>
                <c:pt idx="1951">
                  <c:v>0.0031483</c:v>
                </c:pt>
                <c:pt idx="1952">
                  <c:v>0.0022017</c:v>
                </c:pt>
                <c:pt idx="1953">
                  <c:v>0.00016692</c:v>
                </c:pt>
                <c:pt idx="1954">
                  <c:v>0.00012583</c:v>
                </c:pt>
                <c:pt idx="1955">
                  <c:v>0.00017269</c:v>
                </c:pt>
                <c:pt idx="1956">
                  <c:v>0.00019366</c:v>
                </c:pt>
                <c:pt idx="1957">
                  <c:v>0.00019549</c:v>
                </c:pt>
                <c:pt idx="1958">
                  <c:v>0.00016163</c:v>
                </c:pt>
                <c:pt idx="1959">
                  <c:v>8.6131E-005</c:v>
                </c:pt>
                <c:pt idx="1960">
                  <c:v>1.7899E-005</c:v>
                </c:pt>
                <c:pt idx="1961">
                  <c:v>1.1432E-005</c:v>
                </c:pt>
                <c:pt idx="1962">
                  <c:v>0.00010494</c:v>
                </c:pt>
                <c:pt idx="1963">
                  <c:v>0.0063086</c:v>
                </c:pt>
                <c:pt idx="1964">
                  <c:v>0.01053</c:v>
                </c:pt>
                <c:pt idx="1965">
                  <c:v>0.0070948</c:v>
                </c:pt>
                <c:pt idx="1966">
                  <c:v>0.0049288</c:v>
                </c:pt>
                <c:pt idx="1967">
                  <c:v>0.0034882</c:v>
                </c:pt>
                <c:pt idx="1968">
                  <c:v>0.0008703</c:v>
                </c:pt>
                <c:pt idx="1969">
                  <c:v>0.00015532</c:v>
                </c:pt>
                <c:pt idx="1970">
                  <c:v>0.00018928</c:v>
                </c:pt>
                <c:pt idx="1971">
                  <c:v>0.00030354</c:v>
                </c:pt>
                <c:pt idx="1972">
                  <c:v>0.00038938</c:v>
                </c:pt>
                <c:pt idx="1973">
                  <c:v>0.00010044</c:v>
                </c:pt>
                <c:pt idx="1974">
                  <c:v>1.2554E-010</c:v>
                </c:pt>
                <c:pt idx="1975">
                  <c:v>0</c:v>
                </c:pt>
                <c:pt idx="1976">
                  <c:v>3.5321E-006</c:v>
                </c:pt>
                <c:pt idx="1977">
                  <c:v>0.00027441</c:v>
                </c:pt>
                <c:pt idx="1978">
                  <c:v>0.00032601</c:v>
                </c:pt>
                <c:pt idx="1979">
                  <c:v>0.00035112</c:v>
                </c:pt>
                <c:pt idx="1980">
                  <c:v>0.00024701</c:v>
                </c:pt>
                <c:pt idx="1981">
                  <c:v>0.00053053</c:v>
                </c:pt>
                <c:pt idx="1982">
                  <c:v>0.00050888</c:v>
                </c:pt>
                <c:pt idx="1983">
                  <c:v>0.0016306</c:v>
                </c:pt>
                <c:pt idx="1984">
                  <c:v>0.0023358</c:v>
                </c:pt>
                <c:pt idx="1985">
                  <c:v>0.0019238</c:v>
                </c:pt>
                <c:pt idx="1986">
                  <c:v>0.0012224</c:v>
                </c:pt>
                <c:pt idx="1987">
                  <c:v>0.00048121</c:v>
                </c:pt>
                <c:pt idx="1988">
                  <c:v>1.4269E-006</c:v>
                </c:pt>
                <c:pt idx="1989">
                  <c:v>5.4676E-006</c:v>
                </c:pt>
                <c:pt idx="1990">
                  <c:v>0.00011104</c:v>
                </c:pt>
                <c:pt idx="1991">
                  <c:v>0.00051432</c:v>
                </c:pt>
                <c:pt idx="1992">
                  <c:v>0.00056173</c:v>
                </c:pt>
                <c:pt idx="1993">
                  <c:v>0.00032392</c:v>
                </c:pt>
                <c:pt idx="1994">
                  <c:v>0.00018406</c:v>
                </c:pt>
                <c:pt idx="1995">
                  <c:v>0.00010706</c:v>
                </c:pt>
                <c:pt idx="1996">
                  <c:v>2.8585E-005</c:v>
                </c:pt>
                <c:pt idx="1997">
                  <c:v>5.1533E-005</c:v>
                </c:pt>
                <c:pt idx="1998">
                  <c:v>0.0030685</c:v>
                </c:pt>
                <c:pt idx="1999">
                  <c:v>0.010914</c:v>
                </c:pt>
                <c:pt idx="2000">
                  <c:v>0.0083707</c:v>
                </c:pt>
                <c:pt idx="2001">
                  <c:v>0.0057987</c:v>
                </c:pt>
                <c:pt idx="2002">
                  <c:v>0.0042967</c:v>
                </c:pt>
                <c:pt idx="2003">
                  <c:v>0.0031786</c:v>
                </c:pt>
                <c:pt idx="2004">
                  <c:v>3.4765E-005</c:v>
                </c:pt>
                <c:pt idx="2005">
                  <c:v>6.309E-005</c:v>
                </c:pt>
                <c:pt idx="2006">
                  <c:v>8.3107E-005</c:v>
                </c:pt>
                <c:pt idx="2007">
                  <c:v>-0.00039494</c:v>
                </c:pt>
                <c:pt idx="2008">
                  <c:v>-0.00069635</c:v>
                </c:pt>
                <c:pt idx="2009">
                  <c:v>-0.00036342</c:v>
                </c:pt>
                <c:pt idx="2010">
                  <c:v>-4.0334E-005</c:v>
                </c:pt>
                <c:pt idx="2011">
                  <c:v>0.00024048</c:v>
                </c:pt>
                <c:pt idx="2012">
                  <c:v>0.009515</c:v>
                </c:pt>
                <c:pt idx="2013">
                  <c:v>0.010395</c:v>
                </c:pt>
                <c:pt idx="2014">
                  <c:v>0.0067642</c:v>
                </c:pt>
                <c:pt idx="2015">
                  <c:v>0.0045413</c:v>
                </c:pt>
                <c:pt idx="2016">
                  <c:v>0.0031787</c:v>
                </c:pt>
                <c:pt idx="2017">
                  <c:v>0.0022124</c:v>
                </c:pt>
                <c:pt idx="2018">
                  <c:v>0.0012289</c:v>
                </c:pt>
                <c:pt idx="2019">
                  <c:v>0.0016386</c:v>
                </c:pt>
                <c:pt idx="2020">
                  <c:v>0.00019456</c:v>
                </c:pt>
                <c:pt idx="2021">
                  <c:v>-8.2384E-005</c:v>
                </c:pt>
                <c:pt idx="2022">
                  <c:v>-5.4651E-005</c:v>
                </c:pt>
                <c:pt idx="2023">
                  <c:v>0.00012528</c:v>
                </c:pt>
                <c:pt idx="2024">
                  <c:v>0.042164</c:v>
                </c:pt>
                <c:pt idx="2025">
                  <c:v>0.035999</c:v>
                </c:pt>
                <c:pt idx="2026">
                  <c:v>0.020178</c:v>
                </c:pt>
                <c:pt idx="2027">
                  <c:v>0.010586</c:v>
                </c:pt>
                <c:pt idx="2028">
                  <c:v>0.0071675</c:v>
                </c:pt>
                <c:pt idx="2029">
                  <c:v>0.0065091</c:v>
                </c:pt>
                <c:pt idx="2030">
                  <c:v>0.0057798</c:v>
                </c:pt>
                <c:pt idx="2031">
                  <c:v>0.0035339</c:v>
                </c:pt>
                <c:pt idx="2032">
                  <c:v>0.0026158</c:v>
                </c:pt>
                <c:pt idx="2033">
                  <c:v>0.0014996</c:v>
                </c:pt>
                <c:pt idx="2034">
                  <c:v>0.00060552</c:v>
                </c:pt>
                <c:pt idx="2035">
                  <c:v>0.00020102</c:v>
                </c:pt>
                <c:pt idx="2036">
                  <c:v>5.1973E-005</c:v>
                </c:pt>
                <c:pt idx="2037">
                  <c:v>2.1261E-005</c:v>
                </c:pt>
                <c:pt idx="2038">
                  <c:v>1.9406E-005</c:v>
                </c:pt>
                <c:pt idx="2039">
                  <c:v>4.062E-005</c:v>
                </c:pt>
                <c:pt idx="2040">
                  <c:v>0.00020541</c:v>
                </c:pt>
                <c:pt idx="2041">
                  <c:v>0.00056285</c:v>
                </c:pt>
                <c:pt idx="2042">
                  <c:v>0.00038748</c:v>
                </c:pt>
                <c:pt idx="2043">
                  <c:v>0.00012609</c:v>
                </c:pt>
                <c:pt idx="2044">
                  <c:v>5.8177E-005</c:v>
                </c:pt>
                <c:pt idx="2045">
                  <c:v>2.2839E-005</c:v>
                </c:pt>
                <c:pt idx="2046">
                  <c:v>4.1993E-005</c:v>
                </c:pt>
                <c:pt idx="2047">
                  <c:v>0.00029813</c:v>
                </c:pt>
                <c:pt idx="2048">
                  <c:v>0.0049698</c:v>
                </c:pt>
                <c:pt idx="2049">
                  <c:v>0.025182</c:v>
                </c:pt>
                <c:pt idx="2050">
                  <c:v>0.028261</c:v>
                </c:pt>
                <c:pt idx="2051">
                  <c:v>0.027442</c:v>
                </c:pt>
                <c:pt idx="2052">
                  <c:v>0.022532</c:v>
                </c:pt>
                <c:pt idx="2053">
                  <c:v>0.016707</c:v>
                </c:pt>
                <c:pt idx="2054">
                  <c:v>0.014245</c:v>
                </c:pt>
                <c:pt idx="2055">
                  <c:v>0.0095258</c:v>
                </c:pt>
                <c:pt idx="2056">
                  <c:v>0.0066688</c:v>
                </c:pt>
                <c:pt idx="2057">
                  <c:v>0.0039491</c:v>
                </c:pt>
                <c:pt idx="2058">
                  <c:v>0.0019512</c:v>
                </c:pt>
                <c:pt idx="2059">
                  <c:v>0.0016873</c:v>
                </c:pt>
                <c:pt idx="2060">
                  <c:v>0.00057555</c:v>
                </c:pt>
                <c:pt idx="2061">
                  <c:v>3.1058E-005</c:v>
                </c:pt>
                <c:pt idx="2062">
                  <c:v>-0.00049199</c:v>
                </c:pt>
                <c:pt idx="2063">
                  <c:v>-0.00073948</c:v>
                </c:pt>
                <c:pt idx="2064">
                  <c:v>-0.00051944</c:v>
                </c:pt>
                <c:pt idx="2065">
                  <c:v>-4.8674E-005</c:v>
                </c:pt>
                <c:pt idx="2066">
                  <c:v>-8.8046E-007</c:v>
                </c:pt>
                <c:pt idx="2067">
                  <c:v>2.9451E-006</c:v>
                </c:pt>
                <c:pt idx="2068">
                  <c:v>0.0013318</c:v>
                </c:pt>
                <c:pt idx="2069">
                  <c:v>0.002523</c:v>
                </c:pt>
                <c:pt idx="2070">
                  <c:v>0.00253</c:v>
                </c:pt>
                <c:pt idx="2071">
                  <c:v>0.0021919</c:v>
                </c:pt>
                <c:pt idx="2072">
                  <c:v>0.001116</c:v>
                </c:pt>
                <c:pt idx="2073">
                  <c:v>0.00071327</c:v>
                </c:pt>
                <c:pt idx="2074">
                  <c:v>0.00015994</c:v>
                </c:pt>
                <c:pt idx="2075">
                  <c:v>7.6221E-005</c:v>
                </c:pt>
                <c:pt idx="2076">
                  <c:v>3.6097E-005</c:v>
                </c:pt>
                <c:pt idx="2077">
                  <c:v>4.3955E-005</c:v>
                </c:pt>
                <c:pt idx="2078">
                  <c:v>0.0025823</c:v>
                </c:pt>
                <c:pt idx="2079">
                  <c:v>0.0038034</c:v>
                </c:pt>
                <c:pt idx="2080">
                  <c:v>0.0025844</c:v>
                </c:pt>
                <c:pt idx="2081">
                  <c:v>0.0015126</c:v>
                </c:pt>
                <c:pt idx="2082">
                  <c:v>0.00064356</c:v>
                </c:pt>
                <c:pt idx="2083">
                  <c:v>0.00019608</c:v>
                </c:pt>
                <c:pt idx="2084">
                  <c:v>0.00014034</c:v>
                </c:pt>
                <c:pt idx="2085">
                  <c:v>0.00021729</c:v>
                </c:pt>
                <c:pt idx="2086">
                  <c:v>0.0003857</c:v>
                </c:pt>
                <c:pt idx="2087">
                  <c:v>0.0003093</c:v>
                </c:pt>
                <c:pt idx="2088">
                  <c:v>0.00024396</c:v>
                </c:pt>
                <c:pt idx="2089">
                  <c:v>0.00014952</c:v>
                </c:pt>
                <c:pt idx="2090">
                  <c:v>5.2108E-005</c:v>
                </c:pt>
                <c:pt idx="2091">
                  <c:v>0.039287</c:v>
                </c:pt>
                <c:pt idx="2092">
                  <c:v>0.023903</c:v>
                </c:pt>
                <c:pt idx="2093">
                  <c:v>0.015002</c:v>
                </c:pt>
                <c:pt idx="2094">
                  <c:v>0.0090348</c:v>
                </c:pt>
                <c:pt idx="2095">
                  <c:v>0.0051095</c:v>
                </c:pt>
                <c:pt idx="2096">
                  <c:v>0.0038155</c:v>
                </c:pt>
                <c:pt idx="2097">
                  <c:v>0.0026447</c:v>
                </c:pt>
                <c:pt idx="2098">
                  <c:v>0.0013131</c:v>
                </c:pt>
                <c:pt idx="2099">
                  <c:v>0.00039224</c:v>
                </c:pt>
                <c:pt idx="2100">
                  <c:v>8.9839E-005</c:v>
                </c:pt>
                <c:pt idx="2101">
                  <c:v>-0.0001386</c:v>
                </c:pt>
                <c:pt idx="2102">
                  <c:v>-0.00011115</c:v>
                </c:pt>
                <c:pt idx="2103">
                  <c:v>-7.7042E-006</c:v>
                </c:pt>
                <c:pt idx="2104">
                  <c:v>1.5942E-005</c:v>
                </c:pt>
                <c:pt idx="2105">
                  <c:v>3.7096E-005</c:v>
                </c:pt>
                <c:pt idx="2106">
                  <c:v>0.00013002</c:v>
                </c:pt>
                <c:pt idx="2107">
                  <c:v>0.00048791</c:v>
                </c:pt>
                <c:pt idx="2108">
                  <c:v>0.0016467</c:v>
                </c:pt>
                <c:pt idx="2109">
                  <c:v>0.029614</c:v>
                </c:pt>
                <c:pt idx="2110">
                  <c:v>0.028112</c:v>
                </c:pt>
                <c:pt idx="2111">
                  <c:v>0.022694</c:v>
                </c:pt>
                <c:pt idx="2112">
                  <c:v>0.022888</c:v>
                </c:pt>
                <c:pt idx="2113">
                  <c:v>0.0197</c:v>
                </c:pt>
                <c:pt idx="2114">
                  <c:v>0.011507</c:v>
                </c:pt>
                <c:pt idx="2115">
                  <c:v>0.0063854</c:v>
                </c:pt>
                <c:pt idx="2116">
                  <c:v>0.0042922</c:v>
                </c:pt>
                <c:pt idx="2117">
                  <c:v>0.0034149</c:v>
                </c:pt>
                <c:pt idx="2118">
                  <c:v>0.0028657</c:v>
                </c:pt>
                <c:pt idx="2119">
                  <c:v>0.00015191</c:v>
                </c:pt>
                <c:pt idx="2120">
                  <c:v>0.00010226</c:v>
                </c:pt>
                <c:pt idx="2121">
                  <c:v>0.00043468</c:v>
                </c:pt>
                <c:pt idx="2122">
                  <c:v>0.00025344</c:v>
                </c:pt>
                <c:pt idx="2123">
                  <c:v>3.2476E-005</c:v>
                </c:pt>
                <c:pt idx="2124">
                  <c:v>1.1803E-005</c:v>
                </c:pt>
                <c:pt idx="2125">
                  <c:v>2.1565E-005</c:v>
                </c:pt>
                <c:pt idx="2126">
                  <c:v>0.00010251</c:v>
                </c:pt>
                <c:pt idx="2127">
                  <c:v>0.00016659</c:v>
                </c:pt>
                <c:pt idx="2128">
                  <c:v>-0.00012546</c:v>
                </c:pt>
                <c:pt idx="2129">
                  <c:v>-0.0002053</c:v>
                </c:pt>
                <c:pt idx="2130">
                  <c:v>-3.207E-005</c:v>
                </c:pt>
                <c:pt idx="2131">
                  <c:v>2.8229E-005</c:v>
                </c:pt>
                <c:pt idx="2132">
                  <c:v>0.000139</c:v>
                </c:pt>
                <c:pt idx="2133">
                  <c:v>0.00062625</c:v>
                </c:pt>
                <c:pt idx="2134">
                  <c:v>0.004123</c:v>
                </c:pt>
                <c:pt idx="2135">
                  <c:v>0.012152</c:v>
                </c:pt>
                <c:pt idx="2136">
                  <c:v>0.023088</c:v>
                </c:pt>
                <c:pt idx="2137">
                  <c:v>0.018102</c:v>
                </c:pt>
                <c:pt idx="2138">
                  <c:v>0.012156</c:v>
                </c:pt>
                <c:pt idx="2139">
                  <c:v>0.0055868</c:v>
                </c:pt>
                <c:pt idx="2140">
                  <c:v>0.003814</c:v>
                </c:pt>
                <c:pt idx="2141">
                  <c:v>0.0033496</c:v>
                </c:pt>
                <c:pt idx="2142">
                  <c:v>0.0033149</c:v>
                </c:pt>
                <c:pt idx="2143">
                  <c:v>0.002601</c:v>
                </c:pt>
                <c:pt idx="2144">
                  <c:v>0.0013569</c:v>
                </c:pt>
                <c:pt idx="2145">
                  <c:v>1.895E-005</c:v>
                </c:pt>
                <c:pt idx="2146">
                  <c:v>-0.00017834</c:v>
                </c:pt>
                <c:pt idx="2147">
                  <c:v>-0.00014895</c:v>
                </c:pt>
                <c:pt idx="2148">
                  <c:v>-1.1233E-005</c:v>
                </c:pt>
                <c:pt idx="2149">
                  <c:v>3.0287E-005</c:v>
                </c:pt>
                <c:pt idx="2150">
                  <c:v>0.0042335</c:v>
                </c:pt>
                <c:pt idx="2151">
                  <c:v>0.027687</c:v>
                </c:pt>
                <c:pt idx="2152">
                  <c:v>0.016772</c:v>
                </c:pt>
                <c:pt idx="2153">
                  <c:v>0.0079381</c:v>
                </c:pt>
                <c:pt idx="2154">
                  <c:v>0.0037958</c:v>
                </c:pt>
                <c:pt idx="2155">
                  <c:v>0.0027617</c:v>
                </c:pt>
                <c:pt idx="2156">
                  <c:v>0.0018667</c:v>
                </c:pt>
                <c:pt idx="2157">
                  <c:v>0.00019086</c:v>
                </c:pt>
                <c:pt idx="2158">
                  <c:v>0.00011395</c:v>
                </c:pt>
                <c:pt idx="2159">
                  <c:v>0.00025615</c:v>
                </c:pt>
                <c:pt idx="2160">
                  <c:v>-0.00013634</c:v>
                </c:pt>
                <c:pt idx="2161">
                  <c:v>-0.00027445</c:v>
                </c:pt>
                <c:pt idx="2162">
                  <c:v>-0.00014662</c:v>
                </c:pt>
                <c:pt idx="2163">
                  <c:v>-0.00012138</c:v>
                </c:pt>
                <c:pt idx="2164">
                  <c:v>-0.00012987</c:v>
                </c:pt>
                <c:pt idx="2165">
                  <c:v>-0.00014747</c:v>
                </c:pt>
                <c:pt idx="2166">
                  <c:v>-0.00016589</c:v>
                </c:pt>
                <c:pt idx="2167">
                  <c:v>-0.00015386</c:v>
                </c:pt>
                <c:pt idx="2168">
                  <c:v>1.2823E-005</c:v>
                </c:pt>
                <c:pt idx="2169">
                  <c:v>0.0012666</c:v>
                </c:pt>
                <c:pt idx="2170">
                  <c:v>0.012209</c:v>
                </c:pt>
                <c:pt idx="2171">
                  <c:v>0.011596</c:v>
                </c:pt>
                <c:pt idx="2172">
                  <c:v>0.0047463</c:v>
                </c:pt>
                <c:pt idx="2173">
                  <c:v>0.0034491</c:v>
                </c:pt>
                <c:pt idx="2174">
                  <c:v>0.0055086</c:v>
                </c:pt>
                <c:pt idx="2175">
                  <c:v>0.0070923</c:v>
                </c:pt>
                <c:pt idx="2176">
                  <c:v>0.0075143</c:v>
                </c:pt>
                <c:pt idx="2177">
                  <c:v>0.0074211</c:v>
                </c:pt>
                <c:pt idx="2178">
                  <c:v>0.0068631</c:v>
                </c:pt>
                <c:pt idx="2179">
                  <c:v>0.005442</c:v>
                </c:pt>
                <c:pt idx="2180">
                  <c:v>0.0044821</c:v>
                </c:pt>
                <c:pt idx="2181">
                  <c:v>0.0031876</c:v>
                </c:pt>
                <c:pt idx="2182">
                  <c:v>0.0017319</c:v>
                </c:pt>
                <c:pt idx="2183">
                  <c:v>-1.0803E-005</c:v>
                </c:pt>
                <c:pt idx="2184">
                  <c:v>-8.3745E-005</c:v>
                </c:pt>
                <c:pt idx="2185">
                  <c:v>-0.00036456</c:v>
                </c:pt>
                <c:pt idx="2186">
                  <c:v>-0.0007728</c:v>
                </c:pt>
                <c:pt idx="2187">
                  <c:v>-0.00088256</c:v>
                </c:pt>
                <c:pt idx="2188">
                  <c:v>-0.00057904</c:v>
                </c:pt>
                <c:pt idx="2189">
                  <c:v>-0.0001358</c:v>
                </c:pt>
                <c:pt idx="2190">
                  <c:v>-8.0092E-006</c:v>
                </c:pt>
                <c:pt idx="2191">
                  <c:v>2.7905E-005</c:v>
                </c:pt>
                <c:pt idx="2192">
                  <c:v>9.0567E-005</c:v>
                </c:pt>
                <c:pt idx="2193">
                  <c:v>0.00013775</c:v>
                </c:pt>
                <c:pt idx="2194">
                  <c:v>0.00014385</c:v>
                </c:pt>
                <c:pt idx="2195">
                  <c:v>0.00020091</c:v>
                </c:pt>
                <c:pt idx="2196">
                  <c:v>0.00035208</c:v>
                </c:pt>
                <c:pt idx="2197">
                  <c:v>0.00035691</c:v>
                </c:pt>
                <c:pt idx="2198">
                  <c:v>0.0006567</c:v>
                </c:pt>
                <c:pt idx="2199">
                  <c:v>0.0026234</c:v>
                </c:pt>
                <c:pt idx="2200">
                  <c:v>0.0018968</c:v>
                </c:pt>
                <c:pt idx="2201">
                  <c:v>0.0015337</c:v>
                </c:pt>
                <c:pt idx="2202">
                  <c:v>0.00097274</c:v>
                </c:pt>
                <c:pt idx="2203">
                  <c:v>0.00039736</c:v>
                </c:pt>
                <c:pt idx="2204">
                  <c:v>0.00080876</c:v>
                </c:pt>
                <c:pt idx="2205">
                  <c:v>0.00058722</c:v>
                </c:pt>
                <c:pt idx="2206">
                  <c:v>0.00024431</c:v>
                </c:pt>
                <c:pt idx="2207">
                  <c:v>0.0002751</c:v>
                </c:pt>
                <c:pt idx="2208">
                  <c:v>0.04293</c:v>
                </c:pt>
                <c:pt idx="2209">
                  <c:v>0.031405</c:v>
                </c:pt>
                <c:pt idx="2210">
                  <c:v>0.017791</c:v>
                </c:pt>
                <c:pt idx="2211">
                  <c:v>0.0090386</c:v>
                </c:pt>
                <c:pt idx="2212">
                  <c:v>0.0060236</c:v>
                </c:pt>
                <c:pt idx="2213">
                  <c:v>0.0055759</c:v>
                </c:pt>
                <c:pt idx="2214">
                  <c:v>0.0048655</c:v>
                </c:pt>
                <c:pt idx="2215">
                  <c:v>0.0036909</c:v>
                </c:pt>
                <c:pt idx="2216">
                  <c:v>0.0027588</c:v>
                </c:pt>
                <c:pt idx="2217">
                  <c:v>0.0022056</c:v>
                </c:pt>
                <c:pt idx="2218">
                  <c:v>0.00050438</c:v>
                </c:pt>
                <c:pt idx="2219">
                  <c:v>0.00031132</c:v>
                </c:pt>
                <c:pt idx="2220">
                  <c:v>0.0001515</c:v>
                </c:pt>
                <c:pt idx="2221">
                  <c:v>0.00032368</c:v>
                </c:pt>
                <c:pt idx="2222">
                  <c:v>0.00026651</c:v>
                </c:pt>
                <c:pt idx="2223">
                  <c:v>7.6712E-005</c:v>
                </c:pt>
                <c:pt idx="2224">
                  <c:v>9.6009E-005</c:v>
                </c:pt>
                <c:pt idx="2225">
                  <c:v>0.00030172</c:v>
                </c:pt>
                <c:pt idx="2226">
                  <c:v>0.0005447</c:v>
                </c:pt>
                <c:pt idx="2227">
                  <c:v>8.3381E-005</c:v>
                </c:pt>
                <c:pt idx="2228">
                  <c:v>-6.0798E-005</c:v>
                </c:pt>
                <c:pt idx="2229">
                  <c:v>4.4089E-005</c:v>
                </c:pt>
                <c:pt idx="2230">
                  <c:v>0.00012763</c:v>
                </c:pt>
                <c:pt idx="2231">
                  <c:v>0.00030288</c:v>
                </c:pt>
                <c:pt idx="2232">
                  <c:v>0.0019285</c:v>
                </c:pt>
                <c:pt idx="2233">
                  <c:v>0.0096015</c:v>
                </c:pt>
                <c:pt idx="2234">
                  <c:v>0.036199</c:v>
                </c:pt>
                <c:pt idx="2235">
                  <c:v>0.039177</c:v>
                </c:pt>
                <c:pt idx="2236">
                  <c:v>0.017706</c:v>
                </c:pt>
                <c:pt idx="2237">
                  <c:v>0.0071857</c:v>
                </c:pt>
                <c:pt idx="2238">
                  <c:v>0.0087721</c:v>
                </c:pt>
                <c:pt idx="2239">
                  <c:v>0.0065532</c:v>
                </c:pt>
                <c:pt idx="2240">
                  <c:v>0.0064693</c:v>
                </c:pt>
                <c:pt idx="2241">
                  <c:v>0.0050931</c:v>
                </c:pt>
                <c:pt idx="2242">
                  <c:v>0.0028384</c:v>
                </c:pt>
                <c:pt idx="2243">
                  <c:v>0.0011756</c:v>
                </c:pt>
                <c:pt idx="2244">
                  <c:v>-6.4799E-005</c:v>
                </c:pt>
                <c:pt idx="2245">
                  <c:v>-0.00052744</c:v>
                </c:pt>
                <c:pt idx="2246">
                  <c:v>-0.00046644</c:v>
                </c:pt>
                <c:pt idx="2247">
                  <c:v>-0.00010835</c:v>
                </c:pt>
                <c:pt idx="2248">
                  <c:v>-1.5572E-005</c:v>
                </c:pt>
                <c:pt idx="2249">
                  <c:v>1.0437E-006</c:v>
                </c:pt>
                <c:pt idx="2250">
                  <c:v>3.252E-005</c:v>
                </c:pt>
                <c:pt idx="2251">
                  <c:v>0.00057084</c:v>
                </c:pt>
                <c:pt idx="2252">
                  <c:v>0.023808</c:v>
                </c:pt>
                <c:pt idx="2253">
                  <c:v>0.037198</c:v>
                </c:pt>
                <c:pt idx="2254">
                  <c:v>0.031864</c:v>
                </c:pt>
                <c:pt idx="2255">
                  <c:v>0.026265</c:v>
                </c:pt>
                <c:pt idx="2256">
                  <c:v>0.023506</c:v>
                </c:pt>
                <c:pt idx="2257">
                  <c:v>0.019801</c:v>
                </c:pt>
                <c:pt idx="2258">
                  <c:v>0.012986</c:v>
                </c:pt>
                <c:pt idx="2259">
                  <c:v>0.007389</c:v>
                </c:pt>
                <c:pt idx="2260">
                  <c:v>0.0044927</c:v>
                </c:pt>
                <c:pt idx="2261">
                  <c:v>0.0024844</c:v>
                </c:pt>
                <c:pt idx="2262">
                  <c:v>0.00079847</c:v>
                </c:pt>
                <c:pt idx="2263">
                  <c:v>0.00016842</c:v>
                </c:pt>
                <c:pt idx="2264">
                  <c:v>-0.00043161</c:v>
                </c:pt>
                <c:pt idx="2265">
                  <c:v>-0.0010938</c:v>
                </c:pt>
                <c:pt idx="2266">
                  <c:v>-0.00072705</c:v>
                </c:pt>
                <c:pt idx="2267">
                  <c:v>-0.00010912</c:v>
                </c:pt>
                <c:pt idx="2268">
                  <c:v>-8.4612E-006</c:v>
                </c:pt>
                <c:pt idx="2269">
                  <c:v>-3.6449E-007</c:v>
                </c:pt>
                <c:pt idx="2270">
                  <c:v>1.568E-007</c:v>
                </c:pt>
                <c:pt idx="2271">
                  <c:v>3.4855E-005</c:v>
                </c:pt>
                <c:pt idx="2272">
                  <c:v>0.00042047</c:v>
                </c:pt>
                <c:pt idx="2273">
                  <c:v>0.011629</c:v>
                </c:pt>
                <c:pt idx="2274">
                  <c:v>0.021842</c:v>
                </c:pt>
                <c:pt idx="2275">
                  <c:v>0.019325</c:v>
                </c:pt>
                <c:pt idx="2276">
                  <c:v>0.033873</c:v>
                </c:pt>
                <c:pt idx="2277">
                  <c:v>0.049607</c:v>
                </c:pt>
                <c:pt idx="2278">
                  <c:v>0.03213</c:v>
                </c:pt>
                <c:pt idx="2279">
                  <c:v>0.01759</c:v>
                </c:pt>
                <c:pt idx="2280">
                  <c:v>0.0087115</c:v>
                </c:pt>
                <c:pt idx="2281">
                  <c:v>0.0057998</c:v>
                </c:pt>
                <c:pt idx="2282">
                  <c:v>0.0064413</c:v>
                </c:pt>
                <c:pt idx="2283">
                  <c:v>0.0046403</c:v>
                </c:pt>
                <c:pt idx="2284">
                  <c:v>0.0034915</c:v>
                </c:pt>
                <c:pt idx="2285">
                  <c:v>0.0027765</c:v>
                </c:pt>
                <c:pt idx="2286">
                  <c:v>0.0016168</c:v>
                </c:pt>
                <c:pt idx="2287">
                  <c:v>0.000103</c:v>
                </c:pt>
                <c:pt idx="2288">
                  <c:v>-0.00021256</c:v>
                </c:pt>
                <c:pt idx="2289">
                  <c:v>-0.00044006</c:v>
                </c:pt>
                <c:pt idx="2290">
                  <c:v>-8.9971E-005</c:v>
                </c:pt>
                <c:pt idx="2291">
                  <c:v>-4.5615E-006</c:v>
                </c:pt>
                <c:pt idx="2292">
                  <c:v>-7.4302E-007</c:v>
                </c:pt>
                <c:pt idx="2293">
                  <c:v>-1.3104E-006</c:v>
                </c:pt>
                <c:pt idx="2294">
                  <c:v>-2.7269E-006</c:v>
                </c:pt>
                <c:pt idx="2295">
                  <c:v>-1.5833E-006</c:v>
                </c:pt>
                <c:pt idx="2296">
                  <c:v>4.486E-006</c:v>
                </c:pt>
                <c:pt idx="2297">
                  <c:v>3.8678E-005</c:v>
                </c:pt>
                <c:pt idx="2298">
                  <c:v>0.00011334</c:v>
                </c:pt>
                <c:pt idx="2299">
                  <c:v>0.00022425</c:v>
                </c:pt>
                <c:pt idx="2300">
                  <c:v>0.00043715</c:v>
                </c:pt>
                <c:pt idx="2301">
                  <c:v>0.037097</c:v>
                </c:pt>
                <c:pt idx="2302">
                  <c:v>0.048219</c:v>
                </c:pt>
                <c:pt idx="2303">
                  <c:v>0.033317</c:v>
                </c:pt>
                <c:pt idx="2304">
                  <c:v>0.021968</c:v>
                </c:pt>
                <c:pt idx="2305">
                  <c:v>0.013162</c:v>
                </c:pt>
                <c:pt idx="2306">
                  <c:v>0.0058994</c:v>
                </c:pt>
                <c:pt idx="2307">
                  <c:v>0.0072586</c:v>
                </c:pt>
                <c:pt idx="2308">
                  <c:v>0.006286</c:v>
                </c:pt>
                <c:pt idx="2309">
                  <c:v>0.0039824</c:v>
                </c:pt>
                <c:pt idx="2310">
                  <c:v>0.0026103</c:v>
                </c:pt>
                <c:pt idx="2311">
                  <c:v>0.0011057</c:v>
                </c:pt>
                <c:pt idx="2312">
                  <c:v>0.0015064</c:v>
                </c:pt>
                <c:pt idx="2313">
                  <c:v>0.00012626</c:v>
                </c:pt>
                <c:pt idx="2314">
                  <c:v>-0.00034208</c:v>
                </c:pt>
                <c:pt idx="2315">
                  <c:v>-0.00022856</c:v>
                </c:pt>
                <c:pt idx="2316">
                  <c:v>-9.7447E-005</c:v>
                </c:pt>
                <c:pt idx="2317">
                  <c:v>-4.3778E-005</c:v>
                </c:pt>
                <c:pt idx="2318">
                  <c:v>-2.8663E-005</c:v>
                </c:pt>
                <c:pt idx="2319">
                  <c:v>-2.9471E-005</c:v>
                </c:pt>
                <c:pt idx="2320">
                  <c:v>-1.0582E-005</c:v>
                </c:pt>
                <c:pt idx="2321">
                  <c:v>3.4948E-005</c:v>
                </c:pt>
                <c:pt idx="2322">
                  <c:v>8.3887E-005</c:v>
                </c:pt>
                <c:pt idx="2323">
                  <c:v>0.00013835</c:v>
                </c:pt>
                <c:pt idx="2324">
                  <c:v>0.00040819</c:v>
                </c:pt>
                <c:pt idx="2325">
                  <c:v>0.00083366</c:v>
                </c:pt>
                <c:pt idx="2326">
                  <c:v>0.017955</c:v>
                </c:pt>
                <c:pt idx="2327">
                  <c:v>0.036741</c:v>
                </c:pt>
                <c:pt idx="2328">
                  <c:v>0.02553</c:v>
                </c:pt>
                <c:pt idx="2329">
                  <c:v>0.011636</c:v>
                </c:pt>
                <c:pt idx="2330">
                  <c:v>0.0060534</c:v>
                </c:pt>
                <c:pt idx="2331">
                  <c:v>0.0046561</c:v>
                </c:pt>
                <c:pt idx="2332">
                  <c:v>0.0035267</c:v>
                </c:pt>
                <c:pt idx="2333">
                  <c:v>0.0029683</c:v>
                </c:pt>
                <c:pt idx="2334">
                  <c:v>0.002487</c:v>
                </c:pt>
                <c:pt idx="2335">
                  <c:v>1.4363E-005</c:v>
                </c:pt>
                <c:pt idx="2336">
                  <c:v>-7.9464E-007</c:v>
                </c:pt>
                <c:pt idx="2337">
                  <c:v>-0.00046308</c:v>
                </c:pt>
                <c:pt idx="2338">
                  <c:v>-0.00039777</c:v>
                </c:pt>
                <c:pt idx="2339">
                  <c:v>-4.2146E-005</c:v>
                </c:pt>
                <c:pt idx="2340">
                  <c:v>-7.0203E-007</c:v>
                </c:pt>
                <c:pt idx="2341">
                  <c:v>-2.1334E-007</c:v>
                </c:pt>
                <c:pt idx="2342">
                  <c:v>-8.4936E-007</c:v>
                </c:pt>
                <c:pt idx="2343">
                  <c:v>6.0058E-007</c:v>
                </c:pt>
                <c:pt idx="2344">
                  <c:v>9.6385E-006</c:v>
                </c:pt>
                <c:pt idx="2345">
                  <c:v>6.163E-005</c:v>
                </c:pt>
                <c:pt idx="2346">
                  <c:v>0.00016418</c:v>
                </c:pt>
                <c:pt idx="2347">
                  <c:v>8.8751E-005</c:v>
                </c:pt>
                <c:pt idx="2348">
                  <c:v>3.9235E-006</c:v>
                </c:pt>
                <c:pt idx="2349">
                  <c:v>0.0020373</c:v>
                </c:pt>
                <c:pt idx="2350">
                  <c:v>0.020613</c:v>
                </c:pt>
                <c:pt idx="2351">
                  <c:v>0.019842</c:v>
                </c:pt>
                <c:pt idx="2352">
                  <c:v>0.018353</c:v>
                </c:pt>
                <c:pt idx="2353">
                  <c:v>0.020494</c:v>
                </c:pt>
                <c:pt idx="2354">
                  <c:v>0.016789</c:v>
                </c:pt>
                <c:pt idx="2355">
                  <c:v>0.0082799</c:v>
                </c:pt>
                <c:pt idx="2356">
                  <c:v>0.0045093</c:v>
                </c:pt>
                <c:pt idx="2357">
                  <c:v>0.0033887</c:v>
                </c:pt>
                <c:pt idx="2358">
                  <c:v>0.0025607</c:v>
                </c:pt>
                <c:pt idx="2359">
                  <c:v>0.0027516</c:v>
                </c:pt>
                <c:pt idx="2360">
                  <c:v>0.0019821</c:v>
                </c:pt>
                <c:pt idx="2361">
                  <c:v>4.7466E-005</c:v>
                </c:pt>
                <c:pt idx="2362">
                  <c:v>-0.00023521</c:v>
                </c:pt>
                <c:pt idx="2363">
                  <c:v>-0.00065222</c:v>
                </c:pt>
                <c:pt idx="2364">
                  <c:v>-0.00035661</c:v>
                </c:pt>
                <c:pt idx="2365">
                  <c:v>-6.3628E-005</c:v>
                </c:pt>
                <c:pt idx="2366">
                  <c:v>-1.2779E-005</c:v>
                </c:pt>
                <c:pt idx="2367">
                  <c:v>0.0001405</c:v>
                </c:pt>
                <c:pt idx="2368">
                  <c:v>0.00043124</c:v>
                </c:pt>
                <c:pt idx="2369">
                  <c:v>0.0030673</c:v>
                </c:pt>
                <c:pt idx="2370">
                  <c:v>0.0022899</c:v>
                </c:pt>
                <c:pt idx="2371">
                  <c:v>0.0029103</c:v>
                </c:pt>
                <c:pt idx="2372">
                  <c:v>0.0043541</c:v>
                </c:pt>
                <c:pt idx="2373">
                  <c:v>0.008567</c:v>
                </c:pt>
                <c:pt idx="2374">
                  <c:v>0.018781</c:v>
                </c:pt>
                <c:pt idx="2375">
                  <c:v>0.018058</c:v>
                </c:pt>
                <c:pt idx="2376">
                  <c:v>0.011314</c:v>
                </c:pt>
                <c:pt idx="2377">
                  <c:v>0.0051306</c:v>
                </c:pt>
                <c:pt idx="2378">
                  <c:v>0.0025788</c:v>
                </c:pt>
                <c:pt idx="2379">
                  <c:v>0.0022812</c:v>
                </c:pt>
                <c:pt idx="2380">
                  <c:v>0.001128</c:v>
                </c:pt>
                <c:pt idx="2381">
                  <c:v>7.0573E-005</c:v>
                </c:pt>
                <c:pt idx="2382">
                  <c:v>0.00013729</c:v>
                </c:pt>
                <c:pt idx="2383">
                  <c:v>0.00020776</c:v>
                </c:pt>
                <c:pt idx="2384">
                  <c:v>0.00013084</c:v>
                </c:pt>
                <c:pt idx="2385">
                  <c:v>0.019979</c:v>
                </c:pt>
                <c:pt idx="2386">
                  <c:v>0.033356</c:v>
                </c:pt>
                <c:pt idx="2387">
                  <c:v>0.02058</c:v>
                </c:pt>
                <c:pt idx="2388">
                  <c:v>0.0090448</c:v>
                </c:pt>
                <c:pt idx="2389">
                  <c:v>0.0053057</c:v>
                </c:pt>
                <c:pt idx="2390">
                  <c:v>0.004916</c:v>
                </c:pt>
                <c:pt idx="2391">
                  <c:v>0.0048955</c:v>
                </c:pt>
                <c:pt idx="2392">
                  <c:v>0.0047824</c:v>
                </c:pt>
                <c:pt idx="2393">
                  <c:v>0.0043048</c:v>
                </c:pt>
                <c:pt idx="2394">
                  <c:v>0.0043837</c:v>
                </c:pt>
                <c:pt idx="2395">
                  <c:v>0.0048886</c:v>
                </c:pt>
                <c:pt idx="2396">
                  <c:v>0.0049227</c:v>
                </c:pt>
                <c:pt idx="2397">
                  <c:v>0.0041455</c:v>
                </c:pt>
                <c:pt idx="2398">
                  <c:v>0.0035606</c:v>
                </c:pt>
                <c:pt idx="2399">
                  <c:v>0.0019197</c:v>
                </c:pt>
                <c:pt idx="2400">
                  <c:v>0</c:v>
                </c:pt>
                <c:pt idx="2401">
                  <c:v>2.9526E-008</c:v>
                </c:pt>
                <c:pt idx="2402">
                  <c:v>1.6061E-006</c:v>
                </c:pt>
                <c:pt idx="2403">
                  <c:v>-9.1395E-005</c:v>
                </c:pt>
                <c:pt idx="2404">
                  <c:v>-0.00027084</c:v>
                </c:pt>
                <c:pt idx="2405">
                  <c:v>-0.00011951</c:v>
                </c:pt>
                <c:pt idx="2406">
                  <c:v>3.5718E-005</c:v>
                </c:pt>
                <c:pt idx="2407">
                  <c:v>0.00034371</c:v>
                </c:pt>
                <c:pt idx="2408">
                  <c:v>0.018332</c:v>
                </c:pt>
                <c:pt idx="2409">
                  <c:v>0.022303</c:v>
                </c:pt>
                <c:pt idx="2410">
                  <c:v>0.020232</c:v>
                </c:pt>
                <c:pt idx="2411">
                  <c:v>0.019559</c:v>
                </c:pt>
                <c:pt idx="2412">
                  <c:v>0.01919</c:v>
                </c:pt>
                <c:pt idx="2413">
                  <c:v>0.0147</c:v>
                </c:pt>
                <c:pt idx="2414">
                  <c:v>0.0095428</c:v>
                </c:pt>
                <c:pt idx="2415">
                  <c:v>0.0083939</c:v>
                </c:pt>
                <c:pt idx="2416">
                  <c:v>0.0059514</c:v>
                </c:pt>
                <c:pt idx="2417">
                  <c:v>0.0040133</c:v>
                </c:pt>
                <c:pt idx="2418">
                  <c:v>0.0019738</c:v>
                </c:pt>
                <c:pt idx="2419">
                  <c:v>0.0015074</c:v>
                </c:pt>
                <c:pt idx="2420">
                  <c:v>-6.1047E-005</c:v>
                </c:pt>
                <c:pt idx="2421">
                  <c:v>-0.00030907</c:v>
                </c:pt>
                <c:pt idx="2422">
                  <c:v>-5.6586E-005</c:v>
                </c:pt>
                <c:pt idx="2423">
                  <c:v>-2.4634E-007</c:v>
                </c:pt>
                <c:pt idx="2424">
                  <c:v>0</c:v>
                </c:pt>
                <c:pt idx="2425">
                  <c:v>0</c:v>
                </c:pt>
                <c:pt idx="2426">
                  <c:v>-3.649E-007</c:v>
                </c:pt>
                <c:pt idx="2427">
                  <c:v>5.2674E-005</c:v>
                </c:pt>
                <c:pt idx="2428">
                  <c:v>-4.8322E-005</c:v>
                </c:pt>
                <c:pt idx="2429">
                  <c:v>-8.3631E-005</c:v>
                </c:pt>
                <c:pt idx="2430">
                  <c:v>0.0012382</c:v>
                </c:pt>
                <c:pt idx="2431">
                  <c:v>0.010517</c:v>
                </c:pt>
                <c:pt idx="2432">
                  <c:v>0.013036</c:v>
                </c:pt>
                <c:pt idx="2433">
                  <c:v>0.0096564</c:v>
                </c:pt>
                <c:pt idx="2434">
                  <c:v>0.0092145</c:v>
                </c:pt>
                <c:pt idx="2435">
                  <c:v>0.010833</c:v>
                </c:pt>
                <c:pt idx="2436">
                  <c:v>0.013396</c:v>
                </c:pt>
                <c:pt idx="2437">
                  <c:v>0.012645</c:v>
                </c:pt>
                <c:pt idx="2438">
                  <c:v>0.0081935</c:v>
                </c:pt>
                <c:pt idx="2439">
                  <c:v>0.0067305</c:v>
                </c:pt>
                <c:pt idx="2440">
                  <c:v>0.0049224</c:v>
                </c:pt>
                <c:pt idx="2441">
                  <c:v>0.0036264</c:v>
                </c:pt>
                <c:pt idx="2442">
                  <c:v>0.0031158</c:v>
                </c:pt>
                <c:pt idx="2443">
                  <c:v>0.0022094</c:v>
                </c:pt>
                <c:pt idx="2444">
                  <c:v>7.8614E-006</c:v>
                </c:pt>
                <c:pt idx="2445">
                  <c:v>6.2975E-005</c:v>
                </c:pt>
                <c:pt idx="2446">
                  <c:v>0.00014469</c:v>
                </c:pt>
                <c:pt idx="2447">
                  <c:v>0.00015762</c:v>
                </c:pt>
                <c:pt idx="2448">
                  <c:v>4.297E-005</c:v>
                </c:pt>
                <c:pt idx="2449">
                  <c:v>1.0989E-007</c:v>
                </c:pt>
                <c:pt idx="2450">
                  <c:v>2.2338E-008</c:v>
                </c:pt>
                <c:pt idx="2451">
                  <c:v>2.8042E-005</c:v>
                </c:pt>
                <c:pt idx="2452">
                  <c:v>0.00040835</c:v>
                </c:pt>
                <c:pt idx="2453">
                  <c:v>0.033026</c:v>
                </c:pt>
                <c:pt idx="2454">
                  <c:v>0.034984</c:v>
                </c:pt>
                <c:pt idx="2455">
                  <c:v>0.02229</c:v>
                </c:pt>
                <c:pt idx="2456">
                  <c:v>0.014817</c:v>
                </c:pt>
                <c:pt idx="2457">
                  <c:v>0.010616</c:v>
                </c:pt>
                <c:pt idx="2458">
                  <c:v>0.0090219</c:v>
                </c:pt>
                <c:pt idx="2459">
                  <c:v>0.0078578</c:v>
                </c:pt>
                <c:pt idx="2460">
                  <c:v>0.0068358</c:v>
                </c:pt>
                <c:pt idx="2461">
                  <c:v>0.0059037</c:v>
                </c:pt>
                <c:pt idx="2462">
                  <c:v>0.0038683</c:v>
                </c:pt>
                <c:pt idx="2463">
                  <c:v>0.0016666</c:v>
                </c:pt>
                <c:pt idx="2464">
                  <c:v>7.0203E-005</c:v>
                </c:pt>
                <c:pt idx="2465">
                  <c:v>-0.00030781</c:v>
                </c:pt>
                <c:pt idx="2466">
                  <c:v>-0.00039434</c:v>
                </c:pt>
                <c:pt idx="2467">
                  <c:v>-0.000554</c:v>
                </c:pt>
                <c:pt idx="2468">
                  <c:v>-0.00037514</c:v>
                </c:pt>
                <c:pt idx="2469">
                  <c:v>-0.00038045</c:v>
                </c:pt>
                <c:pt idx="2470">
                  <c:v>-0.0005944</c:v>
                </c:pt>
                <c:pt idx="2471">
                  <c:v>-0.000814</c:v>
                </c:pt>
                <c:pt idx="2472">
                  <c:v>-0.0004578</c:v>
                </c:pt>
                <c:pt idx="2473">
                  <c:v>-3.3353E-005</c:v>
                </c:pt>
                <c:pt idx="2474">
                  <c:v>-6.4401E-007</c:v>
                </c:pt>
                <c:pt idx="2475">
                  <c:v>-1.047E-008</c:v>
                </c:pt>
                <c:pt idx="2476">
                  <c:v>5.4563E-008</c:v>
                </c:pt>
                <c:pt idx="2477">
                  <c:v>2.3686E-007</c:v>
                </c:pt>
                <c:pt idx="2478">
                  <c:v>7.9118E-007</c:v>
                </c:pt>
                <c:pt idx="2479">
                  <c:v>0.00012586</c:v>
                </c:pt>
                <c:pt idx="2480">
                  <c:v>0.0016793</c:v>
                </c:pt>
                <c:pt idx="2481">
                  <c:v>0.01576</c:v>
                </c:pt>
                <c:pt idx="2482">
                  <c:v>0.020053</c:v>
                </c:pt>
                <c:pt idx="2483">
                  <c:v>0.017779</c:v>
                </c:pt>
                <c:pt idx="2484">
                  <c:v>0.016901</c:v>
                </c:pt>
                <c:pt idx="2485">
                  <c:v>0.016425</c:v>
                </c:pt>
                <c:pt idx="2486">
                  <c:v>0.012939</c:v>
                </c:pt>
                <c:pt idx="2487">
                  <c:v>0.0075215</c:v>
                </c:pt>
                <c:pt idx="2488">
                  <c:v>0.0055065</c:v>
                </c:pt>
                <c:pt idx="2489">
                  <c:v>0.0037283</c:v>
                </c:pt>
                <c:pt idx="2490">
                  <c:v>0.0026626</c:v>
                </c:pt>
                <c:pt idx="2491">
                  <c:v>0.00080923</c:v>
                </c:pt>
                <c:pt idx="2492">
                  <c:v>0.0002492</c:v>
                </c:pt>
                <c:pt idx="2493">
                  <c:v>9.724E-005</c:v>
                </c:pt>
                <c:pt idx="2494">
                  <c:v>3.1984E-005</c:v>
                </c:pt>
                <c:pt idx="2495">
                  <c:v>1.6299E-005</c:v>
                </c:pt>
                <c:pt idx="2496">
                  <c:v>9.3219E-006</c:v>
                </c:pt>
                <c:pt idx="2497">
                  <c:v>2.3393E-005</c:v>
                </c:pt>
                <c:pt idx="2498">
                  <c:v>9.7433E-005</c:v>
                </c:pt>
                <c:pt idx="2499">
                  <c:v>0.00012187</c:v>
                </c:pt>
                <c:pt idx="2500">
                  <c:v>9.6443E-005</c:v>
                </c:pt>
                <c:pt idx="2501">
                  <c:v>7.3243E-005</c:v>
                </c:pt>
                <c:pt idx="2502">
                  <c:v>3.4957E-005</c:v>
                </c:pt>
                <c:pt idx="2503">
                  <c:v>1.5744E-005</c:v>
                </c:pt>
                <c:pt idx="2504">
                  <c:v>1.5291E-005</c:v>
                </c:pt>
                <c:pt idx="2505">
                  <c:v>6.2945E-005</c:v>
                </c:pt>
                <c:pt idx="2506">
                  <c:v>0.00047749</c:v>
                </c:pt>
                <c:pt idx="2507">
                  <c:v>0.0050077</c:v>
                </c:pt>
                <c:pt idx="2508">
                  <c:v>0.00625</c:v>
                </c:pt>
                <c:pt idx="2509">
                  <c:v>0.0056842</c:v>
                </c:pt>
                <c:pt idx="2510">
                  <c:v>0.006172</c:v>
                </c:pt>
                <c:pt idx="2511">
                  <c:v>0.0055812</c:v>
                </c:pt>
                <c:pt idx="2512">
                  <c:v>0.0043511</c:v>
                </c:pt>
                <c:pt idx="2513">
                  <c:v>0.0036411</c:v>
                </c:pt>
                <c:pt idx="2514">
                  <c:v>0.002715</c:v>
                </c:pt>
                <c:pt idx="2515">
                  <c:v>0.00028404</c:v>
                </c:pt>
                <c:pt idx="2516">
                  <c:v>0.0002262</c:v>
                </c:pt>
                <c:pt idx="2517">
                  <c:v>-0.00061275</c:v>
                </c:pt>
                <c:pt idx="2518">
                  <c:v>-0.00093328</c:v>
                </c:pt>
                <c:pt idx="2519">
                  <c:v>-0.00050574</c:v>
                </c:pt>
                <c:pt idx="2520">
                  <c:v>-9.8463E-005</c:v>
                </c:pt>
                <c:pt idx="2521">
                  <c:v>-2.1006E-005</c:v>
                </c:pt>
                <c:pt idx="2522">
                  <c:v>3.921E-006</c:v>
                </c:pt>
                <c:pt idx="2523">
                  <c:v>8.8376E-005</c:v>
                </c:pt>
                <c:pt idx="2524">
                  <c:v>0.00079404</c:v>
                </c:pt>
                <c:pt idx="2525">
                  <c:v>0.0024695</c:v>
                </c:pt>
                <c:pt idx="2526">
                  <c:v>0.0016407</c:v>
                </c:pt>
                <c:pt idx="2527">
                  <c:v>0.0011544</c:v>
                </c:pt>
                <c:pt idx="2528">
                  <c:v>0.00022496</c:v>
                </c:pt>
                <c:pt idx="2529">
                  <c:v>0.00023508</c:v>
                </c:pt>
                <c:pt idx="2530">
                  <c:v>8.4251E-005</c:v>
                </c:pt>
                <c:pt idx="2531">
                  <c:v>1.5505E-005</c:v>
                </c:pt>
                <c:pt idx="2532">
                  <c:v>1.1218E-005</c:v>
                </c:pt>
                <c:pt idx="2533">
                  <c:v>6.3979E-005</c:v>
                </c:pt>
                <c:pt idx="2534">
                  <c:v>0.00038195</c:v>
                </c:pt>
                <c:pt idx="2535">
                  <c:v>0.02446</c:v>
                </c:pt>
                <c:pt idx="2536">
                  <c:v>0.023658</c:v>
                </c:pt>
                <c:pt idx="2537">
                  <c:v>0.012745</c:v>
                </c:pt>
                <c:pt idx="2538">
                  <c:v>0.0058267</c:v>
                </c:pt>
                <c:pt idx="2539">
                  <c:v>0.0042538</c:v>
                </c:pt>
                <c:pt idx="2540">
                  <c:v>0.0033548</c:v>
                </c:pt>
                <c:pt idx="2541">
                  <c:v>0.0017313</c:v>
                </c:pt>
                <c:pt idx="2542">
                  <c:v>0.0006338</c:v>
                </c:pt>
                <c:pt idx="2543">
                  <c:v>0.0010259</c:v>
                </c:pt>
                <c:pt idx="2544">
                  <c:v>0.00055714</c:v>
                </c:pt>
                <c:pt idx="2545">
                  <c:v>-0.00018583</c:v>
                </c:pt>
                <c:pt idx="2546">
                  <c:v>0.00044344</c:v>
                </c:pt>
                <c:pt idx="2547">
                  <c:v>0.05851</c:v>
                </c:pt>
                <c:pt idx="2548">
                  <c:v>0.044156</c:v>
                </c:pt>
                <c:pt idx="2549">
                  <c:v>0.028091</c:v>
                </c:pt>
                <c:pt idx="2550">
                  <c:v>0.022134</c:v>
                </c:pt>
                <c:pt idx="2551">
                  <c:v>0.015592</c:v>
                </c:pt>
                <c:pt idx="2552">
                  <c:v>0.010902</c:v>
                </c:pt>
                <c:pt idx="2553">
                  <c:v>0.0073935</c:v>
                </c:pt>
                <c:pt idx="2554">
                  <c:v>0.0082386</c:v>
                </c:pt>
                <c:pt idx="2555">
                  <c:v>0.006314</c:v>
                </c:pt>
                <c:pt idx="2556">
                  <c:v>0.0027977</c:v>
                </c:pt>
                <c:pt idx="2557">
                  <c:v>0.0014635</c:v>
                </c:pt>
                <c:pt idx="2558">
                  <c:v>0.00045508</c:v>
                </c:pt>
                <c:pt idx="2559">
                  <c:v>-0.00040155</c:v>
                </c:pt>
                <c:pt idx="2560">
                  <c:v>-0.00078687</c:v>
                </c:pt>
                <c:pt idx="2561">
                  <c:v>-0.0005774</c:v>
                </c:pt>
                <c:pt idx="2562">
                  <c:v>-7.815E-005</c:v>
                </c:pt>
                <c:pt idx="2563">
                  <c:v>-7.6997E-006</c:v>
                </c:pt>
                <c:pt idx="2564">
                  <c:v>-9.281E-007</c:v>
                </c:pt>
                <c:pt idx="2565">
                  <c:v>2.2941E-006</c:v>
                </c:pt>
                <c:pt idx="2566">
                  <c:v>0.00018832</c:v>
                </c:pt>
                <c:pt idx="2567">
                  <c:v>0.0020947</c:v>
                </c:pt>
                <c:pt idx="2568">
                  <c:v>0.015301</c:v>
                </c:pt>
                <c:pt idx="2569">
                  <c:v>0.021234</c:v>
                </c:pt>
                <c:pt idx="2570">
                  <c:v>0.029821</c:v>
                </c:pt>
                <c:pt idx="2571">
                  <c:v>0.050081</c:v>
                </c:pt>
                <c:pt idx="2572">
                  <c:v>0.03845</c:v>
                </c:pt>
                <c:pt idx="2573">
                  <c:v>0.023699</c:v>
                </c:pt>
                <c:pt idx="2574">
                  <c:v>0.012744</c:v>
                </c:pt>
                <c:pt idx="2575">
                  <c:v>0.0088515</c:v>
                </c:pt>
                <c:pt idx="2576">
                  <c:v>0.0083496</c:v>
                </c:pt>
                <c:pt idx="2577">
                  <c:v>0.0053157</c:v>
                </c:pt>
                <c:pt idx="2578">
                  <c:v>0.0023973</c:v>
                </c:pt>
                <c:pt idx="2579">
                  <c:v>0.0015026</c:v>
                </c:pt>
                <c:pt idx="2580">
                  <c:v>0.0003452</c:v>
                </c:pt>
                <c:pt idx="2581">
                  <c:v>-0.00016092</c:v>
                </c:pt>
                <c:pt idx="2582">
                  <c:v>-0.00013462</c:v>
                </c:pt>
                <c:pt idx="2583">
                  <c:v>-7.0075E-007</c:v>
                </c:pt>
                <c:pt idx="2584">
                  <c:v>0</c:v>
                </c:pt>
                <c:pt idx="2585">
                  <c:v>0</c:v>
                </c:pt>
                <c:pt idx="2586">
                  <c:v>-9.3848E-008</c:v>
                </c:pt>
                <c:pt idx="2587">
                  <c:v>0.0001391</c:v>
                </c:pt>
                <c:pt idx="2588">
                  <c:v>0.00013476</c:v>
                </c:pt>
                <c:pt idx="2589">
                  <c:v>-9.4883E-005</c:v>
                </c:pt>
                <c:pt idx="2590">
                  <c:v>-7.238E-005</c:v>
                </c:pt>
                <c:pt idx="2591">
                  <c:v>4.4505E-005</c:v>
                </c:pt>
                <c:pt idx="2592">
                  <c:v>3.3748E-006</c:v>
                </c:pt>
                <c:pt idx="2593">
                  <c:v>2.3685E-006</c:v>
                </c:pt>
                <c:pt idx="2594">
                  <c:v>0.00095409</c:v>
                </c:pt>
                <c:pt idx="2595">
                  <c:v>0.0081112</c:v>
                </c:pt>
                <c:pt idx="2596">
                  <c:v>0.019003</c:v>
                </c:pt>
                <c:pt idx="2597">
                  <c:v>0.034568</c:v>
                </c:pt>
                <c:pt idx="2598">
                  <c:v>0.024528</c:v>
                </c:pt>
                <c:pt idx="2599">
                  <c:v>0.010639</c:v>
                </c:pt>
                <c:pt idx="2600">
                  <c:v>0.0088106</c:v>
                </c:pt>
                <c:pt idx="2601">
                  <c:v>0.0069731</c:v>
                </c:pt>
                <c:pt idx="2602">
                  <c:v>0.0059107</c:v>
                </c:pt>
                <c:pt idx="2603">
                  <c:v>0.003606</c:v>
                </c:pt>
                <c:pt idx="2604">
                  <c:v>0.002029</c:v>
                </c:pt>
                <c:pt idx="2605">
                  <c:v>0.00058865</c:v>
                </c:pt>
                <c:pt idx="2606">
                  <c:v>0.00019638</c:v>
                </c:pt>
                <c:pt idx="2607">
                  <c:v>8.5032E-006</c:v>
                </c:pt>
                <c:pt idx="2608">
                  <c:v>1.1464E-005</c:v>
                </c:pt>
                <c:pt idx="2609">
                  <c:v>1.4717E-005</c:v>
                </c:pt>
                <c:pt idx="2610">
                  <c:v>2.0805E-005</c:v>
                </c:pt>
                <c:pt idx="2611">
                  <c:v>3.5111E-005</c:v>
                </c:pt>
                <c:pt idx="2612">
                  <c:v>7.0933E-005</c:v>
                </c:pt>
                <c:pt idx="2613">
                  <c:v>0.00021376</c:v>
                </c:pt>
                <c:pt idx="2614">
                  <c:v>0.00037767</c:v>
                </c:pt>
                <c:pt idx="2615">
                  <c:v>0.00045611</c:v>
                </c:pt>
                <c:pt idx="2616">
                  <c:v>0.00060123</c:v>
                </c:pt>
                <c:pt idx="2617">
                  <c:v>0.00064618</c:v>
                </c:pt>
                <c:pt idx="2618">
                  <c:v>0.00059182</c:v>
                </c:pt>
                <c:pt idx="2619">
                  <c:v>0.0012855</c:v>
                </c:pt>
                <c:pt idx="2620">
                  <c:v>0.0014492</c:v>
                </c:pt>
                <c:pt idx="2621">
                  <c:v>0.0016855</c:v>
                </c:pt>
                <c:pt idx="2622">
                  <c:v>0.0021497</c:v>
                </c:pt>
                <c:pt idx="2623">
                  <c:v>0.0026638</c:v>
                </c:pt>
                <c:pt idx="2624">
                  <c:v>0.013161</c:v>
                </c:pt>
                <c:pt idx="2625">
                  <c:v>0.02202</c:v>
                </c:pt>
                <c:pt idx="2626">
                  <c:v>0.014879</c:v>
                </c:pt>
                <c:pt idx="2627">
                  <c:v>0.010416</c:v>
                </c:pt>
                <c:pt idx="2628">
                  <c:v>0.0083532</c:v>
                </c:pt>
                <c:pt idx="2629">
                  <c:v>0.0073756</c:v>
                </c:pt>
                <c:pt idx="2630">
                  <c:v>0.0064151</c:v>
                </c:pt>
                <c:pt idx="2631">
                  <c:v>0.0040659</c:v>
                </c:pt>
                <c:pt idx="2632">
                  <c:v>0.0022643</c:v>
                </c:pt>
                <c:pt idx="2633">
                  <c:v>0.00078842</c:v>
                </c:pt>
                <c:pt idx="2634">
                  <c:v>0.00019027</c:v>
                </c:pt>
                <c:pt idx="2635">
                  <c:v>9.1572E-005</c:v>
                </c:pt>
                <c:pt idx="2636">
                  <c:v>2.3074E-005</c:v>
                </c:pt>
                <c:pt idx="2637">
                  <c:v>9.2571E-007</c:v>
                </c:pt>
                <c:pt idx="2638">
                  <c:v>2.0464E-007</c:v>
                </c:pt>
                <c:pt idx="2639">
                  <c:v>4.2904E-006</c:v>
                </c:pt>
                <c:pt idx="2640">
                  <c:v>9.137E-005</c:v>
                </c:pt>
                <c:pt idx="2641">
                  <c:v>0.040873</c:v>
                </c:pt>
                <c:pt idx="2642">
                  <c:v>0.03496</c:v>
                </c:pt>
                <c:pt idx="2643">
                  <c:v>0.026676</c:v>
                </c:pt>
                <c:pt idx="2644">
                  <c:v>0.015506</c:v>
                </c:pt>
                <c:pt idx="2645">
                  <c:v>0.011666</c:v>
                </c:pt>
                <c:pt idx="2646">
                  <c:v>0.0080267</c:v>
                </c:pt>
                <c:pt idx="2647">
                  <c:v>0.0068257</c:v>
                </c:pt>
                <c:pt idx="2648">
                  <c:v>0.0058607</c:v>
                </c:pt>
                <c:pt idx="2649">
                  <c:v>0.0036273</c:v>
                </c:pt>
                <c:pt idx="2650">
                  <c:v>0.0017468</c:v>
                </c:pt>
                <c:pt idx="2651">
                  <c:v>0.00055812</c:v>
                </c:pt>
                <c:pt idx="2652">
                  <c:v>6.1369E-005</c:v>
                </c:pt>
                <c:pt idx="2653">
                  <c:v>-0.00025252</c:v>
                </c:pt>
                <c:pt idx="2654">
                  <c:v>-0.00020723</c:v>
                </c:pt>
                <c:pt idx="2655">
                  <c:v>-3.48E-005</c:v>
                </c:pt>
                <c:pt idx="2656">
                  <c:v>-4.5196E-006</c:v>
                </c:pt>
                <c:pt idx="2657">
                  <c:v>-7.3674E-006</c:v>
                </c:pt>
                <c:pt idx="2658">
                  <c:v>-1.5361E-005</c:v>
                </c:pt>
                <c:pt idx="2659">
                  <c:v>-2.4981E-005</c:v>
                </c:pt>
                <c:pt idx="2660">
                  <c:v>-0.0004096</c:v>
                </c:pt>
                <c:pt idx="2661">
                  <c:v>-0.00066816</c:v>
                </c:pt>
                <c:pt idx="2662">
                  <c:v>-0.00020733</c:v>
                </c:pt>
                <c:pt idx="2663">
                  <c:v>-8.3501E-006</c:v>
                </c:pt>
                <c:pt idx="2664">
                  <c:v>-3.9035E-008</c:v>
                </c:pt>
                <c:pt idx="2665">
                  <c:v>-5.2757E-008</c:v>
                </c:pt>
                <c:pt idx="2666">
                  <c:v>-1.2921E-008</c:v>
                </c:pt>
                <c:pt idx="2667">
                  <c:v>1.0769E-005</c:v>
                </c:pt>
                <c:pt idx="2668">
                  <c:v>0.00038641</c:v>
                </c:pt>
                <c:pt idx="2669">
                  <c:v>0.0020595</c:v>
                </c:pt>
                <c:pt idx="2670">
                  <c:v>0.0034036</c:v>
                </c:pt>
                <c:pt idx="2671">
                  <c:v>0.0077246</c:v>
                </c:pt>
                <c:pt idx="2672">
                  <c:v>0.017613</c:v>
                </c:pt>
                <c:pt idx="2673">
                  <c:v>0.013189</c:v>
                </c:pt>
                <c:pt idx="2674">
                  <c:v>0.0073229</c:v>
                </c:pt>
                <c:pt idx="2675">
                  <c:v>0.0045146</c:v>
                </c:pt>
                <c:pt idx="2676">
                  <c:v>0.0038186</c:v>
                </c:pt>
                <c:pt idx="2677">
                  <c:v>0.0031453</c:v>
                </c:pt>
                <c:pt idx="2678">
                  <c:v>0.0027205</c:v>
                </c:pt>
                <c:pt idx="2679">
                  <c:v>0.0016624</c:v>
                </c:pt>
                <c:pt idx="2680">
                  <c:v>0.00065455</c:v>
                </c:pt>
                <c:pt idx="2681">
                  <c:v>0.00015273</c:v>
                </c:pt>
                <c:pt idx="2682">
                  <c:v>0.00011722</c:v>
                </c:pt>
                <c:pt idx="2683">
                  <c:v>4.2259E-005</c:v>
                </c:pt>
                <c:pt idx="2684">
                  <c:v>4.014E-005</c:v>
                </c:pt>
                <c:pt idx="2685">
                  <c:v>0.00016455</c:v>
                </c:pt>
                <c:pt idx="2686">
                  <c:v>0.00038499</c:v>
                </c:pt>
                <c:pt idx="2687">
                  <c:v>0.00032028</c:v>
                </c:pt>
                <c:pt idx="2688">
                  <c:v>0.00022113</c:v>
                </c:pt>
                <c:pt idx="2689">
                  <c:v>1.5447E-005</c:v>
                </c:pt>
                <c:pt idx="2690">
                  <c:v>0</c:v>
                </c:pt>
                <c:pt idx="2691">
                  <c:v>0</c:v>
                </c:pt>
                <c:pt idx="2692">
                  <c:v>4.0134E-007</c:v>
                </c:pt>
                <c:pt idx="2693">
                  <c:v>0.00053086</c:v>
                </c:pt>
                <c:pt idx="2694">
                  <c:v>0.00063558</c:v>
                </c:pt>
                <c:pt idx="2695">
                  <c:v>0.0008304</c:v>
                </c:pt>
                <c:pt idx="2696">
                  <c:v>0.0014003</c:v>
                </c:pt>
                <c:pt idx="2697">
                  <c:v>0.0010176</c:v>
                </c:pt>
                <c:pt idx="2698">
                  <c:v>0.00064056</c:v>
                </c:pt>
                <c:pt idx="2699">
                  <c:v>0.00097468</c:v>
                </c:pt>
                <c:pt idx="2700">
                  <c:v>0.0049434</c:v>
                </c:pt>
                <c:pt idx="2701">
                  <c:v>0.0038518</c:v>
                </c:pt>
                <c:pt idx="2702">
                  <c:v>0.0033459</c:v>
                </c:pt>
                <c:pt idx="2703">
                  <c:v>0.0028731</c:v>
                </c:pt>
                <c:pt idx="2704">
                  <c:v>0.0022615</c:v>
                </c:pt>
                <c:pt idx="2705">
                  <c:v>0.0018246</c:v>
                </c:pt>
                <c:pt idx="2706">
                  <c:v>0.0012377</c:v>
                </c:pt>
                <c:pt idx="2707">
                  <c:v>0.00021155</c:v>
                </c:pt>
                <c:pt idx="2708">
                  <c:v>0.00013367</c:v>
                </c:pt>
                <c:pt idx="2709">
                  <c:v>0.00020095</c:v>
                </c:pt>
                <c:pt idx="2710">
                  <c:v>0.00013666</c:v>
                </c:pt>
                <c:pt idx="2711">
                  <c:v>7.2978E-005</c:v>
                </c:pt>
                <c:pt idx="2712">
                  <c:v>6.6992E-005</c:v>
                </c:pt>
                <c:pt idx="2713">
                  <c:v>9.4716E-005</c:v>
                </c:pt>
                <c:pt idx="2714">
                  <c:v>0.00018839</c:v>
                </c:pt>
                <c:pt idx="2715">
                  <c:v>0.00025301</c:v>
                </c:pt>
                <c:pt idx="2716">
                  <c:v>0.013993</c:v>
                </c:pt>
                <c:pt idx="2717">
                  <c:v>0.03358</c:v>
                </c:pt>
                <c:pt idx="2718">
                  <c:v>0.025463</c:v>
                </c:pt>
                <c:pt idx="2719">
                  <c:v>0.013138</c:v>
                </c:pt>
                <c:pt idx="2720">
                  <c:v>0.0075572</c:v>
                </c:pt>
                <c:pt idx="2721">
                  <c:v>0.0053733</c:v>
                </c:pt>
                <c:pt idx="2722">
                  <c:v>0.0047906</c:v>
                </c:pt>
                <c:pt idx="2723">
                  <c:v>0.0038126</c:v>
                </c:pt>
                <c:pt idx="2724">
                  <c:v>0.0029693</c:v>
                </c:pt>
                <c:pt idx="2725">
                  <c:v>0.0019027</c:v>
                </c:pt>
                <c:pt idx="2726">
                  <c:v>5.4692E-005</c:v>
                </c:pt>
                <c:pt idx="2727">
                  <c:v>-0.00017836</c:v>
                </c:pt>
                <c:pt idx="2728">
                  <c:v>-0.00049375</c:v>
                </c:pt>
                <c:pt idx="2729">
                  <c:v>-0.00047194</c:v>
                </c:pt>
                <c:pt idx="2730">
                  <c:v>-0.00018457</c:v>
                </c:pt>
                <c:pt idx="2731">
                  <c:v>-0.00010707</c:v>
                </c:pt>
                <c:pt idx="2732">
                  <c:v>-9.3578E-005</c:v>
                </c:pt>
                <c:pt idx="2733">
                  <c:v>-0.00012643</c:v>
                </c:pt>
                <c:pt idx="2734">
                  <c:v>-0.00018185</c:v>
                </c:pt>
                <c:pt idx="2735">
                  <c:v>-0.00024723</c:v>
                </c:pt>
                <c:pt idx="2736">
                  <c:v>-9.9535E-005</c:v>
                </c:pt>
                <c:pt idx="2737">
                  <c:v>3.6544E-005</c:v>
                </c:pt>
                <c:pt idx="2738">
                  <c:v>1.2546E-005</c:v>
                </c:pt>
                <c:pt idx="2739">
                  <c:v>7.3277E-006</c:v>
                </c:pt>
                <c:pt idx="2740">
                  <c:v>0.017978</c:v>
                </c:pt>
                <c:pt idx="2741">
                  <c:v>0.035843</c:v>
                </c:pt>
                <c:pt idx="2742">
                  <c:v>0.020146</c:v>
                </c:pt>
                <c:pt idx="2743">
                  <c:v>0.012048</c:v>
                </c:pt>
                <c:pt idx="2744">
                  <c:v>0.0070376</c:v>
                </c:pt>
                <c:pt idx="2745">
                  <c:v>0.0052469</c:v>
                </c:pt>
                <c:pt idx="2746">
                  <c:v>0.0051629</c:v>
                </c:pt>
                <c:pt idx="2747">
                  <c:v>0.0041231</c:v>
                </c:pt>
                <c:pt idx="2748">
                  <c:v>0.0025986</c:v>
                </c:pt>
                <c:pt idx="2749">
                  <c:v>4.8474E-005</c:v>
                </c:pt>
                <c:pt idx="2750">
                  <c:v>4.7324E-005</c:v>
                </c:pt>
                <c:pt idx="2751">
                  <c:v>1.5754E-005</c:v>
                </c:pt>
                <c:pt idx="2752">
                  <c:v>-0.00012451</c:v>
                </c:pt>
                <c:pt idx="2753">
                  <c:v>-8.9433E-005</c:v>
                </c:pt>
                <c:pt idx="2754">
                  <c:v>-9.1596E-006</c:v>
                </c:pt>
                <c:pt idx="2755">
                  <c:v>6.7384E-006</c:v>
                </c:pt>
                <c:pt idx="2756">
                  <c:v>7.078E-005</c:v>
                </c:pt>
                <c:pt idx="2757">
                  <c:v>0.00019635</c:v>
                </c:pt>
                <c:pt idx="2758">
                  <c:v>0.00044133</c:v>
                </c:pt>
                <c:pt idx="2759">
                  <c:v>0.00046056</c:v>
                </c:pt>
                <c:pt idx="2760">
                  <c:v>0.00035929</c:v>
                </c:pt>
                <c:pt idx="2761">
                  <c:v>0.00016677</c:v>
                </c:pt>
                <c:pt idx="2762">
                  <c:v>0.00015323</c:v>
                </c:pt>
                <c:pt idx="2763">
                  <c:v>0.00013832</c:v>
                </c:pt>
                <c:pt idx="2764">
                  <c:v>5.7447E-005</c:v>
                </c:pt>
                <c:pt idx="2765">
                  <c:v>9.5605E-006</c:v>
                </c:pt>
                <c:pt idx="2766">
                  <c:v>1.5695E-008</c:v>
                </c:pt>
                <c:pt idx="2767">
                  <c:v>1.8142E-007</c:v>
                </c:pt>
                <c:pt idx="2768">
                  <c:v>5.7136E-005</c:v>
                </c:pt>
                <c:pt idx="2769">
                  <c:v>0.00048784</c:v>
                </c:pt>
                <c:pt idx="2770">
                  <c:v>0.00046575</c:v>
                </c:pt>
                <c:pt idx="2771">
                  <c:v>0.00027302</c:v>
                </c:pt>
                <c:pt idx="2772">
                  <c:v>0.00018877</c:v>
                </c:pt>
                <c:pt idx="2773">
                  <c:v>0.00017525</c:v>
                </c:pt>
                <c:pt idx="2774">
                  <c:v>0.0004213</c:v>
                </c:pt>
                <c:pt idx="2775">
                  <c:v>0.0011032</c:v>
                </c:pt>
                <c:pt idx="2776">
                  <c:v>0.0018929</c:v>
                </c:pt>
                <c:pt idx="2777">
                  <c:v>0.0019136</c:v>
                </c:pt>
                <c:pt idx="2778">
                  <c:v>0.0022158</c:v>
                </c:pt>
                <c:pt idx="2779">
                  <c:v>0.00099895</c:v>
                </c:pt>
                <c:pt idx="2780">
                  <c:v>0.00040435</c:v>
                </c:pt>
                <c:pt idx="2781">
                  <c:v>0.00011022</c:v>
                </c:pt>
                <c:pt idx="2782">
                  <c:v>7.3332E-005</c:v>
                </c:pt>
                <c:pt idx="2783">
                  <c:v>5.883E-005</c:v>
                </c:pt>
                <c:pt idx="2784">
                  <c:v>0.00032163</c:v>
                </c:pt>
                <c:pt idx="2785">
                  <c:v>0.00086316</c:v>
                </c:pt>
                <c:pt idx="2786">
                  <c:v>0.00079927</c:v>
                </c:pt>
                <c:pt idx="2787">
                  <c:v>0.0001812</c:v>
                </c:pt>
                <c:pt idx="2788">
                  <c:v>4.0055E-005</c:v>
                </c:pt>
                <c:pt idx="2789">
                  <c:v>2.4608E-005</c:v>
                </c:pt>
                <c:pt idx="2790">
                  <c:v>4.074E-005</c:v>
                </c:pt>
                <c:pt idx="2791">
                  <c:v>0.00014956</c:v>
                </c:pt>
                <c:pt idx="2792">
                  <c:v>0.00013323</c:v>
                </c:pt>
                <c:pt idx="2793">
                  <c:v>0.00041541</c:v>
                </c:pt>
                <c:pt idx="2794">
                  <c:v>0.00041653</c:v>
                </c:pt>
                <c:pt idx="2795">
                  <c:v>0.00029185</c:v>
                </c:pt>
                <c:pt idx="2796">
                  <c:v>4.5409E-005</c:v>
                </c:pt>
                <c:pt idx="2797">
                  <c:v>1.0988E-005</c:v>
                </c:pt>
                <c:pt idx="2798">
                  <c:v>3.1619E-006</c:v>
                </c:pt>
                <c:pt idx="2799">
                  <c:v>1.2752E-005</c:v>
                </c:pt>
                <c:pt idx="2800">
                  <c:v>9.5983E-005</c:v>
                </c:pt>
                <c:pt idx="2801">
                  <c:v>0.00055452</c:v>
                </c:pt>
                <c:pt idx="2802">
                  <c:v>0.00664</c:v>
                </c:pt>
                <c:pt idx="2803">
                  <c:v>0.01002</c:v>
                </c:pt>
                <c:pt idx="2804">
                  <c:v>0.0064665</c:v>
                </c:pt>
                <c:pt idx="2805">
                  <c:v>0.0043121</c:v>
                </c:pt>
                <c:pt idx="2806">
                  <c:v>0.0026728</c:v>
                </c:pt>
                <c:pt idx="2807">
                  <c:v>0.0002494</c:v>
                </c:pt>
                <c:pt idx="2808">
                  <c:v>-4.9674E-005</c:v>
                </c:pt>
                <c:pt idx="2809">
                  <c:v>-0.00029746</c:v>
                </c:pt>
                <c:pt idx="2810">
                  <c:v>-0.00031183</c:v>
                </c:pt>
                <c:pt idx="2811">
                  <c:v>-6.5865E-005</c:v>
                </c:pt>
                <c:pt idx="2812">
                  <c:v>-1.9815E-006</c:v>
                </c:pt>
                <c:pt idx="2813">
                  <c:v>1.6796E-005</c:v>
                </c:pt>
                <c:pt idx="2814">
                  <c:v>2.7713E-005</c:v>
                </c:pt>
                <c:pt idx="2815">
                  <c:v>4.685E-005</c:v>
                </c:pt>
                <c:pt idx="2816">
                  <c:v>0.0031878</c:v>
                </c:pt>
                <c:pt idx="2817">
                  <c:v>0.023065</c:v>
                </c:pt>
                <c:pt idx="2818">
                  <c:v>0.013995</c:v>
                </c:pt>
                <c:pt idx="2819">
                  <c:v>0.0085788</c:v>
                </c:pt>
                <c:pt idx="2820">
                  <c:v>0.0057441</c:v>
                </c:pt>
                <c:pt idx="2821">
                  <c:v>0.0041352</c:v>
                </c:pt>
                <c:pt idx="2822">
                  <c:v>0.0034131</c:v>
                </c:pt>
                <c:pt idx="2823">
                  <c:v>0.0033664</c:v>
                </c:pt>
                <c:pt idx="2824">
                  <c:v>0.0028363</c:v>
                </c:pt>
                <c:pt idx="2825">
                  <c:v>0.0017499</c:v>
                </c:pt>
                <c:pt idx="2826">
                  <c:v>5.2924E-005</c:v>
                </c:pt>
                <c:pt idx="2827">
                  <c:v>3.9075E-005</c:v>
                </c:pt>
                <c:pt idx="2828">
                  <c:v>-1.9012E-005</c:v>
                </c:pt>
                <c:pt idx="2829">
                  <c:v>-3.009E-006</c:v>
                </c:pt>
                <c:pt idx="2830">
                  <c:v>1.6719E-005</c:v>
                </c:pt>
                <c:pt idx="2831">
                  <c:v>0.00013769</c:v>
                </c:pt>
                <c:pt idx="2832">
                  <c:v>0.0072444</c:v>
                </c:pt>
                <c:pt idx="2833">
                  <c:v>0.012379</c:v>
                </c:pt>
                <c:pt idx="2834">
                  <c:v>0.010912</c:v>
                </c:pt>
                <c:pt idx="2835">
                  <c:v>0.0056945</c:v>
                </c:pt>
                <c:pt idx="2836">
                  <c:v>0.003394</c:v>
                </c:pt>
                <c:pt idx="2837">
                  <c:v>0.0029889</c:v>
                </c:pt>
                <c:pt idx="2838">
                  <c:v>0.0026023</c:v>
                </c:pt>
                <c:pt idx="2839">
                  <c:v>0.002277</c:v>
                </c:pt>
                <c:pt idx="2840">
                  <c:v>0.00053032</c:v>
                </c:pt>
                <c:pt idx="2841">
                  <c:v>0.00017427</c:v>
                </c:pt>
                <c:pt idx="2842">
                  <c:v>1.4622E-006</c:v>
                </c:pt>
                <c:pt idx="2843">
                  <c:v>9.8599E-006</c:v>
                </c:pt>
                <c:pt idx="2844">
                  <c:v>5.3261E-005</c:v>
                </c:pt>
                <c:pt idx="2845">
                  <c:v>4.3495E-005</c:v>
                </c:pt>
                <c:pt idx="2846">
                  <c:v>1.3343E-005</c:v>
                </c:pt>
                <c:pt idx="2847">
                  <c:v>3.02E-005</c:v>
                </c:pt>
                <c:pt idx="2848">
                  <c:v>9.4383E-005</c:v>
                </c:pt>
                <c:pt idx="2849">
                  <c:v>0.00020073</c:v>
                </c:pt>
                <c:pt idx="2850">
                  <c:v>0.00019829</c:v>
                </c:pt>
                <c:pt idx="2851">
                  <c:v>9.2915E-005</c:v>
                </c:pt>
                <c:pt idx="2852">
                  <c:v>3.5162E-005</c:v>
                </c:pt>
                <c:pt idx="2853">
                  <c:v>2.4402E-005</c:v>
                </c:pt>
                <c:pt idx="2854">
                  <c:v>6.8464E-005</c:v>
                </c:pt>
                <c:pt idx="2855">
                  <c:v>0.00028396</c:v>
                </c:pt>
                <c:pt idx="2856">
                  <c:v>0.00054899</c:v>
                </c:pt>
                <c:pt idx="2857">
                  <c:v>0.0033992</c:v>
                </c:pt>
                <c:pt idx="2858">
                  <c:v>0.011809</c:v>
                </c:pt>
                <c:pt idx="2859">
                  <c:v>0.013984</c:v>
                </c:pt>
                <c:pt idx="2860">
                  <c:v>0.01089</c:v>
                </c:pt>
                <c:pt idx="2861">
                  <c:v>0.0082827</c:v>
                </c:pt>
                <c:pt idx="2862">
                  <c:v>0.0061612</c:v>
                </c:pt>
                <c:pt idx="2863">
                  <c:v>0.004367</c:v>
                </c:pt>
                <c:pt idx="2864">
                  <c:v>0.0024523</c:v>
                </c:pt>
                <c:pt idx="2865">
                  <c:v>0.0014669</c:v>
                </c:pt>
                <c:pt idx="2866">
                  <c:v>0.00048136</c:v>
                </c:pt>
                <c:pt idx="2867">
                  <c:v>0.00013157</c:v>
                </c:pt>
                <c:pt idx="2868">
                  <c:v>0.00015515</c:v>
                </c:pt>
                <c:pt idx="2869">
                  <c:v>0.00021021</c:v>
                </c:pt>
                <c:pt idx="2870">
                  <c:v>7.2318E-005</c:v>
                </c:pt>
                <c:pt idx="2871">
                  <c:v>6.1801E-006</c:v>
                </c:pt>
                <c:pt idx="2872">
                  <c:v>3.5261E-006</c:v>
                </c:pt>
                <c:pt idx="2873">
                  <c:v>0.0060145</c:v>
                </c:pt>
                <c:pt idx="2874">
                  <c:v>0.01648</c:v>
                </c:pt>
                <c:pt idx="2875">
                  <c:v>0.010248</c:v>
                </c:pt>
                <c:pt idx="2876">
                  <c:v>0.0067302</c:v>
                </c:pt>
                <c:pt idx="2877">
                  <c:v>0.0048247</c:v>
                </c:pt>
                <c:pt idx="2878">
                  <c:v>0.0038572</c:v>
                </c:pt>
                <c:pt idx="2879">
                  <c:v>0.0029946</c:v>
                </c:pt>
                <c:pt idx="2880">
                  <c:v>0.0017507</c:v>
                </c:pt>
                <c:pt idx="2881">
                  <c:v>4.8182E-005</c:v>
                </c:pt>
                <c:pt idx="2882">
                  <c:v>0.00010162</c:v>
                </c:pt>
                <c:pt idx="2883">
                  <c:v>5.1502E-005</c:v>
                </c:pt>
                <c:pt idx="2884">
                  <c:v>2.4388E-005</c:v>
                </c:pt>
                <c:pt idx="2885">
                  <c:v>6.3474E-005</c:v>
                </c:pt>
                <c:pt idx="2886">
                  <c:v>8.5783E-005</c:v>
                </c:pt>
                <c:pt idx="2887">
                  <c:v>0.00027072</c:v>
                </c:pt>
                <c:pt idx="2888">
                  <c:v>0.0012465</c:v>
                </c:pt>
                <c:pt idx="2889">
                  <c:v>0.0021675</c:v>
                </c:pt>
                <c:pt idx="2890">
                  <c:v>0.0012308</c:v>
                </c:pt>
                <c:pt idx="2891">
                  <c:v>0.00024488</c:v>
                </c:pt>
                <c:pt idx="2892">
                  <c:v>9.867E-005</c:v>
                </c:pt>
                <c:pt idx="2893">
                  <c:v>8.4258E-005</c:v>
                </c:pt>
                <c:pt idx="2894">
                  <c:v>4.3688E-005</c:v>
                </c:pt>
                <c:pt idx="2895">
                  <c:v>2.3977E-005</c:v>
                </c:pt>
                <c:pt idx="2896">
                  <c:v>4.8399E-005</c:v>
                </c:pt>
                <c:pt idx="2897">
                  <c:v>0.02497</c:v>
                </c:pt>
                <c:pt idx="2898">
                  <c:v>0.036013</c:v>
                </c:pt>
                <c:pt idx="2899">
                  <c:v>0.024435</c:v>
                </c:pt>
                <c:pt idx="2900">
                  <c:v>0.015724</c:v>
                </c:pt>
                <c:pt idx="2901">
                  <c:v>0.010723</c:v>
                </c:pt>
                <c:pt idx="2902">
                  <c:v>0.008657</c:v>
                </c:pt>
                <c:pt idx="2903">
                  <c:v>0.0076281</c:v>
                </c:pt>
                <c:pt idx="2904">
                  <c:v>0.0060391</c:v>
                </c:pt>
                <c:pt idx="2905">
                  <c:v>0.0038709</c:v>
                </c:pt>
                <c:pt idx="2906">
                  <c:v>0.0024523</c:v>
                </c:pt>
                <c:pt idx="2907">
                  <c:v>0.0013353</c:v>
                </c:pt>
                <c:pt idx="2908">
                  <c:v>0.00024689</c:v>
                </c:pt>
                <c:pt idx="2909">
                  <c:v>-0.00011133</c:v>
                </c:pt>
                <c:pt idx="2910">
                  <c:v>-3.2291E-005</c:v>
                </c:pt>
                <c:pt idx="2911">
                  <c:v>8.1624E-005</c:v>
                </c:pt>
                <c:pt idx="2912">
                  <c:v>0.00025726</c:v>
                </c:pt>
                <c:pt idx="2913">
                  <c:v>0.0017983</c:v>
                </c:pt>
                <c:pt idx="2914">
                  <c:v>0.0090265</c:v>
                </c:pt>
                <c:pt idx="2915">
                  <c:v>0.02158</c:v>
                </c:pt>
                <c:pt idx="2916">
                  <c:v>0.018217</c:v>
                </c:pt>
                <c:pt idx="2917">
                  <c:v>0.014376</c:v>
                </c:pt>
                <c:pt idx="2918">
                  <c:v>0.010769</c:v>
                </c:pt>
                <c:pt idx="2919">
                  <c:v>0.0076328</c:v>
                </c:pt>
                <c:pt idx="2920">
                  <c:v>0.0064156</c:v>
                </c:pt>
                <c:pt idx="2921">
                  <c:v>0.0047513</c:v>
                </c:pt>
                <c:pt idx="2922">
                  <c:v>0.0027733</c:v>
                </c:pt>
                <c:pt idx="2923">
                  <c:v>0.0012442</c:v>
                </c:pt>
                <c:pt idx="2924">
                  <c:v>-9.8861E-005</c:v>
                </c:pt>
                <c:pt idx="2925">
                  <c:v>-0.00021902</c:v>
                </c:pt>
                <c:pt idx="2926">
                  <c:v>-5.6599E-005</c:v>
                </c:pt>
                <c:pt idx="2927">
                  <c:v>-6.4329E-006</c:v>
                </c:pt>
                <c:pt idx="2928">
                  <c:v>-2.2695E-006</c:v>
                </c:pt>
                <c:pt idx="2929">
                  <c:v>-1.0095E-006</c:v>
                </c:pt>
                <c:pt idx="2930">
                  <c:v>6.8083E-006</c:v>
                </c:pt>
                <c:pt idx="2931">
                  <c:v>3.8713E-005</c:v>
                </c:pt>
                <c:pt idx="2932">
                  <c:v>8.832E-005</c:v>
                </c:pt>
                <c:pt idx="2933">
                  <c:v>0.00012817</c:v>
                </c:pt>
                <c:pt idx="2934">
                  <c:v>0.00015258</c:v>
                </c:pt>
                <c:pt idx="2935">
                  <c:v>0.00024485</c:v>
                </c:pt>
                <c:pt idx="2936">
                  <c:v>0.0026316</c:v>
                </c:pt>
                <c:pt idx="2937">
                  <c:v>0.0069838</c:v>
                </c:pt>
                <c:pt idx="2938">
                  <c:v>0.012661</c:v>
                </c:pt>
                <c:pt idx="2939">
                  <c:v>0.02093</c:v>
                </c:pt>
                <c:pt idx="2940">
                  <c:v>0.023621</c:v>
                </c:pt>
                <c:pt idx="2941">
                  <c:v>0.015292</c:v>
                </c:pt>
                <c:pt idx="2942">
                  <c:v>0.0077446</c:v>
                </c:pt>
                <c:pt idx="2943">
                  <c:v>0.0045021</c:v>
                </c:pt>
                <c:pt idx="2944">
                  <c:v>0.0042575</c:v>
                </c:pt>
                <c:pt idx="2945">
                  <c:v>0.0035814</c:v>
                </c:pt>
                <c:pt idx="2946">
                  <c:v>0.0031527</c:v>
                </c:pt>
                <c:pt idx="2947">
                  <c:v>0.0025956</c:v>
                </c:pt>
                <c:pt idx="2948">
                  <c:v>0.0013833</c:v>
                </c:pt>
                <c:pt idx="2949">
                  <c:v>6.3487E-005</c:v>
                </c:pt>
                <c:pt idx="2950">
                  <c:v>0.00011585</c:v>
                </c:pt>
                <c:pt idx="2951">
                  <c:v>0.00043761</c:v>
                </c:pt>
                <c:pt idx="2952">
                  <c:v>0.05374</c:v>
                </c:pt>
                <c:pt idx="2953">
                  <c:v>0.039746</c:v>
                </c:pt>
                <c:pt idx="2954">
                  <c:v>0.023329</c:v>
                </c:pt>
                <c:pt idx="2955">
                  <c:v>0.013238</c:v>
                </c:pt>
                <c:pt idx="2956">
                  <c:v>0.0072859</c:v>
                </c:pt>
                <c:pt idx="2957">
                  <c:v>0.0057149</c:v>
                </c:pt>
                <c:pt idx="2958">
                  <c:v>0.0051952</c:v>
                </c:pt>
                <c:pt idx="2959">
                  <c:v>0.0037986</c:v>
                </c:pt>
                <c:pt idx="2960">
                  <c:v>0.0023644</c:v>
                </c:pt>
                <c:pt idx="2961">
                  <c:v>0.0013634</c:v>
                </c:pt>
                <c:pt idx="2962">
                  <c:v>6.6066E-005</c:v>
                </c:pt>
                <c:pt idx="2963">
                  <c:v>-0.00058238</c:v>
                </c:pt>
                <c:pt idx="2964">
                  <c:v>-0.00032303</c:v>
                </c:pt>
                <c:pt idx="2965">
                  <c:v>-7.1759E-005</c:v>
                </c:pt>
                <c:pt idx="2966">
                  <c:v>-3.0042E-005</c:v>
                </c:pt>
                <c:pt idx="2967">
                  <c:v>-3.2022E-005</c:v>
                </c:pt>
                <c:pt idx="2968">
                  <c:v>-8.74E-005</c:v>
                </c:pt>
                <c:pt idx="2969">
                  <c:v>-0.00015882</c:v>
                </c:pt>
                <c:pt idx="2970">
                  <c:v>0.00069321</c:v>
                </c:pt>
                <c:pt idx="2971">
                  <c:v>0.002835</c:v>
                </c:pt>
                <c:pt idx="2972">
                  <c:v>0.0041426</c:v>
                </c:pt>
                <c:pt idx="2973">
                  <c:v>0.0022684</c:v>
                </c:pt>
                <c:pt idx="2974">
                  <c:v>0.00050329</c:v>
                </c:pt>
                <c:pt idx="2975">
                  <c:v>0.00027045</c:v>
                </c:pt>
                <c:pt idx="2976">
                  <c:v>8.9199E-005</c:v>
                </c:pt>
                <c:pt idx="2977">
                  <c:v>0.0033768</c:v>
                </c:pt>
                <c:pt idx="2978">
                  <c:v>0.026988</c:v>
                </c:pt>
                <c:pt idx="2979">
                  <c:v>0.022708</c:v>
                </c:pt>
                <c:pt idx="2980">
                  <c:v>0.017264</c:v>
                </c:pt>
                <c:pt idx="2981">
                  <c:v>0.010398</c:v>
                </c:pt>
                <c:pt idx="2982">
                  <c:v>0.0065764</c:v>
                </c:pt>
                <c:pt idx="2983">
                  <c:v>0.0053993</c:v>
                </c:pt>
                <c:pt idx="2984">
                  <c:v>0.0043597</c:v>
                </c:pt>
                <c:pt idx="2985">
                  <c:v>0.0028373</c:v>
                </c:pt>
                <c:pt idx="2986">
                  <c:v>0.0016951</c:v>
                </c:pt>
                <c:pt idx="2987">
                  <c:v>5.7691E-005</c:v>
                </c:pt>
                <c:pt idx="2988">
                  <c:v>-0.00052801</c:v>
                </c:pt>
                <c:pt idx="2989">
                  <c:v>-0.00071276</c:v>
                </c:pt>
                <c:pt idx="2990">
                  <c:v>-0.00041788</c:v>
                </c:pt>
                <c:pt idx="2991">
                  <c:v>-0.00011375</c:v>
                </c:pt>
                <c:pt idx="2992">
                  <c:v>1.5244E-006</c:v>
                </c:pt>
                <c:pt idx="2993">
                  <c:v>0.0068413</c:v>
                </c:pt>
                <c:pt idx="2994">
                  <c:v>0.021606</c:v>
                </c:pt>
                <c:pt idx="2995">
                  <c:v>0.010596</c:v>
                </c:pt>
                <c:pt idx="2996">
                  <c:v>0.0038779</c:v>
                </c:pt>
                <c:pt idx="2997">
                  <c:v>0.0022076</c:v>
                </c:pt>
                <c:pt idx="2998">
                  <c:v>0.0017952</c:v>
                </c:pt>
                <c:pt idx="2999">
                  <c:v>0.001029</c:v>
                </c:pt>
                <c:pt idx="3000">
                  <c:v>0.0007058</c:v>
                </c:pt>
                <c:pt idx="3001">
                  <c:v>0.00024123</c:v>
                </c:pt>
                <c:pt idx="3002">
                  <c:v>0.00017348</c:v>
                </c:pt>
                <c:pt idx="3003">
                  <c:v>8.4136E-005</c:v>
                </c:pt>
                <c:pt idx="3004">
                  <c:v>1.0984E-005</c:v>
                </c:pt>
                <c:pt idx="3005">
                  <c:v>-1.5249E-005</c:v>
                </c:pt>
                <c:pt idx="3006">
                  <c:v>-1.3088E-005</c:v>
                </c:pt>
                <c:pt idx="3007">
                  <c:v>-3.9603E-006</c:v>
                </c:pt>
                <c:pt idx="3008">
                  <c:v>6.419E-006</c:v>
                </c:pt>
                <c:pt idx="3009">
                  <c:v>1.1953E-005</c:v>
                </c:pt>
                <c:pt idx="3010">
                  <c:v>2.5947E-005</c:v>
                </c:pt>
                <c:pt idx="3011">
                  <c:v>0.00010532</c:v>
                </c:pt>
                <c:pt idx="3012">
                  <c:v>0.000365</c:v>
                </c:pt>
                <c:pt idx="3013">
                  <c:v>0.0017526</c:v>
                </c:pt>
                <c:pt idx="3014">
                  <c:v>0.0026302</c:v>
                </c:pt>
                <c:pt idx="3015">
                  <c:v>0.0022858</c:v>
                </c:pt>
                <c:pt idx="3016">
                  <c:v>0.0020894</c:v>
                </c:pt>
                <c:pt idx="3017">
                  <c:v>0.0011409</c:v>
                </c:pt>
                <c:pt idx="3018">
                  <c:v>0.00032595</c:v>
                </c:pt>
                <c:pt idx="3019">
                  <c:v>0.00020663</c:v>
                </c:pt>
                <c:pt idx="3020">
                  <c:v>0.00012855</c:v>
                </c:pt>
                <c:pt idx="3021">
                  <c:v>3.7645E-005</c:v>
                </c:pt>
                <c:pt idx="3022">
                  <c:v>2.6932E-005</c:v>
                </c:pt>
                <c:pt idx="3023">
                  <c:v>0.00037111</c:v>
                </c:pt>
                <c:pt idx="3024">
                  <c:v>0.0012721</c:v>
                </c:pt>
                <c:pt idx="3025">
                  <c:v>0.0014001</c:v>
                </c:pt>
                <c:pt idx="3026">
                  <c:v>0.0016904</c:v>
                </c:pt>
                <c:pt idx="3027">
                  <c:v>0.00094126</c:v>
                </c:pt>
                <c:pt idx="3028">
                  <c:v>0.00032923</c:v>
                </c:pt>
                <c:pt idx="3029">
                  <c:v>7.7354E-005</c:v>
                </c:pt>
                <c:pt idx="3030">
                  <c:v>5.9439E-005</c:v>
                </c:pt>
                <c:pt idx="3031">
                  <c:v>0.00017592</c:v>
                </c:pt>
                <c:pt idx="3032">
                  <c:v>0.00038529</c:v>
                </c:pt>
                <c:pt idx="3033">
                  <c:v>0.0018606</c:v>
                </c:pt>
                <c:pt idx="3034">
                  <c:v>0.0022215</c:v>
                </c:pt>
                <c:pt idx="3035">
                  <c:v>0.0015806</c:v>
                </c:pt>
                <c:pt idx="3036">
                  <c:v>0.0010443</c:v>
                </c:pt>
                <c:pt idx="3037">
                  <c:v>0.00063532</c:v>
                </c:pt>
                <c:pt idx="3038">
                  <c:v>0.0003715</c:v>
                </c:pt>
                <c:pt idx="3039">
                  <c:v>0.00064753</c:v>
                </c:pt>
                <c:pt idx="3040">
                  <c:v>0.00072336</c:v>
                </c:pt>
                <c:pt idx="3041">
                  <c:v>0.00086654</c:v>
                </c:pt>
                <c:pt idx="3042">
                  <c:v>0.00031686</c:v>
                </c:pt>
                <c:pt idx="3043">
                  <c:v>1.2079E-005</c:v>
                </c:pt>
                <c:pt idx="3044">
                  <c:v>-4.8009E-005</c:v>
                </c:pt>
                <c:pt idx="3045">
                  <c:v>-0.000129</c:v>
                </c:pt>
                <c:pt idx="3046">
                  <c:v>-0.00052365</c:v>
                </c:pt>
                <c:pt idx="3047">
                  <c:v>-0.00045067</c:v>
                </c:pt>
                <c:pt idx="3048">
                  <c:v>-0.00018059</c:v>
                </c:pt>
                <c:pt idx="3049">
                  <c:v>0.0069946</c:v>
                </c:pt>
                <c:pt idx="3050">
                  <c:v>0.019219</c:v>
                </c:pt>
                <c:pt idx="3051">
                  <c:v>0.0085618</c:v>
                </c:pt>
                <c:pt idx="3052">
                  <c:v>0.0036239</c:v>
                </c:pt>
                <c:pt idx="3053">
                  <c:v>0.0015997</c:v>
                </c:pt>
                <c:pt idx="3054">
                  <c:v>0.00099041</c:v>
                </c:pt>
                <c:pt idx="3055">
                  <c:v>0.00046013</c:v>
                </c:pt>
                <c:pt idx="3056">
                  <c:v>0.00012847</c:v>
                </c:pt>
                <c:pt idx="3057">
                  <c:v>0.00020288</c:v>
                </c:pt>
                <c:pt idx="3058">
                  <c:v>0.00032314</c:v>
                </c:pt>
                <c:pt idx="3059">
                  <c:v>0.00033168</c:v>
                </c:pt>
                <c:pt idx="3060">
                  <c:v>0.00019006</c:v>
                </c:pt>
                <c:pt idx="3061">
                  <c:v>7.6631E-005</c:v>
                </c:pt>
                <c:pt idx="3062">
                  <c:v>1.8881E-005</c:v>
                </c:pt>
                <c:pt idx="3063">
                  <c:v>4.5041E-005</c:v>
                </c:pt>
                <c:pt idx="3064">
                  <c:v>0.00021631</c:v>
                </c:pt>
                <c:pt idx="3065">
                  <c:v>0.00040674</c:v>
                </c:pt>
                <c:pt idx="3066">
                  <c:v>0.00046881</c:v>
                </c:pt>
                <c:pt idx="3067">
                  <c:v>0.00035209</c:v>
                </c:pt>
                <c:pt idx="3068">
                  <c:v>0.00034051</c:v>
                </c:pt>
                <c:pt idx="3069">
                  <c:v>0.0083358</c:v>
                </c:pt>
                <c:pt idx="3070">
                  <c:v>0.025587</c:v>
                </c:pt>
                <c:pt idx="3071">
                  <c:v>0.013763</c:v>
                </c:pt>
                <c:pt idx="3072">
                  <c:v>0.0064484</c:v>
                </c:pt>
                <c:pt idx="3073">
                  <c:v>0.0039908</c:v>
                </c:pt>
                <c:pt idx="3074">
                  <c:v>0.0033889</c:v>
                </c:pt>
                <c:pt idx="3075">
                  <c:v>0.0020066</c:v>
                </c:pt>
                <c:pt idx="3076">
                  <c:v>0.00035688</c:v>
                </c:pt>
                <c:pt idx="3077">
                  <c:v>9.8465E-005</c:v>
                </c:pt>
                <c:pt idx="3078">
                  <c:v>0.0007387</c:v>
                </c:pt>
                <c:pt idx="3079">
                  <c:v>0.00080074</c:v>
                </c:pt>
                <c:pt idx="3080">
                  <c:v>0.00057633</c:v>
                </c:pt>
                <c:pt idx="3081">
                  <c:v>0.0001869</c:v>
                </c:pt>
                <c:pt idx="3082">
                  <c:v>0.00013128</c:v>
                </c:pt>
                <c:pt idx="3083">
                  <c:v>0.00025348</c:v>
                </c:pt>
                <c:pt idx="3084">
                  <c:v>0.00041863</c:v>
                </c:pt>
                <c:pt idx="3085">
                  <c:v>0.00035825</c:v>
                </c:pt>
                <c:pt idx="3086">
                  <c:v>0.00027555</c:v>
                </c:pt>
                <c:pt idx="3087">
                  <c:v>0.00029458</c:v>
                </c:pt>
                <c:pt idx="3088">
                  <c:v>0.00021904</c:v>
                </c:pt>
                <c:pt idx="3089">
                  <c:v>0.00028436</c:v>
                </c:pt>
                <c:pt idx="3090">
                  <c:v>0.00047144</c:v>
                </c:pt>
                <c:pt idx="3091">
                  <c:v>0.0005332</c:v>
                </c:pt>
                <c:pt idx="3092">
                  <c:v>0.0004172</c:v>
                </c:pt>
                <c:pt idx="3093">
                  <c:v>0.00013923</c:v>
                </c:pt>
                <c:pt idx="3094">
                  <c:v>0.0037805</c:v>
                </c:pt>
                <c:pt idx="3095">
                  <c:v>0.017728</c:v>
                </c:pt>
                <c:pt idx="3096">
                  <c:v>0.015694</c:v>
                </c:pt>
                <c:pt idx="3097">
                  <c:v>0.010872</c:v>
                </c:pt>
                <c:pt idx="3098">
                  <c:v>0.0069323</c:v>
                </c:pt>
                <c:pt idx="3099">
                  <c:v>0.0049904</c:v>
                </c:pt>
                <c:pt idx="3100">
                  <c:v>0.004042</c:v>
                </c:pt>
                <c:pt idx="3101">
                  <c:v>0.0023818</c:v>
                </c:pt>
                <c:pt idx="3102">
                  <c:v>0.0013417</c:v>
                </c:pt>
                <c:pt idx="3103">
                  <c:v>0.00011936</c:v>
                </c:pt>
                <c:pt idx="3104">
                  <c:v>0.00020456</c:v>
                </c:pt>
                <c:pt idx="3105">
                  <c:v>-0.00010044</c:v>
                </c:pt>
                <c:pt idx="3106">
                  <c:v>-0.00033464</c:v>
                </c:pt>
                <c:pt idx="3107">
                  <c:v>-8.7143E-005</c:v>
                </c:pt>
                <c:pt idx="3108">
                  <c:v>-1.0536E-006</c:v>
                </c:pt>
                <c:pt idx="3109">
                  <c:v>4.6545E-007</c:v>
                </c:pt>
                <c:pt idx="3110">
                  <c:v>2.3635E-006</c:v>
                </c:pt>
                <c:pt idx="3111">
                  <c:v>5.0116E-005</c:v>
                </c:pt>
                <c:pt idx="3112">
                  <c:v>0.0056373</c:v>
                </c:pt>
                <c:pt idx="3113">
                  <c:v>0.010787</c:v>
                </c:pt>
                <c:pt idx="3114">
                  <c:v>0.009464</c:v>
                </c:pt>
                <c:pt idx="3115">
                  <c:v>0.0068954</c:v>
                </c:pt>
                <c:pt idx="3116">
                  <c:v>0.0048338</c:v>
                </c:pt>
                <c:pt idx="3117">
                  <c:v>0.0040752</c:v>
                </c:pt>
                <c:pt idx="3118">
                  <c:v>0.0042235</c:v>
                </c:pt>
                <c:pt idx="3119">
                  <c:v>0.0045076</c:v>
                </c:pt>
                <c:pt idx="3120">
                  <c:v>0.0043559</c:v>
                </c:pt>
                <c:pt idx="3121">
                  <c:v>0.0030759</c:v>
                </c:pt>
                <c:pt idx="3122">
                  <c:v>0.001448</c:v>
                </c:pt>
                <c:pt idx="3123">
                  <c:v>0.00014441</c:v>
                </c:pt>
                <c:pt idx="3124">
                  <c:v>0.00015905</c:v>
                </c:pt>
                <c:pt idx="3125">
                  <c:v>9.0273E-005</c:v>
                </c:pt>
                <c:pt idx="3126">
                  <c:v>3.5769E-005</c:v>
                </c:pt>
                <c:pt idx="3127">
                  <c:v>2.18E-005</c:v>
                </c:pt>
                <c:pt idx="3128">
                  <c:v>3.0357E-005</c:v>
                </c:pt>
                <c:pt idx="3129">
                  <c:v>7.6192E-005</c:v>
                </c:pt>
                <c:pt idx="3130">
                  <c:v>0.00015659</c:v>
                </c:pt>
                <c:pt idx="3131">
                  <c:v>0.00027885</c:v>
                </c:pt>
                <c:pt idx="3132">
                  <c:v>0.00045778</c:v>
                </c:pt>
                <c:pt idx="3133">
                  <c:v>0.00059129</c:v>
                </c:pt>
                <c:pt idx="3134">
                  <c:v>0.0014562</c:v>
                </c:pt>
                <c:pt idx="3135">
                  <c:v>0.0017434</c:v>
                </c:pt>
                <c:pt idx="3136">
                  <c:v>0.0015868</c:v>
                </c:pt>
                <c:pt idx="3137">
                  <c:v>0.0061574</c:v>
                </c:pt>
                <c:pt idx="3138">
                  <c:v>0.013513</c:v>
                </c:pt>
                <c:pt idx="3139">
                  <c:v>0.011116</c:v>
                </c:pt>
                <c:pt idx="3140">
                  <c:v>0.0064347</c:v>
                </c:pt>
                <c:pt idx="3141">
                  <c:v>0.0037179</c:v>
                </c:pt>
                <c:pt idx="3142">
                  <c:v>0.0025295</c:v>
                </c:pt>
                <c:pt idx="3143">
                  <c:v>0.0023369</c:v>
                </c:pt>
                <c:pt idx="3144">
                  <c:v>0.0019663</c:v>
                </c:pt>
                <c:pt idx="3145">
                  <c:v>1.6377E-005</c:v>
                </c:pt>
                <c:pt idx="3146">
                  <c:v>4.4272E-005</c:v>
                </c:pt>
                <c:pt idx="3147">
                  <c:v>-0.00019238</c:v>
                </c:pt>
                <c:pt idx="3148">
                  <c:v>-9.117E-005</c:v>
                </c:pt>
                <c:pt idx="3149">
                  <c:v>9.8996E-007</c:v>
                </c:pt>
                <c:pt idx="3150">
                  <c:v>1.1534E-005</c:v>
                </c:pt>
                <c:pt idx="3151">
                  <c:v>4.3002E-005</c:v>
                </c:pt>
                <c:pt idx="3152">
                  <c:v>0.0023698</c:v>
                </c:pt>
                <c:pt idx="3153">
                  <c:v>0.035302</c:v>
                </c:pt>
                <c:pt idx="3154">
                  <c:v>0.03096</c:v>
                </c:pt>
                <c:pt idx="3155">
                  <c:v>0.021835</c:v>
                </c:pt>
                <c:pt idx="3156">
                  <c:v>0.01403</c:v>
                </c:pt>
                <c:pt idx="3157">
                  <c:v>0.010301</c:v>
                </c:pt>
                <c:pt idx="3158">
                  <c:v>0.010025</c:v>
                </c:pt>
                <c:pt idx="3159">
                  <c:v>0.010164</c:v>
                </c:pt>
                <c:pt idx="3160">
                  <c:v>0.0067352</c:v>
                </c:pt>
                <c:pt idx="3161">
                  <c:v>0.0037024</c:v>
                </c:pt>
                <c:pt idx="3162">
                  <c:v>0.0024599</c:v>
                </c:pt>
                <c:pt idx="3163">
                  <c:v>0.0016001</c:v>
                </c:pt>
                <c:pt idx="3164">
                  <c:v>-9.2314E-006</c:v>
                </c:pt>
                <c:pt idx="3165">
                  <c:v>-3.1884E-005</c:v>
                </c:pt>
                <c:pt idx="3166">
                  <c:v>7.0092E-006</c:v>
                </c:pt>
                <c:pt idx="3167">
                  <c:v>1.3695E-006</c:v>
                </c:pt>
                <c:pt idx="3168">
                  <c:v>1.8322E-007</c:v>
                </c:pt>
                <c:pt idx="3169">
                  <c:v>1.0748E-006</c:v>
                </c:pt>
                <c:pt idx="3170">
                  <c:v>7.4199E-006</c:v>
                </c:pt>
                <c:pt idx="3171">
                  <c:v>4.8647E-005</c:v>
                </c:pt>
                <c:pt idx="3172">
                  <c:v>0.00040772</c:v>
                </c:pt>
                <c:pt idx="3173">
                  <c:v>0.0011691</c:v>
                </c:pt>
                <c:pt idx="3174">
                  <c:v>0.0010142</c:v>
                </c:pt>
                <c:pt idx="3175">
                  <c:v>0.00056469</c:v>
                </c:pt>
                <c:pt idx="3176">
                  <c:v>0.002493</c:v>
                </c:pt>
                <c:pt idx="3177">
                  <c:v>0.0054516</c:v>
                </c:pt>
                <c:pt idx="3178">
                  <c:v>0.017443</c:v>
                </c:pt>
                <c:pt idx="3179">
                  <c:v>0.018337</c:v>
                </c:pt>
                <c:pt idx="3180">
                  <c:v>0.011261</c:v>
                </c:pt>
                <c:pt idx="3181">
                  <c:v>0.0044504</c:v>
                </c:pt>
                <c:pt idx="3182">
                  <c:v>0.0027354</c:v>
                </c:pt>
                <c:pt idx="3183">
                  <c:v>0.0021415</c:v>
                </c:pt>
                <c:pt idx="3184">
                  <c:v>0.00012107</c:v>
                </c:pt>
                <c:pt idx="3185">
                  <c:v>3.4901E-005</c:v>
                </c:pt>
                <c:pt idx="3186">
                  <c:v>2.2921E-006</c:v>
                </c:pt>
                <c:pt idx="3187">
                  <c:v>2.8612E-006</c:v>
                </c:pt>
                <c:pt idx="3188">
                  <c:v>2.2812E-005</c:v>
                </c:pt>
                <c:pt idx="3189">
                  <c:v>0.0001724</c:v>
                </c:pt>
                <c:pt idx="3190">
                  <c:v>0.00033636</c:v>
                </c:pt>
                <c:pt idx="3191">
                  <c:v>0.00028992</c:v>
                </c:pt>
                <c:pt idx="3192">
                  <c:v>0.0097227</c:v>
                </c:pt>
                <c:pt idx="3193">
                  <c:v>0.034404</c:v>
                </c:pt>
                <c:pt idx="3194">
                  <c:v>0.023107</c:v>
                </c:pt>
                <c:pt idx="3195">
                  <c:v>0.012892</c:v>
                </c:pt>
                <c:pt idx="3196">
                  <c:v>0.0063158</c:v>
                </c:pt>
                <c:pt idx="3197">
                  <c:v>0.0048255</c:v>
                </c:pt>
                <c:pt idx="3198">
                  <c:v>0.0042353</c:v>
                </c:pt>
                <c:pt idx="3199">
                  <c:v>0.0033028</c:v>
                </c:pt>
                <c:pt idx="3200">
                  <c:v>0.0023285</c:v>
                </c:pt>
                <c:pt idx="3201">
                  <c:v>0.0013537</c:v>
                </c:pt>
                <c:pt idx="3202">
                  <c:v>6.0152E-005</c:v>
                </c:pt>
                <c:pt idx="3203">
                  <c:v>-0.00017288</c:v>
                </c:pt>
                <c:pt idx="3204">
                  <c:v>-7.5723E-005</c:v>
                </c:pt>
                <c:pt idx="3205">
                  <c:v>-2.7891E-005</c:v>
                </c:pt>
                <c:pt idx="3206">
                  <c:v>-1.9384E-005</c:v>
                </c:pt>
                <c:pt idx="3207">
                  <c:v>1.6978E-005</c:v>
                </c:pt>
                <c:pt idx="3208">
                  <c:v>0.00039392</c:v>
                </c:pt>
                <c:pt idx="3209">
                  <c:v>0.013372</c:v>
                </c:pt>
                <c:pt idx="3210">
                  <c:v>0.017401</c:v>
                </c:pt>
                <c:pt idx="3211">
                  <c:v>0.0093038</c:v>
                </c:pt>
                <c:pt idx="3212">
                  <c:v>0.0055338</c:v>
                </c:pt>
                <c:pt idx="3213">
                  <c:v>0.006074</c:v>
                </c:pt>
                <c:pt idx="3214">
                  <c:v>0.0074761</c:v>
                </c:pt>
                <c:pt idx="3215">
                  <c:v>0.0080912</c:v>
                </c:pt>
                <c:pt idx="3216">
                  <c:v>0.010022</c:v>
                </c:pt>
                <c:pt idx="3217">
                  <c:v>0.0093789</c:v>
                </c:pt>
                <c:pt idx="3218">
                  <c:v>0.0055648</c:v>
                </c:pt>
                <c:pt idx="3219">
                  <c:v>0.0031798</c:v>
                </c:pt>
                <c:pt idx="3220">
                  <c:v>0.0018129</c:v>
                </c:pt>
                <c:pt idx="3221">
                  <c:v>4.5252E-005</c:v>
                </c:pt>
                <c:pt idx="3222">
                  <c:v>1.0595E-007</c:v>
                </c:pt>
                <c:pt idx="3223">
                  <c:v>-6.6251E-009</c:v>
                </c:pt>
                <c:pt idx="3224">
                  <c:v>2.7488E-007</c:v>
                </c:pt>
                <c:pt idx="3225">
                  <c:v>1.118E-005</c:v>
                </c:pt>
                <c:pt idx="3226">
                  <c:v>2.2076E-005</c:v>
                </c:pt>
                <c:pt idx="3227">
                  <c:v>3.2579E-005</c:v>
                </c:pt>
                <c:pt idx="3228">
                  <c:v>8.0429E-005</c:v>
                </c:pt>
                <c:pt idx="3229">
                  <c:v>0.0002638</c:v>
                </c:pt>
                <c:pt idx="3230">
                  <c:v>0.0015413</c:v>
                </c:pt>
                <c:pt idx="3231">
                  <c:v>0.02112</c:v>
                </c:pt>
                <c:pt idx="3232">
                  <c:v>0.029843</c:v>
                </c:pt>
                <c:pt idx="3233">
                  <c:v>0.022735</c:v>
                </c:pt>
                <c:pt idx="3234">
                  <c:v>0.017435</c:v>
                </c:pt>
                <c:pt idx="3235">
                  <c:v>0.013074</c:v>
                </c:pt>
                <c:pt idx="3236">
                  <c:v>0.0085533</c:v>
                </c:pt>
                <c:pt idx="3237">
                  <c:v>0.0061129</c:v>
                </c:pt>
                <c:pt idx="3238">
                  <c:v>0.004246</c:v>
                </c:pt>
                <c:pt idx="3239">
                  <c:v>0.0035364</c:v>
                </c:pt>
                <c:pt idx="3240">
                  <c:v>0.0029135</c:v>
                </c:pt>
                <c:pt idx="3241">
                  <c:v>0.0020904</c:v>
                </c:pt>
                <c:pt idx="3242">
                  <c:v>0.00010213</c:v>
                </c:pt>
                <c:pt idx="3243">
                  <c:v>2.0431E-005</c:v>
                </c:pt>
                <c:pt idx="3244">
                  <c:v>-1.9353E-005</c:v>
                </c:pt>
                <c:pt idx="3245">
                  <c:v>-3.314E-006</c:v>
                </c:pt>
                <c:pt idx="3246">
                  <c:v>-1.4599E-006</c:v>
                </c:pt>
                <c:pt idx="3247">
                  <c:v>1.2453E-006</c:v>
                </c:pt>
                <c:pt idx="3248">
                  <c:v>3.5152E-005</c:v>
                </c:pt>
                <c:pt idx="3249">
                  <c:v>0.00011826</c:v>
                </c:pt>
                <c:pt idx="3250">
                  <c:v>0.0017598</c:v>
                </c:pt>
                <c:pt idx="3251">
                  <c:v>0.012011</c:v>
                </c:pt>
                <c:pt idx="3252">
                  <c:v>0.0086244</c:v>
                </c:pt>
                <c:pt idx="3253">
                  <c:v>0.0058909</c:v>
                </c:pt>
                <c:pt idx="3254">
                  <c:v>0.0046237</c:v>
                </c:pt>
                <c:pt idx="3255">
                  <c:v>0.0039992</c:v>
                </c:pt>
                <c:pt idx="3256">
                  <c:v>0.0042981</c:v>
                </c:pt>
                <c:pt idx="3257">
                  <c:v>0.0069154</c:v>
                </c:pt>
                <c:pt idx="3258">
                  <c:v>0.015512</c:v>
                </c:pt>
                <c:pt idx="3259">
                  <c:v>0.010904</c:v>
                </c:pt>
                <c:pt idx="3260">
                  <c:v>0.0051422</c:v>
                </c:pt>
                <c:pt idx="3261">
                  <c:v>0.0025134</c:v>
                </c:pt>
                <c:pt idx="3262">
                  <c:v>0.0019677</c:v>
                </c:pt>
                <c:pt idx="3263">
                  <c:v>0.0025877</c:v>
                </c:pt>
                <c:pt idx="3264">
                  <c:v>0.0021529</c:v>
                </c:pt>
                <c:pt idx="3265">
                  <c:v>0.0016117</c:v>
                </c:pt>
                <c:pt idx="3266">
                  <c:v>4.6656E-005</c:v>
                </c:pt>
                <c:pt idx="3267">
                  <c:v>-2.8778E-005</c:v>
                </c:pt>
                <c:pt idx="3268">
                  <c:v>-0.00010732</c:v>
                </c:pt>
                <c:pt idx="3269">
                  <c:v>-8.4447E-005</c:v>
                </c:pt>
                <c:pt idx="3270">
                  <c:v>-3.1912E-005</c:v>
                </c:pt>
                <c:pt idx="3271">
                  <c:v>8.0838E-006</c:v>
                </c:pt>
                <c:pt idx="3272">
                  <c:v>6.1814E-005</c:v>
                </c:pt>
                <c:pt idx="3273">
                  <c:v>0.0020269</c:v>
                </c:pt>
                <c:pt idx="3274">
                  <c:v>0.0070529</c:v>
                </c:pt>
                <c:pt idx="3275">
                  <c:v>0.011779</c:v>
                </c:pt>
                <c:pt idx="3276">
                  <c:v>0.018365</c:v>
                </c:pt>
                <c:pt idx="3277">
                  <c:v>0.022576</c:v>
                </c:pt>
                <c:pt idx="3278">
                  <c:v>0.013711</c:v>
                </c:pt>
                <c:pt idx="3279">
                  <c:v>0.0047728</c:v>
                </c:pt>
                <c:pt idx="3280">
                  <c:v>0.0044164</c:v>
                </c:pt>
                <c:pt idx="3281">
                  <c:v>0.0029457</c:v>
                </c:pt>
                <c:pt idx="3282">
                  <c:v>0.0027419</c:v>
                </c:pt>
                <c:pt idx="3283">
                  <c:v>0.001445</c:v>
                </c:pt>
                <c:pt idx="3284">
                  <c:v>0.0015026</c:v>
                </c:pt>
                <c:pt idx="3285">
                  <c:v>0.00043743</c:v>
                </c:pt>
                <c:pt idx="3286">
                  <c:v>-0.00022041</c:v>
                </c:pt>
                <c:pt idx="3287">
                  <c:v>-0.00026264</c:v>
                </c:pt>
                <c:pt idx="3288">
                  <c:v>-9.8651E-005</c:v>
                </c:pt>
                <c:pt idx="3289">
                  <c:v>-6.4323E-005</c:v>
                </c:pt>
                <c:pt idx="3290">
                  <c:v>1.4863E-005</c:v>
                </c:pt>
                <c:pt idx="3291">
                  <c:v>0.00016198</c:v>
                </c:pt>
                <c:pt idx="3292">
                  <c:v>0.0017812</c:v>
                </c:pt>
                <c:pt idx="3293">
                  <c:v>0.0026336</c:v>
                </c:pt>
                <c:pt idx="3294">
                  <c:v>0.0017153</c:v>
                </c:pt>
                <c:pt idx="3295">
                  <c:v>0.00082958</c:v>
                </c:pt>
                <c:pt idx="3296">
                  <c:v>0.00075302</c:v>
                </c:pt>
                <c:pt idx="3297">
                  <c:v>0.00086933</c:v>
                </c:pt>
                <c:pt idx="3298">
                  <c:v>0.00094517</c:v>
                </c:pt>
                <c:pt idx="3299">
                  <c:v>0.0045183</c:v>
                </c:pt>
                <c:pt idx="3300">
                  <c:v>0.0091196</c:v>
                </c:pt>
                <c:pt idx="3301">
                  <c:v>0.0067431</c:v>
                </c:pt>
                <c:pt idx="3302">
                  <c:v>0.0046131</c:v>
                </c:pt>
                <c:pt idx="3303">
                  <c:v>0.003473</c:v>
                </c:pt>
                <c:pt idx="3304">
                  <c:v>0.0028789</c:v>
                </c:pt>
                <c:pt idx="3305">
                  <c:v>0.00063113</c:v>
                </c:pt>
                <c:pt idx="3306">
                  <c:v>0.00041331</c:v>
                </c:pt>
                <c:pt idx="3307">
                  <c:v>0.00046765</c:v>
                </c:pt>
                <c:pt idx="3308">
                  <c:v>0.0012865</c:v>
                </c:pt>
                <c:pt idx="3309">
                  <c:v>0.0026604</c:v>
                </c:pt>
                <c:pt idx="3310">
                  <c:v>0.0084493</c:v>
                </c:pt>
                <c:pt idx="3311">
                  <c:v>0.0085296</c:v>
                </c:pt>
                <c:pt idx="3312">
                  <c:v>0.0069253</c:v>
                </c:pt>
                <c:pt idx="3313">
                  <c:v>0.0060235</c:v>
                </c:pt>
                <c:pt idx="3314">
                  <c:v>0.0052566</c:v>
                </c:pt>
                <c:pt idx="3315">
                  <c:v>0.0042249</c:v>
                </c:pt>
                <c:pt idx="3316">
                  <c:v>0.003121</c:v>
                </c:pt>
                <c:pt idx="3317">
                  <c:v>0.0023201</c:v>
                </c:pt>
                <c:pt idx="3318">
                  <c:v>4.4545E-005</c:v>
                </c:pt>
                <c:pt idx="3319">
                  <c:v>2.1779E-006</c:v>
                </c:pt>
                <c:pt idx="3320">
                  <c:v>-7.6299E-005</c:v>
                </c:pt>
                <c:pt idx="3321">
                  <c:v>-8.0358E-005</c:v>
                </c:pt>
                <c:pt idx="3322">
                  <c:v>-6.3926E-005</c:v>
                </c:pt>
                <c:pt idx="3323">
                  <c:v>-3.9751E-005</c:v>
                </c:pt>
                <c:pt idx="3324">
                  <c:v>1.6058E-005</c:v>
                </c:pt>
                <c:pt idx="3325">
                  <c:v>0.00037433</c:v>
                </c:pt>
                <c:pt idx="3326">
                  <c:v>0.0011621</c:v>
                </c:pt>
                <c:pt idx="3327">
                  <c:v>0.00045894</c:v>
                </c:pt>
                <c:pt idx="3328">
                  <c:v>0.0001329</c:v>
                </c:pt>
                <c:pt idx="3329">
                  <c:v>0.00064004</c:v>
                </c:pt>
                <c:pt idx="3330">
                  <c:v>0.0066811</c:v>
                </c:pt>
                <c:pt idx="3331">
                  <c:v>0.027127</c:v>
                </c:pt>
                <c:pt idx="3332">
                  <c:v>0.034501</c:v>
                </c:pt>
                <c:pt idx="3333">
                  <c:v>0.018342</c:v>
                </c:pt>
                <c:pt idx="3334">
                  <c:v>0.0067986</c:v>
                </c:pt>
                <c:pt idx="3335">
                  <c:v>0.0050786</c:v>
                </c:pt>
                <c:pt idx="3336">
                  <c:v>0.0044332</c:v>
                </c:pt>
                <c:pt idx="3337">
                  <c:v>0.003359</c:v>
                </c:pt>
                <c:pt idx="3338">
                  <c:v>0.0023622</c:v>
                </c:pt>
                <c:pt idx="3339">
                  <c:v>0.00057674</c:v>
                </c:pt>
                <c:pt idx="3340">
                  <c:v>0.00067896</c:v>
                </c:pt>
                <c:pt idx="3341">
                  <c:v>0.0014176</c:v>
                </c:pt>
                <c:pt idx="3342">
                  <c:v>0.00011105</c:v>
                </c:pt>
                <c:pt idx="3343">
                  <c:v>-8.4367E-005</c:v>
                </c:pt>
                <c:pt idx="3344">
                  <c:v>-2.1583E-005</c:v>
                </c:pt>
                <c:pt idx="3345">
                  <c:v>-5.1329E-006</c:v>
                </c:pt>
                <c:pt idx="3346">
                  <c:v>-7.6638E-006</c:v>
                </c:pt>
                <c:pt idx="3347">
                  <c:v>-1.0865E-005</c:v>
                </c:pt>
                <c:pt idx="3348">
                  <c:v>-3.9665E-005</c:v>
                </c:pt>
                <c:pt idx="3349">
                  <c:v>-7.6135E-005</c:v>
                </c:pt>
                <c:pt idx="3350">
                  <c:v>-4.77E-005</c:v>
                </c:pt>
                <c:pt idx="3351">
                  <c:v>6.1557E-007</c:v>
                </c:pt>
                <c:pt idx="3352">
                  <c:v>4.7886E-006</c:v>
                </c:pt>
                <c:pt idx="3353">
                  <c:v>4.3017E-006</c:v>
                </c:pt>
                <c:pt idx="3354">
                  <c:v>2.4723E-005</c:v>
                </c:pt>
                <c:pt idx="3355">
                  <c:v>8.7118E-005</c:v>
                </c:pt>
                <c:pt idx="3356">
                  <c:v>0.00046707</c:v>
                </c:pt>
                <c:pt idx="3357">
                  <c:v>0.0033493</c:v>
                </c:pt>
                <c:pt idx="3358">
                  <c:v>0.0049117</c:v>
                </c:pt>
                <c:pt idx="3359">
                  <c:v>0.0037548</c:v>
                </c:pt>
                <c:pt idx="3360">
                  <c:v>0.0030426</c:v>
                </c:pt>
                <c:pt idx="3361">
                  <c:v>0.002384</c:v>
                </c:pt>
                <c:pt idx="3362">
                  <c:v>0.00064737</c:v>
                </c:pt>
                <c:pt idx="3363">
                  <c:v>0.00021143</c:v>
                </c:pt>
                <c:pt idx="3364">
                  <c:v>0.00030127</c:v>
                </c:pt>
                <c:pt idx="3365">
                  <c:v>0.00045383</c:v>
                </c:pt>
                <c:pt idx="3366">
                  <c:v>0.0013331</c:v>
                </c:pt>
                <c:pt idx="3367">
                  <c:v>0.0016812</c:v>
                </c:pt>
                <c:pt idx="3368">
                  <c:v>0.001011</c:v>
                </c:pt>
                <c:pt idx="3369">
                  <c:v>0.00029823</c:v>
                </c:pt>
                <c:pt idx="3370">
                  <c:v>0.00015539</c:v>
                </c:pt>
                <c:pt idx="3371">
                  <c:v>0.00020456</c:v>
                </c:pt>
                <c:pt idx="3372">
                  <c:v>0.00029651</c:v>
                </c:pt>
                <c:pt idx="3373">
                  <c:v>0.00019989</c:v>
                </c:pt>
                <c:pt idx="3374">
                  <c:v>4.9067E-005</c:v>
                </c:pt>
                <c:pt idx="3375">
                  <c:v>4.0689E-005</c:v>
                </c:pt>
                <c:pt idx="3376">
                  <c:v>0.00011001</c:v>
                </c:pt>
                <c:pt idx="3377">
                  <c:v>0.00021153</c:v>
                </c:pt>
                <c:pt idx="3378">
                  <c:v>0.0003594</c:v>
                </c:pt>
                <c:pt idx="3379">
                  <c:v>0.00031952</c:v>
                </c:pt>
                <c:pt idx="3380">
                  <c:v>0.00020678</c:v>
                </c:pt>
                <c:pt idx="3381">
                  <c:v>0.00015211</c:v>
                </c:pt>
                <c:pt idx="3382">
                  <c:v>0.00017766</c:v>
                </c:pt>
                <c:pt idx="3383">
                  <c:v>0.00029271</c:v>
                </c:pt>
                <c:pt idx="3384">
                  <c:v>0.00065021</c:v>
                </c:pt>
                <c:pt idx="3385">
                  <c:v>0.0012176</c:v>
                </c:pt>
                <c:pt idx="3386">
                  <c:v>0.0019473</c:v>
                </c:pt>
                <c:pt idx="3387">
                  <c:v>0.001336</c:v>
                </c:pt>
                <c:pt idx="3388">
                  <c:v>0.000484</c:v>
                </c:pt>
                <c:pt idx="3389">
                  <c:v>0.00042034</c:v>
                </c:pt>
                <c:pt idx="3390">
                  <c:v>0.00089973</c:v>
                </c:pt>
                <c:pt idx="3391">
                  <c:v>0.0018546</c:v>
                </c:pt>
                <c:pt idx="3392">
                  <c:v>0.0016341</c:v>
                </c:pt>
                <c:pt idx="3393">
                  <c:v>0.0011315</c:v>
                </c:pt>
                <c:pt idx="3394">
                  <c:v>0.001259</c:v>
                </c:pt>
                <c:pt idx="3395">
                  <c:v>0.0014963</c:v>
                </c:pt>
                <c:pt idx="3396">
                  <c:v>0.0014229</c:v>
                </c:pt>
                <c:pt idx="3397">
                  <c:v>0.0010646</c:v>
                </c:pt>
                <c:pt idx="3398">
                  <c:v>0.00047868</c:v>
                </c:pt>
                <c:pt idx="3399">
                  <c:v>0.00011365</c:v>
                </c:pt>
                <c:pt idx="3400">
                  <c:v>3.6532E-005</c:v>
                </c:pt>
                <c:pt idx="3401">
                  <c:v>5.9749E-005</c:v>
                </c:pt>
                <c:pt idx="3402">
                  <c:v>0.00025741</c:v>
                </c:pt>
                <c:pt idx="3403">
                  <c:v>0.00024026</c:v>
                </c:pt>
                <c:pt idx="3404">
                  <c:v>4.6406E-005</c:v>
                </c:pt>
                <c:pt idx="3405">
                  <c:v>3.4073E-005</c:v>
                </c:pt>
                <c:pt idx="3406">
                  <c:v>5.0868E-005</c:v>
                </c:pt>
                <c:pt idx="3407">
                  <c:v>9.0864E-005</c:v>
                </c:pt>
                <c:pt idx="3408">
                  <c:v>0.00010468</c:v>
                </c:pt>
                <c:pt idx="3409">
                  <c:v>0.00023952</c:v>
                </c:pt>
                <c:pt idx="3410">
                  <c:v>0.00045331</c:v>
                </c:pt>
                <c:pt idx="3411">
                  <c:v>0.00073268</c:v>
                </c:pt>
                <c:pt idx="3412">
                  <c:v>0.00046329</c:v>
                </c:pt>
                <c:pt idx="3413">
                  <c:v>0.00068988</c:v>
                </c:pt>
                <c:pt idx="3414">
                  <c:v>0.00070872</c:v>
                </c:pt>
                <c:pt idx="3415">
                  <c:v>0.0035725</c:v>
                </c:pt>
                <c:pt idx="3416">
                  <c:v>0.0063278</c:v>
                </c:pt>
                <c:pt idx="3417">
                  <c:v>0.0065622</c:v>
                </c:pt>
                <c:pt idx="3418">
                  <c:v>0.0051712</c:v>
                </c:pt>
                <c:pt idx="3419">
                  <c:v>0.0043117</c:v>
                </c:pt>
                <c:pt idx="3420">
                  <c:v>0.0044049</c:v>
                </c:pt>
                <c:pt idx="3421">
                  <c:v>0.0052686</c:v>
                </c:pt>
                <c:pt idx="3422">
                  <c:v>0.0075566</c:v>
                </c:pt>
                <c:pt idx="3423">
                  <c:v>0.011991</c:v>
                </c:pt>
                <c:pt idx="3424">
                  <c:v>0.009321</c:v>
                </c:pt>
                <c:pt idx="3425">
                  <c:v>0.0055208</c:v>
                </c:pt>
                <c:pt idx="3426">
                  <c:v>0.0032334</c:v>
                </c:pt>
                <c:pt idx="3427">
                  <c:v>0.0020553</c:v>
                </c:pt>
                <c:pt idx="3428">
                  <c:v>4.1425E-006</c:v>
                </c:pt>
                <c:pt idx="3429">
                  <c:v>4.2897E-007</c:v>
                </c:pt>
                <c:pt idx="3430">
                  <c:v>-2.8716E-008</c:v>
                </c:pt>
                <c:pt idx="3431">
                  <c:v>4.0502E-006</c:v>
                </c:pt>
                <c:pt idx="3432">
                  <c:v>3.8225E-005</c:v>
                </c:pt>
                <c:pt idx="3433">
                  <c:v>4.1108E-005</c:v>
                </c:pt>
                <c:pt idx="3434">
                  <c:v>2.569E-005</c:v>
                </c:pt>
                <c:pt idx="3435">
                  <c:v>2.2307E-005</c:v>
                </c:pt>
                <c:pt idx="3436">
                  <c:v>0.00011724</c:v>
                </c:pt>
                <c:pt idx="3437">
                  <c:v>0.0006329</c:v>
                </c:pt>
                <c:pt idx="3438">
                  <c:v>0.0024546</c:v>
                </c:pt>
                <c:pt idx="3439">
                  <c:v>0.0083761</c:v>
                </c:pt>
                <c:pt idx="3440">
                  <c:v>0.022022</c:v>
                </c:pt>
                <c:pt idx="3441">
                  <c:v>0.026586</c:v>
                </c:pt>
                <c:pt idx="3442">
                  <c:v>0.027101</c:v>
                </c:pt>
                <c:pt idx="3443">
                  <c:v>0.018853</c:v>
                </c:pt>
                <c:pt idx="3444">
                  <c:v>0.012342</c:v>
                </c:pt>
                <c:pt idx="3445">
                  <c:v>0.0092895</c:v>
                </c:pt>
                <c:pt idx="3446">
                  <c:v>0.0061882</c:v>
                </c:pt>
                <c:pt idx="3447">
                  <c:v>0.0048401</c:v>
                </c:pt>
                <c:pt idx="3448">
                  <c:v>0.0026234</c:v>
                </c:pt>
                <c:pt idx="3449">
                  <c:v>0.00090657</c:v>
                </c:pt>
                <c:pt idx="3450">
                  <c:v>0.00025468</c:v>
                </c:pt>
                <c:pt idx="3451">
                  <c:v>0.00014586</c:v>
                </c:pt>
                <c:pt idx="3452">
                  <c:v>9.9283E-005</c:v>
                </c:pt>
                <c:pt idx="3453">
                  <c:v>4.43E-005</c:v>
                </c:pt>
                <c:pt idx="3454">
                  <c:v>0</c:v>
                </c:pt>
                <c:pt idx="3455">
                  <c:v>0.042644</c:v>
                </c:pt>
                <c:pt idx="3456">
                  <c:v>0.034593</c:v>
                </c:pt>
                <c:pt idx="3457">
                  <c:v>0.035995</c:v>
                </c:pt>
                <c:pt idx="3458">
                  <c:v>0.032184</c:v>
                </c:pt>
                <c:pt idx="3459">
                  <c:v>0.023518</c:v>
                </c:pt>
                <c:pt idx="3460">
                  <c:v>0.015658</c:v>
                </c:pt>
                <c:pt idx="3461">
                  <c:v>0.011954</c:v>
                </c:pt>
                <c:pt idx="3462">
                  <c:v>0.0079027</c:v>
                </c:pt>
                <c:pt idx="3463">
                  <c:v>0.0061755</c:v>
                </c:pt>
                <c:pt idx="3464">
                  <c:v>0.0036356</c:v>
                </c:pt>
                <c:pt idx="3465">
                  <c:v>0.0017924</c:v>
                </c:pt>
                <c:pt idx="3466">
                  <c:v>0.0018095</c:v>
                </c:pt>
                <c:pt idx="3467">
                  <c:v>0.0010959</c:v>
                </c:pt>
                <c:pt idx="3468">
                  <c:v>-0.0002464</c:v>
                </c:pt>
                <c:pt idx="3469">
                  <c:v>-7.5964E-005</c:v>
                </c:pt>
                <c:pt idx="3470">
                  <c:v>-1.078E-005</c:v>
                </c:pt>
                <c:pt idx="3471">
                  <c:v>1.4133E-005</c:v>
                </c:pt>
                <c:pt idx="3472">
                  <c:v>0.00047535</c:v>
                </c:pt>
                <c:pt idx="3473">
                  <c:v>0.062596</c:v>
                </c:pt>
                <c:pt idx="3474">
                  <c:v>0.07396</c:v>
                </c:pt>
                <c:pt idx="3475">
                  <c:v>0.059154</c:v>
                </c:pt>
                <c:pt idx="3476">
                  <c:v>0.045845</c:v>
                </c:pt>
                <c:pt idx="3477">
                  <c:v>0.038267</c:v>
                </c:pt>
                <c:pt idx="3478">
                  <c:v>0.030213</c:v>
                </c:pt>
                <c:pt idx="3479">
                  <c:v>0.020973</c:v>
                </c:pt>
                <c:pt idx="3480">
                  <c:v>0.012628</c:v>
                </c:pt>
                <c:pt idx="3481">
                  <c:v>0.0062478</c:v>
                </c:pt>
                <c:pt idx="3482">
                  <c:v>0.0064926</c:v>
                </c:pt>
                <c:pt idx="3483">
                  <c:v>0.004319</c:v>
                </c:pt>
                <c:pt idx="3484">
                  <c:v>0.0013006</c:v>
                </c:pt>
                <c:pt idx="3485">
                  <c:v>0.00016788</c:v>
                </c:pt>
                <c:pt idx="3486">
                  <c:v>-0.000617</c:v>
                </c:pt>
                <c:pt idx="3487">
                  <c:v>-0.0027114</c:v>
                </c:pt>
                <c:pt idx="3488">
                  <c:v>-0.0007778</c:v>
                </c:pt>
                <c:pt idx="3489">
                  <c:v>-3.5795E-005</c:v>
                </c:pt>
                <c:pt idx="3490">
                  <c:v>-1.1747E-006</c:v>
                </c:pt>
                <c:pt idx="3491">
                  <c:v>-1.3022E-006</c:v>
                </c:pt>
                <c:pt idx="3492">
                  <c:v>-1.0672E-005</c:v>
                </c:pt>
                <c:pt idx="3493">
                  <c:v>-8.1236E-006</c:v>
                </c:pt>
                <c:pt idx="3494">
                  <c:v>-0.00030316</c:v>
                </c:pt>
                <c:pt idx="3495">
                  <c:v>-0.0007768</c:v>
                </c:pt>
                <c:pt idx="3496">
                  <c:v>0.0022328</c:v>
                </c:pt>
                <c:pt idx="3497">
                  <c:v>0.03589</c:v>
                </c:pt>
                <c:pt idx="3498">
                  <c:v>0.053392</c:v>
                </c:pt>
                <c:pt idx="3499">
                  <c:v>0.071333</c:v>
                </c:pt>
                <c:pt idx="3500">
                  <c:v>0.056129</c:v>
                </c:pt>
                <c:pt idx="3501">
                  <c:v>0.039025</c:v>
                </c:pt>
                <c:pt idx="3502">
                  <c:v>0.021719</c:v>
                </c:pt>
                <c:pt idx="3503">
                  <c:v>0.014805</c:v>
                </c:pt>
                <c:pt idx="3504">
                  <c:v>0.0077492</c:v>
                </c:pt>
                <c:pt idx="3505">
                  <c:v>0.0072218</c:v>
                </c:pt>
                <c:pt idx="3506">
                  <c:v>0.0067304</c:v>
                </c:pt>
                <c:pt idx="3507">
                  <c:v>0.0052247</c:v>
                </c:pt>
                <c:pt idx="3508">
                  <c:v>0.0030497</c:v>
                </c:pt>
                <c:pt idx="3509">
                  <c:v>0.0014401</c:v>
                </c:pt>
                <c:pt idx="3510">
                  <c:v>0.00086379</c:v>
                </c:pt>
                <c:pt idx="3511">
                  <c:v>0.0010133</c:v>
                </c:pt>
                <c:pt idx="3512">
                  <c:v>0.0014814</c:v>
                </c:pt>
                <c:pt idx="3513">
                  <c:v>-1.6553E-005</c:v>
                </c:pt>
                <c:pt idx="3514">
                  <c:v>-0.00013888</c:v>
                </c:pt>
                <c:pt idx="3515">
                  <c:v>-0.00011227</c:v>
                </c:pt>
                <c:pt idx="3516">
                  <c:v>-0.00018165</c:v>
                </c:pt>
                <c:pt idx="3517">
                  <c:v>-0.00067114</c:v>
                </c:pt>
                <c:pt idx="3518">
                  <c:v>-0.0011809</c:v>
                </c:pt>
                <c:pt idx="3519">
                  <c:v>-0.000926</c:v>
                </c:pt>
                <c:pt idx="3520">
                  <c:v>-0.00017589</c:v>
                </c:pt>
                <c:pt idx="3521">
                  <c:v>-2.4378E-005</c:v>
                </c:pt>
                <c:pt idx="3522">
                  <c:v>-1.3075E-005</c:v>
                </c:pt>
                <c:pt idx="3523">
                  <c:v>-2.6004E-005</c:v>
                </c:pt>
                <c:pt idx="3524">
                  <c:v>-5.2594E-005</c:v>
                </c:pt>
                <c:pt idx="3525">
                  <c:v>-4.8323E-005</c:v>
                </c:pt>
                <c:pt idx="3526">
                  <c:v>0.00051668</c:v>
                </c:pt>
                <c:pt idx="3527">
                  <c:v>0.032591</c:v>
                </c:pt>
                <c:pt idx="3528">
                  <c:v>0.034872</c:v>
                </c:pt>
                <c:pt idx="3529">
                  <c:v>0.025953</c:v>
                </c:pt>
                <c:pt idx="3530">
                  <c:v>0.01564</c:v>
                </c:pt>
                <c:pt idx="3531">
                  <c:v>0.010037</c:v>
                </c:pt>
                <c:pt idx="3532">
                  <c:v>0.0054399</c:v>
                </c:pt>
                <c:pt idx="3533">
                  <c:v>0.0058006</c:v>
                </c:pt>
                <c:pt idx="3534">
                  <c:v>0.0042862</c:v>
                </c:pt>
                <c:pt idx="3535">
                  <c:v>0.0028566</c:v>
                </c:pt>
                <c:pt idx="3536">
                  <c:v>0.0013122</c:v>
                </c:pt>
                <c:pt idx="3537">
                  <c:v>6.2424E-005</c:v>
                </c:pt>
                <c:pt idx="3538">
                  <c:v>4.5497E-005</c:v>
                </c:pt>
                <c:pt idx="3539">
                  <c:v>1.3333E-005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0.02988</c:v>
                </c:pt>
                <c:pt idx="3545">
                  <c:v>0.037774</c:v>
                </c:pt>
                <c:pt idx="3546">
                  <c:v>0.029381</c:v>
                </c:pt>
                <c:pt idx="3547">
                  <c:v>0.01624</c:v>
                </c:pt>
                <c:pt idx="3548">
                  <c:v>0.0089083</c:v>
                </c:pt>
                <c:pt idx="3549">
                  <c:v>0.0041352</c:v>
                </c:pt>
                <c:pt idx="3550">
                  <c:v>0.0028225</c:v>
                </c:pt>
                <c:pt idx="3551">
                  <c:v>0.0023292</c:v>
                </c:pt>
                <c:pt idx="3552">
                  <c:v>0.001421</c:v>
                </c:pt>
                <c:pt idx="3553">
                  <c:v>0.00041013</c:v>
                </c:pt>
                <c:pt idx="3554">
                  <c:v>9.2745E-005</c:v>
                </c:pt>
                <c:pt idx="3555">
                  <c:v>-0.00025035</c:v>
                </c:pt>
                <c:pt idx="3556">
                  <c:v>-0.00033103</c:v>
                </c:pt>
                <c:pt idx="3557">
                  <c:v>-0.00012886</c:v>
                </c:pt>
                <c:pt idx="3558">
                  <c:v>-4.8352E-005</c:v>
                </c:pt>
                <c:pt idx="3559">
                  <c:v>-8.1467E-006</c:v>
                </c:pt>
                <c:pt idx="3560">
                  <c:v>1.2057E-005</c:v>
                </c:pt>
                <c:pt idx="3561">
                  <c:v>7.1904E-006</c:v>
                </c:pt>
                <c:pt idx="3562">
                  <c:v>2.8373E-006</c:v>
                </c:pt>
                <c:pt idx="3563">
                  <c:v>3.639E-006</c:v>
                </c:pt>
                <c:pt idx="3564">
                  <c:v>2.0845E-005</c:v>
                </c:pt>
                <c:pt idx="3565">
                  <c:v>0.0028267</c:v>
                </c:pt>
                <c:pt idx="3566">
                  <c:v>0.013988</c:v>
                </c:pt>
                <c:pt idx="3567">
                  <c:v>0.012883</c:v>
                </c:pt>
                <c:pt idx="3568">
                  <c:v>0.0099456</c:v>
                </c:pt>
                <c:pt idx="3569">
                  <c:v>0.0094565</c:v>
                </c:pt>
                <c:pt idx="3570">
                  <c:v>0.010774</c:v>
                </c:pt>
                <c:pt idx="3571">
                  <c:v>0.018086</c:v>
                </c:pt>
                <c:pt idx="3572">
                  <c:v>0.015085</c:v>
                </c:pt>
                <c:pt idx="3573">
                  <c:v>0.005103</c:v>
                </c:pt>
                <c:pt idx="3574">
                  <c:v>0.0021947</c:v>
                </c:pt>
                <c:pt idx="3575">
                  <c:v>0.001271</c:v>
                </c:pt>
                <c:pt idx="3576">
                  <c:v>0.0012649</c:v>
                </c:pt>
                <c:pt idx="3577">
                  <c:v>0.00020402</c:v>
                </c:pt>
                <c:pt idx="3578">
                  <c:v>-0.00023768</c:v>
                </c:pt>
                <c:pt idx="3579">
                  <c:v>-0.00055723</c:v>
                </c:pt>
                <c:pt idx="3580">
                  <c:v>-0.0005909</c:v>
                </c:pt>
                <c:pt idx="3581">
                  <c:v>-0.00051752</c:v>
                </c:pt>
                <c:pt idx="3582">
                  <c:v>-0.00034214</c:v>
                </c:pt>
                <c:pt idx="3583">
                  <c:v>-5.9417E-005</c:v>
                </c:pt>
                <c:pt idx="3584">
                  <c:v>-4.1027E-005</c:v>
                </c:pt>
                <c:pt idx="3585">
                  <c:v>-4.3978E-005</c:v>
                </c:pt>
                <c:pt idx="3586">
                  <c:v>-3.7168E-005</c:v>
                </c:pt>
                <c:pt idx="3587">
                  <c:v>5.8602E-005</c:v>
                </c:pt>
                <c:pt idx="3588">
                  <c:v>0.0024663</c:v>
                </c:pt>
                <c:pt idx="3589">
                  <c:v>0.021235</c:v>
                </c:pt>
                <c:pt idx="3590">
                  <c:v>0.018802</c:v>
                </c:pt>
                <c:pt idx="3591">
                  <c:v>0.013442</c:v>
                </c:pt>
                <c:pt idx="3592">
                  <c:v>0.0076284</c:v>
                </c:pt>
                <c:pt idx="3593">
                  <c:v>0.0048374</c:v>
                </c:pt>
                <c:pt idx="3594">
                  <c:v>0.0042155</c:v>
                </c:pt>
                <c:pt idx="3595">
                  <c:v>0.0026484</c:v>
                </c:pt>
                <c:pt idx="3596">
                  <c:v>0.0026132</c:v>
                </c:pt>
                <c:pt idx="3597">
                  <c:v>0.0026051</c:v>
                </c:pt>
                <c:pt idx="3598">
                  <c:v>0.0021347</c:v>
                </c:pt>
                <c:pt idx="3599">
                  <c:v>0.0014851</c:v>
                </c:pt>
                <c:pt idx="3600">
                  <c:v>-4.6868E-006</c:v>
                </c:pt>
                <c:pt idx="3601">
                  <c:v>-0.00032526</c:v>
                </c:pt>
                <c:pt idx="3602">
                  <c:v>-0.00079792</c:v>
                </c:pt>
                <c:pt idx="3603">
                  <c:v>-0.0020144</c:v>
                </c:pt>
                <c:pt idx="3604">
                  <c:v>-0.0013931</c:v>
                </c:pt>
                <c:pt idx="3605">
                  <c:v>-0.0027325</c:v>
                </c:pt>
                <c:pt idx="3606">
                  <c:v>-0.0024283</c:v>
                </c:pt>
                <c:pt idx="3607">
                  <c:v>-0.00057432</c:v>
                </c:pt>
                <c:pt idx="3608">
                  <c:v>2.9904E-005</c:v>
                </c:pt>
                <c:pt idx="3609">
                  <c:v>3.961E-006</c:v>
                </c:pt>
                <c:pt idx="3610">
                  <c:v>0</c:v>
                </c:pt>
                <c:pt idx="3611">
                  <c:v>0</c:v>
                </c:pt>
                <c:pt idx="3612">
                  <c:v>0.00019456</c:v>
                </c:pt>
                <c:pt idx="3613">
                  <c:v>0.0012752</c:v>
                </c:pt>
                <c:pt idx="3614">
                  <c:v>0.0011001</c:v>
                </c:pt>
                <c:pt idx="3615">
                  <c:v>0.00072671</c:v>
                </c:pt>
                <c:pt idx="3616">
                  <c:v>0.00028068</c:v>
                </c:pt>
                <c:pt idx="3617">
                  <c:v>0.00030558</c:v>
                </c:pt>
                <c:pt idx="3618">
                  <c:v>0.00027003</c:v>
                </c:pt>
                <c:pt idx="3619">
                  <c:v>6.2502E-005</c:v>
                </c:pt>
                <c:pt idx="3620">
                  <c:v>0.00027821</c:v>
                </c:pt>
                <c:pt idx="3621">
                  <c:v>0.00048066</c:v>
                </c:pt>
                <c:pt idx="3622">
                  <c:v>0.012975</c:v>
                </c:pt>
                <c:pt idx="3623">
                  <c:v>0.016518</c:v>
                </c:pt>
                <c:pt idx="3624">
                  <c:v>0.0083353</c:v>
                </c:pt>
                <c:pt idx="3625">
                  <c:v>0.0046674</c:v>
                </c:pt>
                <c:pt idx="3626">
                  <c:v>0.003272</c:v>
                </c:pt>
                <c:pt idx="3627">
                  <c:v>0.0022215</c:v>
                </c:pt>
                <c:pt idx="3628">
                  <c:v>0.00036118</c:v>
                </c:pt>
                <c:pt idx="3629">
                  <c:v>0.00011532</c:v>
                </c:pt>
                <c:pt idx="3630">
                  <c:v>0.00089174</c:v>
                </c:pt>
                <c:pt idx="3631">
                  <c:v>0.012637</c:v>
                </c:pt>
                <c:pt idx="3632">
                  <c:v>0.022778</c:v>
                </c:pt>
                <c:pt idx="3633">
                  <c:v>0.013724</c:v>
                </c:pt>
                <c:pt idx="3634">
                  <c:v>0.0052961</c:v>
                </c:pt>
                <c:pt idx="3635">
                  <c:v>0.0032652</c:v>
                </c:pt>
                <c:pt idx="3636">
                  <c:v>0.003198</c:v>
                </c:pt>
                <c:pt idx="3637">
                  <c:v>0.0030773</c:v>
                </c:pt>
                <c:pt idx="3638">
                  <c:v>0.002699</c:v>
                </c:pt>
                <c:pt idx="3639">
                  <c:v>0.001642</c:v>
                </c:pt>
                <c:pt idx="3640">
                  <c:v>-2.6457E-005</c:v>
                </c:pt>
                <c:pt idx="3641">
                  <c:v>-1.6228E-005</c:v>
                </c:pt>
                <c:pt idx="3642">
                  <c:v>-1.2896E-006</c:v>
                </c:pt>
                <c:pt idx="3643">
                  <c:v>-4.9852E-007</c:v>
                </c:pt>
                <c:pt idx="3644">
                  <c:v>-8.1484E-007</c:v>
                </c:pt>
                <c:pt idx="3645">
                  <c:v>1.02E-006</c:v>
                </c:pt>
                <c:pt idx="3646">
                  <c:v>3.0265E-005</c:v>
                </c:pt>
                <c:pt idx="3647">
                  <c:v>8.4309E-006</c:v>
                </c:pt>
                <c:pt idx="3648">
                  <c:v>-1.9249E-005</c:v>
                </c:pt>
                <c:pt idx="3649">
                  <c:v>-3.6057E-006</c:v>
                </c:pt>
                <c:pt idx="3650">
                  <c:v>2.7607E-005</c:v>
                </c:pt>
                <c:pt idx="3651">
                  <c:v>9.2202E-005</c:v>
                </c:pt>
                <c:pt idx="3652">
                  <c:v>0.00048519</c:v>
                </c:pt>
                <c:pt idx="3653">
                  <c:v>0.015855</c:v>
                </c:pt>
                <c:pt idx="3654">
                  <c:v>0.014315</c:v>
                </c:pt>
                <c:pt idx="3655">
                  <c:v>0.0089217</c:v>
                </c:pt>
                <c:pt idx="3656">
                  <c:v>0.0056369</c:v>
                </c:pt>
                <c:pt idx="3657">
                  <c:v>0.0037948</c:v>
                </c:pt>
                <c:pt idx="3658">
                  <c:v>0.0030445</c:v>
                </c:pt>
                <c:pt idx="3659">
                  <c:v>0.0023958</c:v>
                </c:pt>
                <c:pt idx="3660">
                  <c:v>0.0017266</c:v>
                </c:pt>
                <c:pt idx="3661">
                  <c:v>0.0013122</c:v>
                </c:pt>
                <c:pt idx="3662">
                  <c:v>0.0010437</c:v>
                </c:pt>
                <c:pt idx="3663">
                  <c:v>0.0010375</c:v>
                </c:pt>
                <c:pt idx="3664">
                  <c:v>0.00064084</c:v>
                </c:pt>
                <c:pt idx="3665">
                  <c:v>0.00020717</c:v>
                </c:pt>
                <c:pt idx="3666">
                  <c:v>5.4418E-005</c:v>
                </c:pt>
                <c:pt idx="3667">
                  <c:v>0</c:v>
                </c:pt>
                <c:pt idx="3668">
                  <c:v>1.0667E-006</c:v>
                </c:pt>
                <c:pt idx="3669">
                  <c:v>0.0051228</c:v>
                </c:pt>
                <c:pt idx="3670">
                  <c:v>0.0090562</c:v>
                </c:pt>
                <c:pt idx="3671">
                  <c:v>0.0063313</c:v>
                </c:pt>
                <c:pt idx="3672">
                  <c:v>0.0044715</c:v>
                </c:pt>
                <c:pt idx="3673">
                  <c:v>0.0034589</c:v>
                </c:pt>
                <c:pt idx="3674">
                  <c:v>0.0034498</c:v>
                </c:pt>
                <c:pt idx="3675">
                  <c:v>0.0029844</c:v>
                </c:pt>
                <c:pt idx="3676">
                  <c:v>0.0024263</c:v>
                </c:pt>
                <c:pt idx="3677">
                  <c:v>0.0017717</c:v>
                </c:pt>
                <c:pt idx="3678">
                  <c:v>0.0015759</c:v>
                </c:pt>
                <c:pt idx="3679">
                  <c:v>0.00090912</c:v>
                </c:pt>
                <c:pt idx="3680">
                  <c:v>-0.0012733</c:v>
                </c:pt>
                <c:pt idx="3681">
                  <c:v>-0.0017654</c:v>
                </c:pt>
                <c:pt idx="3682">
                  <c:v>-0.00075832</c:v>
                </c:pt>
                <c:pt idx="3683">
                  <c:v>-0.00018792</c:v>
                </c:pt>
                <c:pt idx="3684">
                  <c:v>0.0018593</c:v>
                </c:pt>
                <c:pt idx="3685">
                  <c:v>0.010914</c:v>
                </c:pt>
                <c:pt idx="3686">
                  <c:v>0.011168</c:v>
                </c:pt>
                <c:pt idx="3687">
                  <c:v>0.0092961</c:v>
                </c:pt>
                <c:pt idx="3688">
                  <c:v>0.0099204</c:v>
                </c:pt>
                <c:pt idx="3689">
                  <c:v>0.015698</c:v>
                </c:pt>
                <c:pt idx="3690">
                  <c:v>0.015739</c:v>
                </c:pt>
                <c:pt idx="3691">
                  <c:v>0.01003</c:v>
                </c:pt>
                <c:pt idx="3692">
                  <c:v>0.0081065</c:v>
                </c:pt>
                <c:pt idx="3693">
                  <c:v>0.0068177</c:v>
                </c:pt>
                <c:pt idx="3694">
                  <c:v>0.0059967</c:v>
                </c:pt>
                <c:pt idx="3695">
                  <c:v>0.0042496</c:v>
                </c:pt>
                <c:pt idx="3696">
                  <c:v>0.0030141</c:v>
                </c:pt>
                <c:pt idx="3697">
                  <c:v>0.0028368</c:v>
                </c:pt>
                <c:pt idx="3698">
                  <c:v>0.0029057</c:v>
                </c:pt>
                <c:pt idx="3699">
                  <c:v>0.0020936</c:v>
                </c:pt>
                <c:pt idx="3700">
                  <c:v>9.7563E-006</c:v>
                </c:pt>
                <c:pt idx="3701">
                  <c:v>1.0006E-006</c:v>
                </c:pt>
                <c:pt idx="3702">
                  <c:v>4.904E-009</c:v>
                </c:pt>
                <c:pt idx="3703">
                  <c:v>4.3476E-008</c:v>
                </c:pt>
                <c:pt idx="3704">
                  <c:v>1.2587E-006</c:v>
                </c:pt>
                <c:pt idx="3705">
                  <c:v>1.7947E-005</c:v>
                </c:pt>
                <c:pt idx="3706">
                  <c:v>3.0238E-005</c:v>
                </c:pt>
                <c:pt idx="3707">
                  <c:v>-9.815E-006</c:v>
                </c:pt>
                <c:pt idx="3708">
                  <c:v>-8.6062E-005</c:v>
                </c:pt>
                <c:pt idx="3709">
                  <c:v>-6.0919E-005</c:v>
                </c:pt>
                <c:pt idx="3710">
                  <c:v>-4.0552E-005</c:v>
                </c:pt>
                <c:pt idx="3711">
                  <c:v>-2.6951E-005</c:v>
                </c:pt>
                <c:pt idx="3712">
                  <c:v>-6.7501E-006</c:v>
                </c:pt>
                <c:pt idx="3713">
                  <c:v>1.8055E-005</c:v>
                </c:pt>
                <c:pt idx="3714">
                  <c:v>4.2101E-005</c:v>
                </c:pt>
                <c:pt idx="3715">
                  <c:v>7.2134E-005</c:v>
                </c:pt>
                <c:pt idx="3716">
                  <c:v>0.00011745</c:v>
                </c:pt>
                <c:pt idx="3717">
                  <c:v>0.00020884</c:v>
                </c:pt>
                <c:pt idx="3718">
                  <c:v>0.00053181</c:v>
                </c:pt>
                <c:pt idx="3719">
                  <c:v>0.0051497</c:v>
                </c:pt>
                <c:pt idx="3720">
                  <c:v>0.02105</c:v>
                </c:pt>
                <c:pt idx="3721">
                  <c:v>0.014621</c:v>
                </c:pt>
                <c:pt idx="3722">
                  <c:v>0.009427</c:v>
                </c:pt>
                <c:pt idx="3723">
                  <c:v>0.0067846</c:v>
                </c:pt>
                <c:pt idx="3724">
                  <c:v>0.0054313</c:v>
                </c:pt>
                <c:pt idx="3725">
                  <c:v>0.0042373</c:v>
                </c:pt>
                <c:pt idx="3726">
                  <c:v>0.003809</c:v>
                </c:pt>
                <c:pt idx="3727">
                  <c:v>0.0033974</c:v>
                </c:pt>
                <c:pt idx="3728">
                  <c:v>0.0026891</c:v>
                </c:pt>
                <c:pt idx="3729">
                  <c:v>4.6299E-006</c:v>
                </c:pt>
                <c:pt idx="3730">
                  <c:v>2.5164E-005</c:v>
                </c:pt>
                <c:pt idx="3731">
                  <c:v>6.7881E-006</c:v>
                </c:pt>
                <c:pt idx="3732">
                  <c:v>0</c:v>
                </c:pt>
                <c:pt idx="3733">
                  <c:v>0</c:v>
                </c:pt>
                <c:pt idx="3734">
                  <c:v>4.721E-006</c:v>
                </c:pt>
                <c:pt idx="3735">
                  <c:v>0.00019215</c:v>
                </c:pt>
                <c:pt idx="3736">
                  <c:v>0.00014813</c:v>
                </c:pt>
                <c:pt idx="3737">
                  <c:v>0.0025111</c:v>
                </c:pt>
                <c:pt idx="3738">
                  <c:v>0.012677</c:v>
                </c:pt>
                <c:pt idx="3739">
                  <c:v>0.01341</c:v>
                </c:pt>
                <c:pt idx="3740">
                  <c:v>0.0063185</c:v>
                </c:pt>
                <c:pt idx="3741">
                  <c:v>0.0031878</c:v>
                </c:pt>
                <c:pt idx="3742">
                  <c:v>0.0025772</c:v>
                </c:pt>
                <c:pt idx="3743">
                  <c:v>0.0020313</c:v>
                </c:pt>
                <c:pt idx="3744">
                  <c:v>0.00034962</c:v>
                </c:pt>
                <c:pt idx="3745">
                  <c:v>0.00015345</c:v>
                </c:pt>
                <c:pt idx="3746">
                  <c:v>0.00046074</c:v>
                </c:pt>
                <c:pt idx="3747">
                  <c:v>0.0006501</c:v>
                </c:pt>
                <c:pt idx="3748">
                  <c:v>0.0077397</c:v>
                </c:pt>
                <c:pt idx="3749">
                  <c:v>0.010256</c:v>
                </c:pt>
                <c:pt idx="3750">
                  <c:v>0.0070667</c:v>
                </c:pt>
                <c:pt idx="3751">
                  <c:v>0.0045008</c:v>
                </c:pt>
                <c:pt idx="3752">
                  <c:v>0.0034286</c:v>
                </c:pt>
                <c:pt idx="3753">
                  <c:v>0.0024077</c:v>
                </c:pt>
                <c:pt idx="3754">
                  <c:v>0.00085526</c:v>
                </c:pt>
                <c:pt idx="3755">
                  <c:v>0.00038466</c:v>
                </c:pt>
                <c:pt idx="3756">
                  <c:v>-5.715E-005</c:v>
                </c:pt>
                <c:pt idx="3757">
                  <c:v>-4.6501E-005</c:v>
                </c:pt>
                <c:pt idx="3758">
                  <c:v>-2.4857E-006</c:v>
                </c:pt>
                <c:pt idx="3759">
                  <c:v>9.9233E-006</c:v>
                </c:pt>
                <c:pt idx="3760">
                  <c:v>1.6733E-005</c:v>
                </c:pt>
                <c:pt idx="3761">
                  <c:v>1.6774E-005</c:v>
                </c:pt>
                <c:pt idx="3762">
                  <c:v>0.010128</c:v>
                </c:pt>
                <c:pt idx="3763">
                  <c:v>0.030601</c:v>
                </c:pt>
                <c:pt idx="3764">
                  <c:v>0.022643</c:v>
                </c:pt>
                <c:pt idx="3765">
                  <c:v>0.012812</c:v>
                </c:pt>
                <c:pt idx="3766">
                  <c:v>0.0073047</c:v>
                </c:pt>
                <c:pt idx="3767">
                  <c:v>0.0053915</c:v>
                </c:pt>
                <c:pt idx="3768">
                  <c:v>0.0053913</c:v>
                </c:pt>
                <c:pt idx="3769">
                  <c:v>0.0049866</c:v>
                </c:pt>
                <c:pt idx="3770">
                  <c:v>0.0039636</c:v>
                </c:pt>
                <c:pt idx="3771">
                  <c:v>0.0027262</c:v>
                </c:pt>
                <c:pt idx="3772">
                  <c:v>0.0010629</c:v>
                </c:pt>
                <c:pt idx="3773">
                  <c:v>0.00030173</c:v>
                </c:pt>
                <c:pt idx="3774">
                  <c:v>0.00021893</c:v>
                </c:pt>
                <c:pt idx="3775">
                  <c:v>0.00017366</c:v>
                </c:pt>
                <c:pt idx="3776">
                  <c:v>2.5243E-005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9.0859E-007</c:v>
                </c:pt>
                <c:pt idx="3781">
                  <c:v>0.0002304</c:v>
                </c:pt>
                <c:pt idx="3782">
                  <c:v>0.00020612</c:v>
                </c:pt>
                <c:pt idx="3783">
                  <c:v>0.00026242</c:v>
                </c:pt>
                <c:pt idx="3784">
                  <c:v>0.00018995</c:v>
                </c:pt>
                <c:pt idx="3785">
                  <c:v>0.00015165</c:v>
                </c:pt>
                <c:pt idx="3786">
                  <c:v>0.00020833</c:v>
                </c:pt>
                <c:pt idx="3787">
                  <c:v>0.0025599</c:v>
                </c:pt>
                <c:pt idx="3788">
                  <c:v>0.010986</c:v>
                </c:pt>
                <c:pt idx="3789">
                  <c:v>0.015826</c:v>
                </c:pt>
                <c:pt idx="3790">
                  <c:v>0.015908</c:v>
                </c:pt>
                <c:pt idx="3791">
                  <c:v>0.015049</c:v>
                </c:pt>
                <c:pt idx="3792">
                  <c:v>0.0099135</c:v>
                </c:pt>
                <c:pt idx="3793">
                  <c:v>0.0062881</c:v>
                </c:pt>
                <c:pt idx="3794">
                  <c:v>0.0048084</c:v>
                </c:pt>
                <c:pt idx="3795">
                  <c:v>0.0026844</c:v>
                </c:pt>
                <c:pt idx="3796">
                  <c:v>0.0011662</c:v>
                </c:pt>
                <c:pt idx="3797">
                  <c:v>0.00041199</c:v>
                </c:pt>
                <c:pt idx="3798">
                  <c:v>9.0631E-005</c:v>
                </c:pt>
                <c:pt idx="3799">
                  <c:v>0.00019287</c:v>
                </c:pt>
                <c:pt idx="3800">
                  <c:v>0.00040027</c:v>
                </c:pt>
                <c:pt idx="3801">
                  <c:v>0.00036235</c:v>
                </c:pt>
                <c:pt idx="3802">
                  <c:v>0.0084856</c:v>
                </c:pt>
                <c:pt idx="3803">
                  <c:v>0.027878</c:v>
                </c:pt>
                <c:pt idx="3804">
                  <c:v>0.020412</c:v>
                </c:pt>
                <c:pt idx="3805">
                  <c:v>0.0087276</c:v>
                </c:pt>
                <c:pt idx="3806">
                  <c:v>0.004391</c:v>
                </c:pt>
                <c:pt idx="3807">
                  <c:v>0.0032866</c:v>
                </c:pt>
                <c:pt idx="3808">
                  <c:v>0.0039631</c:v>
                </c:pt>
                <c:pt idx="3809">
                  <c:v>0.0023289</c:v>
                </c:pt>
                <c:pt idx="3810">
                  <c:v>0.00048489</c:v>
                </c:pt>
                <c:pt idx="3811">
                  <c:v>0.00074746</c:v>
                </c:pt>
                <c:pt idx="3812">
                  <c:v>0.00060453</c:v>
                </c:pt>
                <c:pt idx="3813">
                  <c:v>-8.425E-005</c:v>
                </c:pt>
                <c:pt idx="3814">
                  <c:v>-0.00065827</c:v>
                </c:pt>
                <c:pt idx="3815">
                  <c:v>-0.00049252</c:v>
                </c:pt>
                <c:pt idx="3816">
                  <c:v>-9.4509E-005</c:v>
                </c:pt>
                <c:pt idx="3817">
                  <c:v>0.0029115</c:v>
                </c:pt>
                <c:pt idx="3818">
                  <c:v>0.015142</c:v>
                </c:pt>
                <c:pt idx="3819">
                  <c:v>0.010378</c:v>
                </c:pt>
                <c:pt idx="3820">
                  <c:v>0.0080574</c:v>
                </c:pt>
                <c:pt idx="3821">
                  <c:v>0.0043883</c:v>
                </c:pt>
                <c:pt idx="3822">
                  <c:v>0.0028992</c:v>
                </c:pt>
                <c:pt idx="3823">
                  <c:v>0.0020428</c:v>
                </c:pt>
                <c:pt idx="3824">
                  <c:v>0.00079851</c:v>
                </c:pt>
                <c:pt idx="3825">
                  <c:v>0.00019352</c:v>
                </c:pt>
                <c:pt idx="3826">
                  <c:v>0.00038154</c:v>
                </c:pt>
                <c:pt idx="3827">
                  <c:v>0.00015985</c:v>
                </c:pt>
                <c:pt idx="3828">
                  <c:v>6.1461E-005</c:v>
                </c:pt>
                <c:pt idx="3829">
                  <c:v>3.5156E-005</c:v>
                </c:pt>
                <c:pt idx="3830">
                  <c:v>7.382E-005</c:v>
                </c:pt>
                <c:pt idx="3831">
                  <c:v>0.00034531</c:v>
                </c:pt>
                <c:pt idx="3832">
                  <c:v>0.00065455</c:v>
                </c:pt>
                <c:pt idx="3833">
                  <c:v>0.00059609</c:v>
                </c:pt>
                <c:pt idx="3834">
                  <c:v>0.0048149</c:v>
                </c:pt>
                <c:pt idx="3835">
                  <c:v>0.026546</c:v>
                </c:pt>
                <c:pt idx="3836">
                  <c:v>0.019173</c:v>
                </c:pt>
                <c:pt idx="3837">
                  <c:v>0.011407</c:v>
                </c:pt>
                <c:pt idx="3838">
                  <c:v>0.0065136</c:v>
                </c:pt>
                <c:pt idx="3839">
                  <c:v>0.0049788</c:v>
                </c:pt>
                <c:pt idx="3840">
                  <c:v>0.0031589</c:v>
                </c:pt>
                <c:pt idx="3841">
                  <c:v>0.0015678</c:v>
                </c:pt>
                <c:pt idx="3842">
                  <c:v>0.00043405</c:v>
                </c:pt>
                <c:pt idx="3843">
                  <c:v>-0.00096244</c:v>
                </c:pt>
                <c:pt idx="3844">
                  <c:v>-0.0023899</c:v>
                </c:pt>
                <c:pt idx="3845">
                  <c:v>0.00074199</c:v>
                </c:pt>
                <c:pt idx="3846">
                  <c:v>0.080757</c:v>
                </c:pt>
                <c:pt idx="3847">
                  <c:v>0.046421</c:v>
                </c:pt>
                <c:pt idx="3848">
                  <c:v>0.012865</c:v>
                </c:pt>
                <c:pt idx="3849">
                  <c:v>0.0067115</c:v>
                </c:pt>
                <c:pt idx="3850">
                  <c:v>0.0063406</c:v>
                </c:pt>
                <c:pt idx="3851">
                  <c:v>0.0049565</c:v>
                </c:pt>
                <c:pt idx="3852">
                  <c:v>0.0043476</c:v>
                </c:pt>
                <c:pt idx="3853">
                  <c:v>0.0032211</c:v>
                </c:pt>
                <c:pt idx="3854">
                  <c:v>0.0022766</c:v>
                </c:pt>
                <c:pt idx="3855">
                  <c:v>0.00049852</c:v>
                </c:pt>
                <c:pt idx="3856">
                  <c:v>0.00031791</c:v>
                </c:pt>
                <c:pt idx="3857">
                  <c:v>-4.9621E-005</c:v>
                </c:pt>
                <c:pt idx="3858">
                  <c:v>7.4942E-007</c:v>
                </c:pt>
                <c:pt idx="3859">
                  <c:v>0</c:v>
                </c:pt>
                <c:pt idx="3860">
                  <c:v>0</c:v>
                </c:pt>
                <c:pt idx="3861">
                  <c:v>3.77E-005</c:v>
                </c:pt>
                <c:pt idx="3862">
                  <c:v>0.013107</c:v>
                </c:pt>
                <c:pt idx="3863">
                  <c:v>0.049831</c:v>
                </c:pt>
                <c:pt idx="3864">
                  <c:v>0.065635</c:v>
                </c:pt>
                <c:pt idx="3865">
                  <c:v>0.044935</c:v>
                </c:pt>
                <c:pt idx="3866">
                  <c:v>0.032156</c:v>
                </c:pt>
                <c:pt idx="3867">
                  <c:v>0.026902</c:v>
                </c:pt>
                <c:pt idx="3868">
                  <c:v>0.021283</c:v>
                </c:pt>
                <c:pt idx="3869">
                  <c:v>0.014411</c:v>
                </c:pt>
                <c:pt idx="3870">
                  <c:v>0.0088479</c:v>
                </c:pt>
                <c:pt idx="3871">
                  <c:v>0.0083029</c:v>
                </c:pt>
                <c:pt idx="3872">
                  <c:v>0.0048442</c:v>
                </c:pt>
                <c:pt idx="3873">
                  <c:v>0.0016834</c:v>
                </c:pt>
                <c:pt idx="3874">
                  <c:v>-0.00096052</c:v>
                </c:pt>
                <c:pt idx="3875">
                  <c:v>-0.0023045</c:v>
                </c:pt>
                <c:pt idx="3876">
                  <c:v>-0.002462</c:v>
                </c:pt>
                <c:pt idx="3877">
                  <c:v>-0.00021865</c:v>
                </c:pt>
                <c:pt idx="3878">
                  <c:v>-2.7108E-006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1.2532E-005</c:v>
                </c:pt>
                <c:pt idx="3883">
                  <c:v>0.00066038</c:v>
                </c:pt>
                <c:pt idx="3884">
                  <c:v>0.00018016</c:v>
                </c:pt>
                <c:pt idx="3885">
                  <c:v>6.7089E-005</c:v>
                </c:pt>
                <c:pt idx="3886">
                  <c:v>5.2134E-005</c:v>
                </c:pt>
                <c:pt idx="3887">
                  <c:v>7.8437E-005</c:v>
                </c:pt>
                <c:pt idx="3888">
                  <c:v>0.00042245</c:v>
                </c:pt>
                <c:pt idx="3889">
                  <c:v>0.0013326</c:v>
                </c:pt>
                <c:pt idx="3890">
                  <c:v>0.0047864</c:v>
                </c:pt>
                <c:pt idx="3891">
                  <c:v>0.061299</c:v>
                </c:pt>
                <c:pt idx="3892">
                  <c:v>0.062769</c:v>
                </c:pt>
                <c:pt idx="3893">
                  <c:v>0.038012</c:v>
                </c:pt>
                <c:pt idx="3894">
                  <c:v>0.024836</c:v>
                </c:pt>
                <c:pt idx="3895">
                  <c:v>0.01571</c:v>
                </c:pt>
                <c:pt idx="3896">
                  <c:v>0.0084175</c:v>
                </c:pt>
                <c:pt idx="3897">
                  <c:v>0.0068462</c:v>
                </c:pt>
                <c:pt idx="3898">
                  <c:v>0.0049223</c:v>
                </c:pt>
                <c:pt idx="3899">
                  <c:v>0.0026178</c:v>
                </c:pt>
                <c:pt idx="3900">
                  <c:v>0.00079329</c:v>
                </c:pt>
                <c:pt idx="3901">
                  <c:v>0.00022995</c:v>
                </c:pt>
                <c:pt idx="3902">
                  <c:v>-0.0042576</c:v>
                </c:pt>
                <c:pt idx="3903">
                  <c:v>-0.0055664</c:v>
                </c:pt>
                <c:pt idx="3904">
                  <c:v>-0.003009</c:v>
                </c:pt>
                <c:pt idx="3905">
                  <c:v>-0.0004992</c:v>
                </c:pt>
                <c:pt idx="3906">
                  <c:v>-2.7904E-005</c:v>
                </c:pt>
                <c:pt idx="3907">
                  <c:v>9.7907E-007</c:v>
                </c:pt>
                <c:pt idx="3908">
                  <c:v>2.3094E-008</c:v>
                </c:pt>
                <c:pt idx="3909">
                  <c:v>0</c:v>
                </c:pt>
                <c:pt idx="3910">
                  <c:v>0</c:v>
                </c:pt>
                <c:pt idx="3911">
                  <c:v>2.7431E-008</c:v>
                </c:pt>
                <c:pt idx="3912">
                  <c:v>7.0429E-006</c:v>
                </c:pt>
                <c:pt idx="3913">
                  <c:v>9.5254E-006</c:v>
                </c:pt>
                <c:pt idx="3914">
                  <c:v>8.1633E-006</c:v>
                </c:pt>
                <c:pt idx="3915">
                  <c:v>1.3987E-005</c:v>
                </c:pt>
                <c:pt idx="3916">
                  <c:v>0.00013127</c:v>
                </c:pt>
                <c:pt idx="3917">
                  <c:v>0.0009042</c:v>
                </c:pt>
                <c:pt idx="3918">
                  <c:v>0.010852</c:v>
                </c:pt>
                <c:pt idx="3919">
                  <c:v>0.026668</c:v>
                </c:pt>
                <c:pt idx="3920">
                  <c:v>0.026547</c:v>
                </c:pt>
                <c:pt idx="3921">
                  <c:v>0.013916</c:v>
                </c:pt>
                <c:pt idx="3922">
                  <c:v>0.0047287</c:v>
                </c:pt>
                <c:pt idx="3923">
                  <c:v>0.0022406</c:v>
                </c:pt>
                <c:pt idx="3924">
                  <c:v>0.0034466</c:v>
                </c:pt>
                <c:pt idx="3925">
                  <c:v>0.00284</c:v>
                </c:pt>
                <c:pt idx="3926">
                  <c:v>0.0015706</c:v>
                </c:pt>
                <c:pt idx="3927">
                  <c:v>0.00036896</c:v>
                </c:pt>
                <c:pt idx="3928">
                  <c:v>0.00019958</c:v>
                </c:pt>
                <c:pt idx="3929">
                  <c:v>0.00023737</c:v>
                </c:pt>
                <c:pt idx="3930">
                  <c:v>0.00015937</c:v>
                </c:pt>
                <c:pt idx="3931">
                  <c:v>0.00010685</c:v>
                </c:pt>
                <c:pt idx="3932">
                  <c:v>7.6562E-006</c:v>
                </c:pt>
                <c:pt idx="3933">
                  <c:v>0.015472</c:v>
                </c:pt>
                <c:pt idx="3934">
                  <c:v>0.022047</c:v>
                </c:pt>
                <c:pt idx="3935">
                  <c:v>0.012173</c:v>
                </c:pt>
                <c:pt idx="3936">
                  <c:v>0.0071617</c:v>
                </c:pt>
                <c:pt idx="3937">
                  <c:v>0.0045385</c:v>
                </c:pt>
                <c:pt idx="3938">
                  <c:v>0.0029227</c:v>
                </c:pt>
                <c:pt idx="3939">
                  <c:v>0.0025696</c:v>
                </c:pt>
                <c:pt idx="3940">
                  <c:v>0.002276</c:v>
                </c:pt>
                <c:pt idx="3941">
                  <c:v>0.00011772</c:v>
                </c:pt>
                <c:pt idx="3942">
                  <c:v>-3.6551E-005</c:v>
                </c:pt>
                <c:pt idx="3943">
                  <c:v>-0.00052495</c:v>
                </c:pt>
                <c:pt idx="3944">
                  <c:v>-0.0015309</c:v>
                </c:pt>
                <c:pt idx="3945">
                  <c:v>-0.0030281</c:v>
                </c:pt>
                <c:pt idx="3946">
                  <c:v>-0.0034347</c:v>
                </c:pt>
                <c:pt idx="3947">
                  <c:v>-0.0029505</c:v>
                </c:pt>
                <c:pt idx="3948">
                  <c:v>-0.0021809</c:v>
                </c:pt>
                <c:pt idx="3949">
                  <c:v>-0.0014111</c:v>
                </c:pt>
                <c:pt idx="3950">
                  <c:v>0.010887</c:v>
                </c:pt>
                <c:pt idx="3951">
                  <c:v>0.029441</c:v>
                </c:pt>
                <c:pt idx="3952">
                  <c:v>0.022466</c:v>
                </c:pt>
                <c:pt idx="3953">
                  <c:v>0.017632</c:v>
                </c:pt>
                <c:pt idx="3954">
                  <c:v>0.013375</c:v>
                </c:pt>
                <c:pt idx="3955">
                  <c:v>0.007016</c:v>
                </c:pt>
                <c:pt idx="3956">
                  <c:v>0.004691</c:v>
                </c:pt>
                <c:pt idx="3957">
                  <c:v>0.0036806</c:v>
                </c:pt>
                <c:pt idx="3958">
                  <c:v>0.0025796</c:v>
                </c:pt>
                <c:pt idx="3959">
                  <c:v>0.0015985</c:v>
                </c:pt>
                <c:pt idx="3960">
                  <c:v>0.0014701</c:v>
                </c:pt>
                <c:pt idx="3961">
                  <c:v>-3.529E-005</c:v>
                </c:pt>
                <c:pt idx="3962">
                  <c:v>-0.00019234</c:v>
                </c:pt>
                <c:pt idx="3963">
                  <c:v>-4.2438E-005</c:v>
                </c:pt>
                <c:pt idx="3964">
                  <c:v>-5.1253E-006</c:v>
                </c:pt>
                <c:pt idx="3965">
                  <c:v>2.1408E-005</c:v>
                </c:pt>
                <c:pt idx="3966">
                  <c:v>0.00015401</c:v>
                </c:pt>
                <c:pt idx="3967">
                  <c:v>0.00053407</c:v>
                </c:pt>
                <c:pt idx="3968">
                  <c:v>0.0038142</c:v>
                </c:pt>
                <c:pt idx="3969">
                  <c:v>0.010146</c:v>
                </c:pt>
                <c:pt idx="3970">
                  <c:v>0.0080205</c:v>
                </c:pt>
                <c:pt idx="3971">
                  <c:v>0.0067372</c:v>
                </c:pt>
                <c:pt idx="3972">
                  <c:v>0.0084483</c:v>
                </c:pt>
                <c:pt idx="3973">
                  <c:v>0.016562</c:v>
                </c:pt>
                <c:pt idx="3974">
                  <c:v>0.028967</c:v>
                </c:pt>
                <c:pt idx="3975">
                  <c:v>0.020955</c:v>
                </c:pt>
                <c:pt idx="3976">
                  <c:v>0.0063484</c:v>
                </c:pt>
                <c:pt idx="3977">
                  <c:v>0.00046684</c:v>
                </c:pt>
                <c:pt idx="3978">
                  <c:v>0.0016669</c:v>
                </c:pt>
                <c:pt idx="3979">
                  <c:v>0.0017716</c:v>
                </c:pt>
                <c:pt idx="3980">
                  <c:v>0.00042724</c:v>
                </c:pt>
                <c:pt idx="3981">
                  <c:v>0.00023358</c:v>
                </c:pt>
                <c:pt idx="3982">
                  <c:v>8.5077E-005</c:v>
                </c:pt>
                <c:pt idx="3983">
                  <c:v>2.2864E-005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2.4663E-005</c:v>
                </c:pt>
                <c:pt idx="3990">
                  <c:v>0.00066766</c:v>
                </c:pt>
                <c:pt idx="3991">
                  <c:v>0.0014908</c:v>
                </c:pt>
                <c:pt idx="3992">
                  <c:v>0.0097923</c:v>
                </c:pt>
                <c:pt idx="3993">
                  <c:v>0.028742</c:v>
                </c:pt>
                <c:pt idx="3994">
                  <c:v>0.078389</c:v>
                </c:pt>
                <c:pt idx="3995">
                  <c:v>0.035002</c:v>
                </c:pt>
                <c:pt idx="3996">
                  <c:v>0.015363</c:v>
                </c:pt>
                <c:pt idx="3997">
                  <c:v>0.0091668</c:v>
                </c:pt>
                <c:pt idx="3998">
                  <c:v>0.0055932</c:v>
                </c:pt>
                <c:pt idx="3999">
                  <c:v>0.0052552</c:v>
                </c:pt>
                <c:pt idx="4000">
                  <c:v>0.0036819</c:v>
                </c:pt>
                <c:pt idx="4001">
                  <c:v>0.0018909</c:v>
                </c:pt>
                <c:pt idx="4002">
                  <c:v>0.00083279</c:v>
                </c:pt>
                <c:pt idx="4003">
                  <c:v>-0.0001744</c:v>
                </c:pt>
                <c:pt idx="4004">
                  <c:v>-0.00076003</c:v>
                </c:pt>
                <c:pt idx="4005">
                  <c:v>-0.00055948</c:v>
                </c:pt>
                <c:pt idx="4006">
                  <c:v>0.00026306</c:v>
                </c:pt>
                <c:pt idx="4007">
                  <c:v>0.045585</c:v>
                </c:pt>
                <c:pt idx="4008">
                  <c:v>0.032305</c:v>
                </c:pt>
                <c:pt idx="4009">
                  <c:v>0.016737</c:v>
                </c:pt>
                <c:pt idx="4010">
                  <c:v>0.0076903</c:v>
                </c:pt>
                <c:pt idx="4011">
                  <c:v>0.0052396</c:v>
                </c:pt>
                <c:pt idx="4012">
                  <c:v>0.0048386</c:v>
                </c:pt>
                <c:pt idx="4013">
                  <c:v>0.0038526</c:v>
                </c:pt>
                <c:pt idx="4014">
                  <c:v>0.0027552</c:v>
                </c:pt>
                <c:pt idx="4015">
                  <c:v>0.0023528</c:v>
                </c:pt>
                <c:pt idx="4016">
                  <c:v>0.001571</c:v>
                </c:pt>
                <c:pt idx="4017">
                  <c:v>3.336E-005</c:v>
                </c:pt>
                <c:pt idx="4018">
                  <c:v>-0.00011159</c:v>
                </c:pt>
                <c:pt idx="4019">
                  <c:v>-1.1416E-005</c:v>
                </c:pt>
                <c:pt idx="4020">
                  <c:v>8.8168E-007</c:v>
                </c:pt>
                <c:pt idx="4021">
                  <c:v>4.6601E-005</c:v>
                </c:pt>
                <c:pt idx="4022">
                  <c:v>0.049986</c:v>
                </c:pt>
                <c:pt idx="4023">
                  <c:v>0.044881</c:v>
                </c:pt>
                <c:pt idx="4024">
                  <c:v>0.029479</c:v>
                </c:pt>
                <c:pt idx="4025">
                  <c:v>0.015531</c:v>
                </c:pt>
                <c:pt idx="4026">
                  <c:v>0.010346</c:v>
                </c:pt>
                <c:pt idx="4027">
                  <c:v>0.0054424</c:v>
                </c:pt>
                <c:pt idx="4028">
                  <c:v>0.0079049</c:v>
                </c:pt>
                <c:pt idx="4029">
                  <c:v>0.00924</c:v>
                </c:pt>
                <c:pt idx="4030">
                  <c:v>0.0071959</c:v>
                </c:pt>
                <c:pt idx="4031">
                  <c:v>0.0043265</c:v>
                </c:pt>
                <c:pt idx="4032">
                  <c:v>0.0024751</c:v>
                </c:pt>
                <c:pt idx="4033">
                  <c:v>0.00058356</c:v>
                </c:pt>
                <c:pt idx="4034">
                  <c:v>-0.00026843</c:v>
                </c:pt>
                <c:pt idx="4035">
                  <c:v>-0.00022853</c:v>
                </c:pt>
                <c:pt idx="4036">
                  <c:v>-1.5369E-005</c:v>
                </c:pt>
                <c:pt idx="4037">
                  <c:v>-1.2786E-007</c:v>
                </c:pt>
                <c:pt idx="4038">
                  <c:v>-3.2374E-009</c:v>
                </c:pt>
                <c:pt idx="4039">
                  <c:v>6.8928E-009</c:v>
                </c:pt>
                <c:pt idx="4040">
                  <c:v>2.3439E-007</c:v>
                </c:pt>
                <c:pt idx="4041">
                  <c:v>8.4203E-006</c:v>
                </c:pt>
                <c:pt idx="4042">
                  <c:v>6.5075E-005</c:v>
                </c:pt>
                <c:pt idx="4043">
                  <c:v>7.3122E-005</c:v>
                </c:pt>
                <c:pt idx="4044">
                  <c:v>2.1678E-005</c:v>
                </c:pt>
                <c:pt idx="4045">
                  <c:v>1.1865E-005</c:v>
                </c:pt>
                <c:pt idx="4046">
                  <c:v>5.8633E-005</c:v>
                </c:pt>
                <c:pt idx="4047">
                  <c:v>0.00066345</c:v>
                </c:pt>
                <c:pt idx="4048">
                  <c:v>0.0018545</c:v>
                </c:pt>
                <c:pt idx="4049">
                  <c:v>0.0040152</c:v>
                </c:pt>
                <c:pt idx="4050">
                  <c:v>0.0047221</c:v>
                </c:pt>
                <c:pt idx="4051">
                  <c:v>0.002879</c:v>
                </c:pt>
                <c:pt idx="4052">
                  <c:v>0.0050819</c:v>
                </c:pt>
                <c:pt idx="4053">
                  <c:v>0.0087151</c:v>
                </c:pt>
                <c:pt idx="4054">
                  <c:v>0.0071488</c:v>
                </c:pt>
                <c:pt idx="4055">
                  <c:v>0.0036196</c:v>
                </c:pt>
                <c:pt idx="4056">
                  <c:v>0.00095676</c:v>
                </c:pt>
                <c:pt idx="4057">
                  <c:v>0.0013505</c:v>
                </c:pt>
                <c:pt idx="4058">
                  <c:v>0.0060001</c:v>
                </c:pt>
                <c:pt idx="4059">
                  <c:v>0.0079393</c:v>
                </c:pt>
                <c:pt idx="4060">
                  <c:v>0.0064064</c:v>
                </c:pt>
                <c:pt idx="4061">
                  <c:v>0.0049785</c:v>
                </c:pt>
                <c:pt idx="4062">
                  <c:v>0.0037099</c:v>
                </c:pt>
                <c:pt idx="4063">
                  <c:v>0.0028791</c:v>
                </c:pt>
                <c:pt idx="4064">
                  <c:v>0.0021974</c:v>
                </c:pt>
                <c:pt idx="4065">
                  <c:v>0.00091347</c:v>
                </c:pt>
                <c:pt idx="4066">
                  <c:v>0.00083001</c:v>
                </c:pt>
                <c:pt idx="4067">
                  <c:v>0.00095124</c:v>
                </c:pt>
                <c:pt idx="4068">
                  <c:v>0.0002697</c:v>
                </c:pt>
                <c:pt idx="4069">
                  <c:v>4.4064E-006</c:v>
                </c:pt>
                <c:pt idx="4070">
                  <c:v>-3.771E-007</c:v>
                </c:pt>
                <c:pt idx="4071">
                  <c:v>4.8548E-006</c:v>
                </c:pt>
                <c:pt idx="4072">
                  <c:v>2.1594E-005</c:v>
                </c:pt>
                <c:pt idx="4073">
                  <c:v>2.9484E-005</c:v>
                </c:pt>
                <c:pt idx="4074">
                  <c:v>6.1215E-006</c:v>
                </c:pt>
                <c:pt idx="4075">
                  <c:v>4.137E-006</c:v>
                </c:pt>
                <c:pt idx="4076">
                  <c:v>5.1623E-006</c:v>
                </c:pt>
                <c:pt idx="4077">
                  <c:v>6.8442E-005</c:v>
                </c:pt>
                <c:pt idx="4078">
                  <c:v>0.00048757</c:v>
                </c:pt>
                <c:pt idx="4079">
                  <c:v>0.0011347</c:v>
                </c:pt>
                <c:pt idx="4080">
                  <c:v>0.0017666</c:v>
                </c:pt>
                <c:pt idx="4081">
                  <c:v>-0.00029055</c:v>
                </c:pt>
                <c:pt idx="4082">
                  <c:v>-0.0019334</c:v>
                </c:pt>
                <c:pt idx="4083">
                  <c:v>-0.00089858</c:v>
                </c:pt>
                <c:pt idx="4084">
                  <c:v>-8.7514E-005</c:v>
                </c:pt>
                <c:pt idx="4085">
                  <c:v>6.8973E-005</c:v>
                </c:pt>
                <c:pt idx="4086">
                  <c:v>0.001296</c:v>
                </c:pt>
                <c:pt idx="4087">
                  <c:v>0.0012745</c:v>
                </c:pt>
                <c:pt idx="4088">
                  <c:v>0.000994</c:v>
                </c:pt>
                <c:pt idx="4089">
                  <c:v>0.0010266</c:v>
                </c:pt>
                <c:pt idx="4090">
                  <c:v>0.00059257</c:v>
                </c:pt>
                <c:pt idx="4091">
                  <c:v>0.00046207</c:v>
                </c:pt>
                <c:pt idx="4092">
                  <c:v>0.00011974</c:v>
                </c:pt>
                <c:pt idx="4093">
                  <c:v>0.00012547</c:v>
                </c:pt>
                <c:pt idx="4094">
                  <c:v>0.00038089</c:v>
                </c:pt>
                <c:pt idx="4095">
                  <c:v>0.00044925</c:v>
                </c:pt>
                <c:pt idx="4096">
                  <c:v>0.00057225</c:v>
                </c:pt>
                <c:pt idx="4097">
                  <c:v>0.00061386</c:v>
                </c:pt>
                <c:pt idx="4098">
                  <c:v>0.00020546</c:v>
                </c:pt>
                <c:pt idx="4099">
                  <c:v>3.7094E-005</c:v>
                </c:pt>
                <c:pt idx="4100">
                  <c:v>1.0835E-005</c:v>
                </c:pt>
                <c:pt idx="4101">
                  <c:v>1.0732E-005</c:v>
                </c:pt>
                <c:pt idx="4102">
                  <c:v>3.626E-005</c:v>
                </c:pt>
                <c:pt idx="4103">
                  <c:v>2.8585E-005</c:v>
                </c:pt>
                <c:pt idx="4104">
                  <c:v>-2.6917E-005</c:v>
                </c:pt>
                <c:pt idx="4105">
                  <c:v>-0.00017152</c:v>
                </c:pt>
                <c:pt idx="4106">
                  <c:v>-0.00044773</c:v>
                </c:pt>
                <c:pt idx="4107">
                  <c:v>-0.00087271</c:v>
                </c:pt>
                <c:pt idx="4108">
                  <c:v>-0.00096303</c:v>
                </c:pt>
                <c:pt idx="4109">
                  <c:v>-0.00026667</c:v>
                </c:pt>
                <c:pt idx="4110">
                  <c:v>0.00087276</c:v>
                </c:pt>
                <c:pt idx="4111">
                  <c:v>0.028829</c:v>
                </c:pt>
                <c:pt idx="4112">
                  <c:v>0.018932</c:v>
                </c:pt>
                <c:pt idx="4113">
                  <c:v>0.011968</c:v>
                </c:pt>
                <c:pt idx="4114">
                  <c:v>0.0076235</c:v>
                </c:pt>
                <c:pt idx="4115">
                  <c:v>0.0053003</c:v>
                </c:pt>
                <c:pt idx="4116">
                  <c:v>0.0037831</c:v>
                </c:pt>
                <c:pt idx="4117">
                  <c:v>0.0032704</c:v>
                </c:pt>
                <c:pt idx="4118">
                  <c:v>0.0034968</c:v>
                </c:pt>
                <c:pt idx="4119">
                  <c:v>0.0032533</c:v>
                </c:pt>
                <c:pt idx="4120">
                  <c:v>0.0027999</c:v>
                </c:pt>
                <c:pt idx="4121">
                  <c:v>0.0023859</c:v>
                </c:pt>
                <c:pt idx="4122">
                  <c:v>2.0319E-005</c:v>
                </c:pt>
                <c:pt idx="4123">
                  <c:v>3.3869E-005</c:v>
                </c:pt>
                <c:pt idx="4124">
                  <c:v>-4.948E-005</c:v>
                </c:pt>
                <c:pt idx="4125">
                  <c:v>-0.0003486</c:v>
                </c:pt>
                <c:pt idx="4126">
                  <c:v>-0.00050642</c:v>
                </c:pt>
                <c:pt idx="4127">
                  <c:v>-0.00030175</c:v>
                </c:pt>
                <c:pt idx="4128">
                  <c:v>-0.0001542</c:v>
                </c:pt>
                <c:pt idx="4129">
                  <c:v>-7.2279E-005</c:v>
                </c:pt>
                <c:pt idx="4130">
                  <c:v>-1.5714E-005</c:v>
                </c:pt>
                <c:pt idx="4131">
                  <c:v>4.6998E-005</c:v>
                </c:pt>
                <c:pt idx="4132">
                  <c:v>7.6657E-005</c:v>
                </c:pt>
                <c:pt idx="4133">
                  <c:v>0.0015596</c:v>
                </c:pt>
                <c:pt idx="4134">
                  <c:v>0.015941</c:v>
                </c:pt>
                <c:pt idx="4135">
                  <c:v>0.019245</c:v>
                </c:pt>
                <c:pt idx="4136">
                  <c:v>0.016285</c:v>
                </c:pt>
                <c:pt idx="4137">
                  <c:v>0.01193</c:v>
                </c:pt>
                <c:pt idx="4138">
                  <c:v>0.0069913</c:v>
                </c:pt>
                <c:pt idx="4139">
                  <c:v>0.0049656</c:v>
                </c:pt>
                <c:pt idx="4140">
                  <c:v>0.0047963</c:v>
                </c:pt>
                <c:pt idx="4141">
                  <c:v>0.0042775</c:v>
                </c:pt>
                <c:pt idx="4142">
                  <c:v>0.003408</c:v>
                </c:pt>
                <c:pt idx="4143">
                  <c:v>0.0027073</c:v>
                </c:pt>
                <c:pt idx="4144">
                  <c:v>0.0020332</c:v>
                </c:pt>
                <c:pt idx="4145">
                  <c:v>5.9272E-005</c:v>
                </c:pt>
                <c:pt idx="4146">
                  <c:v>4.5314E-005</c:v>
                </c:pt>
                <c:pt idx="4147">
                  <c:v>1.4346E-006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0.0082072</c:v>
                </c:pt>
                <c:pt idx="4153">
                  <c:v>0.032045</c:v>
                </c:pt>
                <c:pt idx="4154">
                  <c:v>0.039872</c:v>
                </c:pt>
                <c:pt idx="4155">
                  <c:v>0.030025</c:v>
                </c:pt>
                <c:pt idx="4156">
                  <c:v>0.020359</c:v>
                </c:pt>
                <c:pt idx="4157">
                  <c:v>0.012506</c:v>
                </c:pt>
                <c:pt idx="4158">
                  <c:v>0.0072314</c:v>
                </c:pt>
                <c:pt idx="4159">
                  <c:v>0.0062837</c:v>
                </c:pt>
                <c:pt idx="4160">
                  <c:v>0.006688</c:v>
                </c:pt>
                <c:pt idx="4161">
                  <c:v>0.0049774</c:v>
                </c:pt>
                <c:pt idx="4162">
                  <c:v>0.0027864</c:v>
                </c:pt>
                <c:pt idx="4163">
                  <c:v>0.0019743</c:v>
                </c:pt>
                <c:pt idx="4164">
                  <c:v>0.00016351</c:v>
                </c:pt>
                <c:pt idx="4165">
                  <c:v>4.7516E-009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8.777E-008</c:v>
                </c:pt>
                <c:pt idx="4171">
                  <c:v>2.7675E-005</c:v>
                </c:pt>
                <c:pt idx="4172">
                  <c:v>0.00017698</c:v>
                </c:pt>
                <c:pt idx="4173">
                  <c:v>0.00056025</c:v>
                </c:pt>
                <c:pt idx="4174">
                  <c:v>0.0035977</c:v>
                </c:pt>
                <c:pt idx="4175">
                  <c:v>0.015355</c:v>
                </c:pt>
                <c:pt idx="4176">
                  <c:v>0.020615</c:v>
                </c:pt>
                <c:pt idx="4177">
                  <c:v>0.03396</c:v>
                </c:pt>
                <c:pt idx="4178">
                  <c:v>0.042022</c:v>
                </c:pt>
                <c:pt idx="4179">
                  <c:v>0.024672</c:v>
                </c:pt>
                <c:pt idx="4180">
                  <c:v>0.015058</c:v>
                </c:pt>
                <c:pt idx="4181">
                  <c:v>0.0096147</c:v>
                </c:pt>
                <c:pt idx="4182">
                  <c:v>0.0062008</c:v>
                </c:pt>
                <c:pt idx="4183">
                  <c:v>0.0037017</c:v>
                </c:pt>
                <c:pt idx="4184">
                  <c:v>0.0026</c:v>
                </c:pt>
                <c:pt idx="4185">
                  <c:v>0.0020598</c:v>
                </c:pt>
                <c:pt idx="4186">
                  <c:v>0.0012003</c:v>
                </c:pt>
                <c:pt idx="4187">
                  <c:v>0.00020041</c:v>
                </c:pt>
                <c:pt idx="4188">
                  <c:v>0.00040623</c:v>
                </c:pt>
                <c:pt idx="4189">
                  <c:v>0.015801</c:v>
                </c:pt>
                <c:pt idx="4190">
                  <c:v>0.089124</c:v>
                </c:pt>
                <c:pt idx="4191">
                  <c:v>0.02938</c:v>
                </c:pt>
                <c:pt idx="4192">
                  <c:v>0.013052</c:v>
                </c:pt>
                <c:pt idx="4193">
                  <c:v>0.0093622</c:v>
                </c:pt>
                <c:pt idx="4194">
                  <c:v>0.0094072</c:v>
                </c:pt>
                <c:pt idx="4195">
                  <c:v>0.0068085</c:v>
                </c:pt>
                <c:pt idx="4196">
                  <c:v>0.0040256</c:v>
                </c:pt>
                <c:pt idx="4197">
                  <c:v>0.00239</c:v>
                </c:pt>
                <c:pt idx="4198">
                  <c:v>0.0006497</c:v>
                </c:pt>
                <c:pt idx="4199">
                  <c:v>-0.0010664</c:v>
                </c:pt>
                <c:pt idx="4200">
                  <c:v>-0.0023447</c:v>
                </c:pt>
                <c:pt idx="4201">
                  <c:v>-0.00048189</c:v>
                </c:pt>
                <c:pt idx="4202">
                  <c:v>-2.5011E-005</c:v>
                </c:pt>
                <c:pt idx="4203">
                  <c:v>1.6569E-007</c:v>
                </c:pt>
                <c:pt idx="4204">
                  <c:v>0</c:v>
                </c:pt>
                <c:pt idx="4205">
                  <c:v>0</c:v>
                </c:pt>
                <c:pt idx="4206">
                  <c:v>-9.2984E-007</c:v>
                </c:pt>
                <c:pt idx="4207">
                  <c:v>7.1243E-005</c:v>
                </c:pt>
                <c:pt idx="4208">
                  <c:v>0.00040849</c:v>
                </c:pt>
                <c:pt idx="4209">
                  <c:v>0.00082656</c:v>
                </c:pt>
                <c:pt idx="4210">
                  <c:v>0.007822</c:v>
                </c:pt>
                <c:pt idx="4211">
                  <c:v>0.036005</c:v>
                </c:pt>
                <c:pt idx="4212">
                  <c:v>0.04044</c:v>
                </c:pt>
                <c:pt idx="4213">
                  <c:v>0.0579</c:v>
                </c:pt>
                <c:pt idx="4214">
                  <c:v>0.05026</c:v>
                </c:pt>
                <c:pt idx="4215">
                  <c:v>0.03671</c:v>
                </c:pt>
                <c:pt idx="4216">
                  <c:v>0.025978</c:v>
                </c:pt>
                <c:pt idx="4217">
                  <c:v>0.020069</c:v>
                </c:pt>
                <c:pt idx="4218">
                  <c:v>0.01334</c:v>
                </c:pt>
                <c:pt idx="4219">
                  <c:v>0.0074367</c:v>
                </c:pt>
                <c:pt idx="4220">
                  <c:v>0.0075598</c:v>
                </c:pt>
                <c:pt idx="4221">
                  <c:v>0.0050097</c:v>
                </c:pt>
                <c:pt idx="4222">
                  <c:v>0.003302</c:v>
                </c:pt>
                <c:pt idx="4223">
                  <c:v>0.0026582</c:v>
                </c:pt>
                <c:pt idx="4224">
                  <c:v>0.0025911</c:v>
                </c:pt>
                <c:pt idx="4225">
                  <c:v>0.0021986</c:v>
                </c:pt>
                <c:pt idx="4226">
                  <c:v>0.0018546</c:v>
                </c:pt>
                <c:pt idx="4227">
                  <c:v>0.00012394</c:v>
                </c:pt>
                <c:pt idx="4228">
                  <c:v>1.3929E-005</c:v>
                </c:pt>
                <c:pt idx="4229">
                  <c:v>0</c:v>
                </c:pt>
                <c:pt idx="4230">
                  <c:v>-1.5667E-009</c:v>
                </c:pt>
                <c:pt idx="4231">
                  <c:v>1.569E-005</c:v>
                </c:pt>
                <c:pt idx="4232">
                  <c:v>4.7476E-005</c:v>
                </c:pt>
                <c:pt idx="4233">
                  <c:v>-0.00053695</c:v>
                </c:pt>
                <c:pt idx="4234">
                  <c:v>-0.0010507</c:v>
                </c:pt>
                <c:pt idx="4235">
                  <c:v>-0.00082004</c:v>
                </c:pt>
                <c:pt idx="4236">
                  <c:v>-0.00025171</c:v>
                </c:pt>
                <c:pt idx="4237">
                  <c:v>-0.00010057</c:v>
                </c:pt>
                <c:pt idx="4238">
                  <c:v>-3.6722E-005</c:v>
                </c:pt>
                <c:pt idx="4239">
                  <c:v>0.00011066</c:v>
                </c:pt>
                <c:pt idx="4240">
                  <c:v>0.00052581</c:v>
                </c:pt>
                <c:pt idx="4241">
                  <c:v>0.0030364</c:v>
                </c:pt>
                <c:pt idx="4242">
                  <c:v>0.0067964</c:v>
                </c:pt>
                <c:pt idx="4243">
                  <c:v>0.022979</c:v>
                </c:pt>
                <c:pt idx="4244">
                  <c:v>0.018196</c:v>
                </c:pt>
                <c:pt idx="4245">
                  <c:v>0.013427</c:v>
                </c:pt>
                <c:pt idx="4246">
                  <c:v>0.012701</c:v>
                </c:pt>
                <c:pt idx="4247">
                  <c:v>0.013801</c:v>
                </c:pt>
                <c:pt idx="4248">
                  <c:v>0.014314</c:v>
                </c:pt>
                <c:pt idx="4249">
                  <c:v>0.010566</c:v>
                </c:pt>
                <c:pt idx="4250">
                  <c:v>0.006291</c:v>
                </c:pt>
                <c:pt idx="4251">
                  <c:v>0.0045911</c:v>
                </c:pt>
                <c:pt idx="4252">
                  <c:v>0.0027351</c:v>
                </c:pt>
                <c:pt idx="4253">
                  <c:v>0.00018285</c:v>
                </c:pt>
                <c:pt idx="4254">
                  <c:v>1.4744E-005</c:v>
                </c:pt>
                <c:pt idx="4255">
                  <c:v>0</c:v>
                </c:pt>
                <c:pt idx="4256">
                  <c:v>3.0963E-011</c:v>
                </c:pt>
                <c:pt idx="4257">
                  <c:v>1.5135E-005</c:v>
                </c:pt>
                <c:pt idx="4258">
                  <c:v>0.00010372</c:v>
                </c:pt>
                <c:pt idx="4259">
                  <c:v>0.00016958</c:v>
                </c:pt>
                <c:pt idx="4260">
                  <c:v>0.0004513</c:v>
                </c:pt>
                <c:pt idx="4261">
                  <c:v>9.2623E-005</c:v>
                </c:pt>
                <c:pt idx="4262">
                  <c:v>-0.00067713</c:v>
                </c:pt>
                <c:pt idx="4263">
                  <c:v>-0.0018104</c:v>
                </c:pt>
                <c:pt idx="4264">
                  <c:v>-0.0024547</c:v>
                </c:pt>
                <c:pt idx="4265">
                  <c:v>-0.0020929</c:v>
                </c:pt>
                <c:pt idx="4266">
                  <c:v>-0.0025069</c:v>
                </c:pt>
                <c:pt idx="4267">
                  <c:v>-0.0024673</c:v>
                </c:pt>
                <c:pt idx="4268">
                  <c:v>-0.0021893</c:v>
                </c:pt>
                <c:pt idx="4269">
                  <c:v>-0.0016879</c:v>
                </c:pt>
                <c:pt idx="4270">
                  <c:v>-0.00091354</c:v>
                </c:pt>
                <c:pt idx="4271">
                  <c:v>-0.00046055</c:v>
                </c:pt>
                <c:pt idx="4272">
                  <c:v>-2.2047E-005</c:v>
                </c:pt>
                <c:pt idx="4273">
                  <c:v>6.146E-005</c:v>
                </c:pt>
                <c:pt idx="4274">
                  <c:v>0.00015859</c:v>
                </c:pt>
                <c:pt idx="4275">
                  <c:v>0.073081</c:v>
                </c:pt>
                <c:pt idx="4276">
                  <c:v>0.073439</c:v>
                </c:pt>
                <c:pt idx="4277">
                  <c:v>0.03862</c:v>
                </c:pt>
                <c:pt idx="4278">
                  <c:v>0.022933</c:v>
                </c:pt>
                <c:pt idx="4279">
                  <c:v>0.018804</c:v>
                </c:pt>
                <c:pt idx="4280">
                  <c:v>0.012131</c:v>
                </c:pt>
                <c:pt idx="4281">
                  <c:v>0.0081458</c:v>
                </c:pt>
                <c:pt idx="4282">
                  <c:v>0.007135</c:v>
                </c:pt>
                <c:pt idx="4283">
                  <c:v>0.0056653</c:v>
                </c:pt>
                <c:pt idx="4284">
                  <c:v>0.0035342</c:v>
                </c:pt>
                <c:pt idx="4285">
                  <c:v>0.0018604</c:v>
                </c:pt>
                <c:pt idx="4286">
                  <c:v>0.0012557</c:v>
                </c:pt>
                <c:pt idx="4287">
                  <c:v>-0.0002501</c:v>
                </c:pt>
                <c:pt idx="4288">
                  <c:v>-0.0020722</c:v>
                </c:pt>
                <c:pt idx="4289">
                  <c:v>-0.0022449</c:v>
                </c:pt>
                <c:pt idx="4290">
                  <c:v>-0.0016809</c:v>
                </c:pt>
                <c:pt idx="4291">
                  <c:v>-0.0013719</c:v>
                </c:pt>
                <c:pt idx="4292">
                  <c:v>-0.0016828</c:v>
                </c:pt>
                <c:pt idx="4293">
                  <c:v>-0.0017435</c:v>
                </c:pt>
                <c:pt idx="4294">
                  <c:v>-0.0019277</c:v>
                </c:pt>
                <c:pt idx="4295">
                  <c:v>-0.0016381</c:v>
                </c:pt>
                <c:pt idx="4296">
                  <c:v>0.00038167</c:v>
                </c:pt>
                <c:pt idx="4297">
                  <c:v>0.01828</c:v>
                </c:pt>
                <c:pt idx="4298">
                  <c:v>0.02086</c:v>
                </c:pt>
                <c:pt idx="4299">
                  <c:v>0.017856</c:v>
                </c:pt>
                <c:pt idx="4300">
                  <c:v>0.02131</c:v>
                </c:pt>
                <c:pt idx="4301">
                  <c:v>0.024727</c:v>
                </c:pt>
                <c:pt idx="4302">
                  <c:v>0.015855</c:v>
                </c:pt>
                <c:pt idx="4303">
                  <c:v>0.0080294</c:v>
                </c:pt>
                <c:pt idx="4304">
                  <c:v>0.0073001</c:v>
                </c:pt>
                <c:pt idx="4305">
                  <c:v>0.0054885</c:v>
                </c:pt>
                <c:pt idx="4306">
                  <c:v>0.0045013</c:v>
                </c:pt>
                <c:pt idx="4307">
                  <c:v>0.0033941</c:v>
                </c:pt>
                <c:pt idx="4308">
                  <c:v>0.0025513</c:v>
                </c:pt>
                <c:pt idx="4309">
                  <c:v>0.0014621</c:v>
                </c:pt>
                <c:pt idx="4310">
                  <c:v>0.0002107</c:v>
                </c:pt>
                <c:pt idx="4311">
                  <c:v>7.3741E-005</c:v>
                </c:pt>
                <c:pt idx="4312">
                  <c:v>-3.5304E-006</c:v>
                </c:pt>
                <c:pt idx="4313">
                  <c:v>-1.3745E-005</c:v>
                </c:pt>
                <c:pt idx="4314">
                  <c:v>3.9246E-005</c:v>
                </c:pt>
                <c:pt idx="4315">
                  <c:v>-0.00036618</c:v>
                </c:pt>
                <c:pt idx="4316">
                  <c:v>-0.0012139</c:v>
                </c:pt>
                <c:pt idx="4317">
                  <c:v>-0.0016532</c:v>
                </c:pt>
                <c:pt idx="4318">
                  <c:v>-0.0015959</c:v>
                </c:pt>
                <c:pt idx="4319">
                  <c:v>-0.0017915</c:v>
                </c:pt>
                <c:pt idx="4320">
                  <c:v>-0.0025149</c:v>
                </c:pt>
                <c:pt idx="4321">
                  <c:v>0.0051724</c:v>
                </c:pt>
                <c:pt idx="4322">
                  <c:v>0.037789</c:v>
                </c:pt>
                <c:pt idx="4323">
                  <c:v>0.03181</c:v>
                </c:pt>
                <c:pt idx="4324">
                  <c:v>0.02338</c:v>
                </c:pt>
                <c:pt idx="4325">
                  <c:v>0.016839</c:v>
                </c:pt>
                <c:pt idx="4326">
                  <c:v>0.013211</c:v>
                </c:pt>
                <c:pt idx="4327">
                  <c:v>0.011049</c:v>
                </c:pt>
                <c:pt idx="4328">
                  <c:v>0.0086973</c:v>
                </c:pt>
                <c:pt idx="4329">
                  <c:v>0.0069044</c:v>
                </c:pt>
                <c:pt idx="4330">
                  <c:v>0.0045034</c:v>
                </c:pt>
                <c:pt idx="4331">
                  <c:v>0.0026766</c:v>
                </c:pt>
                <c:pt idx="4332">
                  <c:v>0.0023397</c:v>
                </c:pt>
                <c:pt idx="4333">
                  <c:v>0.00059341</c:v>
                </c:pt>
                <c:pt idx="4334">
                  <c:v>0.00010758</c:v>
                </c:pt>
                <c:pt idx="4335">
                  <c:v>2.6652E-005</c:v>
                </c:pt>
                <c:pt idx="4336">
                  <c:v>5.1814E-006</c:v>
                </c:pt>
                <c:pt idx="4337">
                  <c:v>4.6427E-006</c:v>
                </c:pt>
                <c:pt idx="4338">
                  <c:v>2.9364E-005</c:v>
                </c:pt>
                <c:pt idx="4339">
                  <c:v>-7.1785E-005</c:v>
                </c:pt>
                <c:pt idx="4340">
                  <c:v>-0.00022164</c:v>
                </c:pt>
                <c:pt idx="4341">
                  <c:v>-9.4987E-006</c:v>
                </c:pt>
                <c:pt idx="4342">
                  <c:v>0.00012752</c:v>
                </c:pt>
                <c:pt idx="4343">
                  <c:v>0.0049947</c:v>
                </c:pt>
                <c:pt idx="4344">
                  <c:v>0.013756</c:v>
                </c:pt>
                <c:pt idx="4345">
                  <c:v>0.011566</c:v>
                </c:pt>
                <c:pt idx="4346">
                  <c:v>0.022869</c:v>
                </c:pt>
                <c:pt idx="4347">
                  <c:v>0.034074</c:v>
                </c:pt>
                <c:pt idx="4348">
                  <c:v>0.019229</c:v>
                </c:pt>
                <c:pt idx="4349">
                  <c:v>0.0075866</c:v>
                </c:pt>
                <c:pt idx="4350">
                  <c:v>0.0037013</c:v>
                </c:pt>
                <c:pt idx="4351">
                  <c:v>0.0049095</c:v>
                </c:pt>
                <c:pt idx="4352">
                  <c:v>0.0038084</c:v>
                </c:pt>
                <c:pt idx="4353">
                  <c:v>0.0020745</c:v>
                </c:pt>
                <c:pt idx="4354">
                  <c:v>0.0013149</c:v>
                </c:pt>
                <c:pt idx="4355">
                  <c:v>8.4941E-005</c:v>
                </c:pt>
                <c:pt idx="4356">
                  <c:v>-0.00015228</c:v>
                </c:pt>
                <c:pt idx="4357">
                  <c:v>1.5033E-006</c:v>
                </c:pt>
                <c:pt idx="4358">
                  <c:v>9.8703E-006</c:v>
                </c:pt>
                <c:pt idx="4359">
                  <c:v>5.5938E-006</c:v>
                </c:pt>
                <c:pt idx="4360">
                  <c:v>0.022412</c:v>
                </c:pt>
                <c:pt idx="4361">
                  <c:v>0.0247</c:v>
                </c:pt>
                <c:pt idx="4362">
                  <c:v>0.016255</c:v>
                </c:pt>
                <c:pt idx="4363">
                  <c:v>0.012611</c:v>
                </c:pt>
                <c:pt idx="4364">
                  <c:v>0.0093556</c:v>
                </c:pt>
                <c:pt idx="4365">
                  <c:v>0.0076039</c:v>
                </c:pt>
                <c:pt idx="4366">
                  <c:v>0.0067416</c:v>
                </c:pt>
                <c:pt idx="4367">
                  <c:v>0.0065729</c:v>
                </c:pt>
                <c:pt idx="4368">
                  <c:v>0.0069695</c:v>
                </c:pt>
                <c:pt idx="4369">
                  <c:v>0.0069245</c:v>
                </c:pt>
                <c:pt idx="4370">
                  <c:v>0.0058678</c:v>
                </c:pt>
                <c:pt idx="4371">
                  <c:v>0.0052453</c:v>
                </c:pt>
                <c:pt idx="4372">
                  <c:v>0.0038563</c:v>
                </c:pt>
                <c:pt idx="4373">
                  <c:v>0.002218</c:v>
                </c:pt>
                <c:pt idx="4374">
                  <c:v>5.7536E-006</c:v>
                </c:pt>
                <c:pt idx="4375">
                  <c:v>-4.276E-005</c:v>
                </c:pt>
                <c:pt idx="4376">
                  <c:v>-6.7356E-005</c:v>
                </c:pt>
                <c:pt idx="4377">
                  <c:v>-0.00019133</c:v>
                </c:pt>
                <c:pt idx="4378">
                  <c:v>-0.00062752</c:v>
                </c:pt>
                <c:pt idx="4379">
                  <c:v>-0.00069259</c:v>
                </c:pt>
                <c:pt idx="4380">
                  <c:v>-0.00013899</c:v>
                </c:pt>
                <c:pt idx="4381">
                  <c:v>0.00018979</c:v>
                </c:pt>
                <c:pt idx="4382">
                  <c:v>7.68E-005</c:v>
                </c:pt>
                <c:pt idx="4383">
                  <c:v>0.0034889</c:v>
                </c:pt>
                <c:pt idx="4384">
                  <c:v>0.016737</c:v>
                </c:pt>
                <c:pt idx="4385">
                  <c:v>0.017035</c:v>
                </c:pt>
                <c:pt idx="4386">
                  <c:v>0.012049</c:v>
                </c:pt>
                <c:pt idx="4387">
                  <c:v>0.011939</c:v>
                </c:pt>
                <c:pt idx="4388">
                  <c:v>0.0090408</c:v>
                </c:pt>
                <c:pt idx="4389">
                  <c:v>0.0063867</c:v>
                </c:pt>
                <c:pt idx="4390">
                  <c:v>0.0059523</c:v>
                </c:pt>
                <c:pt idx="4391">
                  <c:v>0.0067691</c:v>
                </c:pt>
                <c:pt idx="4392">
                  <c:v>0.0059142</c:v>
                </c:pt>
                <c:pt idx="4393">
                  <c:v>0.0044053</c:v>
                </c:pt>
                <c:pt idx="4394">
                  <c:v>0.0027679</c:v>
                </c:pt>
                <c:pt idx="4395">
                  <c:v>0.0011528</c:v>
                </c:pt>
                <c:pt idx="4396">
                  <c:v>9.1313E-005</c:v>
                </c:pt>
                <c:pt idx="4397">
                  <c:v>-0.00031032</c:v>
                </c:pt>
                <c:pt idx="4398">
                  <c:v>-0.00089232</c:v>
                </c:pt>
                <c:pt idx="4399">
                  <c:v>-0.0012825</c:v>
                </c:pt>
                <c:pt idx="4400">
                  <c:v>-0.0012125</c:v>
                </c:pt>
                <c:pt idx="4401">
                  <c:v>-0.00073527</c:v>
                </c:pt>
                <c:pt idx="4402">
                  <c:v>-0.00041981</c:v>
                </c:pt>
                <c:pt idx="4403">
                  <c:v>-0.0001484</c:v>
                </c:pt>
                <c:pt idx="4404">
                  <c:v>-0.00016177</c:v>
                </c:pt>
                <c:pt idx="4405">
                  <c:v>-0.00014795</c:v>
                </c:pt>
                <c:pt idx="4406">
                  <c:v>-0.00018165</c:v>
                </c:pt>
                <c:pt idx="4407">
                  <c:v>-6.9903E-005</c:v>
                </c:pt>
                <c:pt idx="4408">
                  <c:v>6.2433E-006</c:v>
                </c:pt>
                <c:pt idx="4409">
                  <c:v>8.8608E-006</c:v>
                </c:pt>
                <c:pt idx="4410">
                  <c:v>7.9292E-006</c:v>
                </c:pt>
                <c:pt idx="4411">
                  <c:v>3.2321E-005</c:v>
                </c:pt>
                <c:pt idx="4412">
                  <c:v>0.00033744</c:v>
                </c:pt>
                <c:pt idx="4413">
                  <c:v>0.019612</c:v>
                </c:pt>
                <c:pt idx="4414">
                  <c:v>0.020337</c:v>
                </c:pt>
                <c:pt idx="4415">
                  <c:v>0.011645</c:v>
                </c:pt>
                <c:pt idx="4416">
                  <c:v>0.0058382</c:v>
                </c:pt>
                <c:pt idx="4417">
                  <c:v>0.0042121</c:v>
                </c:pt>
                <c:pt idx="4418">
                  <c:v>0.003384</c:v>
                </c:pt>
                <c:pt idx="4419">
                  <c:v>0.0027209</c:v>
                </c:pt>
                <c:pt idx="4420">
                  <c:v>0.0016944</c:v>
                </c:pt>
                <c:pt idx="4421">
                  <c:v>0.00012112</c:v>
                </c:pt>
                <c:pt idx="4422">
                  <c:v>-0.0020571</c:v>
                </c:pt>
                <c:pt idx="4423">
                  <c:v>-0.0029195</c:v>
                </c:pt>
                <c:pt idx="4424">
                  <c:v>-0.0018756</c:v>
                </c:pt>
                <c:pt idx="4425">
                  <c:v>-0.00066996</c:v>
                </c:pt>
                <c:pt idx="4426">
                  <c:v>-9.2386E-005</c:v>
                </c:pt>
                <c:pt idx="4427">
                  <c:v>5.8283E-006</c:v>
                </c:pt>
                <c:pt idx="4428">
                  <c:v>1.2051E-005</c:v>
                </c:pt>
                <c:pt idx="4429">
                  <c:v>0.00091631</c:v>
                </c:pt>
                <c:pt idx="4430">
                  <c:v>0.01211</c:v>
                </c:pt>
                <c:pt idx="4431">
                  <c:v>0.0098578</c:v>
                </c:pt>
                <c:pt idx="4432">
                  <c:v>0.0081123</c:v>
                </c:pt>
                <c:pt idx="4433">
                  <c:v>0.0048156</c:v>
                </c:pt>
                <c:pt idx="4434">
                  <c:v>0.0032535</c:v>
                </c:pt>
                <c:pt idx="4435">
                  <c:v>0.0026172</c:v>
                </c:pt>
                <c:pt idx="4436">
                  <c:v>0.00032703</c:v>
                </c:pt>
                <c:pt idx="4437">
                  <c:v>1.2335E-005</c:v>
                </c:pt>
                <c:pt idx="4438">
                  <c:v>5.7641E-005</c:v>
                </c:pt>
                <c:pt idx="4439">
                  <c:v>0.00021761</c:v>
                </c:pt>
                <c:pt idx="4440">
                  <c:v>0.00034554</c:v>
                </c:pt>
                <c:pt idx="4441">
                  <c:v>0.0002176</c:v>
                </c:pt>
                <c:pt idx="4442">
                  <c:v>9.3578E-005</c:v>
                </c:pt>
                <c:pt idx="4443">
                  <c:v>2.2646E-005</c:v>
                </c:pt>
                <c:pt idx="4444">
                  <c:v>0.00184</c:v>
                </c:pt>
                <c:pt idx="4445">
                  <c:v>0.010119</c:v>
                </c:pt>
                <c:pt idx="4446">
                  <c:v>0.012301</c:v>
                </c:pt>
                <c:pt idx="4447">
                  <c:v>0.010239</c:v>
                </c:pt>
                <c:pt idx="4448">
                  <c:v>0.007868</c:v>
                </c:pt>
                <c:pt idx="4449">
                  <c:v>0.0054537</c:v>
                </c:pt>
                <c:pt idx="4450">
                  <c:v>0.0037249</c:v>
                </c:pt>
                <c:pt idx="4451">
                  <c:v>0.0017097</c:v>
                </c:pt>
                <c:pt idx="4452">
                  <c:v>0.00075719</c:v>
                </c:pt>
                <c:pt idx="4453">
                  <c:v>0.00019727</c:v>
                </c:pt>
                <c:pt idx="4454">
                  <c:v>-0.00052508</c:v>
                </c:pt>
                <c:pt idx="4455">
                  <c:v>-0.0010305</c:v>
                </c:pt>
                <c:pt idx="4456">
                  <c:v>-0.00070685</c:v>
                </c:pt>
                <c:pt idx="4457">
                  <c:v>-0.00036514</c:v>
                </c:pt>
                <c:pt idx="4458">
                  <c:v>-6.1157E-005</c:v>
                </c:pt>
                <c:pt idx="4459">
                  <c:v>-4.072E-006</c:v>
                </c:pt>
                <c:pt idx="4460">
                  <c:v>-5.9257E-008</c:v>
                </c:pt>
                <c:pt idx="4461">
                  <c:v>6.4907E-006</c:v>
                </c:pt>
                <c:pt idx="4462">
                  <c:v>0.00017675</c:v>
                </c:pt>
                <c:pt idx="4463">
                  <c:v>0.011915</c:v>
                </c:pt>
                <c:pt idx="4464">
                  <c:v>0.01525</c:v>
                </c:pt>
                <c:pt idx="4465">
                  <c:v>0.0088614</c:v>
                </c:pt>
                <c:pt idx="4466">
                  <c:v>0.0060377</c:v>
                </c:pt>
                <c:pt idx="4467">
                  <c:v>0.0046804</c:v>
                </c:pt>
                <c:pt idx="4468">
                  <c:v>0.0038898</c:v>
                </c:pt>
                <c:pt idx="4469">
                  <c:v>0.0036491</c:v>
                </c:pt>
                <c:pt idx="4470">
                  <c:v>0.0042998</c:v>
                </c:pt>
                <c:pt idx="4471">
                  <c:v>0.0073904</c:v>
                </c:pt>
                <c:pt idx="4472">
                  <c:v>0.01139</c:v>
                </c:pt>
                <c:pt idx="4473">
                  <c:v>0.0062819</c:v>
                </c:pt>
                <c:pt idx="4474">
                  <c:v>0.0028545</c:v>
                </c:pt>
                <c:pt idx="4475">
                  <c:v>0.0016032</c:v>
                </c:pt>
                <c:pt idx="4476">
                  <c:v>0.0018378</c:v>
                </c:pt>
                <c:pt idx="4477">
                  <c:v>0.0017602</c:v>
                </c:pt>
                <c:pt idx="4478">
                  <c:v>3.5448E-005</c:v>
                </c:pt>
                <c:pt idx="4479">
                  <c:v>-3.7024E-005</c:v>
                </c:pt>
                <c:pt idx="4480">
                  <c:v>-0.00017589</c:v>
                </c:pt>
                <c:pt idx="4481">
                  <c:v>-0.00030452</c:v>
                </c:pt>
                <c:pt idx="4482">
                  <c:v>-0.00018829</c:v>
                </c:pt>
                <c:pt idx="4483">
                  <c:v>-3.7931E-005</c:v>
                </c:pt>
                <c:pt idx="4484">
                  <c:v>-5.8736E-007</c:v>
                </c:pt>
                <c:pt idx="4485">
                  <c:v>6.6511E-008</c:v>
                </c:pt>
                <c:pt idx="4486">
                  <c:v>1.3517E-007</c:v>
                </c:pt>
                <c:pt idx="4487">
                  <c:v>2.9133E-007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0.00029731</c:v>
                </c:pt>
                <c:pt idx="4492">
                  <c:v>0.014915</c:v>
                </c:pt>
                <c:pt idx="4493">
                  <c:v>0.017455</c:v>
                </c:pt>
                <c:pt idx="4494">
                  <c:v>0.0099895</c:v>
                </c:pt>
                <c:pt idx="4495">
                  <c:v>0.0072668</c:v>
                </c:pt>
                <c:pt idx="4496">
                  <c:v>0.0054354</c:v>
                </c:pt>
                <c:pt idx="4497">
                  <c:v>0.0041303</c:v>
                </c:pt>
                <c:pt idx="4498">
                  <c:v>0.003505</c:v>
                </c:pt>
                <c:pt idx="4499">
                  <c:v>0.0034072</c:v>
                </c:pt>
                <c:pt idx="4500">
                  <c:v>0.0030851</c:v>
                </c:pt>
                <c:pt idx="4501">
                  <c:v>1.1888E-005</c:v>
                </c:pt>
                <c:pt idx="4502">
                  <c:v>3.2196E-005</c:v>
                </c:pt>
                <c:pt idx="4503">
                  <c:v>5.6286E-005</c:v>
                </c:pt>
                <c:pt idx="4504">
                  <c:v>-0.00012235</c:v>
                </c:pt>
                <c:pt idx="4505">
                  <c:v>-0.0001951</c:v>
                </c:pt>
                <c:pt idx="4506">
                  <c:v>-8.0038E-005</c:v>
                </c:pt>
                <c:pt idx="4507">
                  <c:v>-2.675E-005</c:v>
                </c:pt>
                <c:pt idx="4508">
                  <c:v>1.0374E-006</c:v>
                </c:pt>
                <c:pt idx="4509">
                  <c:v>8.031E-005</c:v>
                </c:pt>
                <c:pt idx="4510">
                  <c:v>0.00012232</c:v>
                </c:pt>
                <c:pt idx="4511">
                  <c:v>4.0061E-005</c:v>
                </c:pt>
                <c:pt idx="4512">
                  <c:v>9.4225E-006</c:v>
                </c:pt>
                <c:pt idx="4513">
                  <c:v>4.5614E-005</c:v>
                </c:pt>
                <c:pt idx="4514">
                  <c:v>0.0001319</c:v>
                </c:pt>
                <c:pt idx="4515">
                  <c:v>0.00039373</c:v>
                </c:pt>
                <c:pt idx="4516">
                  <c:v>0.016384</c:v>
                </c:pt>
                <c:pt idx="4517">
                  <c:v>0.018595</c:v>
                </c:pt>
                <c:pt idx="4518">
                  <c:v>0.012397</c:v>
                </c:pt>
                <c:pt idx="4519">
                  <c:v>0.0083521</c:v>
                </c:pt>
                <c:pt idx="4520">
                  <c:v>0.0062015</c:v>
                </c:pt>
                <c:pt idx="4521">
                  <c:v>0.004912</c:v>
                </c:pt>
                <c:pt idx="4522">
                  <c:v>0.0041236</c:v>
                </c:pt>
                <c:pt idx="4523">
                  <c:v>0.0034278</c:v>
                </c:pt>
                <c:pt idx="4524">
                  <c:v>0.0025921</c:v>
                </c:pt>
                <c:pt idx="4525">
                  <c:v>0.00087786</c:v>
                </c:pt>
                <c:pt idx="4526">
                  <c:v>-0.00019071</c:v>
                </c:pt>
                <c:pt idx="4527">
                  <c:v>-0.00076063</c:v>
                </c:pt>
                <c:pt idx="4528">
                  <c:v>-0.0010189</c:v>
                </c:pt>
                <c:pt idx="4529">
                  <c:v>-0.00079409</c:v>
                </c:pt>
                <c:pt idx="4530">
                  <c:v>-0.0004793</c:v>
                </c:pt>
                <c:pt idx="4531">
                  <c:v>-9.6911E-005</c:v>
                </c:pt>
                <c:pt idx="4532">
                  <c:v>3.1856E-006</c:v>
                </c:pt>
                <c:pt idx="4533">
                  <c:v>2.0859E-005</c:v>
                </c:pt>
                <c:pt idx="4534">
                  <c:v>3.3063E-005</c:v>
                </c:pt>
                <c:pt idx="4535">
                  <c:v>3.4063E-005</c:v>
                </c:pt>
                <c:pt idx="4536">
                  <c:v>2.1286E-005</c:v>
                </c:pt>
                <c:pt idx="4537">
                  <c:v>1.8663E-005</c:v>
                </c:pt>
                <c:pt idx="4538">
                  <c:v>2.5264E-005</c:v>
                </c:pt>
                <c:pt idx="4539">
                  <c:v>2.5153E-005</c:v>
                </c:pt>
                <c:pt idx="4540">
                  <c:v>1.7307E-005</c:v>
                </c:pt>
                <c:pt idx="4541">
                  <c:v>2.518E-006</c:v>
                </c:pt>
                <c:pt idx="4542">
                  <c:v>0</c:v>
                </c:pt>
                <c:pt idx="4543">
                  <c:v>7.1515E-008</c:v>
                </c:pt>
                <c:pt idx="4544">
                  <c:v>3.7183E-005</c:v>
                </c:pt>
                <c:pt idx="4545">
                  <c:v>0.00044316</c:v>
                </c:pt>
                <c:pt idx="4546">
                  <c:v>0.0023446</c:v>
                </c:pt>
                <c:pt idx="4547">
                  <c:v>0.001487</c:v>
                </c:pt>
                <c:pt idx="4548">
                  <c:v>0.0017376</c:v>
                </c:pt>
                <c:pt idx="4549">
                  <c:v>0.001005</c:v>
                </c:pt>
                <c:pt idx="4550">
                  <c:v>0.0016265</c:v>
                </c:pt>
                <c:pt idx="4551">
                  <c:v>0.0020334</c:v>
                </c:pt>
                <c:pt idx="4552">
                  <c:v>0.0017879</c:v>
                </c:pt>
                <c:pt idx="4553">
                  <c:v>0.00087201</c:v>
                </c:pt>
                <c:pt idx="4554">
                  <c:v>0.00026183</c:v>
                </c:pt>
                <c:pt idx="4555">
                  <c:v>0.00021762</c:v>
                </c:pt>
                <c:pt idx="4556">
                  <c:v>0.00019366</c:v>
                </c:pt>
                <c:pt idx="4557">
                  <c:v>0.001142</c:v>
                </c:pt>
                <c:pt idx="4558">
                  <c:v>0.0002891</c:v>
                </c:pt>
                <c:pt idx="4559">
                  <c:v>-0.0003925</c:v>
                </c:pt>
                <c:pt idx="4560">
                  <c:v>-0.00025335</c:v>
                </c:pt>
                <c:pt idx="4561">
                  <c:v>-6.5792E-005</c:v>
                </c:pt>
                <c:pt idx="4562">
                  <c:v>1.742E-005</c:v>
                </c:pt>
                <c:pt idx="4563">
                  <c:v>6.8136E-005</c:v>
                </c:pt>
                <c:pt idx="4564">
                  <c:v>6.1544E-005</c:v>
                </c:pt>
                <c:pt idx="4565">
                  <c:v>2.9284E-005</c:v>
                </c:pt>
                <c:pt idx="4566">
                  <c:v>3.2418E-005</c:v>
                </c:pt>
                <c:pt idx="4567">
                  <c:v>5.6207E-005</c:v>
                </c:pt>
                <c:pt idx="4568">
                  <c:v>0.00011747</c:v>
                </c:pt>
                <c:pt idx="4569">
                  <c:v>0.00016323</c:v>
                </c:pt>
                <c:pt idx="4570">
                  <c:v>0.00010733</c:v>
                </c:pt>
                <c:pt idx="4571">
                  <c:v>8.7556E-005</c:v>
                </c:pt>
                <c:pt idx="4572">
                  <c:v>0.00013757</c:v>
                </c:pt>
                <c:pt idx="4573">
                  <c:v>0.0043128</c:v>
                </c:pt>
                <c:pt idx="4574">
                  <c:v>0.021575</c:v>
                </c:pt>
                <c:pt idx="4575">
                  <c:v>0.017736</c:v>
                </c:pt>
                <c:pt idx="4576">
                  <c:v>0.013357</c:v>
                </c:pt>
                <c:pt idx="4577">
                  <c:v>0.010613</c:v>
                </c:pt>
                <c:pt idx="4578">
                  <c:v>0.0089069</c:v>
                </c:pt>
                <c:pt idx="4579">
                  <c:v>0.0072289</c:v>
                </c:pt>
                <c:pt idx="4580">
                  <c:v>0.0056423</c:v>
                </c:pt>
                <c:pt idx="4581">
                  <c:v>0.003667</c:v>
                </c:pt>
                <c:pt idx="4582">
                  <c:v>0.0020861</c:v>
                </c:pt>
                <c:pt idx="4583">
                  <c:v>0.00025601</c:v>
                </c:pt>
                <c:pt idx="4584">
                  <c:v>-0.00013432</c:v>
                </c:pt>
                <c:pt idx="4585">
                  <c:v>-0.00038457</c:v>
                </c:pt>
                <c:pt idx="4586">
                  <c:v>-0.00033423</c:v>
                </c:pt>
                <c:pt idx="4587">
                  <c:v>-9.1039E-005</c:v>
                </c:pt>
                <c:pt idx="4588">
                  <c:v>-2.6008E-005</c:v>
                </c:pt>
                <c:pt idx="4589">
                  <c:v>-5.8276E-006</c:v>
                </c:pt>
                <c:pt idx="4590">
                  <c:v>2.1698E-005</c:v>
                </c:pt>
                <c:pt idx="4591">
                  <c:v>1.3406E-005</c:v>
                </c:pt>
                <c:pt idx="4592">
                  <c:v>2.4691E-006</c:v>
                </c:pt>
                <c:pt idx="4593">
                  <c:v>2.6542E-007</c:v>
                </c:pt>
                <c:pt idx="4594">
                  <c:v>1.0275E-006</c:v>
                </c:pt>
                <c:pt idx="4595">
                  <c:v>4.9696E-006</c:v>
                </c:pt>
                <c:pt idx="4596">
                  <c:v>0.0016036</c:v>
                </c:pt>
                <c:pt idx="4597">
                  <c:v>0.0057372</c:v>
                </c:pt>
                <c:pt idx="4598">
                  <c:v>0.010513</c:v>
                </c:pt>
                <c:pt idx="4599">
                  <c:v>0.01401</c:v>
                </c:pt>
                <c:pt idx="4600">
                  <c:v>0.016005</c:v>
                </c:pt>
                <c:pt idx="4601">
                  <c:v>0.018974</c:v>
                </c:pt>
                <c:pt idx="4602">
                  <c:v>0.013958</c:v>
                </c:pt>
                <c:pt idx="4603">
                  <c:v>0.0085241</c:v>
                </c:pt>
                <c:pt idx="4604">
                  <c:v>0.0055303</c:v>
                </c:pt>
                <c:pt idx="4605">
                  <c:v>0.0050761</c:v>
                </c:pt>
                <c:pt idx="4606">
                  <c:v>0.0040906</c:v>
                </c:pt>
                <c:pt idx="4607">
                  <c:v>0.0029484</c:v>
                </c:pt>
                <c:pt idx="4608">
                  <c:v>0.00129</c:v>
                </c:pt>
                <c:pt idx="4609">
                  <c:v>7.8058E-005</c:v>
                </c:pt>
                <c:pt idx="4610">
                  <c:v>-0.00032356</c:v>
                </c:pt>
                <c:pt idx="4611">
                  <c:v>-0.00040586</c:v>
                </c:pt>
                <c:pt idx="4612">
                  <c:v>-0.00016127</c:v>
                </c:pt>
                <c:pt idx="4613">
                  <c:v>-5.3292E-005</c:v>
                </c:pt>
                <c:pt idx="4614">
                  <c:v>-3.0711E-005</c:v>
                </c:pt>
                <c:pt idx="4615">
                  <c:v>-2.0131E-005</c:v>
                </c:pt>
                <c:pt idx="4616">
                  <c:v>2.1525E-006</c:v>
                </c:pt>
                <c:pt idx="4617">
                  <c:v>0.00027482</c:v>
                </c:pt>
                <c:pt idx="4618">
                  <c:v>0.010698</c:v>
                </c:pt>
                <c:pt idx="4619">
                  <c:v>0.021129</c:v>
                </c:pt>
                <c:pt idx="4620">
                  <c:v>0.016655</c:v>
                </c:pt>
                <c:pt idx="4621">
                  <c:v>0.011307</c:v>
                </c:pt>
                <c:pt idx="4622">
                  <c:v>0.0073512</c:v>
                </c:pt>
                <c:pt idx="4623">
                  <c:v>0.0066108</c:v>
                </c:pt>
                <c:pt idx="4624">
                  <c:v>0.007356</c:v>
                </c:pt>
                <c:pt idx="4625">
                  <c:v>0.0051878</c:v>
                </c:pt>
                <c:pt idx="4626">
                  <c:v>0.0037969</c:v>
                </c:pt>
                <c:pt idx="4627">
                  <c:v>0.0031946</c:v>
                </c:pt>
                <c:pt idx="4628">
                  <c:v>0.0022997</c:v>
                </c:pt>
                <c:pt idx="4629">
                  <c:v>0.0010181</c:v>
                </c:pt>
                <c:pt idx="4630">
                  <c:v>0.00026104</c:v>
                </c:pt>
                <c:pt idx="4631">
                  <c:v>0.00013428</c:v>
                </c:pt>
                <c:pt idx="4632">
                  <c:v>0.00023189</c:v>
                </c:pt>
                <c:pt idx="4633">
                  <c:v>0.00054117</c:v>
                </c:pt>
                <c:pt idx="4634">
                  <c:v>0.00028497</c:v>
                </c:pt>
                <c:pt idx="4635">
                  <c:v>0.00023126</c:v>
                </c:pt>
                <c:pt idx="4636">
                  <c:v>0.00038371</c:v>
                </c:pt>
                <c:pt idx="4637">
                  <c:v>0.00034844</c:v>
                </c:pt>
                <c:pt idx="4638">
                  <c:v>0.0018767</c:v>
                </c:pt>
                <c:pt idx="4639">
                  <c:v>0.014194</c:v>
                </c:pt>
                <c:pt idx="4640">
                  <c:v>0.016333</c:v>
                </c:pt>
                <c:pt idx="4641">
                  <c:v>0.010336</c:v>
                </c:pt>
                <c:pt idx="4642">
                  <c:v>0.0070328</c:v>
                </c:pt>
                <c:pt idx="4643">
                  <c:v>0.0051612</c:v>
                </c:pt>
                <c:pt idx="4644">
                  <c:v>0.0042289</c:v>
                </c:pt>
                <c:pt idx="4645">
                  <c:v>0.00364</c:v>
                </c:pt>
                <c:pt idx="4646">
                  <c:v>0.003053</c:v>
                </c:pt>
                <c:pt idx="4647">
                  <c:v>1.7058E-005</c:v>
                </c:pt>
                <c:pt idx="4648">
                  <c:v>1.0064E-005</c:v>
                </c:pt>
                <c:pt idx="4649">
                  <c:v>2.9855E-005</c:v>
                </c:pt>
                <c:pt idx="4650">
                  <c:v>2.5405E-005</c:v>
                </c:pt>
                <c:pt idx="4651">
                  <c:v>1.7021E-005</c:v>
                </c:pt>
                <c:pt idx="4652">
                  <c:v>6.8794E-006</c:v>
                </c:pt>
                <c:pt idx="4653">
                  <c:v>5.4786E-006</c:v>
                </c:pt>
                <c:pt idx="4654">
                  <c:v>1.6318E-005</c:v>
                </c:pt>
                <c:pt idx="4655">
                  <c:v>2.9524E-005</c:v>
                </c:pt>
                <c:pt idx="4656">
                  <c:v>3.0315E-005</c:v>
                </c:pt>
                <c:pt idx="4657">
                  <c:v>2.0909E-005</c:v>
                </c:pt>
                <c:pt idx="4658">
                  <c:v>2.0729E-005</c:v>
                </c:pt>
                <c:pt idx="4659">
                  <c:v>8.7209E-005</c:v>
                </c:pt>
                <c:pt idx="4660">
                  <c:v>0.0021214</c:v>
                </c:pt>
                <c:pt idx="4661">
                  <c:v>0.012083</c:v>
                </c:pt>
                <c:pt idx="4662">
                  <c:v>0.010338</c:v>
                </c:pt>
                <c:pt idx="4663">
                  <c:v>0.0078418</c:v>
                </c:pt>
                <c:pt idx="4664">
                  <c:v>0.0054357</c:v>
                </c:pt>
                <c:pt idx="4665">
                  <c:v>0.0046652</c:v>
                </c:pt>
                <c:pt idx="4666">
                  <c:v>0.0046294</c:v>
                </c:pt>
                <c:pt idx="4667">
                  <c:v>0.0044912</c:v>
                </c:pt>
                <c:pt idx="4668">
                  <c:v>0.0039865</c:v>
                </c:pt>
                <c:pt idx="4669">
                  <c:v>0.0034838</c:v>
                </c:pt>
                <c:pt idx="4670">
                  <c:v>0.0010461</c:v>
                </c:pt>
                <c:pt idx="4671">
                  <c:v>0.00028394</c:v>
                </c:pt>
                <c:pt idx="4672">
                  <c:v>2.798E-005</c:v>
                </c:pt>
                <c:pt idx="4673">
                  <c:v>3.6363E-005</c:v>
                </c:pt>
                <c:pt idx="4674">
                  <c:v>0.00014106</c:v>
                </c:pt>
                <c:pt idx="4675">
                  <c:v>0.00034482</c:v>
                </c:pt>
                <c:pt idx="4676">
                  <c:v>0.00046516</c:v>
                </c:pt>
                <c:pt idx="4677">
                  <c:v>0.00024161</c:v>
                </c:pt>
                <c:pt idx="4678">
                  <c:v>4.5307E-005</c:v>
                </c:pt>
                <c:pt idx="4679">
                  <c:v>9.7642E-006</c:v>
                </c:pt>
                <c:pt idx="4680">
                  <c:v>3.109E-005</c:v>
                </c:pt>
                <c:pt idx="4681">
                  <c:v>0.00010968</c:v>
                </c:pt>
                <c:pt idx="4682">
                  <c:v>0.00026518</c:v>
                </c:pt>
                <c:pt idx="4683">
                  <c:v>0.00032703</c:v>
                </c:pt>
                <c:pt idx="4684">
                  <c:v>9.6349E-005</c:v>
                </c:pt>
                <c:pt idx="4685">
                  <c:v>2.3063E-005</c:v>
                </c:pt>
                <c:pt idx="4686">
                  <c:v>0.00011697</c:v>
                </c:pt>
                <c:pt idx="4687">
                  <c:v>0.001545</c:v>
                </c:pt>
                <c:pt idx="4688">
                  <c:v>0.0042819</c:v>
                </c:pt>
                <c:pt idx="4689">
                  <c:v>0.0037701</c:v>
                </c:pt>
                <c:pt idx="4690">
                  <c:v>0.0029431</c:v>
                </c:pt>
                <c:pt idx="4691">
                  <c:v>0.0022014</c:v>
                </c:pt>
                <c:pt idx="4692">
                  <c:v>0.0017009</c:v>
                </c:pt>
                <c:pt idx="4693">
                  <c:v>0.00048177</c:v>
                </c:pt>
                <c:pt idx="4694">
                  <c:v>0.00031055</c:v>
                </c:pt>
                <c:pt idx="4695">
                  <c:v>0.00032176</c:v>
                </c:pt>
                <c:pt idx="4696">
                  <c:v>0.0003451</c:v>
                </c:pt>
                <c:pt idx="4697">
                  <c:v>0.00024423</c:v>
                </c:pt>
                <c:pt idx="4698">
                  <c:v>0.00016473</c:v>
                </c:pt>
                <c:pt idx="4699">
                  <c:v>6.507E-005</c:v>
                </c:pt>
                <c:pt idx="4700">
                  <c:v>1.1302E-006</c:v>
                </c:pt>
                <c:pt idx="4701">
                  <c:v>4.8087E-012</c:v>
                </c:pt>
                <c:pt idx="4702">
                  <c:v>7.9778E-006</c:v>
                </c:pt>
                <c:pt idx="4703">
                  <c:v>0.00013564</c:v>
                </c:pt>
                <c:pt idx="4704">
                  <c:v>0.00054937</c:v>
                </c:pt>
                <c:pt idx="4705">
                  <c:v>0.00038392</c:v>
                </c:pt>
                <c:pt idx="4706">
                  <c:v>6.2996E-005</c:v>
                </c:pt>
                <c:pt idx="4707">
                  <c:v>5.9498E-005</c:v>
                </c:pt>
                <c:pt idx="4708">
                  <c:v>0.00015349</c:v>
                </c:pt>
                <c:pt idx="4709">
                  <c:v>0.00029658</c:v>
                </c:pt>
                <c:pt idx="4710">
                  <c:v>0.00032139</c:v>
                </c:pt>
                <c:pt idx="4711">
                  <c:v>0.0002151</c:v>
                </c:pt>
                <c:pt idx="4712">
                  <c:v>0.00017468</c:v>
                </c:pt>
                <c:pt idx="4713">
                  <c:v>0.00024658</c:v>
                </c:pt>
                <c:pt idx="4714">
                  <c:v>0.00055738</c:v>
                </c:pt>
                <c:pt idx="4715">
                  <c:v>0.0012419</c:v>
                </c:pt>
                <c:pt idx="4716">
                  <c:v>0.0023507</c:v>
                </c:pt>
                <c:pt idx="4717">
                  <c:v>0.0016238</c:v>
                </c:pt>
                <c:pt idx="4718">
                  <c:v>0.0020713</c:v>
                </c:pt>
                <c:pt idx="4719">
                  <c:v>0.0017017</c:v>
                </c:pt>
                <c:pt idx="4720">
                  <c:v>0.0017736</c:v>
                </c:pt>
                <c:pt idx="4721">
                  <c:v>0.0016213</c:v>
                </c:pt>
                <c:pt idx="4722">
                  <c:v>0.0019082</c:v>
                </c:pt>
                <c:pt idx="4723">
                  <c:v>0.0017359</c:v>
                </c:pt>
                <c:pt idx="4724">
                  <c:v>0.0020321</c:v>
                </c:pt>
                <c:pt idx="4725">
                  <c:v>0.0013471</c:v>
                </c:pt>
                <c:pt idx="4726">
                  <c:v>0.00034069</c:v>
                </c:pt>
                <c:pt idx="4727">
                  <c:v>0.00014378</c:v>
                </c:pt>
                <c:pt idx="4728">
                  <c:v>2.5521E-005</c:v>
                </c:pt>
                <c:pt idx="4729">
                  <c:v>1.0675E-006</c:v>
                </c:pt>
                <c:pt idx="4730">
                  <c:v>1.3038E-005</c:v>
                </c:pt>
                <c:pt idx="4731">
                  <c:v>0.00022204</c:v>
                </c:pt>
                <c:pt idx="4732">
                  <c:v>0.00070365</c:v>
                </c:pt>
                <c:pt idx="4733">
                  <c:v>0.00082242</c:v>
                </c:pt>
                <c:pt idx="4734">
                  <c:v>0.00054685</c:v>
                </c:pt>
                <c:pt idx="4735">
                  <c:v>0.00040892</c:v>
                </c:pt>
                <c:pt idx="4736">
                  <c:v>0.00041353</c:v>
                </c:pt>
                <c:pt idx="4737">
                  <c:v>0.00097399</c:v>
                </c:pt>
                <c:pt idx="4738">
                  <c:v>0.001369</c:v>
                </c:pt>
                <c:pt idx="4739">
                  <c:v>0.0018755</c:v>
                </c:pt>
                <c:pt idx="4740">
                  <c:v>0.0020071</c:v>
                </c:pt>
                <c:pt idx="4741">
                  <c:v>0.0019599</c:v>
                </c:pt>
                <c:pt idx="4742">
                  <c:v>0.0015486</c:v>
                </c:pt>
                <c:pt idx="4743">
                  <c:v>0.00041033</c:v>
                </c:pt>
                <c:pt idx="4744">
                  <c:v>0.00023212</c:v>
                </c:pt>
                <c:pt idx="4745">
                  <c:v>0.001709</c:v>
                </c:pt>
                <c:pt idx="4746">
                  <c:v>0.0017982</c:v>
                </c:pt>
                <c:pt idx="4747">
                  <c:v>0.0013723</c:v>
                </c:pt>
                <c:pt idx="4748">
                  <c:v>0.0015187</c:v>
                </c:pt>
                <c:pt idx="4749">
                  <c:v>0.0016856</c:v>
                </c:pt>
                <c:pt idx="4750">
                  <c:v>0.0010512</c:v>
                </c:pt>
                <c:pt idx="4751">
                  <c:v>0.00066606</c:v>
                </c:pt>
                <c:pt idx="4752">
                  <c:v>0.00034783</c:v>
                </c:pt>
                <c:pt idx="4753">
                  <c:v>0.00012198</c:v>
                </c:pt>
                <c:pt idx="4754">
                  <c:v>3.7116E-005</c:v>
                </c:pt>
                <c:pt idx="4755">
                  <c:v>0.0017444</c:v>
                </c:pt>
                <c:pt idx="4756">
                  <c:v>0.011857</c:v>
                </c:pt>
                <c:pt idx="4757">
                  <c:v>0.012429</c:v>
                </c:pt>
                <c:pt idx="4758">
                  <c:v>0.0064842</c:v>
                </c:pt>
                <c:pt idx="4759">
                  <c:v>0.0040289</c:v>
                </c:pt>
                <c:pt idx="4760">
                  <c:v>0.002861</c:v>
                </c:pt>
                <c:pt idx="4761">
                  <c:v>0</c:v>
                </c:pt>
                <c:pt idx="4762">
                  <c:v>-8.3613E-010</c:v>
                </c:pt>
                <c:pt idx="4763">
                  <c:v>-1.6406E-005</c:v>
                </c:pt>
                <c:pt idx="4764">
                  <c:v>-0.00013818</c:v>
                </c:pt>
                <c:pt idx="4765">
                  <c:v>-0.0008972</c:v>
                </c:pt>
                <c:pt idx="4766">
                  <c:v>-0.0015195</c:v>
                </c:pt>
                <c:pt idx="4767">
                  <c:v>-0.0013064</c:v>
                </c:pt>
                <c:pt idx="4768">
                  <c:v>-0.00089034</c:v>
                </c:pt>
                <c:pt idx="4769">
                  <c:v>-0.00034972</c:v>
                </c:pt>
                <c:pt idx="4770">
                  <c:v>0.0057493</c:v>
                </c:pt>
                <c:pt idx="4771">
                  <c:v>0.021292</c:v>
                </c:pt>
                <c:pt idx="4772">
                  <c:v>0.013321</c:v>
                </c:pt>
                <c:pt idx="4773">
                  <c:v>0.0092996</c:v>
                </c:pt>
                <c:pt idx="4774">
                  <c:v>0.0084384</c:v>
                </c:pt>
                <c:pt idx="4775">
                  <c:v>0.011226</c:v>
                </c:pt>
                <c:pt idx="4776">
                  <c:v>0.010212</c:v>
                </c:pt>
                <c:pt idx="4777">
                  <c:v>0.0074135</c:v>
                </c:pt>
                <c:pt idx="4778">
                  <c:v>0.0036771</c:v>
                </c:pt>
                <c:pt idx="4779">
                  <c:v>0.0029302</c:v>
                </c:pt>
                <c:pt idx="4780">
                  <c:v>0.0027507</c:v>
                </c:pt>
                <c:pt idx="4781">
                  <c:v>0.0033223</c:v>
                </c:pt>
                <c:pt idx="4782">
                  <c:v>0.020362</c:v>
                </c:pt>
                <c:pt idx="4783">
                  <c:v>0.069082</c:v>
                </c:pt>
                <c:pt idx="4784">
                  <c:v>0.023615</c:v>
                </c:pt>
                <c:pt idx="4785">
                  <c:v>0.0068641</c:v>
                </c:pt>
                <c:pt idx="4786">
                  <c:v>0.0079259</c:v>
                </c:pt>
                <c:pt idx="4787">
                  <c:v>0.0067385</c:v>
                </c:pt>
                <c:pt idx="4788">
                  <c:v>0.0051734</c:v>
                </c:pt>
                <c:pt idx="4789">
                  <c:v>0.0031353</c:v>
                </c:pt>
                <c:pt idx="4790">
                  <c:v>0.0027797</c:v>
                </c:pt>
                <c:pt idx="4791">
                  <c:v>0.0017013</c:v>
                </c:pt>
                <c:pt idx="4792">
                  <c:v>0.00017663</c:v>
                </c:pt>
                <c:pt idx="4793">
                  <c:v>-6.8642E-005</c:v>
                </c:pt>
                <c:pt idx="4794">
                  <c:v>-0.0025207</c:v>
                </c:pt>
                <c:pt idx="4795">
                  <c:v>-0.001742</c:v>
                </c:pt>
                <c:pt idx="4796">
                  <c:v>-0.00037337</c:v>
                </c:pt>
                <c:pt idx="4797">
                  <c:v>-9.7296E-005</c:v>
                </c:pt>
                <c:pt idx="4798">
                  <c:v>-3.2132E-005</c:v>
                </c:pt>
                <c:pt idx="4799">
                  <c:v>-2.7737E-005</c:v>
                </c:pt>
                <c:pt idx="4800">
                  <c:v>2.9683E-006</c:v>
                </c:pt>
                <c:pt idx="4801">
                  <c:v>0.0002084</c:v>
                </c:pt>
                <c:pt idx="4802">
                  <c:v>0.00073403</c:v>
                </c:pt>
                <c:pt idx="4803">
                  <c:v>0.0091244</c:v>
                </c:pt>
                <c:pt idx="4804">
                  <c:v>0.043074</c:v>
                </c:pt>
                <c:pt idx="4805">
                  <c:v>0.043827</c:v>
                </c:pt>
                <c:pt idx="4806">
                  <c:v>0.041045</c:v>
                </c:pt>
                <c:pt idx="4807">
                  <c:v>0.023731</c:v>
                </c:pt>
                <c:pt idx="4808">
                  <c:v>0.011361</c:v>
                </c:pt>
                <c:pt idx="4809">
                  <c:v>0.0056156</c:v>
                </c:pt>
                <c:pt idx="4810">
                  <c:v>0.0036203</c:v>
                </c:pt>
                <c:pt idx="4811">
                  <c:v>0.0029487</c:v>
                </c:pt>
                <c:pt idx="4812">
                  <c:v>0.0027601</c:v>
                </c:pt>
                <c:pt idx="4813">
                  <c:v>0.0026352</c:v>
                </c:pt>
                <c:pt idx="4814">
                  <c:v>0.0016726</c:v>
                </c:pt>
                <c:pt idx="4815">
                  <c:v>1.9281E-005</c:v>
                </c:pt>
                <c:pt idx="4816">
                  <c:v>1.6203E-005</c:v>
                </c:pt>
                <c:pt idx="4817">
                  <c:v>-0.00046036</c:v>
                </c:pt>
                <c:pt idx="4818">
                  <c:v>-0.00031119</c:v>
                </c:pt>
                <c:pt idx="4819">
                  <c:v>-4.9154E-005</c:v>
                </c:pt>
                <c:pt idx="4820">
                  <c:v>-9.3625E-006</c:v>
                </c:pt>
                <c:pt idx="4821">
                  <c:v>-9.4655E-006</c:v>
                </c:pt>
                <c:pt idx="4822">
                  <c:v>-3.6689E-005</c:v>
                </c:pt>
                <c:pt idx="4823">
                  <c:v>-0.00056011</c:v>
                </c:pt>
                <c:pt idx="4824">
                  <c:v>-0.001761</c:v>
                </c:pt>
                <c:pt idx="4825">
                  <c:v>-0.0031388</c:v>
                </c:pt>
                <c:pt idx="4826">
                  <c:v>-0.0033153</c:v>
                </c:pt>
                <c:pt idx="4827">
                  <c:v>-0.0025468</c:v>
                </c:pt>
                <c:pt idx="4828">
                  <c:v>-0.0008416</c:v>
                </c:pt>
                <c:pt idx="4829">
                  <c:v>-0.00031759</c:v>
                </c:pt>
                <c:pt idx="4830">
                  <c:v>4.8857E-005</c:v>
                </c:pt>
                <c:pt idx="4831">
                  <c:v>0.0094902</c:v>
                </c:pt>
                <c:pt idx="4832">
                  <c:v>0.028761</c:v>
                </c:pt>
                <c:pt idx="4833">
                  <c:v>0.021951</c:v>
                </c:pt>
                <c:pt idx="4834">
                  <c:v>0.013321</c:v>
                </c:pt>
                <c:pt idx="4835">
                  <c:v>0.0061051</c:v>
                </c:pt>
                <c:pt idx="4836">
                  <c:v>0.0044138</c:v>
                </c:pt>
                <c:pt idx="4837">
                  <c:v>0.0042711</c:v>
                </c:pt>
                <c:pt idx="4838">
                  <c:v>0.0033975</c:v>
                </c:pt>
                <c:pt idx="4839">
                  <c:v>0.0025826</c:v>
                </c:pt>
                <c:pt idx="4840">
                  <c:v>0.0012234</c:v>
                </c:pt>
                <c:pt idx="4841">
                  <c:v>1.6687E-005</c:v>
                </c:pt>
                <c:pt idx="4842">
                  <c:v>-0.00044484</c:v>
                </c:pt>
                <c:pt idx="4843">
                  <c:v>-0.00046215</c:v>
                </c:pt>
                <c:pt idx="4844">
                  <c:v>-0.00011459</c:v>
                </c:pt>
                <c:pt idx="4845">
                  <c:v>5.0379E-005</c:v>
                </c:pt>
                <c:pt idx="4846">
                  <c:v>0.00085452</c:v>
                </c:pt>
                <c:pt idx="4847">
                  <c:v>0.001013</c:v>
                </c:pt>
                <c:pt idx="4848">
                  <c:v>0.00070531</c:v>
                </c:pt>
                <c:pt idx="4849">
                  <c:v>0.00016794</c:v>
                </c:pt>
                <c:pt idx="4850">
                  <c:v>0.00049195</c:v>
                </c:pt>
                <c:pt idx="4851">
                  <c:v>0.00063149</c:v>
                </c:pt>
                <c:pt idx="4852">
                  <c:v>0.00021317</c:v>
                </c:pt>
                <c:pt idx="4853">
                  <c:v>4.1744E-005</c:v>
                </c:pt>
                <c:pt idx="4854">
                  <c:v>1.0139E-005</c:v>
                </c:pt>
                <c:pt idx="4855">
                  <c:v>1.5712E-005</c:v>
                </c:pt>
                <c:pt idx="4856">
                  <c:v>8.2578E-005</c:v>
                </c:pt>
                <c:pt idx="4857">
                  <c:v>0.00035122</c:v>
                </c:pt>
                <c:pt idx="4858">
                  <c:v>0.00094015</c:v>
                </c:pt>
                <c:pt idx="4859">
                  <c:v>0.0011656</c:v>
                </c:pt>
                <c:pt idx="4860">
                  <c:v>0.0032555</c:v>
                </c:pt>
                <c:pt idx="4861">
                  <c:v>0.0093372</c:v>
                </c:pt>
                <c:pt idx="4862">
                  <c:v>0.0078507</c:v>
                </c:pt>
                <c:pt idx="4863">
                  <c:v>0.0046409</c:v>
                </c:pt>
                <c:pt idx="4864">
                  <c:v>0.0032126</c:v>
                </c:pt>
                <c:pt idx="4865">
                  <c:v>0.0020051</c:v>
                </c:pt>
                <c:pt idx="4866">
                  <c:v>0.00014771</c:v>
                </c:pt>
                <c:pt idx="4867">
                  <c:v>0.00013989</c:v>
                </c:pt>
                <c:pt idx="4868">
                  <c:v>0.00015197</c:v>
                </c:pt>
                <c:pt idx="4869">
                  <c:v>0.00027319</c:v>
                </c:pt>
                <c:pt idx="4870">
                  <c:v>0.0011418</c:v>
                </c:pt>
                <c:pt idx="4871">
                  <c:v>0.018529</c:v>
                </c:pt>
                <c:pt idx="4872">
                  <c:v>0.034357</c:v>
                </c:pt>
                <c:pt idx="4873">
                  <c:v>0.035543</c:v>
                </c:pt>
                <c:pt idx="4874">
                  <c:v>0.02911</c:v>
                </c:pt>
                <c:pt idx="4875">
                  <c:v>0.024324</c:v>
                </c:pt>
                <c:pt idx="4876">
                  <c:v>0.014949</c:v>
                </c:pt>
                <c:pt idx="4877">
                  <c:v>0.0060868</c:v>
                </c:pt>
                <c:pt idx="4878">
                  <c:v>0.0060182</c:v>
                </c:pt>
                <c:pt idx="4879">
                  <c:v>0.0049559</c:v>
                </c:pt>
                <c:pt idx="4880">
                  <c:v>0.0022764</c:v>
                </c:pt>
                <c:pt idx="4881">
                  <c:v>0.00043222</c:v>
                </c:pt>
                <c:pt idx="4882">
                  <c:v>-0.00026428</c:v>
                </c:pt>
                <c:pt idx="4883">
                  <c:v>-0.0028511</c:v>
                </c:pt>
                <c:pt idx="4884">
                  <c:v>-0.0020214</c:v>
                </c:pt>
                <c:pt idx="4885">
                  <c:v>-0.00047837</c:v>
                </c:pt>
                <c:pt idx="4886">
                  <c:v>-2.9292E-005</c:v>
                </c:pt>
                <c:pt idx="4887">
                  <c:v>-2.753E-006</c:v>
                </c:pt>
                <c:pt idx="4888">
                  <c:v>-2.8184E-006</c:v>
                </c:pt>
                <c:pt idx="4889">
                  <c:v>-4.28E-006</c:v>
                </c:pt>
                <c:pt idx="4890">
                  <c:v>2.116E-005</c:v>
                </c:pt>
                <c:pt idx="4891">
                  <c:v>0.00030656</c:v>
                </c:pt>
                <c:pt idx="4892">
                  <c:v>0.00058146</c:v>
                </c:pt>
                <c:pt idx="4893">
                  <c:v>0.010394</c:v>
                </c:pt>
                <c:pt idx="4894">
                  <c:v>0.040784</c:v>
                </c:pt>
                <c:pt idx="4895">
                  <c:v>0.054035</c:v>
                </c:pt>
                <c:pt idx="4896">
                  <c:v>0.044854</c:v>
                </c:pt>
                <c:pt idx="4897">
                  <c:v>0.024189</c:v>
                </c:pt>
                <c:pt idx="4898">
                  <c:v>0.010168</c:v>
                </c:pt>
                <c:pt idx="4899">
                  <c:v>0.0017814</c:v>
                </c:pt>
                <c:pt idx="4900">
                  <c:v>0.0020735</c:v>
                </c:pt>
                <c:pt idx="4901">
                  <c:v>0.0032304</c:v>
                </c:pt>
                <c:pt idx="4902">
                  <c:v>0.0033961</c:v>
                </c:pt>
                <c:pt idx="4903">
                  <c:v>0.0023006</c:v>
                </c:pt>
                <c:pt idx="4904">
                  <c:v>0.0020698</c:v>
                </c:pt>
                <c:pt idx="4905">
                  <c:v>4.8347E-005</c:v>
                </c:pt>
                <c:pt idx="4906">
                  <c:v>2.0934E-005</c:v>
                </c:pt>
                <c:pt idx="4907">
                  <c:v>-0.00010708</c:v>
                </c:pt>
                <c:pt idx="4908">
                  <c:v>-1.5847E-005</c:v>
                </c:pt>
                <c:pt idx="4909">
                  <c:v>3.0207E-005</c:v>
                </c:pt>
                <c:pt idx="4910">
                  <c:v>0.00024799</c:v>
                </c:pt>
                <c:pt idx="4911">
                  <c:v>0.019249</c:v>
                </c:pt>
                <c:pt idx="4912">
                  <c:v>0.037586</c:v>
                </c:pt>
                <c:pt idx="4913">
                  <c:v>0.027007</c:v>
                </c:pt>
                <c:pt idx="4914">
                  <c:v>0.022791</c:v>
                </c:pt>
                <c:pt idx="4915">
                  <c:v>0.026136</c:v>
                </c:pt>
                <c:pt idx="4916">
                  <c:v>0.026139</c:v>
                </c:pt>
                <c:pt idx="4917">
                  <c:v>0.018697</c:v>
                </c:pt>
                <c:pt idx="4918">
                  <c:v>0.012828</c:v>
                </c:pt>
                <c:pt idx="4919">
                  <c:v>0.0061169</c:v>
                </c:pt>
                <c:pt idx="4920">
                  <c:v>0.0073598</c:v>
                </c:pt>
                <c:pt idx="4921">
                  <c:v>0.0052607</c:v>
                </c:pt>
                <c:pt idx="4922">
                  <c:v>0.0026463</c:v>
                </c:pt>
                <c:pt idx="4923">
                  <c:v>0.0015004</c:v>
                </c:pt>
                <c:pt idx="4924">
                  <c:v>0.0012657</c:v>
                </c:pt>
                <c:pt idx="4925">
                  <c:v>0.0001557</c:v>
                </c:pt>
                <c:pt idx="4926">
                  <c:v>-4.6537E-005</c:v>
                </c:pt>
                <c:pt idx="4927">
                  <c:v>-4.6353E-005</c:v>
                </c:pt>
                <c:pt idx="4928">
                  <c:v>-8.766E-005</c:v>
                </c:pt>
                <c:pt idx="4929">
                  <c:v>-0.00035115</c:v>
                </c:pt>
                <c:pt idx="4930">
                  <c:v>-0.00066581</c:v>
                </c:pt>
                <c:pt idx="4931">
                  <c:v>-0.001504</c:v>
                </c:pt>
                <c:pt idx="4932">
                  <c:v>-0.0014192</c:v>
                </c:pt>
                <c:pt idx="4933">
                  <c:v>0.0045535</c:v>
                </c:pt>
                <c:pt idx="4934">
                  <c:v>0.016958</c:v>
                </c:pt>
                <c:pt idx="4935">
                  <c:v>0.011616</c:v>
                </c:pt>
                <c:pt idx="4936">
                  <c:v>0.0079384</c:v>
                </c:pt>
                <c:pt idx="4937">
                  <c:v>0.0081815</c:v>
                </c:pt>
                <c:pt idx="4938">
                  <c:v>0.0091562</c:v>
                </c:pt>
                <c:pt idx="4939">
                  <c:v>0.010224</c:v>
                </c:pt>
                <c:pt idx="4940">
                  <c:v>0.0092862</c:v>
                </c:pt>
                <c:pt idx="4941">
                  <c:v>0.0067367</c:v>
                </c:pt>
                <c:pt idx="4942">
                  <c:v>0.0038814</c:v>
                </c:pt>
                <c:pt idx="4943">
                  <c:v>0.0037812</c:v>
                </c:pt>
                <c:pt idx="4944">
                  <c:v>0.0026308</c:v>
                </c:pt>
                <c:pt idx="4945">
                  <c:v>0.0010082</c:v>
                </c:pt>
                <c:pt idx="4946">
                  <c:v>0.00062078</c:v>
                </c:pt>
                <c:pt idx="4947">
                  <c:v>0.00014372</c:v>
                </c:pt>
                <c:pt idx="4948">
                  <c:v>0.00021708</c:v>
                </c:pt>
                <c:pt idx="4949">
                  <c:v>0.00034766</c:v>
                </c:pt>
                <c:pt idx="4950">
                  <c:v>0.00025342</c:v>
                </c:pt>
                <c:pt idx="4951">
                  <c:v>0.0013634</c:v>
                </c:pt>
                <c:pt idx="4952">
                  <c:v>0.036447</c:v>
                </c:pt>
                <c:pt idx="4953">
                  <c:v>0.026921</c:v>
                </c:pt>
                <c:pt idx="4954">
                  <c:v>0.017929</c:v>
                </c:pt>
                <c:pt idx="4955">
                  <c:v>0.0098785</c:v>
                </c:pt>
                <c:pt idx="4956">
                  <c:v>0.0059993</c:v>
                </c:pt>
                <c:pt idx="4957">
                  <c:v>0.0045053</c:v>
                </c:pt>
                <c:pt idx="4958">
                  <c:v>0.003552</c:v>
                </c:pt>
                <c:pt idx="4959">
                  <c:v>0.0030389</c:v>
                </c:pt>
                <c:pt idx="4960">
                  <c:v>0.0010724</c:v>
                </c:pt>
                <c:pt idx="4961">
                  <c:v>4.5893E-005</c:v>
                </c:pt>
                <c:pt idx="4962">
                  <c:v>0.0001759</c:v>
                </c:pt>
                <c:pt idx="4963">
                  <c:v>0.00030884</c:v>
                </c:pt>
                <c:pt idx="4964">
                  <c:v>6.495E-005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0.00019271</c:v>
                </c:pt>
                <c:pt idx="4969">
                  <c:v>0.011853</c:v>
                </c:pt>
                <c:pt idx="4970">
                  <c:v>0.012565</c:v>
                </c:pt>
                <c:pt idx="4971">
                  <c:v>0.0076791</c:v>
                </c:pt>
                <c:pt idx="4972">
                  <c:v>0.0042309</c:v>
                </c:pt>
                <c:pt idx="4973">
                  <c:v>0.0029073</c:v>
                </c:pt>
                <c:pt idx="4974">
                  <c:v>2.4928E-005</c:v>
                </c:pt>
                <c:pt idx="4975">
                  <c:v>1.2135E-005</c:v>
                </c:pt>
                <c:pt idx="4976">
                  <c:v>3.6454E-005</c:v>
                </c:pt>
                <c:pt idx="4977">
                  <c:v>6.6475E-005</c:v>
                </c:pt>
                <c:pt idx="4978">
                  <c:v>2.4688E-005</c:v>
                </c:pt>
                <c:pt idx="4979">
                  <c:v>6.3776E-006</c:v>
                </c:pt>
                <c:pt idx="4980">
                  <c:v>9.3045E-006</c:v>
                </c:pt>
                <c:pt idx="4981">
                  <c:v>3.6468E-005</c:v>
                </c:pt>
                <c:pt idx="4982">
                  <c:v>0.0001266</c:v>
                </c:pt>
                <c:pt idx="4983">
                  <c:v>0.00029301</c:v>
                </c:pt>
                <c:pt idx="4984">
                  <c:v>0.00045345</c:v>
                </c:pt>
                <c:pt idx="4985">
                  <c:v>0.0010283</c:v>
                </c:pt>
                <c:pt idx="4986">
                  <c:v>0.00063011</c:v>
                </c:pt>
                <c:pt idx="4987">
                  <c:v>9.0127E-005</c:v>
                </c:pt>
                <c:pt idx="4988">
                  <c:v>0.00035982</c:v>
                </c:pt>
                <c:pt idx="4989">
                  <c:v>0.0015899</c:v>
                </c:pt>
                <c:pt idx="4990">
                  <c:v>0.0021749</c:v>
                </c:pt>
                <c:pt idx="4991">
                  <c:v>0.0012242</c:v>
                </c:pt>
                <c:pt idx="4992">
                  <c:v>0.00070094</c:v>
                </c:pt>
                <c:pt idx="4993">
                  <c:v>0</c:v>
                </c:pt>
                <c:pt idx="4994">
                  <c:v>0</c:v>
                </c:pt>
                <c:pt idx="4995">
                  <c:v>3.1466E-006</c:v>
                </c:pt>
                <c:pt idx="4996">
                  <c:v>0.00025415</c:v>
                </c:pt>
                <c:pt idx="4997">
                  <c:v>0.00016658</c:v>
                </c:pt>
                <c:pt idx="4998">
                  <c:v>0.00017526</c:v>
                </c:pt>
                <c:pt idx="4999">
                  <c:v>0.00018473</c:v>
                </c:pt>
                <c:pt idx="5000">
                  <c:v>0.00035815</c:v>
                </c:pt>
                <c:pt idx="5001">
                  <c:v>0.00050171</c:v>
                </c:pt>
                <c:pt idx="5002">
                  <c:v>0.00035845</c:v>
                </c:pt>
                <c:pt idx="5003">
                  <c:v>0.00047961</c:v>
                </c:pt>
                <c:pt idx="5004">
                  <c:v>0.00038703</c:v>
                </c:pt>
                <c:pt idx="5005">
                  <c:v>0.00028907</c:v>
                </c:pt>
                <c:pt idx="5006">
                  <c:v>0.00026848</c:v>
                </c:pt>
                <c:pt idx="5007">
                  <c:v>0.00015099</c:v>
                </c:pt>
                <c:pt idx="5008">
                  <c:v>9.8669E-005</c:v>
                </c:pt>
                <c:pt idx="5009">
                  <c:v>0.00011769</c:v>
                </c:pt>
                <c:pt idx="5010">
                  <c:v>0.00015271</c:v>
                </c:pt>
                <c:pt idx="5011">
                  <c:v>0.00024054</c:v>
                </c:pt>
                <c:pt idx="5012">
                  <c:v>0.00019129</c:v>
                </c:pt>
                <c:pt idx="5013">
                  <c:v>6.812E-005</c:v>
                </c:pt>
                <c:pt idx="5014">
                  <c:v>5.397E-006</c:v>
                </c:pt>
                <c:pt idx="5015">
                  <c:v>2.6619E-007</c:v>
                </c:pt>
                <c:pt idx="5016">
                  <c:v>4.944E-007</c:v>
                </c:pt>
                <c:pt idx="5017">
                  <c:v>0.0032037</c:v>
                </c:pt>
                <c:pt idx="5018">
                  <c:v>0.026113</c:v>
                </c:pt>
                <c:pt idx="5019">
                  <c:v>0.019715</c:v>
                </c:pt>
                <c:pt idx="5020">
                  <c:v>0.01471</c:v>
                </c:pt>
                <c:pt idx="5021">
                  <c:v>0.0098105</c:v>
                </c:pt>
                <c:pt idx="5022">
                  <c:v>0.0069725</c:v>
                </c:pt>
                <c:pt idx="5023">
                  <c:v>0.0061923</c:v>
                </c:pt>
                <c:pt idx="5024">
                  <c:v>0.0047031</c:v>
                </c:pt>
                <c:pt idx="5025">
                  <c:v>0.0031633</c:v>
                </c:pt>
                <c:pt idx="5026">
                  <c:v>0.0023857</c:v>
                </c:pt>
                <c:pt idx="5027">
                  <c:v>0.0016911</c:v>
                </c:pt>
                <c:pt idx="5028">
                  <c:v>2.6433E-005</c:v>
                </c:pt>
                <c:pt idx="5029">
                  <c:v>-0.00021224</c:v>
                </c:pt>
                <c:pt idx="5030">
                  <c:v>-0.00017525</c:v>
                </c:pt>
                <c:pt idx="5031">
                  <c:v>0.014025</c:v>
                </c:pt>
                <c:pt idx="5032">
                  <c:v>0.048661</c:v>
                </c:pt>
                <c:pt idx="5033">
                  <c:v>0.028938</c:v>
                </c:pt>
                <c:pt idx="5034">
                  <c:v>0.014876</c:v>
                </c:pt>
                <c:pt idx="5035">
                  <c:v>0.010415</c:v>
                </c:pt>
                <c:pt idx="5036">
                  <c:v>0.007583</c:v>
                </c:pt>
                <c:pt idx="5037">
                  <c:v>0.0073138</c:v>
                </c:pt>
                <c:pt idx="5038">
                  <c:v>0.0049221</c:v>
                </c:pt>
                <c:pt idx="5039">
                  <c:v>0.003115</c:v>
                </c:pt>
                <c:pt idx="5040">
                  <c:v>0.0022413</c:v>
                </c:pt>
                <c:pt idx="5041">
                  <c:v>0.00077495</c:v>
                </c:pt>
                <c:pt idx="5042">
                  <c:v>0.00027881</c:v>
                </c:pt>
                <c:pt idx="5043">
                  <c:v>-0.00015829</c:v>
                </c:pt>
                <c:pt idx="5044">
                  <c:v>-9.1698E-005</c:v>
                </c:pt>
                <c:pt idx="5045">
                  <c:v>-2.8851E-005</c:v>
                </c:pt>
                <c:pt idx="5046">
                  <c:v>-1.6142E-005</c:v>
                </c:pt>
                <c:pt idx="5047">
                  <c:v>0.00010516</c:v>
                </c:pt>
                <c:pt idx="5048">
                  <c:v>0.00050787</c:v>
                </c:pt>
                <c:pt idx="5049">
                  <c:v>0.003789</c:v>
                </c:pt>
                <c:pt idx="5050">
                  <c:v>0.049034</c:v>
                </c:pt>
                <c:pt idx="5051">
                  <c:v>0.037619</c:v>
                </c:pt>
                <c:pt idx="5052">
                  <c:v>0.026838</c:v>
                </c:pt>
                <c:pt idx="5053">
                  <c:v>0.023223</c:v>
                </c:pt>
                <c:pt idx="5054">
                  <c:v>0.02943</c:v>
                </c:pt>
                <c:pt idx="5055">
                  <c:v>0.026424</c:v>
                </c:pt>
                <c:pt idx="5056">
                  <c:v>0.016016</c:v>
                </c:pt>
                <c:pt idx="5057">
                  <c:v>0.0086718</c:v>
                </c:pt>
                <c:pt idx="5058">
                  <c:v>0.0089098</c:v>
                </c:pt>
                <c:pt idx="5059">
                  <c:v>0.0068817</c:v>
                </c:pt>
                <c:pt idx="5060">
                  <c:v>0.0037579</c:v>
                </c:pt>
                <c:pt idx="5061">
                  <c:v>0.0015413</c:v>
                </c:pt>
                <c:pt idx="5062">
                  <c:v>-5.0947E-005</c:v>
                </c:pt>
                <c:pt idx="5063">
                  <c:v>-0.0010757</c:v>
                </c:pt>
                <c:pt idx="5064">
                  <c:v>-0.0015619</c:v>
                </c:pt>
                <c:pt idx="5065">
                  <c:v>-0.0011434</c:v>
                </c:pt>
                <c:pt idx="5066">
                  <c:v>-0.00037047</c:v>
                </c:pt>
                <c:pt idx="5067">
                  <c:v>-2.2649E-006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7.7722E-005</c:v>
                </c:pt>
                <c:pt idx="5073">
                  <c:v>0.00061385</c:v>
                </c:pt>
                <c:pt idx="5074">
                  <c:v>0.00090896</c:v>
                </c:pt>
                <c:pt idx="5075">
                  <c:v>0.01026</c:v>
                </c:pt>
                <c:pt idx="5076">
                  <c:v>0.0216</c:v>
                </c:pt>
                <c:pt idx="5077">
                  <c:v>0.023005</c:v>
                </c:pt>
                <c:pt idx="5078">
                  <c:v>0.028635</c:v>
                </c:pt>
                <c:pt idx="5079">
                  <c:v>0.020412</c:v>
                </c:pt>
                <c:pt idx="5080">
                  <c:v>0.013451</c:v>
                </c:pt>
                <c:pt idx="5081">
                  <c:v>0.0087089</c:v>
                </c:pt>
                <c:pt idx="5082">
                  <c:v>0.0054315</c:v>
                </c:pt>
                <c:pt idx="5083">
                  <c:v>0.0046752</c:v>
                </c:pt>
                <c:pt idx="5084">
                  <c:v>0.004043</c:v>
                </c:pt>
                <c:pt idx="5085">
                  <c:v>0.0033466</c:v>
                </c:pt>
                <c:pt idx="5086">
                  <c:v>0.0017794</c:v>
                </c:pt>
                <c:pt idx="5087">
                  <c:v>8.241E-005</c:v>
                </c:pt>
                <c:pt idx="5088">
                  <c:v>0.00021985</c:v>
                </c:pt>
                <c:pt idx="5089">
                  <c:v>-0.00029319</c:v>
                </c:pt>
                <c:pt idx="5090">
                  <c:v>-0.00044169</c:v>
                </c:pt>
                <c:pt idx="5091">
                  <c:v>-8.5409E-005</c:v>
                </c:pt>
                <c:pt idx="5092">
                  <c:v>-7.1289E-006</c:v>
                </c:pt>
                <c:pt idx="5093">
                  <c:v>7.77E-007</c:v>
                </c:pt>
                <c:pt idx="5094">
                  <c:v>3.3099E-006</c:v>
                </c:pt>
                <c:pt idx="5095">
                  <c:v>2.3367E-006</c:v>
                </c:pt>
                <c:pt idx="5096">
                  <c:v>4.0305E-006</c:v>
                </c:pt>
                <c:pt idx="5097">
                  <c:v>4.028E-005</c:v>
                </c:pt>
                <c:pt idx="5098">
                  <c:v>0.00022536</c:v>
                </c:pt>
                <c:pt idx="5099">
                  <c:v>0.00056857</c:v>
                </c:pt>
                <c:pt idx="5100">
                  <c:v>0.0005433</c:v>
                </c:pt>
                <c:pt idx="5101">
                  <c:v>0.00043163</c:v>
                </c:pt>
                <c:pt idx="5102">
                  <c:v>0.0024916</c:v>
                </c:pt>
                <c:pt idx="5103">
                  <c:v>0.0025115</c:v>
                </c:pt>
                <c:pt idx="5104">
                  <c:v>0.0074987</c:v>
                </c:pt>
                <c:pt idx="5105">
                  <c:v>0.016031</c:v>
                </c:pt>
                <c:pt idx="5106">
                  <c:v>0.014018</c:v>
                </c:pt>
                <c:pt idx="5107">
                  <c:v>0.0067278</c:v>
                </c:pt>
                <c:pt idx="5108">
                  <c:v>0.0026417</c:v>
                </c:pt>
                <c:pt idx="5109">
                  <c:v>0.0019661</c:v>
                </c:pt>
                <c:pt idx="5110">
                  <c:v>0.00092739</c:v>
                </c:pt>
                <c:pt idx="5111">
                  <c:v>2.8322E-005</c:v>
                </c:pt>
                <c:pt idx="5112">
                  <c:v>7.4873E-006</c:v>
                </c:pt>
                <c:pt idx="5113">
                  <c:v>1.5851E-005</c:v>
                </c:pt>
                <c:pt idx="5114">
                  <c:v>5.3616E-005</c:v>
                </c:pt>
                <c:pt idx="5115">
                  <c:v>0.00020292</c:v>
                </c:pt>
                <c:pt idx="5116">
                  <c:v>0.00037917</c:v>
                </c:pt>
                <c:pt idx="5117">
                  <c:v>0.013895</c:v>
                </c:pt>
                <c:pt idx="5118">
                  <c:v>0.019702</c:v>
                </c:pt>
                <c:pt idx="5119">
                  <c:v>0.010648</c:v>
                </c:pt>
                <c:pt idx="5120">
                  <c:v>0.0057515</c:v>
                </c:pt>
                <c:pt idx="5121">
                  <c:v>0.0034049</c:v>
                </c:pt>
                <c:pt idx="5122">
                  <c:v>0.0023785</c:v>
                </c:pt>
                <c:pt idx="5123">
                  <c:v>0.0017227</c:v>
                </c:pt>
                <c:pt idx="5124">
                  <c:v>3.7086E-005</c:v>
                </c:pt>
                <c:pt idx="5125">
                  <c:v>3.2311E-005</c:v>
                </c:pt>
                <c:pt idx="5126">
                  <c:v>2.016E-005</c:v>
                </c:pt>
                <c:pt idx="5127">
                  <c:v>8.3373E-006</c:v>
                </c:pt>
                <c:pt idx="5128">
                  <c:v>1.0351E-006</c:v>
                </c:pt>
                <c:pt idx="5129">
                  <c:v>-1.133E-008</c:v>
                </c:pt>
                <c:pt idx="5130">
                  <c:v>4.8544E-007</c:v>
                </c:pt>
                <c:pt idx="5131">
                  <c:v>1.5393E-005</c:v>
                </c:pt>
                <c:pt idx="5132">
                  <c:v>9.6203E-005</c:v>
                </c:pt>
                <c:pt idx="5133">
                  <c:v>8.888E-005</c:v>
                </c:pt>
                <c:pt idx="5134">
                  <c:v>0.0001066</c:v>
                </c:pt>
                <c:pt idx="5135">
                  <c:v>0.00030339</c:v>
                </c:pt>
                <c:pt idx="5136">
                  <c:v>0.0012197</c:v>
                </c:pt>
                <c:pt idx="5137">
                  <c:v>0.0019504</c:v>
                </c:pt>
                <c:pt idx="5138">
                  <c:v>0.0025871</c:v>
                </c:pt>
                <c:pt idx="5139">
                  <c:v>0.014338</c:v>
                </c:pt>
                <c:pt idx="5140">
                  <c:v>0.028125</c:v>
                </c:pt>
                <c:pt idx="5141">
                  <c:v>0.015534</c:v>
                </c:pt>
                <c:pt idx="5142">
                  <c:v>0.0076144</c:v>
                </c:pt>
                <c:pt idx="5143">
                  <c:v>0.0048574</c:v>
                </c:pt>
                <c:pt idx="5144">
                  <c:v>0.0040221</c:v>
                </c:pt>
                <c:pt idx="5145">
                  <c:v>0.0031024</c:v>
                </c:pt>
                <c:pt idx="5146">
                  <c:v>0.0023287</c:v>
                </c:pt>
                <c:pt idx="5147">
                  <c:v>0.0019488</c:v>
                </c:pt>
                <c:pt idx="5148">
                  <c:v>0.00149</c:v>
                </c:pt>
                <c:pt idx="5149">
                  <c:v>4.5137E-005</c:v>
                </c:pt>
                <c:pt idx="5150">
                  <c:v>1.2364E-005</c:v>
                </c:pt>
                <c:pt idx="5151">
                  <c:v>8.0337E-007</c:v>
                </c:pt>
                <c:pt idx="5152">
                  <c:v>-7.9504E-007</c:v>
                </c:pt>
                <c:pt idx="5153">
                  <c:v>1.0663E-005</c:v>
                </c:pt>
                <c:pt idx="5154">
                  <c:v>0.00016029</c:v>
                </c:pt>
                <c:pt idx="5155">
                  <c:v>-9.5875E-006</c:v>
                </c:pt>
                <c:pt idx="5156">
                  <c:v>-0.00023402</c:v>
                </c:pt>
                <c:pt idx="5157">
                  <c:v>-4.173E-005</c:v>
                </c:pt>
                <c:pt idx="5158">
                  <c:v>3.7095E-006</c:v>
                </c:pt>
                <c:pt idx="5159">
                  <c:v>1.4214E-005</c:v>
                </c:pt>
                <c:pt idx="5160">
                  <c:v>0.0001064</c:v>
                </c:pt>
                <c:pt idx="5161">
                  <c:v>0.00030346</c:v>
                </c:pt>
                <c:pt idx="5162">
                  <c:v>0.00026669</c:v>
                </c:pt>
                <c:pt idx="5163">
                  <c:v>0.00033646</c:v>
                </c:pt>
                <c:pt idx="5164">
                  <c:v>0.00046706</c:v>
                </c:pt>
                <c:pt idx="5165">
                  <c:v>0.0006858</c:v>
                </c:pt>
                <c:pt idx="5166">
                  <c:v>0.00087037</c:v>
                </c:pt>
                <c:pt idx="5167">
                  <c:v>0.00067096</c:v>
                </c:pt>
                <c:pt idx="5168">
                  <c:v>0.0004158</c:v>
                </c:pt>
                <c:pt idx="5169">
                  <c:v>0.00040864</c:v>
                </c:pt>
                <c:pt idx="5170">
                  <c:v>0.00042255</c:v>
                </c:pt>
                <c:pt idx="5171">
                  <c:v>0.00029832</c:v>
                </c:pt>
                <c:pt idx="5172">
                  <c:v>0.00013511</c:v>
                </c:pt>
                <c:pt idx="5173">
                  <c:v>9.9079E-006</c:v>
                </c:pt>
                <c:pt idx="5174">
                  <c:v>0</c:v>
                </c:pt>
                <c:pt idx="5175">
                  <c:v>0</c:v>
                </c:pt>
                <c:pt idx="5176">
                  <c:v>4.3367E-005</c:v>
                </c:pt>
                <c:pt idx="5177">
                  <c:v>0.00097571</c:v>
                </c:pt>
                <c:pt idx="5178">
                  <c:v>0.0014521</c:v>
                </c:pt>
                <c:pt idx="5179">
                  <c:v>0.0015614</c:v>
                </c:pt>
                <c:pt idx="5180">
                  <c:v>0.0008641</c:v>
                </c:pt>
                <c:pt idx="5181">
                  <c:v>0.00033046</c:v>
                </c:pt>
                <c:pt idx="5182">
                  <c:v>0.0001762</c:v>
                </c:pt>
                <c:pt idx="5183">
                  <c:v>0.00030933</c:v>
                </c:pt>
                <c:pt idx="5184">
                  <c:v>0.00063174</c:v>
                </c:pt>
                <c:pt idx="5185">
                  <c:v>0.00042035</c:v>
                </c:pt>
                <c:pt idx="5186">
                  <c:v>0.00018646</c:v>
                </c:pt>
                <c:pt idx="5187">
                  <c:v>0.00013917</c:v>
                </c:pt>
                <c:pt idx="5188">
                  <c:v>0.00011483</c:v>
                </c:pt>
                <c:pt idx="5189">
                  <c:v>0.0001888</c:v>
                </c:pt>
                <c:pt idx="5190">
                  <c:v>0.00047122</c:v>
                </c:pt>
                <c:pt idx="5191">
                  <c:v>0.00053711</c:v>
                </c:pt>
                <c:pt idx="5192">
                  <c:v>-3.2699E-005</c:v>
                </c:pt>
                <c:pt idx="5193">
                  <c:v>-0.00026914</c:v>
                </c:pt>
                <c:pt idx="5194">
                  <c:v>-0.00024551</c:v>
                </c:pt>
                <c:pt idx="5195">
                  <c:v>-0.00011118</c:v>
                </c:pt>
                <c:pt idx="5196">
                  <c:v>0.00021104</c:v>
                </c:pt>
                <c:pt idx="5197">
                  <c:v>0.00073895</c:v>
                </c:pt>
                <c:pt idx="5198">
                  <c:v>0.0027637</c:v>
                </c:pt>
                <c:pt idx="5199">
                  <c:v>0.0022848</c:v>
                </c:pt>
                <c:pt idx="5200">
                  <c:v>0.0018079</c:v>
                </c:pt>
                <c:pt idx="5201">
                  <c:v>0.0013136</c:v>
                </c:pt>
                <c:pt idx="5202">
                  <c:v>0.00077168</c:v>
                </c:pt>
                <c:pt idx="5203">
                  <c:v>0.00061486</c:v>
                </c:pt>
                <c:pt idx="5204">
                  <c:v>0.00072076</c:v>
                </c:pt>
                <c:pt idx="5205">
                  <c:v>0.00092802</c:v>
                </c:pt>
                <c:pt idx="5206">
                  <c:v>0.0013496</c:v>
                </c:pt>
                <c:pt idx="5207">
                  <c:v>0.0094943</c:v>
                </c:pt>
                <c:pt idx="5208">
                  <c:v>0.014085</c:v>
                </c:pt>
                <c:pt idx="5209">
                  <c:v>0.0079282</c:v>
                </c:pt>
                <c:pt idx="5210">
                  <c:v>0.0042649</c:v>
                </c:pt>
                <c:pt idx="5211">
                  <c:v>0.0023748</c:v>
                </c:pt>
                <c:pt idx="5212">
                  <c:v>0.0012346</c:v>
                </c:pt>
                <c:pt idx="5213">
                  <c:v>0.00025626</c:v>
                </c:pt>
                <c:pt idx="5214">
                  <c:v>8.6686E-005</c:v>
                </c:pt>
                <c:pt idx="5215">
                  <c:v>0.00010497</c:v>
                </c:pt>
                <c:pt idx="5216">
                  <c:v>5.6101E-005</c:v>
                </c:pt>
                <c:pt idx="5217">
                  <c:v>5.3225E-005</c:v>
                </c:pt>
                <c:pt idx="5218">
                  <c:v>5.8459E-005</c:v>
                </c:pt>
                <c:pt idx="5219">
                  <c:v>4.0172E-005</c:v>
                </c:pt>
                <c:pt idx="5220">
                  <c:v>0.00011102</c:v>
                </c:pt>
                <c:pt idx="5221">
                  <c:v>0.00032219</c:v>
                </c:pt>
                <c:pt idx="5222">
                  <c:v>0.00050432</c:v>
                </c:pt>
                <c:pt idx="5223">
                  <c:v>0.00014285</c:v>
                </c:pt>
                <c:pt idx="5224">
                  <c:v>0.0024425</c:v>
                </c:pt>
                <c:pt idx="5225">
                  <c:v>0.00659</c:v>
                </c:pt>
                <c:pt idx="5226">
                  <c:v>0.0097165</c:v>
                </c:pt>
                <c:pt idx="5227">
                  <c:v>0.0065283</c:v>
                </c:pt>
                <c:pt idx="5228">
                  <c:v>0.0042483</c:v>
                </c:pt>
                <c:pt idx="5229">
                  <c:v>0.0035401</c:v>
                </c:pt>
                <c:pt idx="5230">
                  <c:v>3.9932E-005</c:v>
                </c:pt>
                <c:pt idx="5231">
                  <c:v>1.5544E-005</c:v>
                </c:pt>
                <c:pt idx="5232">
                  <c:v>4.6528E-006</c:v>
                </c:pt>
                <c:pt idx="5233">
                  <c:v>3.705E-005</c:v>
                </c:pt>
                <c:pt idx="5234">
                  <c:v>0.00026161</c:v>
                </c:pt>
                <c:pt idx="5235">
                  <c:v>0.0007112</c:v>
                </c:pt>
                <c:pt idx="5236">
                  <c:v>0.00046607</c:v>
                </c:pt>
                <c:pt idx="5237">
                  <c:v>0.00018066</c:v>
                </c:pt>
                <c:pt idx="5238">
                  <c:v>3.9921E-005</c:v>
                </c:pt>
                <c:pt idx="5239">
                  <c:v>6.0101E-005</c:v>
                </c:pt>
                <c:pt idx="5240">
                  <c:v>0.00082152</c:v>
                </c:pt>
                <c:pt idx="5241">
                  <c:v>0.0012086</c:v>
                </c:pt>
                <c:pt idx="5242">
                  <c:v>0.00026861</c:v>
                </c:pt>
                <c:pt idx="5243">
                  <c:v>-0.00012472</c:v>
                </c:pt>
                <c:pt idx="5244">
                  <c:v>-5.0821E-005</c:v>
                </c:pt>
                <c:pt idx="5245">
                  <c:v>-7.2202E-006</c:v>
                </c:pt>
                <c:pt idx="5246">
                  <c:v>5.0774E-006</c:v>
                </c:pt>
                <c:pt idx="5247">
                  <c:v>4.4964E-005</c:v>
                </c:pt>
                <c:pt idx="5248">
                  <c:v>0.0001732</c:v>
                </c:pt>
                <c:pt idx="5249">
                  <c:v>0.00023281</c:v>
                </c:pt>
                <c:pt idx="5250">
                  <c:v>0.00027904</c:v>
                </c:pt>
                <c:pt idx="5251">
                  <c:v>0.00036956</c:v>
                </c:pt>
                <c:pt idx="5252">
                  <c:v>0.00072424</c:v>
                </c:pt>
                <c:pt idx="5253">
                  <c:v>0.00068248</c:v>
                </c:pt>
                <c:pt idx="5254">
                  <c:v>0.00057123</c:v>
                </c:pt>
                <c:pt idx="5255">
                  <c:v>0.00068622</c:v>
                </c:pt>
                <c:pt idx="5256">
                  <c:v>0.00046301</c:v>
                </c:pt>
                <c:pt idx="5257">
                  <c:v>0.0001625</c:v>
                </c:pt>
                <c:pt idx="5258">
                  <c:v>7.3606E-006</c:v>
                </c:pt>
                <c:pt idx="5259">
                  <c:v>6.4313E-006</c:v>
                </c:pt>
                <c:pt idx="5260">
                  <c:v>6.8248E-005</c:v>
                </c:pt>
                <c:pt idx="5261">
                  <c:v>0.00012157</c:v>
                </c:pt>
                <c:pt idx="5262">
                  <c:v>6.8745E-005</c:v>
                </c:pt>
                <c:pt idx="5263">
                  <c:v>2.403E-005</c:v>
                </c:pt>
                <c:pt idx="5264">
                  <c:v>4.7668E-006</c:v>
                </c:pt>
                <c:pt idx="5265">
                  <c:v>1.7623E-006</c:v>
                </c:pt>
                <c:pt idx="5266">
                  <c:v>0.00012058</c:v>
                </c:pt>
                <c:pt idx="5267">
                  <c:v>0.00084374</c:v>
                </c:pt>
                <c:pt idx="5268">
                  <c:v>0.00026132</c:v>
                </c:pt>
                <c:pt idx="5269">
                  <c:v>-0.00073706</c:v>
                </c:pt>
                <c:pt idx="5270">
                  <c:v>-0.00067827</c:v>
                </c:pt>
                <c:pt idx="5271">
                  <c:v>-0.00035046</c:v>
                </c:pt>
                <c:pt idx="5272">
                  <c:v>-7.556E-005</c:v>
                </c:pt>
                <c:pt idx="5273">
                  <c:v>0.00012738</c:v>
                </c:pt>
                <c:pt idx="5274">
                  <c:v>0.0002029</c:v>
                </c:pt>
                <c:pt idx="5275">
                  <c:v>0.00018815</c:v>
                </c:pt>
                <c:pt idx="5276">
                  <c:v>9.4176E-005</c:v>
                </c:pt>
                <c:pt idx="5277">
                  <c:v>2.6721E-005</c:v>
                </c:pt>
                <c:pt idx="5278">
                  <c:v>6.6723E-005</c:v>
                </c:pt>
                <c:pt idx="5279">
                  <c:v>9.3811E-005</c:v>
                </c:pt>
                <c:pt idx="5280">
                  <c:v>0.00013605</c:v>
                </c:pt>
                <c:pt idx="5281">
                  <c:v>0.00021682</c:v>
                </c:pt>
                <c:pt idx="5282">
                  <c:v>0.00022883</c:v>
                </c:pt>
                <c:pt idx="5283">
                  <c:v>0.00023873</c:v>
                </c:pt>
                <c:pt idx="5284">
                  <c:v>0.00034221</c:v>
                </c:pt>
                <c:pt idx="5285">
                  <c:v>0.0068511</c:v>
                </c:pt>
                <c:pt idx="5286">
                  <c:v>0.013449</c:v>
                </c:pt>
                <c:pt idx="5287">
                  <c:v>0.011743</c:v>
                </c:pt>
                <c:pt idx="5288">
                  <c:v>0.0064785</c:v>
                </c:pt>
                <c:pt idx="5289">
                  <c:v>0.0043585</c:v>
                </c:pt>
                <c:pt idx="5290">
                  <c:v>0.0032052</c:v>
                </c:pt>
                <c:pt idx="5291">
                  <c:v>0.0017063</c:v>
                </c:pt>
                <c:pt idx="5292">
                  <c:v>0.000113</c:v>
                </c:pt>
                <c:pt idx="5293">
                  <c:v>3.0128E-005</c:v>
                </c:pt>
                <c:pt idx="5294">
                  <c:v>0.00028882</c:v>
                </c:pt>
                <c:pt idx="5295">
                  <c:v>0.00096626</c:v>
                </c:pt>
                <c:pt idx="5296">
                  <c:v>0.00055195</c:v>
                </c:pt>
                <c:pt idx="5297">
                  <c:v>0.00015825</c:v>
                </c:pt>
                <c:pt idx="5298">
                  <c:v>6.1324E-005</c:v>
                </c:pt>
                <c:pt idx="5299">
                  <c:v>0.0001222</c:v>
                </c:pt>
                <c:pt idx="5300">
                  <c:v>0.00050319</c:v>
                </c:pt>
                <c:pt idx="5301">
                  <c:v>0.0020169</c:v>
                </c:pt>
                <c:pt idx="5302">
                  <c:v>0.0058069</c:v>
                </c:pt>
                <c:pt idx="5303">
                  <c:v>0.015132</c:v>
                </c:pt>
                <c:pt idx="5304">
                  <c:v>0.015523</c:v>
                </c:pt>
                <c:pt idx="5305">
                  <c:v>0.016429</c:v>
                </c:pt>
                <c:pt idx="5306">
                  <c:v>0.011077</c:v>
                </c:pt>
                <c:pt idx="5307">
                  <c:v>0.0073234</c:v>
                </c:pt>
                <c:pt idx="5308">
                  <c:v>0.0053578</c:v>
                </c:pt>
                <c:pt idx="5309">
                  <c:v>0.0037678</c:v>
                </c:pt>
                <c:pt idx="5310">
                  <c:v>2.801E-006</c:v>
                </c:pt>
                <c:pt idx="5311">
                  <c:v>1.2702E-005</c:v>
                </c:pt>
                <c:pt idx="5312">
                  <c:v>-5.0787E-005</c:v>
                </c:pt>
                <c:pt idx="5313">
                  <c:v>-8.8865E-005</c:v>
                </c:pt>
                <c:pt idx="5314">
                  <c:v>-1.9698E-005</c:v>
                </c:pt>
                <c:pt idx="5315">
                  <c:v>7.939E-007</c:v>
                </c:pt>
                <c:pt idx="5316">
                  <c:v>3.5477E-005</c:v>
                </c:pt>
                <c:pt idx="5317">
                  <c:v>0.00096264</c:v>
                </c:pt>
                <c:pt idx="5318">
                  <c:v>0.0042368</c:v>
                </c:pt>
                <c:pt idx="5319">
                  <c:v>0.0054597</c:v>
                </c:pt>
                <c:pt idx="5320">
                  <c:v>0.0040008</c:v>
                </c:pt>
                <c:pt idx="5321">
                  <c:v>0.0022266</c:v>
                </c:pt>
                <c:pt idx="5322">
                  <c:v>0.00070755</c:v>
                </c:pt>
                <c:pt idx="5323">
                  <c:v>0.00013099</c:v>
                </c:pt>
                <c:pt idx="5324">
                  <c:v>0.00026723</c:v>
                </c:pt>
                <c:pt idx="5325">
                  <c:v>0.00036947</c:v>
                </c:pt>
                <c:pt idx="5326">
                  <c:v>0.00047859</c:v>
                </c:pt>
                <c:pt idx="5327">
                  <c:v>0.00062084</c:v>
                </c:pt>
                <c:pt idx="5328">
                  <c:v>0.0013307</c:v>
                </c:pt>
                <c:pt idx="5329">
                  <c:v>0.00096563</c:v>
                </c:pt>
                <c:pt idx="5330">
                  <c:v>0.00075777</c:v>
                </c:pt>
                <c:pt idx="5331">
                  <c:v>0.00052802</c:v>
                </c:pt>
                <c:pt idx="5332">
                  <c:v>0.00019348</c:v>
                </c:pt>
                <c:pt idx="5333">
                  <c:v>8.4548E-005</c:v>
                </c:pt>
                <c:pt idx="5334">
                  <c:v>4.3576E-005</c:v>
                </c:pt>
                <c:pt idx="5335">
                  <c:v>2.7235E-005</c:v>
                </c:pt>
                <c:pt idx="5336">
                  <c:v>3.1825E-005</c:v>
                </c:pt>
                <c:pt idx="5337">
                  <c:v>4.8469E-005</c:v>
                </c:pt>
                <c:pt idx="5338">
                  <c:v>7.6937E-005</c:v>
                </c:pt>
                <c:pt idx="5339">
                  <c:v>0.00010045</c:v>
                </c:pt>
                <c:pt idx="5340">
                  <c:v>2.3605E-005</c:v>
                </c:pt>
                <c:pt idx="5341">
                  <c:v>0.00012835</c:v>
                </c:pt>
                <c:pt idx="5342">
                  <c:v>0.0011034</c:v>
                </c:pt>
                <c:pt idx="5343">
                  <c:v>0.0028517</c:v>
                </c:pt>
                <c:pt idx="5344">
                  <c:v>0.0047565</c:v>
                </c:pt>
                <c:pt idx="5345">
                  <c:v>0.0094467</c:v>
                </c:pt>
                <c:pt idx="5346">
                  <c:v>0.0059704</c:v>
                </c:pt>
                <c:pt idx="5347">
                  <c:v>0.0036198</c:v>
                </c:pt>
                <c:pt idx="5348">
                  <c:v>0.00049522</c:v>
                </c:pt>
                <c:pt idx="5349">
                  <c:v>7.7765E-005</c:v>
                </c:pt>
                <c:pt idx="5350">
                  <c:v>2.5339E-005</c:v>
                </c:pt>
                <c:pt idx="5351">
                  <c:v>1.2579E-005</c:v>
                </c:pt>
                <c:pt idx="5352">
                  <c:v>3.8309E-005</c:v>
                </c:pt>
                <c:pt idx="5353">
                  <c:v>0.00021704</c:v>
                </c:pt>
                <c:pt idx="5354">
                  <c:v>0.00036863</c:v>
                </c:pt>
                <c:pt idx="5355">
                  <c:v>0.00079323</c:v>
                </c:pt>
                <c:pt idx="5356">
                  <c:v>0.0014062</c:v>
                </c:pt>
                <c:pt idx="5357">
                  <c:v>0.0024478</c:v>
                </c:pt>
                <c:pt idx="5358">
                  <c:v>0.0073137</c:v>
                </c:pt>
                <c:pt idx="5359">
                  <c:v>0.0054026</c:v>
                </c:pt>
                <c:pt idx="5360">
                  <c:v>0.0035391</c:v>
                </c:pt>
                <c:pt idx="5361">
                  <c:v>0.0025796</c:v>
                </c:pt>
                <c:pt idx="5362">
                  <c:v>0.00088624</c:v>
                </c:pt>
                <c:pt idx="5363">
                  <c:v>0.00048192</c:v>
                </c:pt>
                <c:pt idx="5364">
                  <c:v>0.00052108</c:v>
                </c:pt>
                <c:pt idx="5365">
                  <c:v>0.00030736</c:v>
                </c:pt>
                <c:pt idx="5366">
                  <c:v>1.0894E-005</c:v>
                </c:pt>
                <c:pt idx="5367">
                  <c:v>2.4706E-005</c:v>
                </c:pt>
                <c:pt idx="5368">
                  <c:v>6.3937E-005</c:v>
                </c:pt>
                <c:pt idx="5369">
                  <c:v>0.00011337</c:v>
                </c:pt>
                <c:pt idx="5370">
                  <c:v>0.00014035</c:v>
                </c:pt>
                <c:pt idx="5371">
                  <c:v>8.7306E-005</c:v>
                </c:pt>
                <c:pt idx="5372">
                  <c:v>7.5103E-005</c:v>
                </c:pt>
                <c:pt idx="5373">
                  <c:v>0.00016114</c:v>
                </c:pt>
                <c:pt idx="5374">
                  <c:v>0.00036043</c:v>
                </c:pt>
                <c:pt idx="5375">
                  <c:v>0.0001627</c:v>
                </c:pt>
                <c:pt idx="5376">
                  <c:v>-9.4844E-005</c:v>
                </c:pt>
                <c:pt idx="5377">
                  <c:v>-4.464E-005</c:v>
                </c:pt>
                <c:pt idx="5378">
                  <c:v>0.00014402</c:v>
                </c:pt>
                <c:pt idx="5379">
                  <c:v>0.00063907</c:v>
                </c:pt>
                <c:pt idx="5380">
                  <c:v>0.0071331</c:v>
                </c:pt>
                <c:pt idx="5381">
                  <c:v>0.012836</c:v>
                </c:pt>
                <c:pt idx="5382">
                  <c:v>0.010121</c:v>
                </c:pt>
                <c:pt idx="5383">
                  <c:v>0.0088343</c:v>
                </c:pt>
                <c:pt idx="5384">
                  <c:v>0.0052864</c:v>
                </c:pt>
                <c:pt idx="5385">
                  <c:v>0.0032246</c:v>
                </c:pt>
                <c:pt idx="5386">
                  <c:v>0.0025453</c:v>
                </c:pt>
                <c:pt idx="5387">
                  <c:v>0.0019554</c:v>
                </c:pt>
                <c:pt idx="5388">
                  <c:v>0.00015263</c:v>
                </c:pt>
                <c:pt idx="5389">
                  <c:v>5.8415E-005</c:v>
                </c:pt>
                <c:pt idx="5390">
                  <c:v>0.00058643</c:v>
                </c:pt>
                <c:pt idx="5391">
                  <c:v>0.0012537</c:v>
                </c:pt>
                <c:pt idx="5392">
                  <c:v>0.00079902</c:v>
                </c:pt>
                <c:pt idx="5393">
                  <c:v>0.00025663</c:v>
                </c:pt>
                <c:pt idx="5394">
                  <c:v>0.00013458</c:v>
                </c:pt>
                <c:pt idx="5395">
                  <c:v>6.7431E-005</c:v>
                </c:pt>
                <c:pt idx="5396">
                  <c:v>4.0961E-005</c:v>
                </c:pt>
                <c:pt idx="5397">
                  <c:v>0.00024134</c:v>
                </c:pt>
                <c:pt idx="5398">
                  <c:v>0.0009164</c:v>
                </c:pt>
                <c:pt idx="5399">
                  <c:v>0.00086075</c:v>
                </c:pt>
                <c:pt idx="5400">
                  <c:v>0.00064431</c:v>
                </c:pt>
                <c:pt idx="5401">
                  <c:v>0.00080019</c:v>
                </c:pt>
                <c:pt idx="5402">
                  <c:v>0.032206</c:v>
                </c:pt>
                <c:pt idx="5403">
                  <c:v>0.021912</c:v>
                </c:pt>
                <c:pt idx="5404">
                  <c:v>0.012927</c:v>
                </c:pt>
                <c:pt idx="5405">
                  <c:v>0.0072188</c:v>
                </c:pt>
                <c:pt idx="5406">
                  <c:v>0.0046097</c:v>
                </c:pt>
                <c:pt idx="5407">
                  <c:v>0.004298</c:v>
                </c:pt>
                <c:pt idx="5408">
                  <c:v>0.003794</c:v>
                </c:pt>
                <c:pt idx="5409">
                  <c:v>0.0031066</c:v>
                </c:pt>
                <c:pt idx="5410">
                  <c:v>0.00035867</c:v>
                </c:pt>
                <c:pt idx="5411">
                  <c:v>2.297E-005</c:v>
                </c:pt>
                <c:pt idx="5412">
                  <c:v>6.0687E-005</c:v>
                </c:pt>
                <c:pt idx="5413">
                  <c:v>0.00011963</c:v>
                </c:pt>
                <c:pt idx="5414">
                  <c:v>0.00020664</c:v>
                </c:pt>
                <c:pt idx="5415">
                  <c:v>0.00025531</c:v>
                </c:pt>
                <c:pt idx="5416">
                  <c:v>0.00027762</c:v>
                </c:pt>
                <c:pt idx="5417">
                  <c:v>0.00045752</c:v>
                </c:pt>
                <c:pt idx="5418">
                  <c:v>0.0010847</c:v>
                </c:pt>
                <c:pt idx="5419">
                  <c:v>0.0054464</c:v>
                </c:pt>
                <c:pt idx="5420">
                  <c:v>0.011221</c:v>
                </c:pt>
                <c:pt idx="5421">
                  <c:v>0.011077</c:v>
                </c:pt>
                <c:pt idx="5422">
                  <c:v>0.013709</c:v>
                </c:pt>
                <c:pt idx="5423">
                  <c:v>0.015585</c:v>
                </c:pt>
                <c:pt idx="5424">
                  <c:v>0.031288</c:v>
                </c:pt>
                <c:pt idx="5425">
                  <c:v>0.025152</c:v>
                </c:pt>
                <c:pt idx="5426">
                  <c:v>0.012095</c:v>
                </c:pt>
                <c:pt idx="5427">
                  <c:v>0.0086532</c:v>
                </c:pt>
                <c:pt idx="5428">
                  <c:v>0.0062361</c:v>
                </c:pt>
                <c:pt idx="5429">
                  <c:v>0.0047261</c:v>
                </c:pt>
                <c:pt idx="5430">
                  <c:v>0.0037665</c:v>
                </c:pt>
                <c:pt idx="5431">
                  <c:v>0.0022683</c:v>
                </c:pt>
                <c:pt idx="5432">
                  <c:v>0.00064371</c:v>
                </c:pt>
                <c:pt idx="5433">
                  <c:v>-0.00034924</c:v>
                </c:pt>
                <c:pt idx="5434">
                  <c:v>-0.0013285</c:v>
                </c:pt>
                <c:pt idx="5435">
                  <c:v>-0.0014706</c:v>
                </c:pt>
                <c:pt idx="5436">
                  <c:v>-0.00080269</c:v>
                </c:pt>
                <c:pt idx="5437">
                  <c:v>-0.00040081</c:v>
                </c:pt>
                <c:pt idx="5438">
                  <c:v>-6.4153E-006</c:v>
                </c:pt>
                <c:pt idx="5439">
                  <c:v>5.6039E-006</c:v>
                </c:pt>
                <c:pt idx="5440">
                  <c:v>1.9085E-005</c:v>
                </c:pt>
                <c:pt idx="5441">
                  <c:v>0.010073</c:v>
                </c:pt>
                <c:pt idx="5442">
                  <c:v>0.01906</c:v>
                </c:pt>
                <c:pt idx="5443">
                  <c:v>0.014249</c:v>
                </c:pt>
                <c:pt idx="5444">
                  <c:v>0.013056</c:v>
                </c:pt>
                <c:pt idx="5445">
                  <c:v>0.021352</c:v>
                </c:pt>
                <c:pt idx="5446">
                  <c:v>0.039746</c:v>
                </c:pt>
                <c:pt idx="5447">
                  <c:v>0.022165</c:v>
                </c:pt>
                <c:pt idx="5448">
                  <c:v>0.0059598</c:v>
                </c:pt>
                <c:pt idx="5449">
                  <c:v>0.0041975</c:v>
                </c:pt>
                <c:pt idx="5450">
                  <c:v>0.0041557</c:v>
                </c:pt>
                <c:pt idx="5451">
                  <c:v>0.0034071</c:v>
                </c:pt>
                <c:pt idx="5452">
                  <c:v>0.0025205</c:v>
                </c:pt>
                <c:pt idx="5453">
                  <c:v>0.00061548</c:v>
                </c:pt>
                <c:pt idx="5454">
                  <c:v>0.00021337</c:v>
                </c:pt>
                <c:pt idx="5455">
                  <c:v>0.00017058</c:v>
                </c:pt>
                <c:pt idx="5456">
                  <c:v>0.00014669</c:v>
                </c:pt>
                <c:pt idx="5457">
                  <c:v>4.2084E-005</c:v>
                </c:pt>
                <c:pt idx="5458">
                  <c:v>-1.3673E-005</c:v>
                </c:pt>
                <c:pt idx="5459">
                  <c:v>-2.2263E-005</c:v>
                </c:pt>
                <c:pt idx="5460">
                  <c:v>-1.5023E-005</c:v>
                </c:pt>
                <c:pt idx="5461">
                  <c:v>-9.8283E-006</c:v>
                </c:pt>
                <c:pt idx="5462">
                  <c:v>2.3646E-005</c:v>
                </c:pt>
                <c:pt idx="5463">
                  <c:v>6.465E-005</c:v>
                </c:pt>
                <c:pt idx="5464">
                  <c:v>0.00014764</c:v>
                </c:pt>
                <c:pt idx="5465">
                  <c:v>0.00022537</c:v>
                </c:pt>
                <c:pt idx="5466">
                  <c:v>0.00014364</c:v>
                </c:pt>
                <c:pt idx="5467">
                  <c:v>0.00010516</c:v>
                </c:pt>
                <c:pt idx="5468">
                  <c:v>0.00014889</c:v>
                </c:pt>
                <c:pt idx="5469">
                  <c:v>0.0022375</c:v>
                </c:pt>
                <c:pt idx="5470">
                  <c:v>0.0087182</c:v>
                </c:pt>
                <c:pt idx="5471">
                  <c:v>0.023835</c:v>
                </c:pt>
                <c:pt idx="5472">
                  <c:v>0.025129</c:v>
                </c:pt>
                <c:pt idx="5473">
                  <c:v>0.017515</c:v>
                </c:pt>
                <c:pt idx="5474">
                  <c:v>0.017207</c:v>
                </c:pt>
                <c:pt idx="5475">
                  <c:v>0.014801</c:v>
                </c:pt>
                <c:pt idx="5476">
                  <c:v>0.010926</c:v>
                </c:pt>
                <c:pt idx="5477">
                  <c:v>0.0088931</c:v>
                </c:pt>
                <c:pt idx="5478">
                  <c:v>0.0051707</c:v>
                </c:pt>
                <c:pt idx="5479">
                  <c:v>0.0028169</c:v>
                </c:pt>
                <c:pt idx="5480">
                  <c:v>0.0015576</c:v>
                </c:pt>
                <c:pt idx="5481">
                  <c:v>0.0012577</c:v>
                </c:pt>
                <c:pt idx="5482">
                  <c:v>-2.0787E-005</c:v>
                </c:pt>
                <c:pt idx="5483">
                  <c:v>-0.00041894</c:v>
                </c:pt>
                <c:pt idx="5484">
                  <c:v>-0.00013946</c:v>
                </c:pt>
                <c:pt idx="5485">
                  <c:v>-1.6904E-006</c:v>
                </c:pt>
                <c:pt idx="5486">
                  <c:v>-2.0081E-007</c:v>
                </c:pt>
                <c:pt idx="5487">
                  <c:v>-5.9287E-007</c:v>
                </c:pt>
                <c:pt idx="5488">
                  <c:v>-5.5515E-006</c:v>
                </c:pt>
                <c:pt idx="5489">
                  <c:v>-4.093E-006</c:v>
                </c:pt>
                <c:pt idx="5490">
                  <c:v>-0.00021081</c:v>
                </c:pt>
                <c:pt idx="5491">
                  <c:v>-0.00069701</c:v>
                </c:pt>
                <c:pt idx="5492">
                  <c:v>-0.00047814</c:v>
                </c:pt>
                <c:pt idx="5493">
                  <c:v>-3.7894E-005</c:v>
                </c:pt>
                <c:pt idx="5494">
                  <c:v>0.00029461</c:v>
                </c:pt>
                <c:pt idx="5495">
                  <c:v>0.0015376</c:v>
                </c:pt>
                <c:pt idx="5496">
                  <c:v>0.0018865</c:v>
                </c:pt>
                <c:pt idx="5497">
                  <c:v>0.0017251</c:v>
                </c:pt>
                <c:pt idx="5498">
                  <c:v>0.0017198</c:v>
                </c:pt>
                <c:pt idx="5499">
                  <c:v>0.0013176</c:v>
                </c:pt>
                <c:pt idx="5500">
                  <c:v>0.0013314</c:v>
                </c:pt>
                <c:pt idx="5501">
                  <c:v>0.00177</c:v>
                </c:pt>
                <c:pt idx="5502">
                  <c:v>0.0028889</c:v>
                </c:pt>
                <c:pt idx="5503">
                  <c:v>0.0038119</c:v>
                </c:pt>
                <c:pt idx="5504">
                  <c:v>0.0031142</c:v>
                </c:pt>
                <c:pt idx="5505">
                  <c:v>0.0024869</c:v>
                </c:pt>
                <c:pt idx="5506">
                  <c:v>0.0014172</c:v>
                </c:pt>
                <c:pt idx="5507">
                  <c:v>0.00014644</c:v>
                </c:pt>
                <c:pt idx="5508">
                  <c:v>-0.0006907</c:v>
                </c:pt>
                <c:pt idx="5509">
                  <c:v>-0.0005419</c:v>
                </c:pt>
                <c:pt idx="5510">
                  <c:v>-0.00015699</c:v>
                </c:pt>
                <c:pt idx="5511">
                  <c:v>-4.4328E-005</c:v>
                </c:pt>
                <c:pt idx="5512">
                  <c:v>-2.4652E-005</c:v>
                </c:pt>
                <c:pt idx="5513">
                  <c:v>-1.2616E-005</c:v>
                </c:pt>
                <c:pt idx="5514">
                  <c:v>7.2646E-006</c:v>
                </c:pt>
                <c:pt idx="5515">
                  <c:v>8.4487E-006</c:v>
                </c:pt>
                <c:pt idx="5516">
                  <c:v>9.3943E-006</c:v>
                </c:pt>
                <c:pt idx="5517">
                  <c:v>2.8449E-005</c:v>
                </c:pt>
                <c:pt idx="5518">
                  <c:v>0.00012043</c:v>
                </c:pt>
                <c:pt idx="5519">
                  <c:v>0.00038819</c:v>
                </c:pt>
                <c:pt idx="5520">
                  <c:v>0.00048769</c:v>
                </c:pt>
                <c:pt idx="5521">
                  <c:v>0.00084475</c:v>
                </c:pt>
                <c:pt idx="5522">
                  <c:v>0.0032682</c:v>
                </c:pt>
                <c:pt idx="5523">
                  <c:v>0.003138</c:v>
                </c:pt>
                <c:pt idx="5524">
                  <c:v>0.0021433</c:v>
                </c:pt>
                <c:pt idx="5525">
                  <c:v>0.00094082</c:v>
                </c:pt>
                <c:pt idx="5526">
                  <c:v>0.00029584</c:v>
                </c:pt>
                <c:pt idx="5527">
                  <c:v>0.00023766</c:v>
                </c:pt>
                <c:pt idx="5528">
                  <c:v>0.00018582</c:v>
                </c:pt>
                <c:pt idx="5529">
                  <c:v>0.00010227</c:v>
                </c:pt>
                <c:pt idx="5530">
                  <c:v>7.6253E-005</c:v>
                </c:pt>
                <c:pt idx="5531">
                  <c:v>0.00013813</c:v>
                </c:pt>
                <c:pt idx="5532">
                  <c:v>0.00026963</c:v>
                </c:pt>
                <c:pt idx="5533">
                  <c:v>0.0015561</c:v>
                </c:pt>
                <c:pt idx="5534">
                  <c:v>0.0049051</c:v>
                </c:pt>
                <c:pt idx="5535">
                  <c:v>0.0038449</c:v>
                </c:pt>
                <c:pt idx="5536">
                  <c:v>0.0026424</c:v>
                </c:pt>
                <c:pt idx="5537">
                  <c:v>0.0015428</c:v>
                </c:pt>
                <c:pt idx="5538">
                  <c:v>0.001042</c:v>
                </c:pt>
                <c:pt idx="5539">
                  <c:v>0.00017874</c:v>
                </c:pt>
                <c:pt idx="5540">
                  <c:v>0.00030026</c:v>
                </c:pt>
                <c:pt idx="5541">
                  <c:v>0.0003661</c:v>
                </c:pt>
                <c:pt idx="5542">
                  <c:v>0.00012165</c:v>
                </c:pt>
                <c:pt idx="5543">
                  <c:v>4.6687E-006</c:v>
                </c:pt>
                <c:pt idx="5544">
                  <c:v>2.7184E-007</c:v>
                </c:pt>
                <c:pt idx="5545">
                  <c:v>2.7152E-005</c:v>
                </c:pt>
                <c:pt idx="5546">
                  <c:v>0.00023756</c:v>
                </c:pt>
                <c:pt idx="5547">
                  <c:v>0.00034678</c:v>
                </c:pt>
                <c:pt idx="5548">
                  <c:v>0.00032887</c:v>
                </c:pt>
                <c:pt idx="5549">
                  <c:v>0.00030551</c:v>
                </c:pt>
                <c:pt idx="5550">
                  <c:v>0.00042594</c:v>
                </c:pt>
                <c:pt idx="5551">
                  <c:v>0.0005857</c:v>
                </c:pt>
                <c:pt idx="5552">
                  <c:v>0.00096035</c:v>
                </c:pt>
                <c:pt idx="5553">
                  <c:v>0.0011716</c:v>
                </c:pt>
                <c:pt idx="5554">
                  <c:v>0.00061557</c:v>
                </c:pt>
                <c:pt idx="5555">
                  <c:v>0.00042424</c:v>
                </c:pt>
                <c:pt idx="5556">
                  <c:v>0.00033969</c:v>
                </c:pt>
                <c:pt idx="5557">
                  <c:v>0.0023941</c:v>
                </c:pt>
                <c:pt idx="5558">
                  <c:v>0.0037159</c:v>
                </c:pt>
                <c:pt idx="5559">
                  <c:v>0.0046535</c:v>
                </c:pt>
                <c:pt idx="5560">
                  <c:v>0.0065859</c:v>
                </c:pt>
                <c:pt idx="5561">
                  <c:v>0.005128</c:v>
                </c:pt>
                <c:pt idx="5562">
                  <c:v>0.0039481</c:v>
                </c:pt>
                <c:pt idx="5563">
                  <c:v>0.0031559</c:v>
                </c:pt>
                <c:pt idx="5564">
                  <c:v>0.0025675</c:v>
                </c:pt>
                <c:pt idx="5565">
                  <c:v>0.00046922</c:v>
                </c:pt>
                <c:pt idx="5566">
                  <c:v>0.00017063</c:v>
                </c:pt>
                <c:pt idx="5567">
                  <c:v>9.5845E-005</c:v>
                </c:pt>
                <c:pt idx="5568">
                  <c:v>0.00020573</c:v>
                </c:pt>
                <c:pt idx="5569">
                  <c:v>0.00035693</c:v>
                </c:pt>
                <c:pt idx="5570">
                  <c:v>0.00023357</c:v>
                </c:pt>
                <c:pt idx="5571">
                  <c:v>9.0418E-005</c:v>
                </c:pt>
                <c:pt idx="5572">
                  <c:v>2.4646E-005</c:v>
                </c:pt>
                <c:pt idx="5573">
                  <c:v>3.2441E-005</c:v>
                </c:pt>
                <c:pt idx="5574">
                  <c:v>8.4729E-005</c:v>
                </c:pt>
                <c:pt idx="5575">
                  <c:v>0.00011119</c:v>
                </c:pt>
                <c:pt idx="5576">
                  <c:v>0.00013788</c:v>
                </c:pt>
                <c:pt idx="5577">
                  <c:v>0.00018759</c:v>
                </c:pt>
                <c:pt idx="5578">
                  <c:v>0.00020668</c:v>
                </c:pt>
                <c:pt idx="5579">
                  <c:v>0.00022308</c:v>
                </c:pt>
                <c:pt idx="5580">
                  <c:v>0.0002221</c:v>
                </c:pt>
                <c:pt idx="5581">
                  <c:v>0.00030904</c:v>
                </c:pt>
                <c:pt idx="5582">
                  <c:v>0.00040713</c:v>
                </c:pt>
                <c:pt idx="5583">
                  <c:v>0.00097359</c:v>
                </c:pt>
                <c:pt idx="5584">
                  <c:v>0.0091795</c:v>
                </c:pt>
                <c:pt idx="5585">
                  <c:v>0.011628</c:v>
                </c:pt>
                <c:pt idx="5586">
                  <c:v>0.0076176</c:v>
                </c:pt>
                <c:pt idx="5587">
                  <c:v>0.0059589</c:v>
                </c:pt>
                <c:pt idx="5588">
                  <c:v>0.0054509</c:v>
                </c:pt>
                <c:pt idx="5589">
                  <c:v>0.0055502</c:v>
                </c:pt>
                <c:pt idx="5590">
                  <c:v>0.0067236</c:v>
                </c:pt>
                <c:pt idx="5591">
                  <c:v>0.012611</c:v>
                </c:pt>
                <c:pt idx="5592">
                  <c:v>0.014076</c:v>
                </c:pt>
                <c:pt idx="5593">
                  <c:v>0.01014</c:v>
                </c:pt>
                <c:pt idx="5594">
                  <c:v>0.0068224</c:v>
                </c:pt>
                <c:pt idx="5595">
                  <c:v>0.004832</c:v>
                </c:pt>
                <c:pt idx="5596">
                  <c:v>0.0034485</c:v>
                </c:pt>
                <c:pt idx="5597">
                  <c:v>0.0026016</c:v>
                </c:pt>
                <c:pt idx="5598">
                  <c:v>0.0020006</c:v>
                </c:pt>
                <c:pt idx="5599">
                  <c:v>0.0003197</c:v>
                </c:pt>
                <c:pt idx="5600">
                  <c:v>7.0028E-005</c:v>
                </c:pt>
                <c:pt idx="5601">
                  <c:v>0.00014856</c:v>
                </c:pt>
                <c:pt idx="5602">
                  <c:v>0.00024929</c:v>
                </c:pt>
                <c:pt idx="5603">
                  <c:v>0.0001344</c:v>
                </c:pt>
                <c:pt idx="5604">
                  <c:v>1.6473E-005</c:v>
                </c:pt>
                <c:pt idx="5605">
                  <c:v>1.5536E-006</c:v>
                </c:pt>
                <c:pt idx="5606">
                  <c:v>1.1796E-005</c:v>
                </c:pt>
                <c:pt idx="5607">
                  <c:v>9.6297E-005</c:v>
                </c:pt>
                <c:pt idx="5608">
                  <c:v>0.00025699</c:v>
                </c:pt>
                <c:pt idx="5609">
                  <c:v>0.00025082</c:v>
                </c:pt>
                <c:pt idx="5610">
                  <c:v>0.00028818</c:v>
                </c:pt>
                <c:pt idx="5611">
                  <c:v>0.00054308</c:v>
                </c:pt>
                <c:pt idx="5612">
                  <c:v>0.0029614</c:v>
                </c:pt>
                <c:pt idx="5613">
                  <c:v>0.046702</c:v>
                </c:pt>
                <c:pt idx="5614">
                  <c:v>0.038156</c:v>
                </c:pt>
                <c:pt idx="5615">
                  <c:v>0.026474</c:v>
                </c:pt>
                <c:pt idx="5616">
                  <c:v>0.019321</c:v>
                </c:pt>
                <c:pt idx="5617">
                  <c:v>0.015955</c:v>
                </c:pt>
                <c:pt idx="5618">
                  <c:v>0.011793</c:v>
                </c:pt>
                <c:pt idx="5619">
                  <c:v>0.0078237</c:v>
                </c:pt>
                <c:pt idx="5620">
                  <c:v>0.0054506</c:v>
                </c:pt>
                <c:pt idx="5621">
                  <c:v>0.0030458</c:v>
                </c:pt>
                <c:pt idx="5622">
                  <c:v>0.0018934</c:v>
                </c:pt>
                <c:pt idx="5623">
                  <c:v>0.00066067</c:v>
                </c:pt>
                <c:pt idx="5624">
                  <c:v>-0.00017777</c:v>
                </c:pt>
                <c:pt idx="5625">
                  <c:v>-0.00053091</c:v>
                </c:pt>
                <c:pt idx="5626">
                  <c:v>-0.00016088</c:v>
                </c:pt>
                <c:pt idx="5627">
                  <c:v>-4.6713E-006</c:v>
                </c:pt>
                <c:pt idx="5628">
                  <c:v>-7.5389E-007</c:v>
                </c:pt>
                <c:pt idx="5629">
                  <c:v>-2.2517E-006</c:v>
                </c:pt>
                <c:pt idx="5630">
                  <c:v>-1.577E-006</c:v>
                </c:pt>
                <c:pt idx="5631">
                  <c:v>2.1878E-005</c:v>
                </c:pt>
                <c:pt idx="5632">
                  <c:v>0.00014801</c:v>
                </c:pt>
                <c:pt idx="5633">
                  <c:v>0.00040962</c:v>
                </c:pt>
                <c:pt idx="5634">
                  <c:v>5.3418E-005</c:v>
                </c:pt>
                <c:pt idx="5635">
                  <c:v>2.1861E-007</c:v>
                </c:pt>
                <c:pt idx="5636">
                  <c:v>1.8829E-005</c:v>
                </c:pt>
                <c:pt idx="5637">
                  <c:v>0.0022819</c:v>
                </c:pt>
                <c:pt idx="5638">
                  <c:v>0.010197</c:v>
                </c:pt>
                <c:pt idx="5639">
                  <c:v>0.02101</c:v>
                </c:pt>
                <c:pt idx="5640">
                  <c:v>0.018924</c:v>
                </c:pt>
                <c:pt idx="5641">
                  <c:v>0.012452</c:v>
                </c:pt>
                <c:pt idx="5642">
                  <c:v>0.0087913</c:v>
                </c:pt>
                <c:pt idx="5643">
                  <c:v>0.0066752</c:v>
                </c:pt>
                <c:pt idx="5644">
                  <c:v>0.0061269</c:v>
                </c:pt>
                <c:pt idx="5645">
                  <c:v>0.0051577</c:v>
                </c:pt>
                <c:pt idx="5646">
                  <c:v>0.0037604</c:v>
                </c:pt>
                <c:pt idx="5647">
                  <c:v>0.0025983</c:v>
                </c:pt>
                <c:pt idx="5648">
                  <c:v>0.0003934</c:v>
                </c:pt>
                <c:pt idx="5649">
                  <c:v>7.6454E-005</c:v>
                </c:pt>
                <c:pt idx="5650">
                  <c:v>6.9316E-005</c:v>
                </c:pt>
                <c:pt idx="5651">
                  <c:v>2.3172E-005</c:v>
                </c:pt>
                <c:pt idx="5652">
                  <c:v>1.7861E-005</c:v>
                </c:pt>
                <c:pt idx="5653">
                  <c:v>3.1804E-005</c:v>
                </c:pt>
                <c:pt idx="5654">
                  <c:v>7.6807E-005</c:v>
                </c:pt>
                <c:pt idx="5655">
                  <c:v>0.000234</c:v>
                </c:pt>
                <c:pt idx="5656">
                  <c:v>0.00020526</c:v>
                </c:pt>
                <c:pt idx="5657">
                  <c:v>0.00013987</c:v>
                </c:pt>
                <c:pt idx="5658">
                  <c:v>8.9149E-005</c:v>
                </c:pt>
                <c:pt idx="5659">
                  <c:v>9.711E-005</c:v>
                </c:pt>
                <c:pt idx="5660">
                  <c:v>0.00026772</c:v>
                </c:pt>
                <c:pt idx="5661">
                  <c:v>0.00045111</c:v>
                </c:pt>
                <c:pt idx="5662">
                  <c:v>0.0003031</c:v>
                </c:pt>
                <c:pt idx="5663">
                  <c:v>0.00024215</c:v>
                </c:pt>
                <c:pt idx="5664">
                  <c:v>0.00050798</c:v>
                </c:pt>
                <c:pt idx="5665">
                  <c:v>0.0084778</c:v>
                </c:pt>
                <c:pt idx="5666">
                  <c:v>0.017553</c:v>
                </c:pt>
                <c:pt idx="5667">
                  <c:v>0.011219</c:v>
                </c:pt>
                <c:pt idx="5668">
                  <c:v>0.0063696</c:v>
                </c:pt>
                <c:pt idx="5669">
                  <c:v>0.0044331</c:v>
                </c:pt>
                <c:pt idx="5670">
                  <c:v>0.0032276</c:v>
                </c:pt>
                <c:pt idx="5671">
                  <c:v>0.0018537</c:v>
                </c:pt>
                <c:pt idx="5672">
                  <c:v>0.00032573</c:v>
                </c:pt>
                <c:pt idx="5673">
                  <c:v>7.1027E-005</c:v>
                </c:pt>
                <c:pt idx="5674">
                  <c:v>0.00016749</c:v>
                </c:pt>
                <c:pt idx="5675">
                  <c:v>0.00046234</c:v>
                </c:pt>
                <c:pt idx="5676">
                  <c:v>0.0002724</c:v>
                </c:pt>
                <c:pt idx="5677">
                  <c:v>0.0001051</c:v>
                </c:pt>
                <c:pt idx="5678">
                  <c:v>1.0371E-005</c:v>
                </c:pt>
                <c:pt idx="5679">
                  <c:v>1.1846E-008</c:v>
                </c:pt>
                <c:pt idx="5680">
                  <c:v>0</c:v>
                </c:pt>
                <c:pt idx="5681">
                  <c:v>0</c:v>
                </c:pt>
                <c:pt idx="5682">
                  <c:v>1.4665E-005</c:v>
                </c:pt>
                <c:pt idx="5683">
                  <c:v>7.7134E-005</c:v>
                </c:pt>
                <c:pt idx="5684">
                  <c:v>0.00028962</c:v>
                </c:pt>
                <c:pt idx="5685">
                  <c:v>0.00038032</c:v>
                </c:pt>
                <c:pt idx="5686">
                  <c:v>0.00066777</c:v>
                </c:pt>
                <c:pt idx="5687">
                  <c:v>0.00098662</c:v>
                </c:pt>
                <c:pt idx="5688">
                  <c:v>0.0012318</c:v>
                </c:pt>
                <c:pt idx="5689">
                  <c:v>0.004978</c:v>
                </c:pt>
                <c:pt idx="5690">
                  <c:v>0.013541</c:v>
                </c:pt>
                <c:pt idx="5691">
                  <c:v>0.014708</c:v>
                </c:pt>
                <c:pt idx="5692">
                  <c:v>0.0094948</c:v>
                </c:pt>
                <c:pt idx="5693">
                  <c:v>0.0070494</c:v>
                </c:pt>
                <c:pt idx="5694">
                  <c:v>0.0059231</c:v>
                </c:pt>
                <c:pt idx="5695">
                  <c:v>0.0045424</c:v>
                </c:pt>
                <c:pt idx="5696">
                  <c:v>0.0027733</c:v>
                </c:pt>
                <c:pt idx="5697">
                  <c:v>0.00035945</c:v>
                </c:pt>
                <c:pt idx="5698">
                  <c:v>0.00028021</c:v>
                </c:pt>
                <c:pt idx="5699">
                  <c:v>0.00028088</c:v>
                </c:pt>
                <c:pt idx="5700">
                  <c:v>3.8269E-005</c:v>
                </c:pt>
                <c:pt idx="5701">
                  <c:v>3.4062E-005</c:v>
                </c:pt>
                <c:pt idx="5702">
                  <c:v>3.6316E-005</c:v>
                </c:pt>
                <c:pt idx="5703">
                  <c:v>4.0174E-005</c:v>
                </c:pt>
                <c:pt idx="5704">
                  <c:v>0.00023494</c:v>
                </c:pt>
                <c:pt idx="5705">
                  <c:v>0.00065832</c:v>
                </c:pt>
                <c:pt idx="5706">
                  <c:v>0.00042962</c:v>
                </c:pt>
                <c:pt idx="5707">
                  <c:v>0.00015953</c:v>
                </c:pt>
                <c:pt idx="5708">
                  <c:v>2.8066E-005</c:v>
                </c:pt>
                <c:pt idx="5709">
                  <c:v>1.3507E-005</c:v>
                </c:pt>
                <c:pt idx="5710">
                  <c:v>1.3627E-005</c:v>
                </c:pt>
                <c:pt idx="5711">
                  <c:v>1.276E-005</c:v>
                </c:pt>
                <c:pt idx="5712">
                  <c:v>1.8431E-005</c:v>
                </c:pt>
                <c:pt idx="5713">
                  <c:v>8.8454E-005</c:v>
                </c:pt>
                <c:pt idx="5714">
                  <c:v>0.00053337</c:v>
                </c:pt>
                <c:pt idx="5715">
                  <c:v>0.0025229</c:v>
                </c:pt>
                <c:pt idx="5716">
                  <c:v>0.0045758</c:v>
                </c:pt>
                <c:pt idx="5717">
                  <c:v>0.0045712</c:v>
                </c:pt>
                <c:pt idx="5718">
                  <c:v>0.0037352</c:v>
                </c:pt>
                <c:pt idx="5719">
                  <c:v>0.0028147</c:v>
                </c:pt>
                <c:pt idx="5720">
                  <c:v>0.0018422</c:v>
                </c:pt>
                <c:pt idx="5721">
                  <c:v>0.0020001</c:v>
                </c:pt>
                <c:pt idx="5722">
                  <c:v>0.0056053</c:v>
                </c:pt>
                <c:pt idx="5723">
                  <c:v>0.0098082</c:v>
                </c:pt>
                <c:pt idx="5724">
                  <c:v>0.0087996</c:v>
                </c:pt>
                <c:pt idx="5725">
                  <c:v>0.0043037</c:v>
                </c:pt>
                <c:pt idx="5726">
                  <c:v>0.0021258</c:v>
                </c:pt>
                <c:pt idx="5727">
                  <c:v>0.0011198</c:v>
                </c:pt>
                <c:pt idx="5728">
                  <c:v>-3.4324E-005</c:v>
                </c:pt>
                <c:pt idx="5729">
                  <c:v>-2.663E-005</c:v>
                </c:pt>
                <c:pt idx="5730">
                  <c:v>-2.2013E-005</c:v>
                </c:pt>
                <c:pt idx="5731">
                  <c:v>-1.6318E-005</c:v>
                </c:pt>
                <c:pt idx="5732">
                  <c:v>-7.6858E-006</c:v>
                </c:pt>
                <c:pt idx="5733">
                  <c:v>2.9762E-005</c:v>
                </c:pt>
                <c:pt idx="5734">
                  <c:v>7.8517E-005</c:v>
                </c:pt>
                <c:pt idx="5735">
                  <c:v>3.1062E-005</c:v>
                </c:pt>
                <c:pt idx="5736">
                  <c:v>3.7842E-006</c:v>
                </c:pt>
                <c:pt idx="5737">
                  <c:v>1.1617E-005</c:v>
                </c:pt>
                <c:pt idx="5738">
                  <c:v>0.0013724</c:v>
                </c:pt>
                <c:pt idx="5739">
                  <c:v>0.0015782</c:v>
                </c:pt>
                <c:pt idx="5740">
                  <c:v>0.0014598</c:v>
                </c:pt>
                <c:pt idx="5741">
                  <c:v>0.0015314</c:v>
                </c:pt>
                <c:pt idx="5742">
                  <c:v>0.0010665</c:v>
                </c:pt>
                <c:pt idx="5743">
                  <c:v>0.0011142</c:v>
                </c:pt>
                <c:pt idx="5744">
                  <c:v>0.0011931</c:v>
                </c:pt>
                <c:pt idx="5745">
                  <c:v>0.0011279</c:v>
                </c:pt>
                <c:pt idx="5746">
                  <c:v>0.00863</c:v>
                </c:pt>
                <c:pt idx="5747">
                  <c:v>0.025747</c:v>
                </c:pt>
                <c:pt idx="5748">
                  <c:v>0.022503</c:v>
                </c:pt>
                <c:pt idx="5749">
                  <c:v>0.026301</c:v>
                </c:pt>
                <c:pt idx="5750">
                  <c:v>0.025033</c:v>
                </c:pt>
                <c:pt idx="5751">
                  <c:v>0.016725</c:v>
                </c:pt>
                <c:pt idx="5752">
                  <c:v>0.009111</c:v>
                </c:pt>
                <c:pt idx="5753">
                  <c:v>0.0087944</c:v>
                </c:pt>
                <c:pt idx="5754">
                  <c:v>0.0067562</c:v>
                </c:pt>
                <c:pt idx="5755">
                  <c:v>0.0038607</c:v>
                </c:pt>
                <c:pt idx="5756">
                  <c:v>0.001683</c:v>
                </c:pt>
                <c:pt idx="5757">
                  <c:v>0.0013651</c:v>
                </c:pt>
                <c:pt idx="5758">
                  <c:v>0.00047361</c:v>
                </c:pt>
                <c:pt idx="5759">
                  <c:v>-7.2097E-005</c:v>
                </c:pt>
                <c:pt idx="5760">
                  <c:v>-0.00013899</c:v>
                </c:pt>
                <c:pt idx="5761">
                  <c:v>-1.5262E-005</c:v>
                </c:pt>
                <c:pt idx="5762">
                  <c:v>8.1236E-007</c:v>
                </c:pt>
                <c:pt idx="5763">
                  <c:v>1.9324E-006</c:v>
                </c:pt>
                <c:pt idx="5764">
                  <c:v>7.3165E-005</c:v>
                </c:pt>
                <c:pt idx="5765">
                  <c:v>0.032823</c:v>
                </c:pt>
                <c:pt idx="5766">
                  <c:v>0.033649</c:v>
                </c:pt>
                <c:pt idx="5767">
                  <c:v>0.023317</c:v>
                </c:pt>
                <c:pt idx="5768">
                  <c:v>0.017153</c:v>
                </c:pt>
                <c:pt idx="5769">
                  <c:v>0.014755</c:v>
                </c:pt>
                <c:pt idx="5770">
                  <c:v>0.019865</c:v>
                </c:pt>
                <c:pt idx="5771">
                  <c:v>0.018157</c:v>
                </c:pt>
                <c:pt idx="5772">
                  <c:v>0.017977</c:v>
                </c:pt>
                <c:pt idx="5773">
                  <c:v>0.010829</c:v>
                </c:pt>
                <c:pt idx="5774">
                  <c:v>0.0068005</c:v>
                </c:pt>
                <c:pt idx="5775">
                  <c:v>0.003185</c:v>
                </c:pt>
                <c:pt idx="5776">
                  <c:v>0.0014957</c:v>
                </c:pt>
                <c:pt idx="5777">
                  <c:v>0.00014764</c:v>
                </c:pt>
                <c:pt idx="5778">
                  <c:v>-0.00015391</c:v>
                </c:pt>
                <c:pt idx="5779">
                  <c:v>-0.0001634</c:v>
                </c:pt>
                <c:pt idx="5780">
                  <c:v>-3.4199E-005</c:v>
                </c:pt>
                <c:pt idx="5781">
                  <c:v>5.6247E-007</c:v>
                </c:pt>
                <c:pt idx="5782">
                  <c:v>1.0883E-006</c:v>
                </c:pt>
                <c:pt idx="5783">
                  <c:v>2.8486E-006</c:v>
                </c:pt>
                <c:pt idx="5784">
                  <c:v>1.7398E-005</c:v>
                </c:pt>
                <c:pt idx="5785">
                  <c:v>3.9387E-005</c:v>
                </c:pt>
                <c:pt idx="5786">
                  <c:v>6.7449E-005</c:v>
                </c:pt>
                <c:pt idx="5787">
                  <c:v>6.906E-005</c:v>
                </c:pt>
                <c:pt idx="5788">
                  <c:v>5.4779E-005</c:v>
                </c:pt>
                <c:pt idx="5789">
                  <c:v>6.0016E-005</c:v>
                </c:pt>
                <c:pt idx="5790">
                  <c:v>0.00012085</c:v>
                </c:pt>
                <c:pt idx="5791">
                  <c:v>0.00087952</c:v>
                </c:pt>
                <c:pt idx="5792">
                  <c:v>0.014157</c:v>
                </c:pt>
                <c:pt idx="5793">
                  <c:v>0.034992</c:v>
                </c:pt>
                <c:pt idx="5794">
                  <c:v>0.051791</c:v>
                </c:pt>
                <c:pt idx="5795">
                  <c:v>0.030155</c:v>
                </c:pt>
                <c:pt idx="5796">
                  <c:v>0.021073</c:v>
                </c:pt>
                <c:pt idx="5797">
                  <c:v>0.010886</c:v>
                </c:pt>
                <c:pt idx="5798">
                  <c:v>0.0069504</c:v>
                </c:pt>
                <c:pt idx="5799">
                  <c:v>0.0085854</c:v>
                </c:pt>
                <c:pt idx="5800">
                  <c:v>0.0058773</c:v>
                </c:pt>
                <c:pt idx="5801">
                  <c:v>0.0021629</c:v>
                </c:pt>
                <c:pt idx="5802">
                  <c:v>-1.8302E-005</c:v>
                </c:pt>
                <c:pt idx="5803">
                  <c:v>-0.00093414</c:v>
                </c:pt>
                <c:pt idx="5804">
                  <c:v>-0.0030545</c:v>
                </c:pt>
                <c:pt idx="5805">
                  <c:v>-0.0021953</c:v>
                </c:pt>
                <c:pt idx="5806">
                  <c:v>-0.00060886</c:v>
                </c:pt>
                <c:pt idx="5807">
                  <c:v>-0.0001963</c:v>
                </c:pt>
                <c:pt idx="5808">
                  <c:v>-5.0892E-005</c:v>
                </c:pt>
                <c:pt idx="5809">
                  <c:v>-9.069E-006</c:v>
                </c:pt>
                <c:pt idx="5810">
                  <c:v>-3.7413E-006</c:v>
                </c:pt>
                <c:pt idx="5811">
                  <c:v>-3.1414E-006</c:v>
                </c:pt>
                <c:pt idx="5812">
                  <c:v>1.1883E-006</c:v>
                </c:pt>
                <c:pt idx="5813">
                  <c:v>1.6524E-005</c:v>
                </c:pt>
                <c:pt idx="5814">
                  <c:v>2.4116E-005</c:v>
                </c:pt>
                <c:pt idx="5815">
                  <c:v>1.4119E-005</c:v>
                </c:pt>
                <c:pt idx="5816">
                  <c:v>1.0845E-005</c:v>
                </c:pt>
                <c:pt idx="5817">
                  <c:v>5.2718E-005</c:v>
                </c:pt>
                <c:pt idx="5818">
                  <c:v>0.00043073</c:v>
                </c:pt>
                <c:pt idx="5819">
                  <c:v>0.0023577</c:v>
                </c:pt>
                <c:pt idx="5820">
                  <c:v>0.0038249</c:v>
                </c:pt>
                <c:pt idx="5821">
                  <c:v>0.0054492</c:v>
                </c:pt>
                <c:pt idx="5822">
                  <c:v>0.0073867</c:v>
                </c:pt>
                <c:pt idx="5823">
                  <c:v>0.0098906</c:v>
                </c:pt>
                <c:pt idx="5824">
                  <c:v>0.012171</c:v>
                </c:pt>
                <c:pt idx="5825">
                  <c:v>0.009866</c:v>
                </c:pt>
                <c:pt idx="5826">
                  <c:v>0.0088608</c:v>
                </c:pt>
                <c:pt idx="5827">
                  <c:v>0.006715</c:v>
                </c:pt>
                <c:pt idx="5828">
                  <c:v>0.0055826</c:v>
                </c:pt>
                <c:pt idx="5829">
                  <c:v>0.0053353</c:v>
                </c:pt>
                <c:pt idx="5830">
                  <c:v>0.00417</c:v>
                </c:pt>
                <c:pt idx="5831">
                  <c:v>0.0027323</c:v>
                </c:pt>
                <c:pt idx="5832">
                  <c:v>0.0025177</c:v>
                </c:pt>
                <c:pt idx="5833">
                  <c:v>0.00070945</c:v>
                </c:pt>
                <c:pt idx="5834">
                  <c:v>0.00031583</c:v>
                </c:pt>
                <c:pt idx="5835">
                  <c:v>0.00015598</c:v>
                </c:pt>
                <c:pt idx="5836">
                  <c:v>4.0671E-005</c:v>
                </c:pt>
                <c:pt idx="5837">
                  <c:v>2.8083E-006</c:v>
                </c:pt>
                <c:pt idx="5838">
                  <c:v>1.4638E-005</c:v>
                </c:pt>
                <c:pt idx="5839">
                  <c:v>9.7215E-005</c:v>
                </c:pt>
                <c:pt idx="5840">
                  <c:v>0.00039475</c:v>
                </c:pt>
                <c:pt idx="5841">
                  <c:v>0.00043656</c:v>
                </c:pt>
                <c:pt idx="5842">
                  <c:v>0.00066691</c:v>
                </c:pt>
                <c:pt idx="5843">
                  <c:v>0.0026022</c:v>
                </c:pt>
                <c:pt idx="5844">
                  <c:v>0.0046532</c:v>
                </c:pt>
                <c:pt idx="5845">
                  <c:v>0.0040006</c:v>
                </c:pt>
                <c:pt idx="5846">
                  <c:v>0.0037664</c:v>
                </c:pt>
                <c:pt idx="5847">
                  <c:v>0.0030088</c:v>
                </c:pt>
                <c:pt idx="5848">
                  <c:v>0.0010508</c:v>
                </c:pt>
                <c:pt idx="5849">
                  <c:v>0.00049151</c:v>
                </c:pt>
                <c:pt idx="5850">
                  <c:v>0.00029421</c:v>
                </c:pt>
                <c:pt idx="5851">
                  <c:v>0.00021647</c:v>
                </c:pt>
                <c:pt idx="5852">
                  <c:v>-2.2632E-006</c:v>
                </c:pt>
                <c:pt idx="5853">
                  <c:v>-9.0949E-005</c:v>
                </c:pt>
                <c:pt idx="5854">
                  <c:v>0.00020582</c:v>
                </c:pt>
                <c:pt idx="5855">
                  <c:v>0.011956</c:v>
                </c:pt>
                <c:pt idx="5856">
                  <c:v>0.026685</c:v>
                </c:pt>
                <c:pt idx="5857">
                  <c:v>0.014167</c:v>
                </c:pt>
                <c:pt idx="5858">
                  <c:v>0.0067394</c:v>
                </c:pt>
                <c:pt idx="5859">
                  <c:v>0.004477</c:v>
                </c:pt>
                <c:pt idx="5860">
                  <c:v>0.0043937</c:v>
                </c:pt>
                <c:pt idx="5861">
                  <c:v>0.003794</c:v>
                </c:pt>
                <c:pt idx="5862">
                  <c:v>0.0029618</c:v>
                </c:pt>
                <c:pt idx="5863">
                  <c:v>0.00055533</c:v>
                </c:pt>
                <c:pt idx="5864">
                  <c:v>0.00021915</c:v>
                </c:pt>
                <c:pt idx="5865">
                  <c:v>0.00043304</c:v>
                </c:pt>
                <c:pt idx="5866">
                  <c:v>0.00035408</c:v>
                </c:pt>
                <c:pt idx="5867">
                  <c:v>0.00016398</c:v>
                </c:pt>
                <c:pt idx="5868">
                  <c:v>0.0001423</c:v>
                </c:pt>
                <c:pt idx="5869">
                  <c:v>0.00021819</c:v>
                </c:pt>
                <c:pt idx="5870">
                  <c:v>0.00044154</c:v>
                </c:pt>
                <c:pt idx="5871">
                  <c:v>0.00049056</c:v>
                </c:pt>
                <c:pt idx="5872">
                  <c:v>0.00031873</c:v>
                </c:pt>
                <c:pt idx="5873">
                  <c:v>0.00018292</c:v>
                </c:pt>
                <c:pt idx="5874">
                  <c:v>0.00023016</c:v>
                </c:pt>
                <c:pt idx="5875">
                  <c:v>0.00074708</c:v>
                </c:pt>
                <c:pt idx="5876">
                  <c:v>0.0069562</c:v>
                </c:pt>
                <c:pt idx="5877">
                  <c:v>0.028813</c:v>
                </c:pt>
                <c:pt idx="5878">
                  <c:v>0.025857</c:v>
                </c:pt>
                <c:pt idx="5879">
                  <c:v>0.018374</c:v>
                </c:pt>
                <c:pt idx="5880">
                  <c:v>0.011267</c:v>
                </c:pt>
                <c:pt idx="5881">
                  <c:v>0.0068123</c:v>
                </c:pt>
                <c:pt idx="5882">
                  <c:v>0.0067254</c:v>
                </c:pt>
                <c:pt idx="5883">
                  <c:v>0.0063258</c:v>
                </c:pt>
                <c:pt idx="5884">
                  <c:v>0.005004</c:v>
                </c:pt>
                <c:pt idx="5885">
                  <c:v>0.0039492</c:v>
                </c:pt>
                <c:pt idx="5886">
                  <c:v>0.0027654</c:v>
                </c:pt>
                <c:pt idx="5887">
                  <c:v>4.2406E-006</c:v>
                </c:pt>
                <c:pt idx="5888">
                  <c:v>5.5007E-008</c:v>
                </c:pt>
                <c:pt idx="5889">
                  <c:v>0</c:v>
                </c:pt>
                <c:pt idx="5890">
                  <c:v>0</c:v>
                </c:pt>
                <c:pt idx="5891">
                  <c:v>2.5053E-006</c:v>
                </c:pt>
                <c:pt idx="5892">
                  <c:v>3.8539E-005</c:v>
                </c:pt>
                <c:pt idx="5893">
                  <c:v>0.00017071</c:v>
                </c:pt>
                <c:pt idx="5894">
                  <c:v>0.00060869</c:v>
                </c:pt>
                <c:pt idx="5895">
                  <c:v>0.0022866</c:v>
                </c:pt>
                <c:pt idx="5896">
                  <c:v>0.03058</c:v>
                </c:pt>
                <c:pt idx="5897">
                  <c:v>0.013084</c:v>
                </c:pt>
                <c:pt idx="5898">
                  <c:v>0.0044236</c:v>
                </c:pt>
                <c:pt idx="5899">
                  <c:v>0.0030291</c:v>
                </c:pt>
                <c:pt idx="5900">
                  <c:v>0.002435</c:v>
                </c:pt>
                <c:pt idx="5901">
                  <c:v>0.0020641</c:v>
                </c:pt>
                <c:pt idx="5902">
                  <c:v>2.2201E-005</c:v>
                </c:pt>
                <c:pt idx="5903">
                  <c:v>9.7563E-005</c:v>
                </c:pt>
                <c:pt idx="5904">
                  <c:v>0.00054599</c:v>
                </c:pt>
                <c:pt idx="5905">
                  <c:v>0.00093148</c:v>
                </c:pt>
                <c:pt idx="5906">
                  <c:v>0.00083233</c:v>
                </c:pt>
                <c:pt idx="5907">
                  <c:v>0.00042559</c:v>
                </c:pt>
                <c:pt idx="5908">
                  <c:v>1.1907E-005</c:v>
                </c:pt>
                <c:pt idx="5909">
                  <c:v>-0.00014492</c:v>
                </c:pt>
                <c:pt idx="5910">
                  <c:v>-0.00016595</c:v>
                </c:pt>
                <c:pt idx="5911">
                  <c:v>-7.0276E-005</c:v>
                </c:pt>
                <c:pt idx="5912">
                  <c:v>7.176E-006</c:v>
                </c:pt>
                <c:pt idx="5913">
                  <c:v>1.0141E-005</c:v>
                </c:pt>
                <c:pt idx="5914">
                  <c:v>1.3085E-006</c:v>
                </c:pt>
                <c:pt idx="5915">
                  <c:v>4.3544E-007</c:v>
                </c:pt>
                <c:pt idx="5916">
                  <c:v>0.0072285</c:v>
                </c:pt>
                <c:pt idx="5917">
                  <c:v>0.02916</c:v>
                </c:pt>
                <c:pt idx="5918">
                  <c:v>0.030325</c:v>
                </c:pt>
                <c:pt idx="5919">
                  <c:v>0.01991</c:v>
                </c:pt>
                <c:pt idx="5920">
                  <c:v>0.0080094</c:v>
                </c:pt>
                <c:pt idx="5921">
                  <c:v>0.0059749</c:v>
                </c:pt>
                <c:pt idx="5922">
                  <c:v>0.0056088</c:v>
                </c:pt>
                <c:pt idx="5923">
                  <c:v>0.0045398</c:v>
                </c:pt>
                <c:pt idx="5924">
                  <c:v>0.0038054</c:v>
                </c:pt>
                <c:pt idx="5925">
                  <c:v>0.0032856</c:v>
                </c:pt>
                <c:pt idx="5926">
                  <c:v>0.0024251</c:v>
                </c:pt>
                <c:pt idx="5927">
                  <c:v>-1.2867E-005</c:v>
                </c:pt>
                <c:pt idx="5928">
                  <c:v>-0.00018606</c:v>
                </c:pt>
                <c:pt idx="5929">
                  <c:v>-6.0817E-005</c:v>
                </c:pt>
                <c:pt idx="5930">
                  <c:v>0.00059957</c:v>
                </c:pt>
                <c:pt idx="5931">
                  <c:v>0.0015445</c:v>
                </c:pt>
                <c:pt idx="5932">
                  <c:v>0.0027412</c:v>
                </c:pt>
                <c:pt idx="5933">
                  <c:v>0.0020948</c:v>
                </c:pt>
                <c:pt idx="5934">
                  <c:v>0.0016642</c:v>
                </c:pt>
                <c:pt idx="5935">
                  <c:v>0.00079776</c:v>
                </c:pt>
                <c:pt idx="5936">
                  <c:v>0.00046786</c:v>
                </c:pt>
                <c:pt idx="5937">
                  <c:v>0.00028706</c:v>
                </c:pt>
                <c:pt idx="5938">
                  <c:v>0.00014366</c:v>
                </c:pt>
                <c:pt idx="5939">
                  <c:v>6.7742E-005</c:v>
                </c:pt>
                <c:pt idx="5940">
                  <c:v>2.1885E-005</c:v>
                </c:pt>
                <c:pt idx="5941">
                  <c:v>6.7164E-006</c:v>
                </c:pt>
                <c:pt idx="5942">
                  <c:v>0.021069</c:v>
                </c:pt>
                <c:pt idx="5943">
                  <c:v>0.023972</c:v>
                </c:pt>
                <c:pt idx="5944">
                  <c:v>0.013758</c:v>
                </c:pt>
                <c:pt idx="5945">
                  <c:v>0.0079436</c:v>
                </c:pt>
                <c:pt idx="5946">
                  <c:v>0.0058889</c:v>
                </c:pt>
                <c:pt idx="5947">
                  <c:v>0.0052583</c:v>
                </c:pt>
                <c:pt idx="5948">
                  <c:v>0.0042556</c:v>
                </c:pt>
                <c:pt idx="5949">
                  <c:v>0.0036297</c:v>
                </c:pt>
                <c:pt idx="5950">
                  <c:v>0.0026503</c:v>
                </c:pt>
                <c:pt idx="5951">
                  <c:v>0.00010028</c:v>
                </c:pt>
                <c:pt idx="5952">
                  <c:v>-4.8429E-005</c:v>
                </c:pt>
                <c:pt idx="5953">
                  <c:v>-0.00033724</c:v>
                </c:pt>
                <c:pt idx="5954">
                  <c:v>-0.0004859</c:v>
                </c:pt>
                <c:pt idx="5955">
                  <c:v>-0.00057385</c:v>
                </c:pt>
                <c:pt idx="5956">
                  <c:v>-0.0008023</c:v>
                </c:pt>
                <c:pt idx="5957">
                  <c:v>-0.00095035</c:v>
                </c:pt>
                <c:pt idx="5958">
                  <c:v>-0.00096865</c:v>
                </c:pt>
                <c:pt idx="5959">
                  <c:v>-0.00067852</c:v>
                </c:pt>
                <c:pt idx="5960">
                  <c:v>-0.00010222</c:v>
                </c:pt>
                <c:pt idx="5961">
                  <c:v>-7.3892E-006</c:v>
                </c:pt>
                <c:pt idx="5962">
                  <c:v>1.1573E-006</c:v>
                </c:pt>
                <c:pt idx="5963">
                  <c:v>1.0773E-005</c:v>
                </c:pt>
                <c:pt idx="5964">
                  <c:v>0.02139</c:v>
                </c:pt>
                <c:pt idx="5965">
                  <c:v>0.063845</c:v>
                </c:pt>
                <c:pt idx="5966">
                  <c:v>0.030927</c:v>
                </c:pt>
                <c:pt idx="5967">
                  <c:v>0.01404</c:v>
                </c:pt>
                <c:pt idx="5968">
                  <c:v>0.0092664</c:v>
                </c:pt>
                <c:pt idx="5969">
                  <c:v>0.0074164</c:v>
                </c:pt>
                <c:pt idx="5970">
                  <c:v>0.005407</c:v>
                </c:pt>
                <c:pt idx="5971">
                  <c:v>0.0038174</c:v>
                </c:pt>
                <c:pt idx="5972">
                  <c:v>0.0035482</c:v>
                </c:pt>
                <c:pt idx="5973">
                  <c:v>0.0032567</c:v>
                </c:pt>
                <c:pt idx="5974">
                  <c:v>0.001875</c:v>
                </c:pt>
                <c:pt idx="5975">
                  <c:v>0.0007826</c:v>
                </c:pt>
                <c:pt idx="5976">
                  <c:v>-0.00014791</c:v>
                </c:pt>
                <c:pt idx="5977">
                  <c:v>-0.00024203</c:v>
                </c:pt>
                <c:pt idx="5978">
                  <c:v>-7.4963E-006</c:v>
                </c:pt>
                <c:pt idx="5979">
                  <c:v>-1.6677E-007</c:v>
                </c:pt>
                <c:pt idx="5980">
                  <c:v>-3.991E-007</c:v>
                </c:pt>
                <c:pt idx="5981">
                  <c:v>-6.1134E-006</c:v>
                </c:pt>
                <c:pt idx="5982">
                  <c:v>0.00011098</c:v>
                </c:pt>
                <c:pt idx="5983">
                  <c:v>-0.00038495</c:v>
                </c:pt>
                <c:pt idx="5984">
                  <c:v>-0.0011789</c:v>
                </c:pt>
                <c:pt idx="5985">
                  <c:v>0.0040864</c:v>
                </c:pt>
                <c:pt idx="5986">
                  <c:v>0.040927</c:v>
                </c:pt>
                <c:pt idx="5987">
                  <c:v>0.034713</c:v>
                </c:pt>
                <c:pt idx="5988">
                  <c:v>0.025009</c:v>
                </c:pt>
                <c:pt idx="5989">
                  <c:v>0.017741</c:v>
                </c:pt>
                <c:pt idx="5990">
                  <c:v>0.013938</c:v>
                </c:pt>
                <c:pt idx="5991">
                  <c:v>0.010797</c:v>
                </c:pt>
                <c:pt idx="5992">
                  <c:v>0.0084671</c:v>
                </c:pt>
                <c:pt idx="5993">
                  <c:v>0.0059997</c:v>
                </c:pt>
                <c:pt idx="5994">
                  <c:v>0.0046474</c:v>
                </c:pt>
                <c:pt idx="5995">
                  <c:v>0.0027995</c:v>
                </c:pt>
                <c:pt idx="5996">
                  <c:v>0.0014321</c:v>
                </c:pt>
                <c:pt idx="5997">
                  <c:v>4.8084E-006</c:v>
                </c:pt>
                <c:pt idx="5998">
                  <c:v>-2.4597E-005</c:v>
                </c:pt>
                <c:pt idx="5999">
                  <c:v>8.255E-006</c:v>
                </c:pt>
                <c:pt idx="6000">
                  <c:v>1.222E-006</c:v>
                </c:pt>
                <c:pt idx="6001">
                  <c:v>0</c:v>
                </c:pt>
                <c:pt idx="6002">
                  <c:v>0</c:v>
                </c:pt>
                <c:pt idx="6003">
                  <c:v>1.281E-005</c:v>
                </c:pt>
                <c:pt idx="6004">
                  <c:v>0.00032369</c:v>
                </c:pt>
                <c:pt idx="6005">
                  <c:v>0.00036053</c:v>
                </c:pt>
                <c:pt idx="6006">
                  <c:v>0.0030587</c:v>
                </c:pt>
                <c:pt idx="6007">
                  <c:v>0.0025354</c:v>
                </c:pt>
                <c:pt idx="6008">
                  <c:v>0.0017852</c:v>
                </c:pt>
                <c:pt idx="6009">
                  <c:v>0.0019581</c:v>
                </c:pt>
                <c:pt idx="6010">
                  <c:v>0.0016004</c:v>
                </c:pt>
                <c:pt idx="6011">
                  <c:v>0.00095707</c:v>
                </c:pt>
                <c:pt idx="6012">
                  <c:v>0.00053252</c:v>
                </c:pt>
                <c:pt idx="6013">
                  <c:v>0.00028345</c:v>
                </c:pt>
                <c:pt idx="6014">
                  <c:v>0.00017866</c:v>
                </c:pt>
                <c:pt idx="6015">
                  <c:v>8.3178E-005</c:v>
                </c:pt>
                <c:pt idx="6016">
                  <c:v>4.3365E-005</c:v>
                </c:pt>
                <c:pt idx="6017">
                  <c:v>4.0038E-005</c:v>
                </c:pt>
                <c:pt idx="6018">
                  <c:v>6.3614E-005</c:v>
                </c:pt>
                <c:pt idx="6019">
                  <c:v>5.3271E-005</c:v>
                </c:pt>
                <c:pt idx="6020">
                  <c:v>0.0014439</c:v>
                </c:pt>
                <c:pt idx="6021">
                  <c:v>0.002512</c:v>
                </c:pt>
                <c:pt idx="6022">
                  <c:v>0.0044794</c:v>
                </c:pt>
                <c:pt idx="6023">
                  <c:v>0.004044</c:v>
                </c:pt>
                <c:pt idx="6024">
                  <c:v>0.0031611</c:v>
                </c:pt>
                <c:pt idx="6025">
                  <c:v>0.0023354</c:v>
                </c:pt>
                <c:pt idx="6026">
                  <c:v>0.00066381</c:v>
                </c:pt>
                <c:pt idx="6027">
                  <c:v>3.297E-005</c:v>
                </c:pt>
                <c:pt idx="6028">
                  <c:v>3.1992E-005</c:v>
                </c:pt>
                <c:pt idx="6029">
                  <c:v>0.00017907</c:v>
                </c:pt>
                <c:pt idx="6030">
                  <c:v>0.00045484</c:v>
                </c:pt>
                <c:pt idx="6031">
                  <c:v>0.00039419</c:v>
                </c:pt>
                <c:pt idx="6032">
                  <c:v>0.00023551</c:v>
                </c:pt>
                <c:pt idx="6033">
                  <c:v>0.00014139</c:v>
                </c:pt>
                <c:pt idx="6034">
                  <c:v>0.00012467</c:v>
                </c:pt>
                <c:pt idx="6035">
                  <c:v>0.00023803</c:v>
                </c:pt>
                <c:pt idx="6036">
                  <c:v>0.016674</c:v>
                </c:pt>
                <c:pt idx="6037">
                  <c:v>0.025748</c:v>
                </c:pt>
                <c:pt idx="6038">
                  <c:v>0.018409</c:v>
                </c:pt>
                <c:pt idx="6039">
                  <c:v>0.010946</c:v>
                </c:pt>
                <c:pt idx="6040">
                  <c:v>0.0058836</c:v>
                </c:pt>
                <c:pt idx="6041">
                  <c:v>0.0043096</c:v>
                </c:pt>
                <c:pt idx="6042">
                  <c:v>0.0033592</c:v>
                </c:pt>
                <c:pt idx="6043">
                  <c:v>0.0014571</c:v>
                </c:pt>
                <c:pt idx="6044">
                  <c:v>0.00045653</c:v>
                </c:pt>
                <c:pt idx="6045">
                  <c:v>0.00031927</c:v>
                </c:pt>
                <c:pt idx="6046">
                  <c:v>-0.00030395</c:v>
                </c:pt>
                <c:pt idx="6047">
                  <c:v>-0.00022742</c:v>
                </c:pt>
                <c:pt idx="6048">
                  <c:v>-1.4881E-005</c:v>
                </c:pt>
                <c:pt idx="6049">
                  <c:v>1.5485E-008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2.4332E-005</c:v>
                </c:pt>
                <c:pt idx="6055">
                  <c:v>0.00019088</c:v>
                </c:pt>
                <c:pt idx="6056">
                  <c:v>0.00026094</c:v>
                </c:pt>
                <c:pt idx="6057">
                  <c:v>7.0952E-005</c:v>
                </c:pt>
                <c:pt idx="6058">
                  <c:v>0.00018316</c:v>
                </c:pt>
                <c:pt idx="6059">
                  <c:v>0.00062555</c:v>
                </c:pt>
                <c:pt idx="6060">
                  <c:v>0.0015526</c:v>
                </c:pt>
                <c:pt idx="6061">
                  <c:v>0.0018423</c:v>
                </c:pt>
                <c:pt idx="6062">
                  <c:v>0.0082617</c:v>
                </c:pt>
                <c:pt idx="6063">
                  <c:v>0.012752</c:v>
                </c:pt>
                <c:pt idx="6064">
                  <c:v>0.0097377</c:v>
                </c:pt>
                <c:pt idx="6065">
                  <c:v>0.0052732</c:v>
                </c:pt>
                <c:pt idx="6066">
                  <c:v>0.0032056</c:v>
                </c:pt>
                <c:pt idx="6067">
                  <c:v>0.0019836</c:v>
                </c:pt>
                <c:pt idx="6068">
                  <c:v>2.6769E-006</c:v>
                </c:pt>
                <c:pt idx="6069">
                  <c:v>-2.8298E-006</c:v>
                </c:pt>
                <c:pt idx="6070">
                  <c:v>6.2534E-007</c:v>
                </c:pt>
                <c:pt idx="6071">
                  <c:v>5.5804E-005</c:v>
                </c:pt>
                <c:pt idx="6072">
                  <c:v>-5.9156E-005</c:v>
                </c:pt>
                <c:pt idx="6073">
                  <c:v>-3.6997E-006</c:v>
                </c:pt>
                <c:pt idx="6074">
                  <c:v>1.2393E-005</c:v>
                </c:pt>
                <c:pt idx="6075">
                  <c:v>1.0695E-005</c:v>
                </c:pt>
                <c:pt idx="6076">
                  <c:v>1.9649E-005</c:v>
                </c:pt>
                <c:pt idx="6077">
                  <c:v>4.6446E-005</c:v>
                </c:pt>
                <c:pt idx="6078">
                  <c:v>7.3965E-005</c:v>
                </c:pt>
                <c:pt idx="6079">
                  <c:v>6.9421E-005</c:v>
                </c:pt>
                <c:pt idx="6080">
                  <c:v>5.4362E-005</c:v>
                </c:pt>
                <c:pt idx="6081">
                  <c:v>4.886E-005</c:v>
                </c:pt>
                <c:pt idx="6082">
                  <c:v>7.2283E-005</c:v>
                </c:pt>
                <c:pt idx="6083">
                  <c:v>5.1884E-005</c:v>
                </c:pt>
                <c:pt idx="6084">
                  <c:v>0.0063362</c:v>
                </c:pt>
                <c:pt idx="6085">
                  <c:v>0.017171</c:v>
                </c:pt>
                <c:pt idx="6086">
                  <c:v>0.010882</c:v>
                </c:pt>
                <c:pt idx="6087">
                  <c:v>0.0090397</c:v>
                </c:pt>
                <c:pt idx="6088">
                  <c:v>0.011701</c:v>
                </c:pt>
                <c:pt idx="6089">
                  <c:v>0.011093</c:v>
                </c:pt>
                <c:pt idx="6090">
                  <c:v>0.0089472</c:v>
                </c:pt>
                <c:pt idx="6091">
                  <c:v>0.0055163</c:v>
                </c:pt>
                <c:pt idx="6092">
                  <c:v>0.0033577</c:v>
                </c:pt>
                <c:pt idx="6093">
                  <c:v>0.0027586</c:v>
                </c:pt>
                <c:pt idx="6094">
                  <c:v>0.0016365</c:v>
                </c:pt>
                <c:pt idx="6095">
                  <c:v>0.0017607</c:v>
                </c:pt>
                <c:pt idx="6096">
                  <c:v>0.00086175</c:v>
                </c:pt>
                <c:pt idx="6097">
                  <c:v>9.8892E-005</c:v>
                </c:pt>
                <c:pt idx="6098">
                  <c:v>1.0068E-006</c:v>
                </c:pt>
                <c:pt idx="6099">
                  <c:v>-4.1741E-007</c:v>
                </c:pt>
                <c:pt idx="6100">
                  <c:v>1.5397E-005</c:v>
                </c:pt>
                <c:pt idx="6101">
                  <c:v>0.00015805</c:v>
                </c:pt>
                <c:pt idx="6102">
                  <c:v>0.0026017</c:v>
                </c:pt>
                <c:pt idx="6103">
                  <c:v>0.023543</c:v>
                </c:pt>
                <c:pt idx="6104">
                  <c:v>0.025415</c:v>
                </c:pt>
                <c:pt idx="6105">
                  <c:v>0.034824</c:v>
                </c:pt>
                <c:pt idx="6106">
                  <c:v>0.028612</c:v>
                </c:pt>
                <c:pt idx="6107">
                  <c:v>0.021507</c:v>
                </c:pt>
                <c:pt idx="6108">
                  <c:v>0.014985</c:v>
                </c:pt>
                <c:pt idx="6109">
                  <c:v>0.0094658</c:v>
                </c:pt>
                <c:pt idx="6110">
                  <c:v>0.0062323</c:v>
                </c:pt>
                <c:pt idx="6111">
                  <c:v>0.0076266</c:v>
                </c:pt>
                <c:pt idx="6112">
                  <c:v>0.0050991</c:v>
                </c:pt>
                <c:pt idx="6113">
                  <c:v>0.0027103</c:v>
                </c:pt>
                <c:pt idx="6114">
                  <c:v>0.0014324</c:v>
                </c:pt>
                <c:pt idx="6115">
                  <c:v>0.00010912</c:v>
                </c:pt>
                <c:pt idx="6116">
                  <c:v>0.00019925</c:v>
                </c:pt>
                <c:pt idx="6117">
                  <c:v>-0.00015836</c:v>
                </c:pt>
                <c:pt idx="6118">
                  <c:v>-0.00044679</c:v>
                </c:pt>
                <c:pt idx="6119">
                  <c:v>-0.00033204</c:v>
                </c:pt>
                <c:pt idx="6120">
                  <c:v>-5.4481E-005</c:v>
                </c:pt>
                <c:pt idx="6121">
                  <c:v>-2.525E-005</c:v>
                </c:pt>
                <c:pt idx="6122">
                  <c:v>-1.3935E-005</c:v>
                </c:pt>
                <c:pt idx="6123">
                  <c:v>0.00018947</c:v>
                </c:pt>
                <c:pt idx="6124">
                  <c:v>0.028868</c:v>
                </c:pt>
                <c:pt idx="6125">
                  <c:v>0.11459</c:v>
                </c:pt>
                <c:pt idx="6126">
                  <c:v>0.081117</c:v>
                </c:pt>
                <c:pt idx="6127">
                  <c:v>0.043535</c:v>
                </c:pt>
                <c:pt idx="6128">
                  <c:v>0.034481</c:v>
                </c:pt>
                <c:pt idx="6129">
                  <c:v>0.028215</c:v>
                </c:pt>
                <c:pt idx="6130">
                  <c:v>0.019767</c:v>
                </c:pt>
                <c:pt idx="6131">
                  <c:v>0.012696</c:v>
                </c:pt>
                <c:pt idx="6132">
                  <c:v>0.0065025</c:v>
                </c:pt>
                <c:pt idx="6133">
                  <c:v>0.0061131</c:v>
                </c:pt>
                <c:pt idx="6134">
                  <c:v>0.0036062</c:v>
                </c:pt>
                <c:pt idx="6135">
                  <c:v>0.0024185</c:v>
                </c:pt>
                <c:pt idx="6136">
                  <c:v>0.00072038</c:v>
                </c:pt>
                <c:pt idx="6137">
                  <c:v>0.00013932</c:v>
                </c:pt>
                <c:pt idx="6138">
                  <c:v>-0.0013442</c:v>
                </c:pt>
                <c:pt idx="6139">
                  <c:v>-0.0026834</c:v>
                </c:pt>
                <c:pt idx="6140">
                  <c:v>-0.0011725</c:v>
                </c:pt>
                <c:pt idx="6141">
                  <c:v>-0.00014286</c:v>
                </c:pt>
                <c:pt idx="6142">
                  <c:v>-1.5987E-005</c:v>
                </c:pt>
                <c:pt idx="6143">
                  <c:v>-4.2781E-006</c:v>
                </c:pt>
                <c:pt idx="6144">
                  <c:v>-9.5063E-006</c:v>
                </c:pt>
                <c:pt idx="6145">
                  <c:v>-2.7028E-005</c:v>
                </c:pt>
                <c:pt idx="6146">
                  <c:v>-7.5478E-005</c:v>
                </c:pt>
                <c:pt idx="6147">
                  <c:v>-0.00043146</c:v>
                </c:pt>
                <c:pt idx="6148">
                  <c:v>-0.00047472</c:v>
                </c:pt>
                <c:pt idx="6149">
                  <c:v>0.00030583</c:v>
                </c:pt>
                <c:pt idx="6150">
                  <c:v>0.021047</c:v>
                </c:pt>
                <c:pt idx="6151">
                  <c:v>0.077619</c:v>
                </c:pt>
                <c:pt idx="6152">
                  <c:v>0.051644</c:v>
                </c:pt>
                <c:pt idx="6153">
                  <c:v>0.042646</c:v>
                </c:pt>
                <c:pt idx="6154">
                  <c:v>0.036425</c:v>
                </c:pt>
                <c:pt idx="6155">
                  <c:v>0.024934</c:v>
                </c:pt>
                <c:pt idx="6156">
                  <c:v>0.01633</c:v>
                </c:pt>
                <c:pt idx="6157">
                  <c:v>0.0092394</c:v>
                </c:pt>
                <c:pt idx="6158">
                  <c:v>0.0068592</c:v>
                </c:pt>
                <c:pt idx="6159">
                  <c:v>0.0064364</c:v>
                </c:pt>
                <c:pt idx="6160">
                  <c:v>0.0039517</c:v>
                </c:pt>
                <c:pt idx="6161">
                  <c:v>0.0031287</c:v>
                </c:pt>
                <c:pt idx="6162">
                  <c:v>0.0020759</c:v>
                </c:pt>
                <c:pt idx="6163">
                  <c:v>0.0011563</c:v>
                </c:pt>
                <c:pt idx="6164">
                  <c:v>-0.00056122</c:v>
                </c:pt>
                <c:pt idx="6165">
                  <c:v>-0.001379</c:v>
                </c:pt>
                <c:pt idx="6166">
                  <c:v>-0.00046519</c:v>
                </c:pt>
                <c:pt idx="6167">
                  <c:v>-0.00014278</c:v>
                </c:pt>
                <c:pt idx="6168">
                  <c:v>-3.8056E-005</c:v>
                </c:pt>
                <c:pt idx="6169">
                  <c:v>-6.7784E-006</c:v>
                </c:pt>
                <c:pt idx="6170">
                  <c:v>-1.2264E-006</c:v>
                </c:pt>
                <c:pt idx="6171">
                  <c:v>1.8873E-006</c:v>
                </c:pt>
                <c:pt idx="6172">
                  <c:v>9.8883E-005</c:v>
                </c:pt>
                <c:pt idx="6173">
                  <c:v>0.0080647</c:v>
                </c:pt>
                <c:pt idx="6174">
                  <c:v>0.040188</c:v>
                </c:pt>
                <c:pt idx="6175">
                  <c:v>0.088483</c:v>
                </c:pt>
                <c:pt idx="6176">
                  <c:v>0.069135</c:v>
                </c:pt>
                <c:pt idx="6177">
                  <c:v>0.045266</c:v>
                </c:pt>
                <c:pt idx="6178">
                  <c:v>0.023513</c:v>
                </c:pt>
                <c:pt idx="6179">
                  <c:v>0.011091</c:v>
                </c:pt>
                <c:pt idx="6180">
                  <c:v>0.0057765</c:v>
                </c:pt>
                <c:pt idx="6181">
                  <c:v>0.005533</c:v>
                </c:pt>
                <c:pt idx="6182">
                  <c:v>0.0053791</c:v>
                </c:pt>
                <c:pt idx="6183">
                  <c:v>0.0041987</c:v>
                </c:pt>
                <c:pt idx="6184">
                  <c:v>0.0030522</c:v>
                </c:pt>
                <c:pt idx="6185">
                  <c:v>0.0022299</c:v>
                </c:pt>
                <c:pt idx="6186">
                  <c:v>0.0017856</c:v>
                </c:pt>
                <c:pt idx="6187">
                  <c:v>8.3133E-005</c:v>
                </c:pt>
                <c:pt idx="6188">
                  <c:v>-1.3005E-005</c:v>
                </c:pt>
                <c:pt idx="6189">
                  <c:v>-2.3782E-005</c:v>
                </c:pt>
                <c:pt idx="6190">
                  <c:v>-1.5036E-005</c:v>
                </c:pt>
                <c:pt idx="6191">
                  <c:v>3.3945E-006</c:v>
                </c:pt>
                <c:pt idx="6192">
                  <c:v>6.5571E-005</c:v>
                </c:pt>
                <c:pt idx="6193">
                  <c:v>0.00028846</c:v>
                </c:pt>
                <c:pt idx="6194">
                  <c:v>0.024513</c:v>
                </c:pt>
                <c:pt idx="6195">
                  <c:v>0.036617</c:v>
                </c:pt>
                <c:pt idx="6196">
                  <c:v>0.028768</c:v>
                </c:pt>
                <c:pt idx="6197">
                  <c:v>0.035761</c:v>
                </c:pt>
                <c:pt idx="6198">
                  <c:v>0.044657</c:v>
                </c:pt>
                <c:pt idx="6199">
                  <c:v>0.037188</c:v>
                </c:pt>
                <c:pt idx="6200">
                  <c:v>0.026397</c:v>
                </c:pt>
                <c:pt idx="6201">
                  <c:v>0.013155</c:v>
                </c:pt>
                <c:pt idx="6202">
                  <c:v>0.0041416</c:v>
                </c:pt>
                <c:pt idx="6203">
                  <c:v>0.0051373</c:v>
                </c:pt>
                <c:pt idx="6204">
                  <c:v>0.0044384</c:v>
                </c:pt>
                <c:pt idx="6205">
                  <c:v>0.0024947</c:v>
                </c:pt>
                <c:pt idx="6206">
                  <c:v>0.00079935</c:v>
                </c:pt>
                <c:pt idx="6207">
                  <c:v>0.00089729</c:v>
                </c:pt>
                <c:pt idx="6208">
                  <c:v>-0.00035745</c:v>
                </c:pt>
                <c:pt idx="6209">
                  <c:v>-0.0012121</c:v>
                </c:pt>
                <c:pt idx="6210">
                  <c:v>-0.00014963</c:v>
                </c:pt>
                <c:pt idx="6211">
                  <c:v>-5.7212E-006</c:v>
                </c:pt>
                <c:pt idx="6212">
                  <c:v>-4.0705E-007</c:v>
                </c:pt>
                <c:pt idx="6213">
                  <c:v>-1.914E-006</c:v>
                </c:pt>
                <c:pt idx="6214">
                  <c:v>-8.5607E-006</c:v>
                </c:pt>
                <c:pt idx="6215">
                  <c:v>0.00021085</c:v>
                </c:pt>
                <c:pt idx="6216">
                  <c:v>0.00038464</c:v>
                </c:pt>
                <c:pt idx="6217">
                  <c:v>0.0004997</c:v>
                </c:pt>
                <c:pt idx="6218">
                  <c:v>0.0010395</c:v>
                </c:pt>
                <c:pt idx="6219">
                  <c:v>0.00040666</c:v>
                </c:pt>
                <c:pt idx="6220">
                  <c:v>0.018582</c:v>
                </c:pt>
                <c:pt idx="6221">
                  <c:v>0.055121</c:v>
                </c:pt>
                <c:pt idx="6222">
                  <c:v>0.059374</c:v>
                </c:pt>
                <c:pt idx="6223">
                  <c:v>0.045948</c:v>
                </c:pt>
                <c:pt idx="6224">
                  <c:v>0.024182</c:v>
                </c:pt>
                <c:pt idx="6225">
                  <c:v>0.007269</c:v>
                </c:pt>
                <c:pt idx="6226">
                  <c:v>-0.00094034</c:v>
                </c:pt>
                <c:pt idx="6227">
                  <c:v>-0.0048237</c:v>
                </c:pt>
                <c:pt idx="6228">
                  <c:v>-0.0049665</c:v>
                </c:pt>
                <c:pt idx="6229">
                  <c:v>-0.0040829</c:v>
                </c:pt>
                <c:pt idx="6230">
                  <c:v>-0.0040229</c:v>
                </c:pt>
                <c:pt idx="6231">
                  <c:v>-0.0044535</c:v>
                </c:pt>
                <c:pt idx="6232">
                  <c:v>-0.0046715</c:v>
                </c:pt>
                <c:pt idx="6233">
                  <c:v>-0.00042996</c:v>
                </c:pt>
                <c:pt idx="6234">
                  <c:v>0.0017126</c:v>
                </c:pt>
                <c:pt idx="6235">
                  <c:v>7.2287E-006</c:v>
                </c:pt>
                <c:pt idx="6236">
                  <c:v>1.3054E-006</c:v>
                </c:pt>
                <c:pt idx="6237">
                  <c:v>1.8364E-006</c:v>
                </c:pt>
                <c:pt idx="6238">
                  <c:v>1.9522E-006</c:v>
                </c:pt>
                <c:pt idx="6239">
                  <c:v>2.9615E-006</c:v>
                </c:pt>
                <c:pt idx="6240">
                  <c:v>3.059E-005</c:v>
                </c:pt>
                <c:pt idx="6241">
                  <c:v>0.001372</c:v>
                </c:pt>
                <c:pt idx="6242">
                  <c:v>0.014456</c:v>
                </c:pt>
                <c:pt idx="6243">
                  <c:v>0.014938</c:v>
                </c:pt>
                <c:pt idx="6244">
                  <c:v>0.011857</c:v>
                </c:pt>
                <c:pt idx="6245">
                  <c:v>0.012491</c:v>
                </c:pt>
                <c:pt idx="6246">
                  <c:v>0.015617</c:v>
                </c:pt>
                <c:pt idx="6247">
                  <c:v>0.02256</c:v>
                </c:pt>
                <c:pt idx="6248">
                  <c:v>0.021662</c:v>
                </c:pt>
                <c:pt idx="6249">
                  <c:v>0.013684</c:v>
                </c:pt>
                <c:pt idx="6250">
                  <c:v>0.0063862</c:v>
                </c:pt>
                <c:pt idx="6251">
                  <c:v>0.0035092</c:v>
                </c:pt>
                <c:pt idx="6252">
                  <c:v>0.0017426</c:v>
                </c:pt>
                <c:pt idx="6253">
                  <c:v>0.00063551</c:v>
                </c:pt>
                <c:pt idx="6254">
                  <c:v>0.00029635</c:v>
                </c:pt>
                <c:pt idx="6255">
                  <c:v>-0.00058154</c:v>
                </c:pt>
                <c:pt idx="6256">
                  <c:v>-0.00040301</c:v>
                </c:pt>
                <c:pt idx="6257">
                  <c:v>-0.00012395</c:v>
                </c:pt>
                <c:pt idx="6258">
                  <c:v>-8.8646E-006</c:v>
                </c:pt>
                <c:pt idx="6259">
                  <c:v>5.2007E-006</c:v>
                </c:pt>
                <c:pt idx="6260">
                  <c:v>1.4008E-006</c:v>
                </c:pt>
                <c:pt idx="6261">
                  <c:v>7.2777E-007</c:v>
                </c:pt>
                <c:pt idx="6262">
                  <c:v>6.7031E-005</c:v>
                </c:pt>
                <c:pt idx="6263">
                  <c:v>0.021302</c:v>
                </c:pt>
                <c:pt idx="6264">
                  <c:v>0.030791</c:v>
                </c:pt>
                <c:pt idx="6265">
                  <c:v>0.030469</c:v>
                </c:pt>
                <c:pt idx="6266">
                  <c:v>0.024947</c:v>
                </c:pt>
                <c:pt idx="6267">
                  <c:v>0.016101</c:v>
                </c:pt>
                <c:pt idx="6268">
                  <c:v>0.0088353</c:v>
                </c:pt>
                <c:pt idx="6269">
                  <c:v>0.0063172</c:v>
                </c:pt>
                <c:pt idx="6270">
                  <c:v>0.0055466</c:v>
                </c:pt>
                <c:pt idx="6271">
                  <c:v>0.0032638</c:v>
                </c:pt>
                <c:pt idx="6272">
                  <c:v>0.0014859</c:v>
                </c:pt>
                <c:pt idx="6273">
                  <c:v>-3.8772E-005</c:v>
                </c:pt>
                <c:pt idx="6274">
                  <c:v>-0.0022883</c:v>
                </c:pt>
                <c:pt idx="6275">
                  <c:v>-0.0039194</c:v>
                </c:pt>
                <c:pt idx="6276">
                  <c:v>-0.0035089</c:v>
                </c:pt>
                <c:pt idx="6277">
                  <c:v>-0.0035181</c:v>
                </c:pt>
                <c:pt idx="6278">
                  <c:v>-0.0029415</c:v>
                </c:pt>
                <c:pt idx="6279">
                  <c:v>-0.0024999</c:v>
                </c:pt>
                <c:pt idx="6280">
                  <c:v>-0.0018366</c:v>
                </c:pt>
                <c:pt idx="6281">
                  <c:v>-0.0010512</c:v>
                </c:pt>
                <c:pt idx="6282">
                  <c:v>-0.00057316</c:v>
                </c:pt>
                <c:pt idx="6283">
                  <c:v>-0.000341</c:v>
                </c:pt>
                <c:pt idx="6284">
                  <c:v>9.257E-005</c:v>
                </c:pt>
                <c:pt idx="6285">
                  <c:v>0.028612</c:v>
                </c:pt>
                <c:pt idx="6286">
                  <c:v>0.023802</c:v>
                </c:pt>
                <c:pt idx="6287">
                  <c:v>0.014173</c:v>
                </c:pt>
                <c:pt idx="6288">
                  <c:v>0.0090609</c:v>
                </c:pt>
                <c:pt idx="6289">
                  <c:v>0.0064183</c:v>
                </c:pt>
                <c:pt idx="6290">
                  <c:v>0.0045345</c:v>
                </c:pt>
                <c:pt idx="6291">
                  <c:v>0.003682</c:v>
                </c:pt>
                <c:pt idx="6292">
                  <c:v>0.0035365</c:v>
                </c:pt>
                <c:pt idx="6293">
                  <c:v>0.0032923</c:v>
                </c:pt>
                <c:pt idx="6294">
                  <c:v>0.0026278</c:v>
                </c:pt>
                <c:pt idx="6295">
                  <c:v>0</c:v>
                </c:pt>
                <c:pt idx="6296">
                  <c:v>1.9832E-009</c:v>
                </c:pt>
                <c:pt idx="6297">
                  <c:v>9.7602E-006</c:v>
                </c:pt>
                <c:pt idx="6298">
                  <c:v>0.00076693</c:v>
                </c:pt>
                <c:pt idx="6299">
                  <c:v>0.0049098</c:v>
                </c:pt>
                <c:pt idx="6300">
                  <c:v>0.0060867</c:v>
                </c:pt>
                <c:pt idx="6301">
                  <c:v>0.0034162</c:v>
                </c:pt>
                <c:pt idx="6302">
                  <c:v>0.0022376</c:v>
                </c:pt>
                <c:pt idx="6303">
                  <c:v>0.0015129</c:v>
                </c:pt>
                <c:pt idx="6304">
                  <c:v>0.00021229</c:v>
                </c:pt>
                <c:pt idx="6305">
                  <c:v>-0.00028131</c:v>
                </c:pt>
                <c:pt idx="6306">
                  <c:v>-0.00046485</c:v>
                </c:pt>
                <c:pt idx="6307">
                  <c:v>-0.0007259</c:v>
                </c:pt>
                <c:pt idx="6308">
                  <c:v>-0.00078019</c:v>
                </c:pt>
                <c:pt idx="6309">
                  <c:v>-0.00064475</c:v>
                </c:pt>
                <c:pt idx="6310">
                  <c:v>-0.00036273</c:v>
                </c:pt>
                <c:pt idx="6311">
                  <c:v>-3.6228E-005</c:v>
                </c:pt>
                <c:pt idx="6312">
                  <c:v>-6.3749E-006</c:v>
                </c:pt>
                <c:pt idx="6313">
                  <c:v>3.8459E-006</c:v>
                </c:pt>
                <c:pt idx="6314">
                  <c:v>1.6978E-005</c:v>
                </c:pt>
                <c:pt idx="6315">
                  <c:v>3.0363E-005</c:v>
                </c:pt>
                <c:pt idx="6316">
                  <c:v>3.6755E-005</c:v>
                </c:pt>
                <c:pt idx="6317">
                  <c:v>0.014848</c:v>
                </c:pt>
                <c:pt idx="6318">
                  <c:v>0.025006</c:v>
                </c:pt>
                <c:pt idx="6319">
                  <c:v>0.015138</c:v>
                </c:pt>
                <c:pt idx="6320">
                  <c:v>0.0080283</c:v>
                </c:pt>
                <c:pt idx="6321">
                  <c:v>0.0045596</c:v>
                </c:pt>
                <c:pt idx="6322">
                  <c:v>0.0017775</c:v>
                </c:pt>
                <c:pt idx="6323">
                  <c:v>0.00053212</c:v>
                </c:pt>
                <c:pt idx="6324">
                  <c:v>-0.00014246</c:v>
                </c:pt>
                <c:pt idx="6325">
                  <c:v>-0.00147</c:v>
                </c:pt>
                <c:pt idx="6326">
                  <c:v>-0.002767</c:v>
                </c:pt>
                <c:pt idx="6327">
                  <c:v>-0.0021951</c:v>
                </c:pt>
                <c:pt idx="6328">
                  <c:v>-0.00096583</c:v>
                </c:pt>
                <c:pt idx="6329">
                  <c:v>0.00031239</c:v>
                </c:pt>
                <c:pt idx="6330">
                  <c:v>0.0064073</c:v>
                </c:pt>
                <c:pt idx="6331">
                  <c:v>0.0077332</c:v>
                </c:pt>
                <c:pt idx="6332">
                  <c:v>0.0043628</c:v>
                </c:pt>
                <c:pt idx="6333">
                  <c:v>0.0028588</c:v>
                </c:pt>
                <c:pt idx="6334">
                  <c:v>0.0023253</c:v>
                </c:pt>
                <c:pt idx="6335">
                  <c:v>0.0018241</c:v>
                </c:pt>
                <c:pt idx="6336">
                  <c:v>6.8548E-006</c:v>
                </c:pt>
                <c:pt idx="6337">
                  <c:v>2.4375E-005</c:v>
                </c:pt>
                <c:pt idx="6338">
                  <c:v>0.00016463</c:v>
                </c:pt>
                <c:pt idx="6339">
                  <c:v>0.00067933</c:v>
                </c:pt>
                <c:pt idx="6340">
                  <c:v>0.0083155</c:v>
                </c:pt>
                <c:pt idx="6341">
                  <c:v>0.0077706</c:v>
                </c:pt>
                <c:pt idx="6342">
                  <c:v>0.004814</c:v>
                </c:pt>
                <c:pt idx="6343">
                  <c:v>0.0035308</c:v>
                </c:pt>
                <c:pt idx="6344">
                  <c:v>0.0025887</c:v>
                </c:pt>
                <c:pt idx="6345">
                  <c:v>4.6465E-006</c:v>
                </c:pt>
                <c:pt idx="6346">
                  <c:v>4.0334E-007</c:v>
                </c:pt>
                <c:pt idx="6347">
                  <c:v>3.6516E-007</c:v>
                </c:pt>
                <c:pt idx="6348">
                  <c:v>7.1062E-006</c:v>
                </c:pt>
                <c:pt idx="6349">
                  <c:v>3.237E-008</c:v>
                </c:pt>
                <c:pt idx="6350">
                  <c:v>0</c:v>
                </c:pt>
                <c:pt idx="6351">
                  <c:v>0.017986</c:v>
                </c:pt>
                <c:pt idx="6352">
                  <c:v>0.027358</c:v>
                </c:pt>
                <c:pt idx="6353">
                  <c:v>0.015893</c:v>
                </c:pt>
                <c:pt idx="6354">
                  <c:v>0.0072239</c:v>
                </c:pt>
                <c:pt idx="6355">
                  <c:v>0.0045974</c:v>
                </c:pt>
                <c:pt idx="6356">
                  <c:v>0.0049313</c:v>
                </c:pt>
                <c:pt idx="6357">
                  <c:v>0.0044933</c:v>
                </c:pt>
                <c:pt idx="6358">
                  <c:v>0.0036759</c:v>
                </c:pt>
                <c:pt idx="6359">
                  <c:v>0.0028069</c:v>
                </c:pt>
                <c:pt idx="6360">
                  <c:v>0.00038886</c:v>
                </c:pt>
                <c:pt idx="6361">
                  <c:v>7.5536E-005</c:v>
                </c:pt>
                <c:pt idx="6362">
                  <c:v>0.00022832</c:v>
                </c:pt>
                <c:pt idx="6363">
                  <c:v>0.000538</c:v>
                </c:pt>
                <c:pt idx="6364">
                  <c:v>0.00086992</c:v>
                </c:pt>
                <c:pt idx="6365">
                  <c:v>0.0005928</c:v>
                </c:pt>
                <c:pt idx="6366">
                  <c:v>0.00013589</c:v>
                </c:pt>
                <c:pt idx="6367">
                  <c:v>3.6233E-005</c:v>
                </c:pt>
                <c:pt idx="6368">
                  <c:v>2.0076E-005</c:v>
                </c:pt>
                <c:pt idx="6369">
                  <c:v>1.8106E-005</c:v>
                </c:pt>
                <c:pt idx="6370">
                  <c:v>1.7352E-005</c:v>
                </c:pt>
                <c:pt idx="6371">
                  <c:v>4.953E-006</c:v>
                </c:pt>
                <c:pt idx="6372">
                  <c:v>1.4048E-006</c:v>
                </c:pt>
                <c:pt idx="6373">
                  <c:v>7.2368E-006</c:v>
                </c:pt>
                <c:pt idx="6374">
                  <c:v>0.00010209</c:v>
                </c:pt>
                <c:pt idx="6375">
                  <c:v>0.0025883</c:v>
                </c:pt>
                <c:pt idx="6376">
                  <c:v>0.010515</c:v>
                </c:pt>
                <c:pt idx="6377">
                  <c:v>0.011776</c:v>
                </c:pt>
                <c:pt idx="6378">
                  <c:v>0.013142</c:v>
                </c:pt>
                <c:pt idx="6379">
                  <c:v>0.015194</c:v>
                </c:pt>
                <c:pt idx="6380">
                  <c:v>0.010818</c:v>
                </c:pt>
                <c:pt idx="6381">
                  <c:v>0.0046195</c:v>
                </c:pt>
                <c:pt idx="6382">
                  <c:v>0.0030501</c:v>
                </c:pt>
                <c:pt idx="6383">
                  <c:v>0.0024823</c:v>
                </c:pt>
                <c:pt idx="6384">
                  <c:v>0.0016992</c:v>
                </c:pt>
                <c:pt idx="6385">
                  <c:v>0.00022863</c:v>
                </c:pt>
                <c:pt idx="6386">
                  <c:v>1.931E-005</c:v>
                </c:pt>
                <c:pt idx="6387">
                  <c:v>4.0142E-005</c:v>
                </c:pt>
                <c:pt idx="6388">
                  <c:v>8.7057E-005</c:v>
                </c:pt>
                <c:pt idx="6389">
                  <c:v>0.00015367</c:v>
                </c:pt>
                <c:pt idx="6390">
                  <c:v>0.00010697</c:v>
                </c:pt>
                <c:pt idx="6391">
                  <c:v>3.9091E-006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5.9494E-006</c:v>
                </c:pt>
                <c:pt idx="6396">
                  <c:v>8.2509E-006</c:v>
                </c:pt>
                <c:pt idx="6397">
                  <c:v>1.833E-006</c:v>
                </c:pt>
                <c:pt idx="6398">
                  <c:v>4.2189E-005</c:v>
                </c:pt>
                <c:pt idx="6399">
                  <c:v>7.994E-005</c:v>
                </c:pt>
                <c:pt idx="6400">
                  <c:v>5.3636E-005</c:v>
                </c:pt>
                <c:pt idx="6401">
                  <c:v>3.2261E-005</c:v>
                </c:pt>
                <c:pt idx="6402">
                  <c:v>7.6967E-006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0.0012198</c:v>
                </c:pt>
                <c:pt idx="6407">
                  <c:v>0.0089119</c:v>
                </c:pt>
                <c:pt idx="6408">
                  <c:v>0.0094286</c:v>
                </c:pt>
                <c:pt idx="6409">
                  <c:v>0.0072117</c:v>
                </c:pt>
                <c:pt idx="6410">
                  <c:v>0.0055273</c:v>
                </c:pt>
                <c:pt idx="6411">
                  <c:v>0.0041664</c:v>
                </c:pt>
                <c:pt idx="6412">
                  <c:v>0.0031305</c:v>
                </c:pt>
                <c:pt idx="6413">
                  <c:v>0.0014601</c:v>
                </c:pt>
                <c:pt idx="6414">
                  <c:v>0.00068806</c:v>
                </c:pt>
                <c:pt idx="6415">
                  <c:v>0.00021442</c:v>
                </c:pt>
                <c:pt idx="6416">
                  <c:v>8.1539E-006</c:v>
                </c:pt>
                <c:pt idx="6417">
                  <c:v>-1.9864E-006</c:v>
                </c:pt>
                <c:pt idx="6418">
                  <c:v>5.8968E-005</c:v>
                </c:pt>
                <c:pt idx="6419">
                  <c:v>0.00012528</c:v>
                </c:pt>
                <c:pt idx="6420">
                  <c:v>0.00016599</c:v>
                </c:pt>
                <c:pt idx="6421">
                  <c:v>6.2658E-005</c:v>
                </c:pt>
                <c:pt idx="6422">
                  <c:v>2.4346E-006</c:v>
                </c:pt>
                <c:pt idx="6423">
                  <c:v>0</c:v>
                </c:pt>
                <c:pt idx="6424">
                  <c:v>0</c:v>
                </c:pt>
                <c:pt idx="6425">
                  <c:v>4.2198E-007</c:v>
                </c:pt>
                <c:pt idx="6426">
                  <c:v>2.7288E-005</c:v>
                </c:pt>
                <c:pt idx="6427">
                  <c:v>0.00011226</c:v>
                </c:pt>
                <c:pt idx="6428">
                  <c:v>0.0025787</c:v>
                </c:pt>
                <c:pt idx="6429">
                  <c:v>0.038706</c:v>
                </c:pt>
                <c:pt idx="6430">
                  <c:v>0.029803</c:v>
                </c:pt>
                <c:pt idx="6431">
                  <c:v>0.017918</c:v>
                </c:pt>
                <c:pt idx="6432">
                  <c:v>0.016483</c:v>
                </c:pt>
                <c:pt idx="6433">
                  <c:v>0.015975</c:v>
                </c:pt>
                <c:pt idx="6434">
                  <c:v>0.016761</c:v>
                </c:pt>
                <c:pt idx="6435">
                  <c:v>0.013691</c:v>
                </c:pt>
                <c:pt idx="6436">
                  <c:v>0.010185</c:v>
                </c:pt>
                <c:pt idx="6437">
                  <c:v>0.0064193</c:v>
                </c:pt>
                <c:pt idx="6438">
                  <c:v>0.0040317</c:v>
                </c:pt>
                <c:pt idx="6439">
                  <c:v>0.002224</c:v>
                </c:pt>
                <c:pt idx="6440">
                  <c:v>0.0010559</c:v>
                </c:pt>
                <c:pt idx="6441">
                  <c:v>8.2881E-008</c:v>
                </c:pt>
                <c:pt idx="6442">
                  <c:v>5.0245E-006</c:v>
                </c:pt>
                <c:pt idx="6443">
                  <c:v>1.2006E-005</c:v>
                </c:pt>
                <c:pt idx="6444">
                  <c:v>1.4602E-005</c:v>
                </c:pt>
                <c:pt idx="6445">
                  <c:v>3.4974E-007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0.0080223</c:v>
                </c:pt>
                <c:pt idx="6452">
                  <c:v>0.026926</c:v>
                </c:pt>
                <c:pt idx="6453">
                  <c:v>0.025449</c:v>
                </c:pt>
                <c:pt idx="6454">
                  <c:v>0.01912</c:v>
                </c:pt>
                <c:pt idx="6455">
                  <c:v>0.015938</c:v>
                </c:pt>
                <c:pt idx="6456">
                  <c:v>0.015249</c:v>
                </c:pt>
                <c:pt idx="6457">
                  <c:v>0.010913</c:v>
                </c:pt>
                <c:pt idx="6458">
                  <c:v>0.0080499</c:v>
                </c:pt>
                <c:pt idx="6459">
                  <c:v>0.0053894</c:v>
                </c:pt>
                <c:pt idx="6460">
                  <c:v>0.0048566</c:v>
                </c:pt>
                <c:pt idx="6461">
                  <c:v>0.0036185</c:v>
                </c:pt>
                <c:pt idx="6462">
                  <c:v>0.0032931</c:v>
                </c:pt>
                <c:pt idx="6463">
                  <c:v>0.0011597</c:v>
                </c:pt>
                <c:pt idx="6464">
                  <c:v>0.00014468</c:v>
                </c:pt>
                <c:pt idx="6465">
                  <c:v>0.00012665</c:v>
                </c:pt>
                <c:pt idx="6466">
                  <c:v>4.5131E-005</c:v>
                </c:pt>
                <c:pt idx="6467">
                  <c:v>-7.9318E-005</c:v>
                </c:pt>
                <c:pt idx="6468">
                  <c:v>-9.6541E-005</c:v>
                </c:pt>
                <c:pt idx="6469">
                  <c:v>-0.00012478</c:v>
                </c:pt>
                <c:pt idx="6470">
                  <c:v>-8.5536E-005</c:v>
                </c:pt>
                <c:pt idx="6471">
                  <c:v>-0.00013543</c:v>
                </c:pt>
                <c:pt idx="6472">
                  <c:v>-0.00016526</c:v>
                </c:pt>
                <c:pt idx="6473">
                  <c:v>0.00045563</c:v>
                </c:pt>
                <c:pt idx="6474">
                  <c:v>0.00057737</c:v>
                </c:pt>
                <c:pt idx="6475">
                  <c:v>0.00019727</c:v>
                </c:pt>
                <c:pt idx="6476">
                  <c:v>0.0028794</c:v>
                </c:pt>
                <c:pt idx="6477">
                  <c:v>0.014349</c:v>
                </c:pt>
                <c:pt idx="6478">
                  <c:v>0.012253</c:v>
                </c:pt>
                <c:pt idx="6479">
                  <c:v>0.019658</c:v>
                </c:pt>
              </c:numCache>
            </c:numRef>
          </c:yVal>
          <c:smooth val="0"/>
        </c:ser>
        <c:axId val="10996792"/>
        <c:axId val="83959808"/>
      </c:scatterChart>
      <c:valAx>
        <c:axId val="10996792"/>
        <c:scaling>
          <c:orientation val="minMax"/>
          <c:max val="650"/>
          <c:min val="0"/>
        </c:scaling>
        <c:delete val="0"/>
        <c:axPos val="b"/>
        <c:title>
          <c:tx>
            <c:rich>
              <a:bodyPr rot="0"/>
              <a:lstStyle/>
              <a:p>
                <a:pPr>
                  <a:defRPr b="1" sz="1000" spc="-1" strike="noStrike">
                    <a:solidFill>
                      <a:srgbClr val="3c3c3b"/>
                    </a:solidFill>
                    <a:latin typeface="Arial"/>
                  </a:defRPr>
                </a:pPr>
                <a:r>
                  <a:rPr b="1" sz="1000" spc="-1" strike="noStrike">
                    <a:solidFill>
                      <a:srgbClr val="3c3c3b"/>
                    </a:solidFill>
                    <a:latin typeface="Arial"/>
                  </a:rPr>
                  <a:t>Time (s)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8d8d8d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3c3c3b"/>
                </a:solidFill>
                <a:latin typeface="Arial"/>
              </a:defRPr>
            </a:pPr>
          </a:p>
        </c:txPr>
        <c:crossAx val="83959808"/>
        <c:crosses val="autoZero"/>
        <c:crossBetween val="midCat"/>
      </c:valAx>
      <c:valAx>
        <c:axId val="83959808"/>
        <c:scaling>
          <c:orientation val="minMax"/>
          <c:max val="0.12"/>
          <c:min val="0"/>
        </c:scaling>
        <c:delete val="0"/>
        <c:axPos val="l"/>
        <c:majorGridlines>
          <c:spPr>
            <a:ln w="9360">
              <a:solidFill>
                <a:srgbClr val="8d8d8d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sz="1000" spc="-1" strike="noStrike">
                    <a:solidFill>
                      <a:srgbClr val="3c3c3b"/>
                    </a:solidFill>
                    <a:latin typeface="Arial"/>
                  </a:defRPr>
                </a:pPr>
                <a:r>
                  <a:rPr b="1" sz="1000" spc="-1" strike="noStrike">
                    <a:solidFill>
                      <a:srgbClr val="3c3c3b"/>
                    </a:solidFill>
                    <a:latin typeface="Arial"/>
                  </a:rPr>
                  <a:t>Discharge (m3/s/m)</a:t>
                </a:r>
              </a:p>
            </c:rich>
          </c:tx>
          <c:layout>
            <c:manualLayout>
              <c:xMode val="edge"/>
              <c:yMode val="edge"/>
              <c:x val="0.0102445599845946"/>
              <c:y val="0.0955111402359109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8d8d8d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3c3c3b"/>
                </a:solidFill>
                <a:latin typeface="Arial"/>
              </a:defRPr>
            </a:pPr>
          </a:p>
        </c:txPr>
        <c:crossAx val="10996792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</c:chart>
  <c:spPr>
    <a:solidFill>
      <a:srgbClr val="ffffff"/>
    </a:solidFill>
    <a:ln w="26280">
      <a:solidFill>
        <a:srgbClr val="5e9cae"/>
      </a:solidFill>
      <a:round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0961696715792624"/>
          <c:y val="0.0582485270487413"/>
          <c:w val="0.874130320939627"/>
          <c:h val="0.729445634708088"/>
        </c:manualLayout>
      </c:layout>
      <c:scatterChart>
        <c:scatterStyle val="line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plane flume</c:v>
                </c:pt>
              </c:strCache>
            </c:strRef>
          </c:tx>
          <c:spPr>
            <a:solidFill>
              <a:srgbClr val="d47620"/>
            </a:solidFill>
            <a:ln w="28440">
              <a:solidFill>
                <a:srgbClr val="d47620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1</c:f>
              <c:numCache>
                <c:formatCode>General</c:formatCode>
                <c:ptCount val="9802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6.09999999999999</c:v>
                </c:pt>
                <c:pt idx="62">
                  <c:v>6.19999999999999</c:v>
                </c:pt>
                <c:pt idx="63">
                  <c:v>6.29999999999999</c:v>
                </c:pt>
                <c:pt idx="64">
                  <c:v>6.39999999999999</c:v>
                </c:pt>
                <c:pt idx="65">
                  <c:v>6.49999999999999</c:v>
                </c:pt>
                <c:pt idx="66">
                  <c:v>6.59999999999999</c:v>
                </c:pt>
                <c:pt idx="67">
                  <c:v>6.69999999999999</c:v>
                </c:pt>
                <c:pt idx="68">
                  <c:v>6.79999999999999</c:v>
                </c:pt>
                <c:pt idx="69">
                  <c:v>6.89999999999999</c:v>
                </c:pt>
                <c:pt idx="70">
                  <c:v>6.99999999999999</c:v>
                </c:pt>
                <c:pt idx="71">
                  <c:v>7.09999999999999</c:v>
                </c:pt>
                <c:pt idx="72">
                  <c:v>7.19999999999999</c:v>
                </c:pt>
                <c:pt idx="73">
                  <c:v>7.29999999999999</c:v>
                </c:pt>
                <c:pt idx="74">
                  <c:v>7.39999999999999</c:v>
                </c:pt>
                <c:pt idx="75">
                  <c:v>7.49999999999999</c:v>
                </c:pt>
                <c:pt idx="76">
                  <c:v>7.59999999999999</c:v>
                </c:pt>
                <c:pt idx="77">
                  <c:v>7.69999999999999</c:v>
                </c:pt>
                <c:pt idx="78">
                  <c:v>7.79999999999999</c:v>
                </c:pt>
                <c:pt idx="79">
                  <c:v>7.89999999999999</c:v>
                </c:pt>
                <c:pt idx="80">
                  <c:v>7.99999999999999</c:v>
                </c:pt>
                <c:pt idx="81">
                  <c:v>8.09999999999999</c:v>
                </c:pt>
                <c:pt idx="82">
                  <c:v>8.19999999999999</c:v>
                </c:pt>
                <c:pt idx="83">
                  <c:v>8.29999999999999</c:v>
                </c:pt>
                <c:pt idx="84">
                  <c:v>8.39999999999999</c:v>
                </c:pt>
                <c:pt idx="85">
                  <c:v>8.49999999999999</c:v>
                </c:pt>
                <c:pt idx="86">
                  <c:v>8.59999999999999</c:v>
                </c:pt>
                <c:pt idx="87">
                  <c:v>8.69999999999999</c:v>
                </c:pt>
                <c:pt idx="88">
                  <c:v>8.79999999999999</c:v>
                </c:pt>
                <c:pt idx="89">
                  <c:v>8.89999999999998</c:v>
                </c:pt>
                <c:pt idx="90">
                  <c:v>8.99999999999998</c:v>
                </c:pt>
                <c:pt idx="91">
                  <c:v>9.09999999999998</c:v>
                </c:pt>
                <c:pt idx="92">
                  <c:v>9.19999999999998</c:v>
                </c:pt>
                <c:pt idx="93">
                  <c:v>9.29999999999998</c:v>
                </c:pt>
                <c:pt idx="94">
                  <c:v>9.39999999999998</c:v>
                </c:pt>
                <c:pt idx="95">
                  <c:v>9.49999999999998</c:v>
                </c:pt>
                <c:pt idx="96">
                  <c:v>9.59999999999998</c:v>
                </c:pt>
                <c:pt idx="97">
                  <c:v>9.69999999999998</c:v>
                </c:pt>
                <c:pt idx="98">
                  <c:v>9.79999999999998</c:v>
                </c:pt>
                <c:pt idx="99">
                  <c:v>9.89999999999998</c:v>
                </c:pt>
                <c:pt idx="100">
                  <c:v>9.99999999999998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  <c:pt idx="200">
                  <c:v>20</c:v>
                </c:pt>
                <c:pt idx="201">
                  <c:v>20.1</c:v>
                </c:pt>
                <c:pt idx="202">
                  <c:v>20.2</c:v>
                </c:pt>
                <c:pt idx="203">
                  <c:v>20.3</c:v>
                </c:pt>
                <c:pt idx="204">
                  <c:v>20.4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22.6000000000001</c:v>
                </c:pt>
                <c:pt idx="227">
                  <c:v>22.7000000000001</c:v>
                </c:pt>
                <c:pt idx="228">
                  <c:v>22.8000000000001</c:v>
                </c:pt>
                <c:pt idx="229">
                  <c:v>22.9000000000001</c:v>
                </c:pt>
                <c:pt idx="230">
                  <c:v>23.0000000000001</c:v>
                </c:pt>
                <c:pt idx="231">
                  <c:v>23.1000000000001</c:v>
                </c:pt>
                <c:pt idx="232">
                  <c:v>23.2000000000001</c:v>
                </c:pt>
                <c:pt idx="233">
                  <c:v>23.3000000000001</c:v>
                </c:pt>
                <c:pt idx="234">
                  <c:v>23.4000000000001</c:v>
                </c:pt>
                <c:pt idx="235">
                  <c:v>23.5000000000001</c:v>
                </c:pt>
                <c:pt idx="236">
                  <c:v>23.6000000000001</c:v>
                </c:pt>
                <c:pt idx="237">
                  <c:v>23.7000000000001</c:v>
                </c:pt>
                <c:pt idx="238">
                  <c:v>23.8000000000001</c:v>
                </c:pt>
                <c:pt idx="239">
                  <c:v>23.9000000000001</c:v>
                </c:pt>
                <c:pt idx="240">
                  <c:v>24.0000000000001</c:v>
                </c:pt>
                <c:pt idx="241">
                  <c:v>24.1000000000001</c:v>
                </c:pt>
                <c:pt idx="242">
                  <c:v>24.2000000000001</c:v>
                </c:pt>
                <c:pt idx="243">
                  <c:v>24.3000000000001</c:v>
                </c:pt>
                <c:pt idx="244">
                  <c:v>24.4000000000001</c:v>
                </c:pt>
                <c:pt idx="245">
                  <c:v>24.5000000000001</c:v>
                </c:pt>
                <c:pt idx="246">
                  <c:v>24.6000000000001</c:v>
                </c:pt>
                <c:pt idx="247">
                  <c:v>24.7000000000001</c:v>
                </c:pt>
                <c:pt idx="248">
                  <c:v>24.8000000000001</c:v>
                </c:pt>
                <c:pt idx="249">
                  <c:v>24.9000000000001</c:v>
                </c:pt>
                <c:pt idx="250">
                  <c:v>25.0000000000001</c:v>
                </c:pt>
                <c:pt idx="251">
                  <c:v>25.1000000000001</c:v>
                </c:pt>
                <c:pt idx="252">
                  <c:v>25.2000000000001</c:v>
                </c:pt>
                <c:pt idx="253">
                  <c:v>25.3000000000001</c:v>
                </c:pt>
                <c:pt idx="254">
                  <c:v>25.4000000000001</c:v>
                </c:pt>
                <c:pt idx="255">
                  <c:v>25.5000000000001</c:v>
                </c:pt>
                <c:pt idx="256">
                  <c:v>25.6000000000001</c:v>
                </c:pt>
                <c:pt idx="257">
                  <c:v>25.7000000000001</c:v>
                </c:pt>
                <c:pt idx="258">
                  <c:v>25.8000000000001</c:v>
                </c:pt>
                <c:pt idx="259">
                  <c:v>25.9000000000001</c:v>
                </c:pt>
                <c:pt idx="260">
                  <c:v>26.0000000000001</c:v>
                </c:pt>
                <c:pt idx="261">
                  <c:v>26.1000000000001</c:v>
                </c:pt>
                <c:pt idx="262">
                  <c:v>26.2000000000001</c:v>
                </c:pt>
                <c:pt idx="263">
                  <c:v>26.3000000000001</c:v>
                </c:pt>
                <c:pt idx="264">
                  <c:v>26.4000000000001</c:v>
                </c:pt>
                <c:pt idx="265">
                  <c:v>26.5000000000001</c:v>
                </c:pt>
                <c:pt idx="266">
                  <c:v>26.6000000000001</c:v>
                </c:pt>
                <c:pt idx="267">
                  <c:v>26.7000000000001</c:v>
                </c:pt>
                <c:pt idx="268">
                  <c:v>26.8000000000001</c:v>
                </c:pt>
                <c:pt idx="269">
                  <c:v>26.9000000000001</c:v>
                </c:pt>
                <c:pt idx="270">
                  <c:v>27.0000000000001</c:v>
                </c:pt>
                <c:pt idx="271">
                  <c:v>27.1000000000001</c:v>
                </c:pt>
                <c:pt idx="272">
                  <c:v>27.2000000000001</c:v>
                </c:pt>
                <c:pt idx="273">
                  <c:v>27.3000000000001</c:v>
                </c:pt>
                <c:pt idx="274">
                  <c:v>27.4000000000001</c:v>
                </c:pt>
                <c:pt idx="275">
                  <c:v>27.5000000000001</c:v>
                </c:pt>
                <c:pt idx="276">
                  <c:v>27.6000000000001</c:v>
                </c:pt>
                <c:pt idx="277">
                  <c:v>27.7000000000001</c:v>
                </c:pt>
                <c:pt idx="278">
                  <c:v>27.8000000000001</c:v>
                </c:pt>
                <c:pt idx="279">
                  <c:v>27.9000000000001</c:v>
                </c:pt>
                <c:pt idx="280">
                  <c:v>28.0000000000001</c:v>
                </c:pt>
                <c:pt idx="281">
                  <c:v>28.1000000000001</c:v>
                </c:pt>
                <c:pt idx="282">
                  <c:v>28.2000000000001</c:v>
                </c:pt>
                <c:pt idx="283">
                  <c:v>28.3000000000001</c:v>
                </c:pt>
                <c:pt idx="284">
                  <c:v>28.4000000000001</c:v>
                </c:pt>
                <c:pt idx="285">
                  <c:v>28.5000000000001</c:v>
                </c:pt>
                <c:pt idx="286">
                  <c:v>28.6000000000001</c:v>
                </c:pt>
                <c:pt idx="287">
                  <c:v>28.7000000000001</c:v>
                </c:pt>
                <c:pt idx="288">
                  <c:v>28.8000000000001</c:v>
                </c:pt>
                <c:pt idx="289">
                  <c:v>28.9000000000001</c:v>
                </c:pt>
                <c:pt idx="290">
                  <c:v>29.0000000000001</c:v>
                </c:pt>
                <c:pt idx="291">
                  <c:v>29.1000000000001</c:v>
                </c:pt>
                <c:pt idx="292">
                  <c:v>29.2000000000001</c:v>
                </c:pt>
                <c:pt idx="293">
                  <c:v>29.3000000000001</c:v>
                </c:pt>
                <c:pt idx="294">
                  <c:v>29.4000000000001</c:v>
                </c:pt>
                <c:pt idx="295">
                  <c:v>29.5000000000001</c:v>
                </c:pt>
                <c:pt idx="296">
                  <c:v>29.6000000000002</c:v>
                </c:pt>
                <c:pt idx="297">
                  <c:v>29.7000000000002</c:v>
                </c:pt>
                <c:pt idx="298">
                  <c:v>29.8000000000002</c:v>
                </c:pt>
                <c:pt idx="299">
                  <c:v>29.9000000000002</c:v>
                </c:pt>
                <c:pt idx="300">
                  <c:v>30.0000000000002</c:v>
                </c:pt>
                <c:pt idx="301">
                  <c:v>30.1000000000002</c:v>
                </c:pt>
                <c:pt idx="302">
                  <c:v>30.2000000000002</c:v>
                </c:pt>
                <c:pt idx="303">
                  <c:v>30.3000000000002</c:v>
                </c:pt>
                <c:pt idx="304">
                  <c:v>30.4000000000002</c:v>
                </c:pt>
                <c:pt idx="305">
                  <c:v>30.5000000000002</c:v>
                </c:pt>
                <c:pt idx="306">
                  <c:v>30.6000000000002</c:v>
                </c:pt>
                <c:pt idx="307">
                  <c:v>30.7000000000002</c:v>
                </c:pt>
                <c:pt idx="308">
                  <c:v>30.8000000000002</c:v>
                </c:pt>
                <c:pt idx="309">
                  <c:v>30.9000000000002</c:v>
                </c:pt>
                <c:pt idx="310">
                  <c:v>31.0000000000002</c:v>
                </c:pt>
                <c:pt idx="311">
                  <c:v>31.1000000000002</c:v>
                </c:pt>
                <c:pt idx="312">
                  <c:v>31.2000000000002</c:v>
                </c:pt>
                <c:pt idx="313">
                  <c:v>31.3000000000002</c:v>
                </c:pt>
                <c:pt idx="314">
                  <c:v>31.4000000000002</c:v>
                </c:pt>
                <c:pt idx="315">
                  <c:v>31.5000000000002</c:v>
                </c:pt>
                <c:pt idx="316">
                  <c:v>31.6000000000002</c:v>
                </c:pt>
                <c:pt idx="317">
                  <c:v>31.7000000000002</c:v>
                </c:pt>
                <c:pt idx="318">
                  <c:v>31.8000000000002</c:v>
                </c:pt>
                <c:pt idx="319">
                  <c:v>31.9000000000002</c:v>
                </c:pt>
                <c:pt idx="320">
                  <c:v>32.0000000000002</c:v>
                </c:pt>
                <c:pt idx="321">
                  <c:v>32.1000000000002</c:v>
                </c:pt>
                <c:pt idx="322">
                  <c:v>32.2000000000002</c:v>
                </c:pt>
                <c:pt idx="323">
                  <c:v>32.3000000000002</c:v>
                </c:pt>
                <c:pt idx="324">
                  <c:v>32.4000000000002</c:v>
                </c:pt>
                <c:pt idx="325">
                  <c:v>32.5000000000002</c:v>
                </c:pt>
                <c:pt idx="326">
                  <c:v>32.6000000000002</c:v>
                </c:pt>
                <c:pt idx="327">
                  <c:v>32.7000000000002</c:v>
                </c:pt>
                <c:pt idx="328">
                  <c:v>32.8000000000002</c:v>
                </c:pt>
                <c:pt idx="329">
                  <c:v>32.9000000000002</c:v>
                </c:pt>
                <c:pt idx="330">
                  <c:v>33.0000000000002</c:v>
                </c:pt>
                <c:pt idx="331">
                  <c:v>33.1000000000002</c:v>
                </c:pt>
                <c:pt idx="332">
                  <c:v>33.2000000000002</c:v>
                </c:pt>
                <c:pt idx="333">
                  <c:v>33.3000000000002</c:v>
                </c:pt>
                <c:pt idx="334">
                  <c:v>33.4000000000002</c:v>
                </c:pt>
                <c:pt idx="335">
                  <c:v>33.5000000000002</c:v>
                </c:pt>
                <c:pt idx="336">
                  <c:v>33.6000000000002</c:v>
                </c:pt>
                <c:pt idx="337">
                  <c:v>33.7000000000002</c:v>
                </c:pt>
                <c:pt idx="338">
                  <c:v>33.8000000000002</c:v>
                </c:pt>
                <c:pt idx="339">
                  <c:v>33.9000000000002</c:v>
                </c:pt>
                <c:pt idx="340">
                  <c:v>34.0000000000002</c:v>
                </c:pt>
                <c:pt idx="341">
                  <c:v>34.1000000000002</c:v>
                </c:pt>
                <c:pt idx="342">
                  <c:v>34.2000000000002</c:v>
                </c:pt>
                <c:pt idx="343">
                  <c:v>34.3000000000002</c:v>
                </c:pt>
                <c:pt idx="344">
                  <c:v>34.4000000000002</c:v>
                </c:pt>
                <c:pt idx="345">
                  <c:v>34.5000000000002</c:v>
                </c:pt>
                <c:pt idx="346">
                  <c:v>34.6000000000002</c:v>
                </c:pt>
                <c:pt idx="347">
                  <c:v>34.7000000000002</c:v>
                </c:pt>
                <c:pt idx="348">
                  <c:v>34.8000000000002</c:v>
                </c:pt>
                <c:pt idx="349">
                  <c:v>34.9000000000002</c:v>
                </c:pt>
                <c:pt idx="350">
                  <c:v>35.0000000000002</c:v>
                </c:pt>
                <c:pt idx="351">
                  <c:v>35.1000000000002</c:v>
                </c:pt>
                <c:pt idx="352">
                  <c:v>35.2000000000002</c:v>
                </c:pt>
                <c:pt idx="353">
                  <c:v>35.3000000000002</c:v>
                </c:pt>
                <c:pt idx="354">
                  <c:v>35.4000000000002</c:v>
                </c:pt>
                <c:pt idx="355">
                  <c:v>35.5000000000002</c:v>
                </c:pt>
                <c:pt idx="356">
                  <c:v>35.6000000000002</c:v>
                </c:pt>
                <c:pt idx="357">
                  <c:v>35.7000000000002</c:v>
                </c:pt>
                <c:pt idx="358">
                  <c:v>35.8000000000002</c:v>
                </c:pt>
                <c:pt idx="359">
                  <c:v>35.9000000000002</c:v>
                </c:pt>
                <c:pt idx="360">
                  <c:v>36.0000000000002</c:v>
                </c:pt>
                <c:pt idx="361">
                  <c:v>36.1000000000002</c:v>
                </c:pt>
                <c:pt idx="362">
                  <c:v>36.2000000000002</c:v>
                </c:pt>
                <c:pt idx="363">
                  <c:v>36.3000000000002</c:v>
                </c:pt>
                <c:pt idx="364">
                  <c:v>36.4000000000002</c:v>
                </c:pt>
                <c:pt idx="365">
                  <c:v>36.5000000000002</c:v>
                </c:pt>
                <c:pt idx="366">
                  <c:v>36.6000000000002</c:v>
                </c:pt>
                <c:pt idx="367">
                  <c:v>36.7000000000003</c:v>
                </c:pt>
                <c:pt idx="368">
                  <c:v>36.8000000000003</c:v>
                </c:pt>
                <c:pt idx="369">
                  <c:v>36.9000000000003</c:v>
                </c:pt>
                <c:pt idx="370">
                  <c:v>37.0000000000003</c:v>
                </c:pt>
                <c:pt idx="371">
                  <c:v>37.1000000000003</c:v>
                </c:pt>
                <c:pt idx="372">
                  <c:v>37.2000000000003</c:v>
                </c:pt>
                <c:pt idx="373">
                  <c:v>37.3000000000003</c:v>
                </c:pt>
                <c:pt idx="374">
                  <c:v>37.4000000000003</c:v>
                </c:pt>
                <c:pt idx="375">
                  <c:v>37.5000000000003</c:v>
                </c:pt>
                <c:pt idx="376">
                  <c:v>37.6000000000003</c:v>
                </c:pt>
                <c:pt idx="377">
                  <c:v>37.7000000000003</c:v>
                </c:pt>
                <c:pt idx="378">
                  <c:v>37.8000000000003</c:v>
                </c:pt>
                <c:pt idx="379">
                  <c:v>37.9000000000003</c:v>
                </c:pt>
                <c:pt idx="380">
                  <c:v>38.0000000000003</c:v>
                </c:pt>
                <c:pt idx="381">
                  <c:v>38.1000000000003</c:v>
                </c:pt>
                <c:pt idx="382">
                  <c:v>38.2000000000003</c:v>
                </c:pt>
                <c:pt idx="383">
                  <c:v>38.3000000000003</c:v>
                </c:pt>
                <c:pt idx="384">
                  <c:v>38.4000000000003</c:v>
                </c:pt>
                <c:pt idx="385">
                  <c:v>38.5000000000003</c:v>
                </c:pt>
                <c:pt idx="386">
                  <c:v>38.6000000000003</c:v>
                </c:pt>
                <c:pt idx="387">
                  <c:v>38.7000000000003</c:v>
                </c:pt>
                <c:pt idx="388">
                  <c:v>38.8000000000003</c:v>
                </c:pt>
                <c:pt idx="389">
                  <c:v>38.9000000000003</c:v>
                </c:pt>
                <c:pt idx="390">
                  <c:v>39.0000000000003</c:v>
                </c:pt>
                <c:pt idx="391">
                  <c:v>39.1000000000003</c:v>
                </c:pt>
                <c:pt idx="392">
                  <c:v>39.2000000000003</c:v>
                </c:pt>
                <c:pt idx="393">
                  <c:v>39.3000000000003</c:v>
                </c:pt>
                <c:pt idx="394">
                  <c:v>39.4000000000003</c:v>
                </c:pt>
                <c:pt idx="395">
                  <c:v>39.5000000000003</c:v>
                </c:pt>
                <c:pt idx="396">
                  <c:v>39.6000000000003</c:v>
                </c:pt>
                <c:pt idx="397">
                  <c:v>39.7000000000003</c:v>
                </c:pt>
                <c:pt idx="398">
                  <c:v>39.8000000000003</c:v>
                </c:pt>
                <c:pt idx="399">
                  <c:v>39.9000000000003</c:v>
                </c:pt>
                <c:pt idx="400">
                  <c:v>40.0000000000003</c:v>
                </c:pt>
                <c:pt idx="401">
                  <c:v>40.1000000000003</c:v>
                </c:pt>
                <c:pt idx="402">
                  <c:v>40.2000000000003</c:v>
                </c:pt>
                <c:pt idx="403">
                  <c:v>40.3000000000003</c:v>
                </c:pt>
                <c:pt idx="404">
                  <c:v>40.4000000000003</c:v>
                </c:pt>
                <c:pt idx="405">
                  <c:v>40.5000000000003</c:v>
                </c:pt>
                <c:pt idx="406">
                  <c:v>40.6000000000003</c:v>
                </c:pt>
                <c:pt idx="407">
                  <c:v>40.7000000000003</c:v>
                </c:pt>
                <c:pt idx="408">
                  <c:v>40.8000000000003</c:v>
                </c:pt>
                <c:pt idx="409">
                  <c:v>40.9000000000003</c:v>
                </c:pt>
                <c:pt idx="410">
                  <c:v>41.0000000000003</c:v>
                </c:pt>
                <c:pt idx="411">
                  <c:v>41.1000000000003</c:v>
                </c:pt>
                <c:pt idx="412">
                  <c:v>41.2000000000003</c:v>
                </c:pt>
                <c:pt idx="413">
                  <c:v>41.3000000000003</c:v>
                </c:pt>
                <c:pt idx="414">
                  <c:v>41.4000000000003</c:v>
                </c:pt>
                <c:pt idx="415">
                  <c:v>41.5000000000003</c:v>
                </c:pt>
                <c:pt idx="416">
                  <c:v>41.6000000000003</c:v>
                </c:pt>
                <c:pt idx="417">
                  <c:v>41.7000000000003</c:v>
                </c:pt>
                <c:pt idx="418">
                  <c:v>41.8000000000003</c:v>
                </c:pt>
                <c:pt idx="419">
                  <c:v>41.9000000000003</c:v>
                </c:pt>
                <c:pt idx="420">
                  <c:v>42.0000000000003</c:v>
                </c:pt>
                <c:pt idx="421">
                  <c:v>42.1000000000003</c:v>
                </c:pt>
                <c:pt idx="422">
                  <c:v>42.2000000000003</c:v>
                </c:pt>
                <c:pt idx="423">
                  <c:v>42.3000000000003</c:v>
                </c:pt>
                <c:pt idx="424">
                  <c:v>42.4000000000003</c:v>
                </c:pt>
                <c:pt idx="425">
                  <c:v>42.5000000000003</c:v>
                </c:pt>
                <c:pt idx="426">
                  <c:v>42.6000000000003</c:v>
                </c:pt>
                <c:pt idx="427">
                  <c:v>42.7000000000003</c:v>
                </c:pt>
                <c:pt idx="428">
                  <c:v>42.8000000000003</c:v>
                </c:pt>
                <c:pt idx="429">
                  <c:v>42.9000000000003</c:v>
                </c:pt>
                <c:pt idx="430">
                  <c:v>43.0000000000003</c:v>
                </c:pt>
                <c:pt idx="431">
                  <c:v>43.1000000000003</c:v>
                </c:pt>
                <c:pt idx="432">
                  <c:v>43.2000000000003</c:v>
                </c:pt>
                <c:pt idx="433">
                  <c:v>43.3000000000004</c:v>
                </c:pt>
                <c:pt idx="434">
                  <c:v>43.4000000000003</c:v>
                </c:pt>
                <c:pt idx="435">
                  <c:v>43.5000000000004</c:v>
                </c:pt>
                <c:pt idx="436">
                  <c:v>43.6000000000004</c:v>
                </c:pt>
                <c:pt idx="437">
                  <c:v>43.7000000000004</c:v>
                </c:pt>
                <c:pt idx="438">
                  <c:v>43.8000000000004</c:v>
                </c:pt>
                <c:pt idx="439">
                  <c:v>43.9000000000004</c:v>
                </c:pt>
                <c:pt idx="440">
                  <c:v>44.0000000000004</c:v>
                </c:pt>
                <c:pt idx="441">
                  <c:v>44.1000000000004</c:v>
                </c:pt>
                <c:pt idx="442">
                  <c:v>44.2000000000004</c:v>
                </c:pt>
                <c:pt idx="443">
                  <c:v>44.3000000000004</c:v>
                </c:pt>
                <c:pt idx="444">
                  <c:v>44.4000000000004</c:v>
                </c:pt>
                <c:pt idx="445">
                  <c:v>44.5000000000004</c:v>
                </c:pt>
                <c:pt idx="446">
                  <c:v>44.6000000000004</c:v>
                </c:pt>
                <c:pt idx="447">
                  <c:v>44.7000000000004</c:v>
                </c:pt>
                <c:pt idx="448">
                  <c:v>44.8000000000004</c:v>
                </c:pt>
                <c:pt idx="449">
                  <c:v>44.9000000000004</c:v>
                </c:pt>
                <c:pt idx="450">
                  <c:v>45.0000000000004</c:v>
                </c:pt>
                <c:pt idx="451">
                  <c:v>45.1000000000004</c:v>
                </c:pt>
                <c:pt idx="452">
                  <c:v>45.2000000000004</c:v>
                </c:pt>
                <c:pt idx="453">
                  <c:v>45.3000000000004</c:v>
                </c:pt>
                <c:pt idx="454">
                  <c:v>45.4000000000004</c:v>
                </c:pt>
                <c:pt idx="455">
                  <c:v>45.5000000000004</c:v>
                </c:pt>
                <c:pt idx="456">
                  <c:v>45.6000000000004</c:v>
                </c:pt>
                <c:pt idx="457">
                  <c:v>45.7000000000004</c:v>
                </c:pt>
                <c:pt idx="458">
                  <c:v>45.8000000000004</c:v>
                </c:pt>
                <c:pt idx="459">
                  <c:v>45.9000000000004</c:v>
                </c:pt>
                <c:pt idx="460">
                  <c:v>46.0000000000004</c:v>
                </c:pt>
                <c:pt idx="461">
                  <c:v>46.1000000000004</c:v>
                </c:pt>
                <c:pt idx="462">
                  <c:v>46.2000000000004</c:v>
                </c:pt>
                <c:pt idx="463">
                  <c:v>46.3000000000004</c:v>
                </c:pt>
                <c:pt idx="464">
                  <c:v>46.4000000000004</c:v>
                </c:pt>
                <c:pt idx="465">
                  <c:v>46.5000000000004</c:v>
                </c:pt>
                <c:pt idx="466">
                  <c:v>46.6000000000004</c:v>
                </c:pt>
                <c:pt idx="467">
                  <c:v>46.7000000000004</c:v>
                </c:pt>
                <c:pt idx="468">
                  <c:v>46.8000000000004</c:v>
                </c:pt>
                <c:pt idx="469">
                  <c:v>46.9000000000004</c:v>
                </c:pt>
                <c:pt idx="470">
                  <c:v>47.0000000000004</c:v>
                </c:pt>
                <c:pt idx="471">
                  <c:v>47.1000000000004</c:v>
                </c:pt>
                <c:pt idx="472">
                  <c:v>47.2000000000004</c:v>
                </c:pt>
                <c:pt idx="473">
                  <c:v>47.3000000000004</c:v>
                </c:pt>
                <c:pt idx="474">
                  <c:v>47.4000000000004</c:v>
                </c:pt>
                <c:pt idx="475">
                  <c:v>47.5000000000004</c:v>
                </c:pt>
                <c:pt idx="476">
                  <c:v>47.6000000000004</c:v>
                </c:pt>
                <c:pt idx="477">
                  <c:v>47.7000000000004</c:v>
                </c:pt>
                <c:pt idx="478">
                  <c:v>47.8000000000004</c:v>
                </c:pt>
                <c:pt idx="479">
                  <c:v>47.9000000000004</c:v>
                </c:pt>
                <c:pt idx="480">
                  <c:v>48.0000000000004</c:v>
                </c:pt>
                <c:pt idx="481">
                  <c:v>48.1000000000004</c:v>
                </c:pt>
                <c:pt idx="482">
                  <c:v>48.2000000000004</c:v>
                </c:pt>
                <c:pt idx="483">
                  <c:v>48.3000000000004</c:v>
                </c:pt>
                <c:pt idx="484">
                  <c:v>48.4000000000004</c:v>
                </c:pt>
                <c:pt idx="485">
                  <c:v>48.5000000000004</c:v>
                </c:pt>
                <c:pt idx="486">
                  <c:v>48.6000000000004</c:v>
                </c:pt>
                <c:pt idx="487">
                  <c:v>48.7000000000004</c:v>
                </c:pt>
                <c:pt idx="488">
                  <c:v>48.8000000000004</c:v>
                </c:pt>
                <c:pt idx="489">
                  <c:v>48.9000000000004</c:v>
                </c:pt>
                <c:pt idx="490">
                  <c:v>49.0000000000004</c:v>
                </c:pt>
                <c:pt idx="491">
                  <c:v>49.1000000000004</c:v>
                </c:pt>
                <c:pt idx="492">
                  <c:v>49.2000000000004</c:v>
                </c:pt>
                <c:pt idx="493">
                  <c:v>49.3000000000004</c:v>
                </c:pt>
                <c:pt idx="494">
                  <c:v>49.4000000000004</c:v>
                </c:pt>
                <c:pt idx="495">
                  <c:v>49.5000000000004</c:v>
                </c:pt>
                <c:pt idx="496">
                  <c:v>49.6000000000004</c:v>
                </c:pt>
                <c:pt idx="497">
                  <c:v>49.7000000000004</c:v>
                </c:pt>
                <c:pt idx="498">
                  <c:v>49.8000000000004</c:v>
                </c:pt>
                <c:pt idx="499">
                  <c:v>49.9000000000004</c:v>
                </c:pt>
                <c:pt idx="500">
                  <c:v>50.0000000000004</c:v>
                </c:pt>
                <c:pt idx="501">
                  <c:v>50.1000000000004</c:v>
                </c:pt>
                <c:pt idx="502">
                  <c:v>50.2000000000004</c:v>
                </c:pt>
                <c:pt idx="503">
                  <c:v>50.3000000000004</c:v>
                </c:pt>
                <c:pt idx="504">
                  <c:v>50.4000000000004</c:v>
                </c:pt>
                <c:pt idx="505">
                  <c:v>50.5000000000005</c:v>
                </c:pt>
                <c:pt idx="506">
                  <c:v>50.6000000000005</c:v>
                </c:pt>
                <c:pt idx="507">
                  <c:v>50.7000000000005</c:v>
                </c:pt>
                <c:pt idx="508">
                  <c:v>50.8000000000005</c:v>
                </c:pt>
                <c:pt idx="509">
                  <c:v>50.9000000000005</c:v>
                </c:pt>
                <c:pt idx="510">
                  <c:v>51.0000000000005</c:v>
                </c:pt>
                <c:pt idx="511">
                  <c:v>51.1000000000005</c:v>
                </c:pt>
                <c:pt idx="512">
                  <c:v>51.2000000000005</c:v>
                </c:pt>
                <c:pt idx="513">
                  <c:v>51.3000000000005</c:v>
                </c:pt>
                <c:pt idx="514">
                  <c:v>51.4000000000005</c:v>
                </c:pt>
                <c:pt idx="515">
                  <c:v>51.5000000000005</c:v>
                </c:pt>
                <c:pt idx="516">
                  <c:v>51.6000000000005</c:v>
                </c:pt>
                <c:pt idx="517">
                  <c:v>51.7000000000005</c:v>
                </c:pt>
                <c:pt idx="518">
                  <c:v>51.8000000000005</c:v>
                </c:pt>
                <c:pt idx="519">
                  <c:v>51.9000000000005</c:v>
                </c:pt>
                <c:pt idx="520">
                  <c:v>52.0000000000005</c:v>
                </c:pt>
                <c:pt idx="521">
                  <c:v>52.1000000000005</c:v>
                </c:pt>
                <c:pt idx="522">
                  <c:v>52.2000000000005</c:v>
                </c:pt>
                <c:pt idx="523">
                  <c:v>52.3000000000005</c:v>
                </c:pt>
                <c:pt idx="524">
                  <c:v>52.4000000000005</c:v>
                </c:pt>
                <c:pt idx="525">
                  <c:v>52.5000000000005</c:v>
                </c:pt>
                <c:pt idx="526">
                  <c:v>52.6000000000005</c:v>
                </c:pt>
                <c:pt idx="527">
                  <c:v>52.7000000000005</c:v>
                </c:pt>
                <c:pt idx="528">
                  <c:v>52.8000000000005</c:v>
                </c:pt>
                <c:pt idx="529">
                  <c:v>52.9000000000005</c:v>
                </c:pt>
                <c:pt idx="530">
                  <c:v>53.0000000000005</c:v>
                </c:pt>
                <c:pt idx="531">
                  <c:v>53.1000000000005</c:v>
                </c:pt>
                <c:pt idx="532">
                  <c:v>53.2000000000005</c:v>
                </c:pt>
                <c:pt idx="533">
                  <c:v>53.3000000000005</c:v>
                </c:pt>
                <c:pt idx="534">
                  <c:v>53.4000000000005</c:v>
                </c:pt>
                <c:pt idx="535">
                  <c:v>53.5000000000005</c:v>
                </c:pt>
                <c:pt idx="536">
                  <c:v>53.6000000000005</c:v>
                </c:pt>
                <c:pt idx="537">
                  <c:v>53.7000000000005</c:v>
                </c:pt>
                <c:pt idx="538">
                  <c:v>53.8000000000005</c:v>
                </c:pt>
                <c:pt idx="539">
                  <c:v>53.9000000000005</c:v>
                </c:pt>
                <c:pt idx="540">
                  <c:v>54.0000000000005</c:v>
                </c:pt>
                <c:pt idx="541">
                  <c:v>54.1000000000005</c:v>
                </c:pt>
                <c:pt idx="542">
                  <c:v>54.2000000000005</c:v>
                </c:pt>
                <c:pt idx="543">
                  <c:v>54.3000000000005</c:v>
                </c:pt>
                <c:pt idx="544">
                  <c:v>54.4000000000005</c:v>
                </c:pt>
                <c:pt idx="545">
                  <c:v>54.5000000000005</c:v>
                </c:pt>
                <c:pt idx="546">
                  <c:v>54.6000000000005</c:v>
                </c:pt>
                <c:pt idx="547">
                  <c:v>54.7000000000005</c:v>
                </c:pt>
                <c:pt idx="548">
                  <c:v>54.8000000000005</c:v>
                </c:pt>
                <c:pt idx="549">
                  <c:v>54.9000000000005</c:v>
                </c:pt>
                <c:pt idx="550">
                  <c:v>55.0000000000005</c:v>
                </c:pt>
                <c:pt idx="551">
                  <c:v>55.1000000000005</c:v>
                </c:pt>
                <c:pt idx="552">
                  <c:v>55.2000000000005</c:v>
                </c:pt>
                <c:pt idx="553">
                  <c:v>55.3000000000005</c:v>
                </c:pt>
                <c:pt idx="554">
                  <c:v>55.4000000000005</c:v>
                </c:pt>
                <c:pt idx="555">
                  <c:v>55.5000000000005</c:v>
                </c:pt>
                <c:pt idx="556">
                  <c:v>55.6000000000005</c:v>
                </c:pt>
                <c:pt idx="557">
                  <c:v>55.7000000000005</c:v>
                </c:pt>
                <c:pt idx="558">
                  <c:v>55.8000000000005</c:v>
                </c:pt>
                <c:pt idx="559">
                  <c:v>55.9000000000005</c:v>
                </c:pt>
                <c:pt idx="560">
                  <c:v>56.0000000000005</c:v>
                </c:pt>
                <c:pt idx="561">
                  <c:v>56.1000000000005</c:v>
                </c:pt>
                <c:pt idx="562">
                  <c:v>56.2000000000005</c:v>
                </c:pt>
                <c:pt idx="563">
                  <c:v>56.3000000000005</c:v>
                </c:pt>
                <c:pt idx="564">
                  <c:v>56.4000000000005</c:v>
                </c:pt>
                <c:pt idx="565">
                  <c:v>56.5000000000005</c:v>
                </c:pt>
                <c:pt idx="566">
                  <c:v>56.6000000000005</c:v>
                </c:pt>
                <c:pt idx="567">
                  <c:v>56.7000000000005</c:v>
                </c:pt>
                <c:pt idx="568">
                  <c:v>56.8000000000005</c:v>
                </c:pt>
                <c:pt idx="569">
                  <c:v>56.9000000000005</c:v>
                </c:pt>
                <c:pt idx="570">
                  <c:v>57.0000000000005</c:v>
                </c:pt>
                <c:pt idx="571">
                  <c:v>57.1000000000005</c:v>
                </c:pt>
                <c:pt idx="572">
                  <c:v>57.2000000000005</c:v>
                </c:pt>
                <c:pt idx="573">
                  <c:v>57.3000000000005</c:v>
                </c:pt>
                <c:pt idx="574">
                  <c:v>57.4000000000005</c:v>
                </c:pt>
                <c:pt idx="575">
                  <c:v>57.5000000000006</c:v>
                </c:pt>
                <c:pt idx="576">
                  <c:v>57.6000000000006</c:v>
                </c:pt>
                <c:pt idx="577">
                  <c:v>57.7000000000005</c:v>
                </c:pt>
                <c:pt idx="578">
                  <c:v>57.8000000000006</c:v>
                </c:pt>
                <c:pt idx="579">
                  <c:v>57.9000000000006</c:v>
                </c:pt>
                <c:pt idx="580">
                  <c:v>58.0000000000006</c:v>
                </c:pt>
                <c:pt idx="581">
                  <c:v>58.1000000000006</c:v>
                </c:pt>
                <c:pt idx="582">
                  <c:v>58.2000000000006</c:v>
                </c:pt>
                <c:pt idx="583">
                  <c:v>58.3000000000006</c:v>
                </c:pt>
                <c:pt idx="584">
                  <c:v>58.4000000000006</c:v>
                </c:pt>
                <c:pt idx="585">
                  <c:v>58.5000000000006</c:v>
                </c:pt>
                <c:pt idx="586">
                  <c:v>58.6000000000006</c:v>
                </c:pt>
                <c:pt idx="587">
                  <c:v>58.7000000000006</c:v>
                </c:pt>
                <c:pt idx="588">
                  <c:v>58.8000000000006</c:v>
                </c:pt>
                <c:pt idx="589">
                  <c:v>58.9000000000006</c:v>
                </c:pt>
                <c:pt idx="590">
                  <c:v>59.0000000000006</c:v>
                </c:pt>
                <c:pt idx="591">
                  <c:v>59.1000000000006</c:v>
                </c:pt>
                <c:pt idx="592">
                  <c:v>59.2000000000006</c:v>
                </c:pt>
                <c:pt idx="593">
                  <c:v>59.3000000000006</c:v>
                </c:pt>
                <c:pt idx="594">
                  <c:v>59.4000000000006</c:v>
                </c:pt>
                <c:pt idx="595">
                  <c:v>59.5000000000006</c:v>
                </c:pt>
                <c:pt idx="596">
                  <c:v>59.6000000000006</c:v>
                </c:pt>
                <c:pt idx="597">
                  <c:v>59.7000000000006</c:v>
                </c:pt>
                <c:pt idx="598">
                  <c:v>59.8000000000006</c:v>
                </c:pt>
                <c:pt idx="599">
                  <c:v>59.9000000000006</c:v>
                </c:pt>
                <c:pt idx="600">
                  <c:v>60.0000000000006</c:v>
                </c:pt>
                <c:pt idx="601">
                  <c:v>60.1000000000006</c:v>
                </c:pt>
                <c:pt idx="602">
                  <c:v>60.2000000000006</c:v>
                </c:pt>
                <c:pt idx="603">
                  <c:v>60.3000000000006</c:v>
                </c:pt>
                <c:pt idx="604">
                  <c:v>60.4000000000006</c:v>
                </c:pt>
                <c:pt idx="605">
                  <c:v>60.5000000000006</c:v>
                </c:pt>
                <c:pt idx="606">
                  <c:v>60.6000000000006</c:v>
                </c:pt>
                <c:pt idx="607">
                  <c:v>60.7000000000006</c:v>
                </c:pt>
                <c:pt idx="608">
                  <c:v>60.8000000000006</c:v>
                </c:pt>
                <c:pt idx="609">
                  <c:v>60.9000000000006</c:v>
                </c:pt>
                <c:pt idx="610">
                  <c:v>61.0000000000006</c:v>
                </c:pt>
                <c:pt idx="611">
                  <c:v>61.1000000000006</c:v>
                </c:pt>
                <c:pt idx="612">
                  <c:v>61.2000000000006</c:v>
                </c:pt>
                <c:pt idx="613">
                  <c:v>61.3000000000006</c:v>
                </c:pt>
                <c:pt idx="614">
                  <c:v>61.4000000000006</c:v>
                </c:pt>
                <c:pt idx="615">
                  <c:v>61.5000000000006</c:v>
                </c:pt>
                <c:pt idx="616">
                  <c:v>61.6000000000006</c:v>
                </c:pt>
                <c:pt idx="617">
                  <c:v>61.7000000000006</c:v>
                </c:pt>
                <c:pt idx="618">
                  <c:v>61.8000000000006</c:v>
                </c:pt>
                <c:pt idx="619">
                  <c:v>61.9000000000006</c:v>
                </c:pt>
                <c:pt idx="620">
                  <c:v>62.0000000000006</c:v>
                </c:pt>
                <c:pt idx="621">
                  <c:v>62.1000000000006</c:v>
                </c:pt>
                <c:pt idx="622">
                  <c:v>62.2000000000006</c:v>
                </c:pt>
                <c:pt idx="623">
                  <c:v>62.3000000000006</c:v>
                </c:pt>
                <c:pt idx="624">
                  <c:v>62.4000000000006</c:v>
                </c:pt>
                <c:pt idx="625">
                  <c:v>62.5000000000006</c:v>
                </c:pt>
                <c:pt idx="626">
                  <c:v>62.6000000000006</c:v>
                </c:pt>
                <c:pt idx="627">
                  <c:v>62.7000000000006</c:v>
                </c:pt>
                <c:pt idx="628">
                  <c:v>62.8000000000006</c:v>
                </c:pt>
                <c:pt idx="629">
                  <c:v>62.9000000000006</c:v>
                </c:pt>
                <c:pt idx="630">
                  <c:v>63.0000000000006</c:v>
                </c:pt>
                <c:pt idx="631">
                  <c:v>63.1000000000006</c:v>
                </c:pt>
                <c:pt idx="632">
                  <c:v>63.2000000000006</c:v>
                </c:pt>
                <c:pt idx="633">
                  <c:v>63.3000000000006</c:v>
                </c:pt>
                <c:pt idx="634">
                  <c:v>63.4000000000006</c:v>
                </c:pt>
                <c:pt idx="635">
                  <c:v>63.5000000000006</c:v>
                </c:pt>
                <c:pt idx="636">
                  <c:v>63.6000000000006</c:v>
                </c:pt>
                <c:pt idx="637">
                  <c:v>63.7000000000006</c:v>
                </c:pt>
                <c:pt idx="638">
                  <c:v>63.8000000000006</c:v>
                </c:pt>
                <c:pt idx="639">
                  <c:v>63.9000000000006</c:v>
                </c:pt>
                <c:pt idx="640">
                  <c:v>64.0000000000006</c:v>
                </c:pt>
                <c:pt idx="641">
                  <c:v>64.1000000000006</c:v>
                </c:pt>
                <c:pt idx="642">
                  <c:v>64.2000000000006</c:v>
                </c:pt>
                <c:pt idx="643">
                  <c:v>64.3000000000006</c:v>
                </c:pt>
                <c:pt idx="644">
                  <c:v>64.4000000000006</c:v>
                </c:pt>
                <c:pt idx="645">
                  <c:v>64.5000000000006</c:v>
                </c:pt>
                <c:pt idx="646">
                  <c:v>64.6000000000006</c:v>
                </c:pt>
                <c:pt idx="647">
                  <c:v>64.7000000000006</c:v>
                </c:pt>
                <c:pt idx="648">
                  <c:v>64.8000000000006</c:v>
                </c:pt>
                <c:pt idx="649">
                  <c:v>64.9000000000006</c:v>
                </c:pt>
                <c:pt idx="650">
                  <c:v>65.0000000000006</c:v>
                </c:pt>
                <c:pt idx="651">
                  <c:v>65.1000000000006</c:v>
                </c:pt>
                <c:pt idx="652">
                  <c:v>65.2000000000006</c:v>
                </c:pt>
                <c:pt idx="653">
                  <c:v>65.3000000000006</c:v>
                </c:pt>
                <c:pt idx="654">
                  <c:v>65.4000000000006</c:v>
                </c:pt>
                <c:pt idx="655">
                  <c:v>65.5000000000006</c:v>
                </c:pt>
                <c:pt idx="656">
                  <c:v>65.6000000000006</c:v>
                </c:pt>
                <c:pt idx="657">
                  <c:v>65.7000000000005</c:v>
                </c:pt>
                <c:pt idx="658">
                  <c:v>65.8000000000005</c:v>
                </c:pt>
                <c:pt idx="659">
                  <c:v>65.9000000000005</c:v>
                </c:pt>
                <c:pt idx="660">
                  <c:v>66.0000000000005</c:v>
                </c:pt>
                <c:pt idx="661">
                  <c:v>66.1000000000005</c:v>
                </c:pt>
                <c:pt idx="662">
                  <c:v>66.2000000000005</c:v>
                </c:pt>
                <c:pt idx="663">
                  <c:v>66.3000000000005</c:v>
                </c:pt>
                <c:pt idx="664">
                  <c:v>66.4000000000005</c:v>
                </c:pt>
                <c:pt idx="665">
                  <c:v>66.5000000000005</c:v>
                </c:pt>
                <c:pt idx="666">
                  <c:v>66.6000000000005</c:v>
                </c:pt>
                <c:pt idx="667">
                  <c:v>66.7000000000005</c:v>
                </c:pt>
                <c:pt idx="668">
                  <c:v>66.8000000000005</c:v>
                </c:pt>
                <c:pt idx="669">
                  <c:v>66.9000000000005</c:v>
                </c:pt>
                <c:pt idx="670">
                  <c:v>67.0000000000005</c:v>
                </c:pt>
                <c:pt idx="671">
                  <c:v>67.1000000000005</c:v>
                </c:pt>
                <c:pt idx="672">
                  <c:v>67.2000000000005</c:v>
                </c:pt>
                <c:pt idx="673">
                  <c:v>67.3000000000005</c:v>
                </c:pt>
                <c:pt idx="674">
                  <c:v>67.4000000000004</c:v>
                </c:pt>
                <c:pt idx="675">
                  <c:v>67.5000000000004</c:v>
                </c:pt>
                <c:pt idx="676">
                  <c:v>67.6000000000004</c:v>
                </c:pt>
                <c:pt idx="677">
                  <c:v>67.7000000000004</c:v>
                </c:pt>
                <c:pt idx="678">
                  <c:v>67.8000000000004</c:v>
                </c:pt>
                <c:pt idx="679">
                  <c:v>67.9000000000004</c:v>
                </c:pt>
                <c:pt idx="680">
                  <c:v>68.0000000000004</c:v>
                </c:pt>
                <c:pt idx="681">
                  <c:v>68.1000000000004</c:v>
                </c:pt>
                <c:pt idx="682">
                  <c:v>68.2000000000004</c:v>
                </c:pt>
                <c:pt idx="683">
                  <c:v>68.3000000000004</c:v>
                </c:pt>
                <c:pt idx="684">
                  <c:v>68.4000000000004</c:v>
                </c:pt>
                <c:pt idx="685">
                  <c:v>68.5000000000004</c:v>
                </c:pt>
                <c:pt idx="686">
                  <c:v>68.6000000000004</c:v>
                </c:pt>
                <c:pt idx="687">
                  <c:v>68.7000000000004</c:v>
                </c:pt>
                <c:pt idx="688">
                  <c:v>68.8000000000004</c:v>
                </c:pt>
                <c:pt idx="689">
                  <c:v>68.9000000000004</c:v>
                </c:pt>
                <c:pt idx="690">
                  <c:v>69.0000000000004</c:v>
                </c:pt>
                <c:pt idx="691">
                  <c:v>69.1000000000004</c:v>
                </c:pt>
                <c:pt idx="692">
                  <c:v>69.2000000000003</c:v>
                </c:pt>
                <c:pt idx="693">
                  <c:v>69.3000000000003</c:v>
                </c:pt>
                <c:pt idx="694">
                  <c:v>69.4000000000003</c:v>
                </c:pt>
                <c:pt idx="695">
                  <c:v>69.5000000000003</c:v>
                </c:pt>
                <c:pt idx="696">
                  <c:v>69.6000000000003</c:v>
                </c:pt>
                <c:pt idx="697">
                  <c:v>69.7000000000003</c:v>
                </c:pt>
                <c:pt idx="698">
                  <c:v>69.8000000000003</c:v>
                </c:pt>
                <c:pt idx="699">
                  <c:v>69.9000000000003</c:v>
                </c:pt>
                <c:pt idx="700">
                  <c:v>70.0000000000003</c:v>
                </c:pt>
                <c:pt idx="701">
                  <c:v>70.1000000000003</c:v>
                </c:pt>
                <c:pt idx="702">
                  <c:v>70.2000000000003</c:v>
                </c:pt>
                <c:pt idx="703">
                  <c:v>70.3000000000003</c:v>
                </c:pt>
                <c:pt idx="704">
                  <c:v>70.4000000000003</c:v>
                </c:pt>
                <c:pt idx="705">
                  <c:v>70.5000000000003</c:v>
                </c:pt>
                <c:pt idx="706">
                  <c:v>70.6000000000003</c:v>
                </c:pt>
                <c:pt idx="707">
                  <c:v>70.7000000000003</c:v>
                </c:pt>
                <c:pt idx="708">
                  <c:v>70.8000000000003</c:v>
                </c:pt>
                <c:pt idx="709">
                  <c:v>70.9000000000003</c:v>
                </c:pt>
                <c:pt idx="710">
                  <c:v>71.0000000000002</c:v>
                </c:pt>
                <c:pt idx="711">
                  <c:v>71.1000000000002</c:v>
                </c:pt>
                <c:pt idx="712">
                  <c:v>71.2000000000002</c:v>
                </c:pt>
                <c:pt idx="713">
                  <c:v>71.3000000000002</c:v>
                </c:pt>
                <c:pt idx="714">
                  <c:v>71.4000000000002</c:v>
                </c:pt>
                <c:pt idx="715">
                  <c:v>71.5000000000002</c:v>
                </c:pt>
                <c:pt idx="716">
                  <c:v>71.6000000000002</c:v>
                </c:pt>
                <c:pt idx="717">
                  <c:v>71.7000000000002</c:v>
                </c:pt>
                <c:pt idx="718">
                  <c:v>71.8000000000002</c:v>
                </c:pt>
                <c:pt idx="719">
                  <c:v>71.9000000000002</c:v>
                </c:pt>
                <c:pt idx="720">
                  <c:v>72.0000000000002</c:v>
                </c:pt>
                <c:pt idx="721">
                  <c:v>72.1000000000002</c:v>
                </c:pt>
                <c:pt idx="722">
                  <c:v>72.2000000000002</c:v>
                </c:pt>
                <c:pt idx="723">
                  <c:v>72.3000000000002</c:v>
                </c:pt>
                <c:pt idx="724">
                  <c:v>72.4000000000002</c:v>
                </c:pt>
                <c:pt idx="725">
                  <c:v>72.5000000000002</c:v>
                </c:pt>
                <c:pt idx="726">
                  <c:v>72.6000000000002</c:v>
                </c:pt>
                <c:pt idx="727">
                  <c:v>72.7000000000002</c:v>
                </c:pt>
                <c:pt idx="728">
                  <c:v>72.8000000000001</c:v>
                </c:pt>
                <c:pt idx="729">
                  <c:v>72.9000000000001</c:v>
                </c:pt>
                <c:pt idx="730">
                  <c:v>73.0000000000001</c:v>
                </c:pt>
                <c:pt idx="731">
                  <c:v>73.1000000000001</c:v>
                </c:pt>
                <c:pt idx="732">
                  <c:v>73.2000000000001</c:v>
                </c:pt>
                <c:pt idx="733">
                  <c:v>73.3000000000001</c:v>
                </c:pt>
                <c:pt idx="734">
                  <c:v>73.4000000000001</c:v>
                </c:pt>
                <c:pt idx="735">
                  <c:v>73.5000000000001</c:v>
                </c:pt>
                <c:pt idx="736">
                  <c:v>73.6000000000001</c:v>
                </c:pt>
                <c:pt idx="737">
                  <c:v>73.7000000000001</c:v>
                </c:pt>
                <c:pt idx="738">
                  <c:v>73.8000000000001</c:v>
                </c:pt>
                <c:pt idx="739">
                  <c:v>73.9000000000001</c:v>
                </c:pt>
                <c:pt idx="740">
                  <c:v>74.0000000000001</c:v>
                </c:pt>
                <c:pt idx="741">
                  <c:v>74.1000000000001</c:v>
                </c:pt>
                <c:pt idx="742">
                  <c:v>74.2000000000001</c:v>
                </c:pt>
                <c:pt idx="743">
                  <c:v>74.3000000000001</c:v>
                </c:pt>
                <c:pt idx="744">
                  <c:v>74.4000000000001</c:v>
                </c:pt>
                <c:pt idx="745">
                  <c:v>74.5</c:v>
                </c:pt>
                <c:pt idx="746">
                  <c:v>74.6</c:v>
                </c:pt>
                <c:pt idx="747">
                  <c:v>74.7</c:v>
                </c:pt>
                <c:pt idx="748">
                  <c:v>74.8</c:v>
                </c:pt>
                <c:pt idx="749">
                  <c:v>74.9</c:v>
                </c:pt>
                <c:pt idx="750">
                  <c:v>75</c:v>
                </c:pt>
                <c:pt idx="751">
                  <c:v>75.1</c:v>
                </c:pt>
                <c:pt idx="752">
                  <c:v>75.2</c:v>
                </c:pt>
                <c:pt idx="753">
                  <c:v>75.3</c:v>
                </c:pt>
                <c:pt idx="754">
                  <c:v>75.4</c:v>
                </c:pt>
                <c:pt idx="755">
                  <c:v>75.5</c:v>
                </c:pt>
                <c:pt idx="756">
                  <c:v>75.6</c:v>
                </c:pt>
                <c:pt idx="757">
                  <c:v>75.7</c:v>
                </c:pt>
                <c:pt idx="758">
                  <c:v>75.8</c:v>
                </c:pt>
                <c:pt idx="759">
                  <c:v>75.9</c:v>
                </c:pt>
                <c:pt idx="760">
                  <c:v>76</c:v>
                </c:pt>
                <c:pt idx="761">
                  <c:v>76.1</c:v>
                </c:pt>
                <c:pt idx="762">
                  <c:v>76.2</c:v>
                </c:pt>
                <c:pt idx="763">
                  <c:v>76.2999999999999</c:v>
                </c:pt>
                <c:pt idx="764">
                  <c:v>76.3999999999999</c:v>
                </c:pt>
                <c:pt idx="765">
                  <c:v>76.4999999999999</c:v>
                </c:pt>
                <c:pt idx="766">
                  <c:v>76.5999999999999</c:v>
                </c:pt>
                <c:pt idx="767">
                  <c:v>76.6999999999999</c:v>
                </c:pt>
                <c:pt idx="768">
                  <c:v>76.7999999999999</c:v>
                </c:pt>
                <c:pt idx="769">
                  <c:v>76.8999999999999</c:v>
                </c:pt>
                <c:pt idx="770">
                  <c:v>76.9999999999999</c:v>
                </c:pt>
                <c:pt idx="771">
                  <c:v>77.0999999999999</c:v>
                </c:pt>
                <c:pt idx="772">
                  <c:v>77.1999999999999</c:v>
                </c:pt>
                <c:pt idx="773">
                  <c:v>77.2999999999999</c:v>
                </c:pt>
                <c:pt idx="774">
                  <c:v>77.3999999999999</c:v>
                </c:pt>
                <c:pt idx="775">
                  <c:v>77.4999999999999</c:v>
                </c:pt>
                <c:pt idx="776">
                  <c:v>77.5999999999999</c:v>
                </c:pt>
                <c:pt idx="777">
                  <c:v>77.6999999999999</c:v>
                </c:pt>
                <c:pt idx="778">
                  <c:v>77.7999999999999</c:v>
                </c:pt>
                <c:pt idx="779">
                  <c:v>77.8999999999999</c:v>
                </c:pt>
                <c:pt idx="780">
                  <c:v>77.9999999999999</c:v>
                </c:pt>
                <c:pt idx="781">
                  <c:v>78.0999999999998</c:v>
                </c:pt>
                <c:pt idx="782">
                  <c:v>78.1999999999998</c:v>
                </c:pt>
                <c:pt idx="783">
                  <c:v>78.2999999999998</c:v>
                </c:pt>
                <c:pt idx="784">
                  <c:v>78.3999999999998</c:v>
                </c:pt>
                <c:pt idx="785">
                  <c:v>78.4999999999998</c:v>
                </c:pt>
                <c:pt idx="786">
                  <c:v>78.5999999999998</c:v>
                </c:pt>
                <c:pt idx="787">
                  <c:v>78.6999999999998</c:v>
                </c:pt>
                <c:pt idx="788">
                  <c:v>78.7999999999998</c:v>
                </c:pt>
                <c:pt idx="789">
                  <c:v>78.8999999999998</c:v>
                </c:pt>
                <c:pt idx="790">
                  <c:v>78.9999999999998</c:v>
                </c:pt>
                <c:pt idx="791">
                  <c:v>79.0999999999998</c:v>
                </c:pt>
                <c:pt idx="792">
                  <c:v>79.1999999999998</c:v>
                </c:pt>
                <c:pt idx="793">
                  <c:v>79.2999999999998</c:v>
                </c:pt>
                <c:pt idx="794">
                  <c:v>79.3999999999998</c:v>
                </c:pt>
                <c:pt idx="795">
                  <c:v>79.4999999999998</c:v>
                </c:pt>
                <c:pt idx="796">
                  <c:v>79.5999999999998</c:v>
                </c:pt>
                <c:pt idx="797">
                  <c:v>79.6999999999998</c:v>
                </c:pt>
                <c:pt idx="798">
                  <c:v>79.7999999999997</c:v>
                </c:pt>
                <c:pt idx="799">
                  <c:v>79.8999999999997</c:v>
                </c:pt>
                <c:pt idx="800">
                  <c:v>79.9999999999997</c:v>
                </c:pt>
                <c:pt idx="801">
                  <c:v>80.0999999999997</c:v>
                </c:pt>
                <c:pt idx="802">
                  <c:v>80.1999999999997</c:v>
                </c:pt>
                <c:pt idx="803">
                  <c:v>80.2999999999997</c:v>
                </c:pt>
                <c:pt idx="804">
                  <c:v>80.3999999999997</c:v>
                </c:pt>
                <c:pt idx="805">
                  <c:v>80.4999999999997</c:v>
                </c:pt>
                <c:pt idx="806">
                  <c:v>80.5999999999997</c:v>
                </c:pt>
                <c:pt idx="807">
                  <c:v>80.6999999999997</c:v>
                </c:pt>
                <c:pt idx="808">
                  <c:v>80.7999999999997</c:v>
                </c:pt>
                <c:pt idx="809">
                  <c:v>80.8999999999997</c:v>
                </c:pt>
                <c:pt idx="810">
                  <c:v>80.9999999999997</c:v>
                </c:pt>
                <c:pt idx="811">
                  <c:v>81.0999999999997</c:v>
                </c:pt>
                <c:pt idx="812">
                  <c:v>81.1999999999997</c:v>
                </c:pt>
                <c:pt idx="813">
                  <c:v>81.2999999999997</c:v>
                </c:pt>
                <c:pt idx="814">
                  <c:v>81.3999999999997</c:v>
                </c:pt>
                <c:pt idx="815">
                  <c:v>81.4999999999997</c:v>
                </c:pt>
                <c:pt idx="816">
                  <c:v>81.5999999999996</c:v>
                </c:pt>
                <c:pt idx="817">
                  <c:v>81.6999999999996</c:v>
                </c:pt>
                <c:pt idx="818">
                  <c:v>81.7999999999996</c:v>
                </c:pt>
                <c:pt idx="819">
                  <c:v>81.8999999999996</c:v>
                </c:pt>
                <c:pt idx="820">
                  <c:v>81.9999999999996</c:v>
                </c:pt>
                <c:pt idx="821">
                  <c:v>82.0999999999996</c:v>
                </c:pt>
                <c:pt idx="822">
                  <c:v>82.1999999999996</c:v>
                </c:pt>
                <c:pt idx="823">
                  <c:v>82.2999999999996</c:v>
                </c:pt>
                <c:pt idx="824">
                  <c:v>82.3999999999996</c:v>
                </c:pt>
                <c:pt idx="825">
                  <c:v>82.4999999999996</c:v>
                </c:pt>
                <c:pt idx="826">
                  <c:v>82.5999999999996</c:v>
                </c:pt>
                <c:pt idx="827">
                  <c:v>82.6999999999996</c:v>
                </c:pt>
                <c:pt idx="828">
                  <c:v>82.7999999999996</c:v>
                </c:pt>
                <c:pt idx="829">
                  <c:v>82.8999999999996</c:v>
                </c:pt>
                <c:pt idx="830">
                  <c:v>82.9999999999996</c:v>
                </c:pt>
                <c:pt idx="831">
                  <c:v>83.0999999999996</c:v>
                </c:pt>
                <c:pt idx="832">
                  <c:v>83.1999999999995</c:v>
                </c:pt>
                <c:pt idx="833">
                  <c:v>83.2999999999995</c:v>
                </c:pt>
                <c:pt idx="834">
                  <c:v>83.3999999999995</c:v>
                </c:pt>
                <c:pt idx="835">
                  <c:v>83.4999999999995</c:v>
                </c:pt>
                <c:pt idx="836">
                  <c:v>83.5999999999995</c:v>
                </c:pt>
                <c:pt idx="837">
                  <c:v>83.6999999999995</c:v>
                </c:pt>
                <c:pt idx="838">
                  <c:v>83.7999999999995</c:v>
                </c:pt>
                <c:pt idx="839">
                  <c:v>83.8999999999995</c:v>
                </c:pt>
                <c:pt idx="840">
                  <c:v>83.9999999999995</c:v>
                </c:pt>
                <c:pt idx="841">
                  <c:v>84.0999999999995</c:v>
                </c:pt>
                <c:pt idx="842">
                  <c:v>84.1999999999995</c:v>
                </c:pt>
                <c:pt idx="843">
                  <c:v>84.2999999999995</c:v>
                </c:pt>
                <c:pt idx="844">
                  <c:v>84.3999999999995</c:v>
                </c:pt>
                <c:pt idx="845">
                  <c:v>84.4999999999995</c:v>
                </c:pt>
                <c:pt idx="846">
                  <c:v>84.5999999999995</c:v>
                </c:pt>
                <c:pt idx="847">
                  <c:v>84.6999999999995</c:v>
                </c:pt>
                <c:pt idx="848">
                  <c:v>84.7999999999995</c:v>
                </c:pt>
                <c:pt idx="849">
                  <c:v>84.8999999999995</c:v>
                </c:pt>
                <c:pt idx="850">
                  <c:v>84.9999999999995</c:v>
                </c:pt>
                <c:pt idx="851">
                  <c:v>85.0999999999995</c:v>
                </c:pt>
                <c:pt idx="852">
                  <c:v>85.1999999999994</c:v>
                </c:pt>
                <c:pt idx="853">
                  <c:v>85.2999999999994</c:v>
                </c:pt>
                <c:pt idx="854">
                  <c:v>85.3999999999994</c:v>
                </c:pt>
                <c:pt idx="855">
                  <c:v>85.4999999999994</c:v>
                </c:pt>
                <c:pt idx="856">
                  <c:v>85.5999999999994</c:v>
                </c:pt>
                <c:pt idx="857">
                  <c:v>85.6999999999994</c:v>
                </c:pt>
                <c:pt idx="858">
                  <c:v>85.7999999999994</c:v>
                </c:pt>
                <c:pt idx="859">
                  <c:v>85.8999999999994</c:v>
                </c:pt>
                <c:pt idx="860">
                  <c:v>85.9999999999994</c:v>
                </c:pt>
                <c:pt idx="861">
                  <c:v>86.0999999999994</c:v>
                </c:pt>
                <c:pt idx="862">
                  <c:v>86.1999999999994</c:v>
                </c:pt>
                <c:pt idx="863">
                  <c:v>86.2999999999994</c:v>
                </c:pt>
                <c:pt idx="864">
                  <c:v>86.3999999999994</c:v>
                </c:pt>
                <c:pt idx="865">
                  <c:v>86.4999999999994</c:v>
                </c:pt>
                <c:pt idx="866">
                  <c:v>86.5999999999994</c:v>
                </c:pt>
                <c:pt idx="867">
                  <c:v>86.6999999999993</c:v>
                </c:pt>
                <c:pt idx="868">
                  <c:v>86.7999999999993</c:v>
                </c:pt>
                <c:pt idx="869">
                  <c:v>86.8999999999993</c:v>
                </c:pt>
                <c:pt idx="870">
                  <c:v>86.9999999999993</c:v>
                </c:pt>
                <c:pt idx="871">
                  <c:v>87.0999999999993</c:v>
                </c:pt>
                <c:pt idx="872">
                  <c:v>87.1999999999993</c:v>
                </c:pt>
                <c:pt idx="873">
                  <c:v>87.2999999999993</c:v>
                </c:pt>
                <c:pt idx="874">
                  <c:v>87.3999999999993</c:v>
                </c:pt>
                <c:pt idx="875">
                  <c:v>87.4999999999993</c:v>
                </c:pt>
                <c:pt idx="876">
                  <c:v>87.5999999999993</c:v>
                </c:pt>
                <c:pt idx="877">
                  <c:v>87.6999999999993</c:v>
                </c:pt>
                <c:pt idx="878">
                  <c:v>87.7999999999993</c:v>
                </c:pt>
                <c:pt idx="879">
                  <c:v>87.8999999999993</c:v>
                </c:pt>
                <c:pt idx="880">
                  <c:v>87.9999999999993</c:v>
                </c:pt>
                <c:pt idx="881">
                  <c:v>88.0999999999993</c:v>
                </c:pt>
                <c:pt idx="882">
                  <c:v>88.1999999999993</c:v>
                </c:pt>
                <c:pt idx="883">
                  <c:v>88.2999999999993</c:v>
                </c:pt>
                <c:pt idx="884">
                  <c:v>88.3999999999993</c:v>
                </c:pt>
                <c:pt idx="885">
                  <c:v>88.4999999999993</c:v>
                </c:pt>
                <c:pt idx="886">
                  <c:v>88.5999999999993</c:v>
                </c:pt>
                <c:pt idx="887">
                  <c:v>88.6999999999992</c:v>
                </c:pt>
                <c:pt idx="888">
                  <c:v>88.7999999999992</c:v>
                </c:pt>
                <c:pt idx="889">
                  <c:v>88.8999999999992</c:v>
                </c:pt>
                <c:pt idx="890">
                  <c:v>88.9999999999992</c:v>
                </c:pt>
                <c:pt idx="891">
                  <c:v>89.0999999999992</c:v>
                </c:pt>
                <c:pt idx="892">
                  <c:v>89.1999999999992</c:v>
                </c:pt>
                <c:pt idx="893">
                  <c:v>89.2999999999992</c:v>
                </c:pt>
                <c:pt idx="894">
                  <c:v>89.3999999999992</c:v>
                </c:pt>
                <c:pt idx="895">
                  <c:v>89.4999999999992</c:v>
                </c:pt>
                <c:pt idx="896">
                  <c:v>89.5999999999992</c:v>
                </c:pt>
                <c:pt idx="897">
                  <c:v>89.6999999999992</c:v>
                </c:pt>
                <c:pt idx="898">
                  <c:v>89.7999999999992</c:v>
                </c:pt>
                <c:pt idx="899">
                  <c:v>89.8999999999992</c:v>
                </c:pt>
                <c:pt idx="900">
                  <c:v>89.9999999999992</c:v>
                </c:pt>
                <c:pt idx="901">
                  <c:v>90.0999999999992</c:v>
                </c:pt>
                <c:pt idx="902">
                  <c:v>90.1999999999991</c:v>
                </c:pt>
                <c:pt idx="903">
                  <c:v>90.2999999999991</c:v>
                </c:pt>
                <c:pt idx="904">
                  <c:v>90.3999999999991</c:v>
                </c:pt>
                <c:pt idx="905">
                  <c:v>90.4999999999991</c:v>
                </c:pt>
                <c:pt idx="906">
                  <c:v>90.5999999999991</c:v>
                </c:pt>
                <c:pt idx="907">
                  <c:v>90.6999999999991</c:v>
                </c:pt>
                <c:pt idx="908">
                  <c:v>90.7999999999991</c:v>
                </c:pt>
                <c:pt idx="909">
                  <c:v>90.8999999999991</c:v>
                </c:pt>
                <c:pt idx="910">
                  <c:v>90.9999999999991</c:v>
                </c:pt>
                <c:pt idx="911">
                  <c:v>91.0999999999991</c:v>
                </c:pt>
                <c:pt idx="912">
                  <c:v>91.1999999999991</c:v>
                </c:pt>
                <c:pt idx="913">
                  <c:v>91.2999999999991</c:v>
                </c:pt>
                <c:pt idx="914">
                  <c:v>91.3999999999991</c:v>
                </c:pt>
                <c:pt idx="915">
                  <c:v>91.4999999999991</c:v>
                </c:pt>
                <c:pt idx="916">
                  <c:v>91.5999999999991</c:v>
                </c:pt>
                <c:pt idx="917">
                  <c:v>91.6999999999991</c:v>
                </c:pt>
                <c:pt idx="918">
                  <c:v>91.7999999999991</c:v>
                </c:pt>
                <c:pt idx="919">
                  <c:v>91.8999999999991</c:v>
                </c:pt>
                <c:pt idx="920">
                  <c:v>91.9999999999991</c:v>
                </c:pt>
                <c:pt idx="921">
                  <c:v>92.0999999999991</c:v>
                </c:pt>
                <c:pt idx="922">
                  <c:v>92.199999999999</c:v>
                </c:pt>
                <c:pt idx="923">
                  <c:v>92.299999999999</c:v>
                </c:pt>
                <c:pt idx="924">
                  <c:v>92.399999999999</c:v>
                </c:pt>
                <c:pt idx="925">
                  <c:v>92.499999999999</c:v>
                </c:pt>
                <c:pt idx="926">
                  <c:v>92.599999999999</c:v>
                </c:pt>
                <c:pt idx="927">
                  <c:v>92.699999999999</c:v>
                </c:pt>
                <c:pt idx="928">
                  <c:v>92.799999999999</c:v>
                </c:pt>
                <c:pt idx="929">
                  <c:v>92.899999999999</c:v>
                </c:pt>
                <c:pt idx="930">
                  <c:v>92.999999999999</c:v>
                </c:pt>
                <c:pt idx="931">
                  <c:v>93.099999999999</c:v>
                </c:pt>
                <c:pt idx="932">
                  <c:v>93.199999999999</c:v>
                </c:pt>
                <c:pt idx="933">
                  <c:v>93.299999999999</c:v>
                </c:pt>
                <c:pt idx="934">
                  <c:v>93.399999999999</c:v>
                </c:pt>
                <c:pt idx="935">
                  <c:v>93.499999999999</c:v>
                </c:pt>
                <c:pt idx="936">
                  <c:v>93.599999999999</c:v>
                </c:pt>
                <c:pt idx="937">
                  <c:v>93.6999999999989</c:v>
                </c:pt>
                <c:pt idx="938">
                  <c:v>93.7999999999989</c:v>
                </c:pt>
                <c:pt idx="939">
                  <c:v>93.8999999999989</c:v>
                </c:pt>
                <c:pt idx="940">
                  <c:v>93.9999999999989</c:v>
                </c:pt>
                <c:pt idx="941">
                  <c:v>94.0999999999989</c:v>
                </c:pt>
                <c:pt idx="942">
                  <c:v>94.1999999999989</c:v>
                </c:pt>
                <c:pt idx="943">
                  <c:v>94.2999999999989</c:v>
                </c:pt>
                <c:pt idx="944">
                  <c:v>94.3999999999989</c:v>
                </c:pt>
                <c:pt idx="945">
                  <c:v>94.4999999999989</c:v>
                </c:pt>
                <c:pt idx="946">
                  <c:v>94.5999999999989</c:v>
                </c:pt>
                <c:pt idx="947">
                  <c:v>94.6999999999989</c:v>
                </c:pt>
                <c:pt idx="948">
                  <c:v>94.7999999999989</c:v>
                </c:pt>
                <c:pt idx="949">
                  <c:v>94.8999999999989</c:v>
                </c:pt>
                <c:pt idx="950">
                  <c:v>94.9999999999989</c:v>
                </c:pt>
                <c:pt idx="951">
                  <c:v>95.0999999999989</c:v>
                </c:pt>
                <c:pt idx="952">
                  <c:v>95.1999999999989</c:v>
                </c:pt>
                <c:pt idx="953">
                  <c:v>95.2999999999989</c:v>
                </c:pt>
                <c:pt idx="954">
                  <c:v>95.3999999999989</c:v>
                </c:pt>
                <c:pt idx="955">
                  <c:v>95.4999999999989</c:v>
                </c:pt>
                <c:pt idx="956">
                  <c:v>95.5999999999989</c:v>
                </c:pt>
                <c:pt idx="957">
                  <c:v>95.6999999999988</c:v>
                </c:pt>
                <c:pt idx="958">
                  <c:v>95.7999999999988</c:v>
                </c:pt>
                <c:pt idx="959">
                  <c:v>95.8999999999988</c:v>
                </c:pt>
                <c:pt idx="960">
                  <c:v>95.9999999999988</c:v>
                </c:pt>
                <c:pt idx="961">
                  <c:v>96.0999999999988</c:v>
                </c:pt>
                <c:pt idx="962">
                  <c:v>96.1999999999988</c:v>
                </c:pt>
                <c:pt idx="963">
                  <c:v>96.2999999999988</c:v>
                </c:pt>
                <c:pt idx="964">
                  <c:v>96.3999999999988</c:v>
                </c:pt>
                <c:pt idx="965">
                  <c:v>96.4999999999988</c:v>
                </c:pt>
                <c:pt idx="966">
                  <c:v>96.5999999999988</c:v>
                </c:pt>
                <c:pt idx="967">
                  <c:v>96.6999999999988</c:v>
                </c:pt>
                <c:pt idx="968">
                  <c:v>96.7999999999988</c:v>
                </c:pt>
                <c:pt idx="969">
                  <c:v>96.8999999999988</c:v>
                </c:pt>
                <c:pt idx="970">
                  <c:v>96.9999999999988</c:v>
                </c:pt>
                <c:pt idx="971">
                  <c:v>97.0999999999988</c:v>
                </c:pt>
                <c:pt idx="972">
                  <c:v>97.1999999999987</c:v>
                </c:pt>
                <c:pt idx="973">
                  <c:v>97.2999999999987</c:v>
                </c:pt>
                <c:pt idx="974">
                  <c:v>97.3999999999987</c:v>
                </c:pt>
                <c:pt idx="975">
                  <c:v>97.4999999999987</c:v>
                </c:pt>
                <c:pt idx="976">
                  <c:v>97.5999999999987</c:v>
                </c:pt>
                <c:pt idx="977">
                  <c:v>97.6999999999987</c:v>
                </c:pt>
                <c:pt idx="978">
                  <c:v>97.7999999999987</c:v>
                </c:pt>
                <c:pt idx="979">
                  <c:v>97.8999999999987</c:v>
                </c:pt>
                <c:pt idx="980">
                  <c:v>97.9999999999987</c:v>
                </c:pt>
                <c:pt idx="981">
                  <c:v>98.0999999999987</c:v>
                </c:pt>
                <c:pt idx="982">
                  <c:v>98.1999999999987</c:v>
                </c:pt>
                <c:pt idx="983">
                  <c:v>98.2999999999987</c:v>
                </c:pt>
                <c:pt idx="984">
                  <c:v>98.3999999999987</c:v>
                </c:pt>
                <c:pt idx="985">
                  <c:v>98.4999999999987</c:v>
                </c:pt>
                <c:pt idx="986">
                  <c:v>98.5999999999987</c:v>
                </c:pt>
                <c:pt idx="987">
                  <c:v>98.6999999999987</c:v>
                </c:pt>
                <c:pt idx="988">
                  <c:v>98.7999999999987</c:v>
                </c:pt>
                <c:pt idx="989">
                  <c:v>98.8999999999987</c:v>
                </c:pt>
                <c:pt idx="990">
                  <c:v>98.9999999999987</c:v>
                </c:pt>
                <c:pt idx="991">
                  <c:v>99.0999999999987</c:v>
                </c:pt>
                <c:pt idx="992">
                  <c:v>99.1999999999986</c:v>
                </c:pt>
                <c:pt idx="993">
                  <c:v>99.2999999999986</c:v>
                </c:pt>
                <c:pt idx="994">
                  <c:v>99.3999999999986</c:v>
                </c:pt>
                <c:pt idx="995">
                  <c:v>99.4999999999986</c:v>
                </c:pt>
                <c:pt idx="996">
                  <c:v>99.5999999999986</c:v>
                </c:pt>
                <c:pt idx="997">
                  <c:v>99.6999999999986</c:v>
                </c:pt>
                <c:pt idx="998">
                  <c:v>99.7999999999986</c:v>
                </c:pt>
                <c:pt idx="999">
                  <c:v>99.8999999999986</c:v>
                </c:pt>
                <c:pt idx="1000">
                  <c:v>99.9999999999986</c:v>
                </c:pt>
                <c:pt idx="1001">
                  <c:v>100.099999999999</c:v>
                </c:pt>
                <c:pt idx="1002">
                  <c:v>100.199999999999</c:v>
                </c:pt>
                <c:pt idx="1003">
                  <c:v>100.299999999999</c:v>
                </c:pt>
                <c:pt idx="1004">
                  <c:v>100.399999999999</c:v>
                </c:pt>
                <c:pt idx="1005">
                  <c:v>100.499999999999</c:v>
                </c:pt>
                <c:pt idx="1006">
                  <c:v>100.599999999999</c:v>
                </c:pt>
                <c:pt idx="1007">
                  <c:v>100.699999999999</c:v>
                </c:pt>
                <c:pt idx="1008">
                  <c:v>100.799999999999</c:v>
                </c:pt>
                <c:pt idx="1009">
                  <c:v>100.899999999999</c:v>
                </c:pt>
                <c:pt idx="1010">
                  <c:v>100.999999999999</c:v>
                </c:pt>
                <c:pt idx="1011">
                  <c:v>101.099999999999</c:v>
                </c:pt>
                <c:pt idx="1012">
                  <c:v>101.199999999999</c:v>
                </c:pt>
                <c:pt idx="1013">
                  <c:v>101.299999999999</c:v>
                </c:pt>
                <c:pt idx="1014">
                  <c:v>101.399999999999</c:v>
                </c:pt>
                <c:pt idx="1015">
                  <c:v>101.499999999999</c:v>
                </c:pt>
                <c:pt idx="1016">
                  <c:v>101.599999999999</c:v>
                </c:pt>
                <c:pt idx="1017">
                  <c:v>101.699999999999</c:v>
                </c:pt>
                <c:pt idx="1018">
                  <c:v>101.799999999999</c:v>
                </c:pt>
                <c:pt idx="1019">
                  <c:v>101.899999999998</c:v>
                </c:pt>
                <c:pt idx="1020">
                  <c:v>101.999999999998</c:v>
                </c:pt>
                <c:pt idx="1021">
                  <c:v>102.099999999998</c:v>
                </c:pt>
                <c:pt idx="1022">
                  <c:v>102.199999999998</c:v>
                </c:pt>
                <c:pt idx="1023">
                  <c:v>102.299999999998</c:v>
                </c:pt>
                <c:pt idx="1024">
                  <c:v>102.399999999998</c:v>
                </c:pt>
                <c:pt idx="1025">
                  <c:v>102.499999999998</c:v>
                </c:pt>
                <c:pt idx="1026">
                  <c:v>102.599999999998</c:v>
                </c:pt>
                <c:pt idx="1027">
                  <c:v>102.699999999998</c:v>
                </c:pt>
                <c:pt idx="1028">
                  <c:v>102.799999999998</c:v>
                </c:pt>
                <c:pt idx="1029">
                  <c:v>102.899999999998</c:v>
                </c:pt>
                <c:pt idx="1030">
                  <c:v>102.999999999998</c:v>
                </c:pt>
                <c:pt idx="1031">
                  <c:v>103.099999999998</c:v>
                </c:pt>
                <c:pt idx="1032">
                  <c:v>103.199999999998</c:v>
                </c:pt>
                <c:pt idx="1033">
                  <c:v>103.299999999998</c:v>
                </c:pt>
                <c:pt idx="1034">
                  <c:v>103.399999999998</c:v>
                </c:pt>
                <c:pt idx="1035">
                  <c:v>103.499999999998</c:v>
                </c:pt>
                <c:pt idx="1036">
                  <c:v>103.599999999998</c:v>
                </c:pt>
                <c:pt idx="1037">
                  <c:v>103.699999999998</c:v>
                </c:pt>
                <c:pt idx="1038">
                  <c:v>103.799999999998</c:v>
                </c:pt>
                <c:pt idx="1039">
                  <c:v>103.899999999998</c:v>
                </c:pt>
                <c:pt idx="1040">
                  <c:v>103.999999999998</c:v>
                </c:pt>
                <c:pt idx="1041">
                  <c:v>104.099999999998</c:v>
                </c:pt>
                <c:pt idx="1042">
                  <c:v>104.199999999998</c:v>
                </c:pt>
                <c:pt idx="1043">
                  <c:v>104.299999999998</c:v>
                </c:pt>
                <c:pt idx="1044">
                  <c:v>104.399999999998</c:v>
                </c:pt>
                <c:pt idx="1045">
                  <c:v>104.499999999998</c:v>
                </c:pt>
                <c:pt idx="1046">
                  <c:v>104.599999999998</c:v>
                </c:pt>
                <c:pt idx="1047">
                  <c:v>104.699999999998</c:v>
                </c:pt>
                <c:pt idx="1048">
                  <c:v>104.799999999998</c:v>
                </c:pt>
                <c:pt idx="1049">
                  <c:v>104.899999999998</c:v>
                </c:pt>
                <c:pt idx="1050">
                  <c:v>104.999999999998</c:v>
                </c:pt>
                <c:pt idx="1051">
                  <c:v>105.099999999998</c:v>
                </c:pt>
                <c:pt idx="1052">
                  <c:v>105.199999999998</c:v>
                </c:pt>
                <c:pt idx="1053">
                  <c:v>105.299999999998</c:v>
                </c:pt>
                <c:pt idx="1054">
                  <c:v>105.399999999998</c:v>
                </c:pt>
                <c:pt idx="1055">
                  <c:v>105.499999999998</c:v>
                </c:pt>
                <c:pt idx="1056">
                  <c:v>105.599999999998</c:v>
                </c:pt>
                <c:pt idx="1057">
                  <c:v>105.699999999998</c:v>
                </c:pt>
                <c:pt idx="1058">
                  <c:v>105.799999999998</c:v>
                </c:pt>
                <c:pt idx="1059">
                  <c:v>105.899999999998</c:v>
                </c:pt>
                <c:pt idx="1060">
                  <c:v>105.999999999998</c:v>
                </c:pt>
                <c:pt idx="1061">
                  <c:v>106.099999999998</c:v>
                </c:pt>
                <c:pt idx="1062">
                  <c:v>106.199999999998</c:v>
                </c:pt>
                <c:pt idx="1063">
                  <c:v>106.299999999998</c:v>
                </c:pt>
                <c:pt idx="1064">
                  <c:v>106.399999999998</c:v>
                </c:pt>
                <c:pt idx="1065">
                  <c:v>106.499999999998</c:v>
                </c:pt>
                <c:pt idx="1066">
                  <c:v>106.599999999998</c:v>
                </c:pt>
                <c:pt idx="1067">
                  <c:v>106.699999999998</c:v>
                </c:pt>
                <c:pt idx="1068">
                  <c:v>106.799999999998</c:v>
                </c:pt>
                <c:pt idx="1069">
                  <c:v>106.899999999998</c:v>
                </c:pt>
                <c:pt idx="1070">
                  <c:v>106.999999999998</c:v>
                </c:pt>
                <c:pt idx="1071">
                  <c:v>107.099999999998</c:v>
                </c:pt>
                <c:pt idx="1072">
                  <c:v>107.199999999998</c:v>
                </c:pt>
                <c:pt idx="1073">
                  <c:v>107.299999999998</c:v>
                </c:pt>
                <c:pt idx="1074">
                  <c:v>107.399999999998</c:v>
                </c:pt>
                <c:pt idx="1075">
                  <c:v>107.499999999998</c:v>
                </c:pt>
                <c:pt idx="1076">
                  <c:v>107.599999999998</c:v>
                </c:pt>
                <c:pt idx="1077">
                  <c:v>107.699999999998</c:v>
                </c:pt>
                <c:pt idx="1078">
                  <c:v>107.799999999998</c:v>
                </c:pt>
                <c:pt idx="1079">
                  <c:v>107.899999999998</c:v>
                </c:pt>
                <c:pt idx="1080">
                  <c:v>107.999999999998</c:v>
                </c:pt>
                <c:pt idx="1081">
                  <c:v>108.099999999998</c:v>
                </c:pt>
                <c:pt idx="1082">
                  <c:v>108.199999999998</c:v>
                </c:pt>
                <c:pt idx="1083">
                  <c:v>108.299999999998</c:v>
                </c:pt>
                <c:pt idx="1084">
                  <c:v>108.399999999998</c:v>
                </c:pt>
                <c:pt idx="1085">
                  <c:v>108.499999999998</c:v>
                </c:pt>
                <c:pt idx="1086">
                  <c:v>108.599999999998</c:v>
                </c:pt>
                <c:pt idx="1087">
                  <c:v>108.699999999998</c:v>
                </c:pt>
                <c:pt idx="1088">
                  <c:v>108.799999999998</c:v>
                </c:pt>
                <c:pt idx="1089">
                  <c:v>108.899999999998</c:v>
                </c:pt>
                <c:pt idx="1090">
                  <c:v>108.999999999998</c:v>
                </c:pt>
                <c:pt idx="1091">
                  <c:v>109.099999999998</c:v>
                </c:pt>
                <c:pt idx="1092">
                  <c:v>109.199999999998</c:v>
                </c:pt>
                <c:pt idx="1093">
                  <c:v>109.299999999998</c:v>
                </c:pt>
                <c:pt idx="1094">
                  <c:v>109.399999999998</c:v>
                </c:pt>
                <c:pt idx="1095">
                  <c:v>109.499999999998</c:v>
                </c:pt>
                <c:pt idx="1096">
                  <c:v>109.599999999998</c:v>
                </c:pt>
                <c:pt idx="1097">
                  <c:v>109.699999999998</c:v>
                </c:pt>
                <c:pt idx="1098">
                  <c:v>109.799999999998</c:v>
                </c:pt>
                <c:pt idx="1099">
                  <c:v>109.899999999998</c:v>
                </c:pt>
                <c:pt idx="1100">
                  <c:v>109.999999999998</c:v>
                </c:pt>
                <c:pt idx="1101">
                  <c:v>110.099999999998</c:v>
                </c:pt>
                <c:pt idx="1102">
                  <c:v>110.199999999998</c:v>
                </c:pt>
                <c:pt idx="1103">
                  <c:v>110.299999999998</c:v>
                </c:pt>
                <c:pt idx="1104">
                  <c:v>110.399999999998</c:v>
                </c:pt>
                <c:pt idx="1105">
                  <c:v>110.499999999998</c:v>
                </c:pt>
                <c:pt idx="1106">
                  <c:v>110.599999999998</c:v>
                </c:pt>
                <c:pt idx="1107">
                  <c:v>110.699999999998</c:v>
                </c:pt>
                <c:pt idx="1108">
                  <c:v>110.799999999998</c:v>
                </c:pt>
                <c:pt idx="1109">
                  <c:v>110.899999999998</c:v>
                </c:pt>
                <c:pt idx="1110">
                  <c:v>110.999999999998</c:v>
                </c:pt>
                <c:pt idx="1111">
                  <c:v>111.099999999998</c:v>
                </c:pt>
                <c:pt idx="1112">
                  <c:v>111.199999999998</c:v>
                </c:pt>
                <c:pt idx="1113">
                  <c:v>111.299999999998</c:v>
                </c:pt>
                <c:pt idx="1114">
                  <c:v>111.399999999998</c:v>
                </c:pt>
                <c:pt idx="1115">
                  <c:v>111.499999999998</c:v>
                </c:pt>
                <c:pt idx="1116">
                  <c:v>111.599999999998</c:v>
                </c:pt>
                <c:pt idx="1117">
                  <c:v>111.699999999998</c:v>
                </c:pt>
                <c:pt idx="1118">
                  <c:v>111.799999999998</c:v>
                </c:pt>
                <c:pt idx="1119">
                  <c:v>111.899999999998</c:v>
                </c:pt>
                <c:pt idx="1120">
                  <c:v>111.999999999998</c:v>
                </c:pt>
                <c:pt idx="1121">
                  <c:v>112.099999999998</c:v>
                </c:pt>
                <c:pt idx="1122">
                  <c:v>112.199999999998</c:v>
                </c:pt>
                <c:pt idx="1123">
                  <c:v>112.299999999998</c:v>
                </c:pt>
                <c:pt idx="1124">
                  <c:v>112.399999999998</c:v>
                </c:pt>
                <c:pt idx="1125">
                  <c:v>112.499999999998</c:v>
                </c:pt>
                <c:pt idx="1126">
                  <c:v>112.599999999998</c:v>
                </c:pt>
                <c:pt idx="1127">
                  <c:v>112.699999999998</c:v>
                </c:pt>
                <c:pt idx="1128">
                  <c:v>112.799999999998</c:v>
                </c:pt>
                <c:pt idx="1129">
                  <c:v>112.899999999998</c:v>
                </c:pt>
                <c:pt idx="1130">
                  <c:v>112.999999999998</c:v>
                </c:pt>
                <c:pt idx="1131">
                  <c:v>113.099999999998</c:v>
                </c:pt>
                <c:pt idx="1132">
                  <c:v>113.199999999998</c:v>
                </c:pt>
                <c:pt idx="1133">
                  <c:v>113.299999999998</c:v>
                </c:pt>
                <c:pt idx="1134">
                  <c:v>113.399999999998</c:v>
                </c:pt>
                <c:pt idx="1135">
                  <c:v>113.499999999998</c:v>
                </c:pt>
                <c:pt idx="1136">
                  <c:v>113.599999999998</c:v>
                </c:pt>
                <c:pt idx="1137">
                  <c:v>113.699999999998</c:v>
                </c:pt>
                <c:pt idx="1138">
                  <c:v>113.799999999998</c:v>
                </c:pt>
                <c:pt idx="1139">
                  <c:v>113.899999999998</c:v>
                </c:pt>
                <c:pt idx="1140">
                  <c:v>113.999999999998</c:v>
                </c:pt>
                <c:pt idx="1141">
                  <c:v>114.099999999998</c:v>
                </c:pt>
                <c:pt idx="1142">
                  <c:v>114.199999999998</c:v>
                </c:pt>
                <c:pt idx="1143">
                  <c:v>114.299999999998</c:v>
                </c:pt>
                <c:pt idx="1144">
                  <c:v>114.399999999998</c:v>
                </c:pt>
                <c:pt idx="1145">
                  <c:v>114.499999999998</c:v>
                </c:pt>
                <c:pt idx="1146">
                  <c:v>114.599999999998</c:v>
                </c:pt>
                <c:pt idx="1147">
                  <c:v>114.699999999998</c:v>
                </c:pt>
                <c:pt idx="1148">
                  <c:v>114.799999999998</c:v>
                </c:pt>
                <c:pt idx="1149">
                  <c:v>114.899999999998</c:v>
                </c:pt>
                <c:pt idx="1150">
                  <c:v>114.999999999998</c:v>
                </c:pt>
                <c:pt idx="1151">
                  <c:v>115.099999999998</c:v>
                </c:pt>
                <c:pt idx="1152">
                  <c:v>115.199999999998</c:v>
                </c:pt>
                <c:pt idx="1153">
                  <c:v>115.299999999998</c:v>
                </c:pt>
                <c:pt idx="1154">
                  <c:v>115.399999999998</c:v>
                </c:pt>
                <c:pt idx="1155">
                  <c:v>115.499999999998</c:v>
                </c:pt>
                <c:pt idx="1156">
                  <c:v>115.599999999998</c:v>
                </c:pt>
                <c:pt idx="1157">
                  <c:v>115.699999999998</c:v>
                </c:pt>
                <c:pt idx="1158">
                  <c:v>115.799999999998</c:v>
                </c:pt>
                <c:pt idx="1159">
                  <c:v>115.899999999998</c:v>
                </c:pt>
                <c:pt idx="1160">
                  <c:v>115.999999999998</c:v>
                </c:pt>
                <c:pt idx="1161">
                  <c:v>116.099999999998</c:v>
                </c:pt>
                <c:pt idx="1162">
                  <c:v>116.199999999998</c:v>
                </c:pt>
                <c:pt idx="1163">
                  <c:v>116.299999999998</c:v>
                </c:pt>
                <c:pt idx="1164">
                  <c:v>116.399999999998</c:v>
                </c:pt>
                <c:pt idx="1165">
                  <c:v>116.499999999998</c:v>
                </c:pt>
                <c:pt idx="1166">
                  <c:v>116.599999999998</c:v>
                </c:pt>
                <c:pt idx="1167">
                  <c:v>116.699999999998</c:v>
                </c:pt>
                <c:pt idx="1168">
                  <c:v>116.799999999998</c:v>
                </c:pt>
                <c:pt idx="1169">
                  <c:v>116.899999999998</c:v>
                </c:pt>
                <c:pt idx="1170">
                  <c:v>116.999999999998</c:v>
                </c:pt>
                <c:pt idx="1171">
                  <c:v>117.099999999998</c:v>
                </c:pt>
                <c:pt idx="1172">
                  <c:v>117.199999999998</c:v>
                </c:pt>
                <c:pt idx="1173">
                  <c:v>117.299999999998</c:v>
                </c:pt>
                <c:pt idx="1174">
                  <c:v>117.399999999998</c:v>
                </c:pt>
                <c:pt idx="1175">
                  <c:v>117.499999999998</c:v>
                </c:pt>
                <c:pt idx="1176">
                  <c:v>117.599999999998</c:v>
                </c:pt>
                <c:pt idx="1177">
                  <c:v>117.699999999998</c:v>
                </c:pt>
                <c:pt idx="1178">
                  <c:v>117.799999999998</c:v>
                </c:pt>
                <c:pt idx="1179">
                  <c:v>117.899999999998</c:v>
                </c:pt>
                <c:pt idx="1180">
                  <c:v>117.999999999998</c:v>
                </c:pt>
                <c:pt idx="1181">
                  <c:v>118.099999999998</c:v>
                </c:pt>
                <c:pt idx="1182">
                  <c:v>118.199999999998</c:v>
                </c:pt>
                <c:pt idx="1183">
                  <c:v>118.299999999998</c:v>
                </c:pt>
                <c:pt idx="1184">
                  <c:v>118.399999999998</c:v>
                </c:pt>
                <c:pt idx="1185">
                  <c:v>118.499999999998</c:v>
                </c:pt>
                <c:pt idx="1186">
                  <c:v>118.599999999998</c:v>
                </c:pt>
                <c:pt idx="1187">
                  <c:v>118.699999999998</c:v>
                </c:pt>
                <c:pt idx="1188">
                  <c:v>118.799999999998</c:v>
                </c:pt>
                <c:pt idx="1189">
                  <c:v>118.899999999998</c:v>
                </c:pt>
                <c:pt idx="1190">
                  <c:v>118.999999999998</c:v>
                </c:pt>
                <c:pt idx="1191">
                  <c:v>119.099999999998</c:v>
                </c:pt>
                <c:pt idx="1192">
                  <c:v>119.199999999998</c:v>
                </c:pt>
                <c:pt idx="1193">
                  <c:v>119.299999999998</c:v>
                </c:pt>
                <c:pt idx="1194">
                  <c:v>119.399999999997</c:v>
                </c:pt>
                <c:pt idx="1195">
                  <c:v>119.499999999997</c:v>
                </c:pt>
                <c:pt idx="1196">
                  <c:v>119.599999999997</c:v>
                </c:pt>
                <c:pt idx="1197">
                  <c:v>119.699999999997</c:v>
                </c:pt>
                <c:pt idx="1198">
                  <c:v>119.799999999997</c:v>
                </c:pt>
                <c:pt idx="1199">
                  <c:v>119.899999999997</c:v>
                </c:pt>
                <c:pt idx="1200">
                  <c:v>119.999999999997</c:v>
                </c:pt>
                <c:pt idx="1201">
                  <c:v>120.099999999997</c:v>
                </c:pt>
                <c:pt idx="1202">
                  <c:v>120.199999999997</c:v>
                </c:pt>
                <c:pt idx="1203">
                  <c:v>120.299999999997</c:v>
                </c:pt>
                <c:pt idx="1204">
                  <c:v>120.399999999997</c:v>
                </c:pt>
                <c:pt idx="1205">
                  <c:v>120.499999999997</c:v>
                </c:pt>
                <c:pt idx="1206">
                  <c:v>120.599999999997</c:v>
                </c:pt>
                <c:pt idx="1207">
                  <c:v>120.699999999997</c:v>
                </c:pt>
                <c:pt idx="1208">
                  <c:v>120.799999999997</c:v>
                </c:pt>
                <c:pt idx="1209">
                  <c:v>120.899999999997</c:v>
                </c:pt>
                <c:pt idx="1210">
                  <c:v>120.999999999997</c:v>
                </c:pt>
                <c:pt idx="1211">
                  <c:v>121.099999999997</c:v>
                </c:pt>
                <c:pt idx="1212">
                  <c:v>121.199999999997</c:v>
                </c:pt>
                <c:pt idx="1213">
                  <c:v>121.299999999997</c:v>
                </c:pt>
                <c:pt idx="1214">
                  <c:v>121.399999999997</c:v>
                </c:pt>
                <c:pt idx="1215">
                  <c:v>121.499999999997</c:v>
                </c:pt>
                <c:pt idx="1216">
                  <c:v>121.599999999997</c:v>
                </c:pt>
                <c:pt idx="1217">
                  <c:v>121.699999999997</c:v>
                </c:pt>
                <c:pt idx="1218">
                  <c:v>121.799999999997</c:v>
                </c:pt>
                <c:pt idx="1219">
                  <c:v>121.899999999997</c:v>
                </c:pt>
                <c:pt idx="1220">
                  <c:v>121.999999999997</c:v>
                </c:pt>
                <c:pt idx="1221">
                  <c:v>122.099999999997</c:v>
                </c:pt>
                <c:pt idx="1222">
                  <c:v>122.199999999997</c:v>
                </c:pt>
                <c:pt idx="1223">
                  <c:v>122.299999999997</c:v>
                </c:pt>
                <c:pt idx="1224">
                  <c:v>122.399999999997</c:v>
                </c:pt>
                <c:pt idx="1225">
                  <c:v>122.499999999997</c:v>
                </c:pt>
                <c:pt idx="1226">
                  <c:v>122.599999999997</c:v>
                </c:pt>
                <c:pt idx="1227">
                  <c:v>122.699999999997</c:v>
                </c:pt>
                <c:pt idx="1228">
                  <c:v>122.799999999997</c:v>
                </c:pt>
                <c:pt idx="1229">
                  <c:v>122.899999999997</c:v>
                </c:pt>
                <c:pt idx="1230">
                  <c:v>122.999999999997</c:v>
                </c:pt>
                <c:pt idx="1231">
                  <c:v>123.099999999997</c:v>
                </c:pt>
                <c:pt idx="1232">
                  <c:v>123.199999999997</c:v>
                </c:pt>
                <c:pt idx="1233">
                  <c:v>123.299999999997</c:v>
                </c:pt>
                <c:pt idx="1234">
                  <c:v>123.399999999997</c:v>
                </c:pt>
                <c:pt idx="1235">
                  <c:v>123.499999999997</c:v>
                </c:pt>
                <c:pt idx="1236">
                  <c:v>123.599999999997</c:v>
                </c:pt>
                <c:pt idx="1237">
                  <c:v>123.699999999997</c:v>
                </c:pt>
                <c:pt idx="1238">
                  <c:v>123.799999999997</c:v>
                </c:pt>
                <c:pt idx="1239">
                  <c:v>123.899999999997</c:v>
                </c:pt>
                <c:pt idx="1240">
                  <c:v>123.999999999997</c:v>
                </c:pt>
                <c:pt idx="1241">
                  <c:v>124.099999999997</c:v>
                </c:pt>
                <c:pt idx="1242">
                  <c:v>124.199999999997</c:v>
                </c:pt>
                <c:pt idx="1243">
                  <c:v>124.299999999997</c:v>
                </c:pt>
                <c:pt idx="1244">
                  <c:v>124.399999999997</c:v>
                </c:pt>
                <c:pt idx="1245">
                  <c:v>124.499999999997</c:v>
                </c:pt>
                <c:pt idx="1246">
                  <c:v>124.599999999997</c:v>
                </c:pt>
                <c:pt idx="1247">
                  <c:v>124.699999999997</c:v>
                </c:pt>
                <c:pt idx="1248">
                  <c:v>124.799999999997</c:v>
                </c:pt>
                <c:pt idx="1249">
                  <c:v>124.899999999997</c:v>
                </c:pt>
                <c:pt idx="1250">
                  <c:v>124.999999999997</c:v>
                </c:pt>
                <c:pt idx="1251">
                  <c:v>125.099999999997</c:v>
                </c:pt>
                <c:pt idx="1252">
                  <c:v>125.199999999997</c:v>
                </c:pt>
                <c:pt idx="1253">
                  <c:v>125.299999999997</c:v>
                </c:pt>
                <c:pt idx="1254">
                  <c:v>125.399999999997</c:v>
                </c:pt>
                <c:pt idx="1255">
                  <c:v>125.499999999997</c:v>
                </c:pt>
                <c:pt idx="1256">
                  <c:v>125.599999999997</c:v>
                </c:pt>
                <c:pt idx="1257">
                  <c:v>125.699999999997</c:v>
                </c:pt>
                <c:pt idx="1258">
                  <c:v>125.799999999997</c:v>
                </c:pt>
                <c:pt idx="1259">
                  <c:v>125.899999999997</c:v>
                </c:pt>
                <c:pt idx="1260">
                  <c:v>125.999999999997</c:v>
                </c:pt>
                <c:pt idx="1261">
                  <c:v>126.099999999997</c:v>
                </c:pt>
                <c:pt idx="1262">
                  <c:v>126.199999999997</c:v>
                </c:pt>
                <c:pt idx="1263">
                  <c:v>126.299999999997</c:v>
                </c:pt>
                <c:pt idx="1264">
                  <c:v>126.399999999997</c:v>
                </c:pt>
                <c:pt idx="1265">
                  <c:v>126.499999999997</c:v>
                </c:pt>
                <c:pt idx="1266">
                  <c:v>126.599999999997</c:v>
                </c:pt>
                <c:pt idx="1267">
                  <c:v>126.699999999997</c:v>
                </c:pt>
                <c:pt idx="1268">
                  <c:v>126.799999999997</c:v>
                </c:pt>
                <c:pt idx="1269">
                  <c:v>126.899999999997</c:v>
                </c:pt>
                <c:pt idx="1270">
                  <c:v>126.999999999997</c:v>
                </c:pt>
                <c:pt idx="1271">
                  <c:v>127.099999999997</c:v>
                </c:pt>
                <c:pt idx="1272">
                  <c:v>127.199999999997</c:v>
                </c:pt>
                <c:pt idx="1273">
                  <c:v>127.299999999997</c:v>
                </c:pt>
                <c:pt idx="1274">
                  <c:v>127.399999999997</c:v>
                </c:pt>
                <c:pt idx="1275">
                  <c:v>127.499999999997</c:v>
                </c:pt>
                <c:pt idx="1276">
                  <c:v>127.599999999997</c:v>
                </c:pt>
                <c:pt idx="1277">
                  <c:v>127.699999999997</c:v>
                </c:pt>
                <c:pt idx="1278">
                  <c:v>127.799999999997</c:v>
                </c:pt>
                <c:pt idx="1279">
                  <c:v>127.899999999997</c:v>
                </c:pt>
                <c:pt idx="1280">
                  <c:v>127.999999999997</c:v>
                </c:pt>
                <c:pt idx="1281">
                  <c:v>128.099999999997</c:v>
                </c:pt>
                <c:pt idx="1282">
                  <c:v>128.199999999997</c:v>
                </c:pt>
                <c:pt idx="1283">
                  <c:v>128.299999999997</c:v>
                </c:pt>
                <c:pt idx="1284">
                  <c:v>128.399999999997</c:v>
                </c:pt>
                <c:pt idx="1285">
                  <c:v>128.499999999997</c:v>
                </c:pt>
                <c:pt idx="1286">
                  <c:v>128.599999999997</c:v>
                </c:pt>
                <c:pt idx="1287">
                  <c:v>128.699999999997</c:v>
                </c:pt>
                <c:pt idx="1288">
                  <c:v>128.799999999997</c:v>
                </c:pt>
                <c:pt idx="1289">
                  <c:v>128.899999999997</c:v>
                </c:pt>
                <c:pt idx="1290">
                  <c:v>128.999999999997</c:v>
                </c:pt>
                <c:pt idx="1291">
                  <c:v>129.099999999997</c:v>
                </c:pt>
                <c:pt idx="1292">
                  <c:v>129.199999999997</c:v>
                </c:pt>
                <c:pt idx="1293">
                  <c:v>129.299999999997</c:v>
                </c:pt>
                <c:pt idx="1294">
                  <c:v>129.399999999997</c:v>
                </c:pt>
                <c:pt idx="1295">
                  <c:v>129.499999999997</c:v>
                </c:pt>
                <c:pt idx="1296">
                  <c:v>129.599999999997</c:v>
                </c:pt>
                <c:pt idx="1297">
                  <c:v>129.699999999997</c:v>
                </c:pt>
                <c:pt idx="1298">
                  <c:v>129.799999999997</c:v>
                </c:pt>
                <c:pt idx="1299">
                  <c:v>129.899999999997</c:v>
                </c:pt>
                <c:pt idx="1300">
                  <c:v>129.999999999997</c:v>
                </c:pt>
                <c:pt idx="1301">
                  <c:v>130.099999999997</c:v>
                </c:pt>
                <c:pt idx="1302">
                  <c:v>130.199999999997</c:v>
                </c:pt>
                <c:pt idx="1303">
                  <c:v>130.299999999997</c:v>
                </c:pt>
                <c:pt idx="1304">
                  <c:v>130.399999999997</c:v>
                </c:pt>
                <c:pt idx="1305">
                  <c:v>130.499999999997</c:v>
                </c:pt>
                <c:pt idx="1306">
                  <c:v>130.599999999997</c:v>
                </c:pt>
                <c:pt idx="1307">
                  <c:v>130.699999999997</c:v>
                </c:pt>
                <c:pt idx="1308">
                  <c:v>130.799999999997</c:v>
                </c:pt>
                <c:pt idx="1309">
                  <c:v>130.899999999997</c:v>
                </c:pt>
                <c:pt idx="1310">
                  <c:v>130.999999999997</c:v>
                </c:pt>
                <c:pt idx="1311">
                  <c:v>131.099999999997</c:v>
                </c:pt>
                <c:pt idx="1312">
                  <c:v>131.199999999997</c:v>
                </c:pt>
                <c:pt idx="1313">
                  <c:v>131.299999999997</c:v>
                </c:pt>
                <c:pt idx="1314">
                  <c:v>131.399999999997</c:v>
                </c:pt>
                <c:pt idx="1315">
                  <c:v>131.499999999997</c:v>
                </c:pt>
                <c:pt idx="1316">
                  <c:v>131.599999999997</c:v>
                </c:pt>
                <c:pt idx="1317">
                  <c:v>131.699999999997</c:v>
                </c:pt>
                <c:pt idx="1318">
                  <c:v>131.799999999997</c:v>
                </c:pt>
                <c:pt idx="1319">
                  <c:v>131.899999999997</c:v>
                </c:pt>
                <c:pt idx="1320">
                  <c:v>131.999999999997</c:v>
                </c:pt>
                <c:pt idx="1321">
                  <c:v>132.099999999997</c:v>
                </c:pt>
                <c:pt idx="1322">
                  <c:v>132.199999999997</c:v>
                </c:pt>
                <c:pt idx="1323">
                  <c:v>132.299999999997</c:v>
                </c:pt>
                <c:pt idx="1324">
                  <c:v>132.399999999997</c:v>
                </c:pt>
                <c:pt idx="1325">
                  <c:v>132.499999999997</c:v>
                </c:pt>
                <c:pt idx="1326">
                  <c:v>132.599999999997</c:v>
                </c:pt>
                <c:pt idx="1327">
                  <c:v>132.699999999997</c:v>
                </c:pt>
                <c:pt idx="1328">
                  <c:v>132.799999999997</c:v>
                </c:pt>
                <c:pt idx="1329">
                  <c:v>132.899999999997</c:v>
                </c:pt>
                <c:pt idx="1330">
                  <c:v>132.999999999997</c:v>
                </c:pt>
                <c:pt idx="1331">
                  <c:v>133.099999999997</c:v>
                </c:pt>
                <c:pt idx="1332">
                  <c:v>133.199999999997</c:v>
                </c:pt>
                <c:pt idx="1333">
                  <c:v>133.299999999997</c:v>
                </c:pt>
                <c:pt idx="1334">
                  <c:v>133.399999999997</c:v>
                </c:pt>
                <c:pt idx="1335">
                  <c:v>133.499999999997</c:v>
                </c:pt>
                <c:pt idx="1336">
                  <c:v>133.599999999997</c:v>
                </c:pt>
                <c:pt idx="1337">
                  <c:v>133.699999999997</c:v>
                </c:pt>
                <c:pt idx="1338">
                  <c:v>133.799999999997</c:v>
                </c:pt>
                <c:pt idx="1339">
                  <c:v>133.899999999997</c:v>
                </c:pt>
                <c:pt idx="1340">
                  <c:v>133.999999999997</c:v>
                </c:pt>
                <c:pt idx="1341">
                  <c:v>134.099999999997</c:v>
                </c:pt>
                <c:pt idx="1342">
                  <c:v>134.199999999997</c:v>
                </c:pt>
                <c:pt idx="1343">
                  <c:v>134.299999999997</c:v>
                </c:pt>
                <c:pt idx="1344">
                  <c:v>134.399999999997</c:v>
                </c:pt>
                <c:pt idx="1345">
                  <c:v>134.499999999997</c:v>
                </c:pt>
                <c:pt idx="1346">
                  <c:v>134.599999999997</c:v>
                </c:pt>
                <c:pt idx="1347">
                  <c:v>134.699999999997</c:v>
                </c:pt>
                <c:pt idx="1348">
                  <c:v>134.799999999997</c:v>
                </c:pt>
                <c:pt idx="1349">
                  <c:v>134.899999999997</c:v>
                </c:pt>
                <c:pt idx="1350">
                  <c:v>134.999999999997</c:v>
                </c:pt>
                <c:pt idx="1351">
                  <c:v>135.099999999997</c:v>
                </c:pt>
                <c:pt idx="1352">
                  <c:v>135.199999999997</c:v>
                </c:pt>
                <c:pt idx="1353">
                  <c:v>135.299999999997</c:v>
                </c:pt>
                <c:pt idx="1354">
                  <c:v>135.399999999997</c:v>
                </c:pt>
                <c:pt idx="1355">
                  <c:v>135.499999999997</c:v>
                </c:pt>
                <c:pt idx="1356">
                  <c:v>135.599999999997</c:v>
                </c:pt>
                <c:pt idx="1357">
                  <c:v>135.699999999997</c:v>
                </c:pt>
                <c:pt idx="1358">
                  <c:v>135.799999999997</c:v>
                </c:pt>
                <c:pt idx="1359">
                  <c:v>135.899999999997</c:v>
                </c:pt>
                <c:pt idx="1360">
                  <c:v>135.999999999997</c:v>
                </c:pt>
                <c:pt idx="1361">
                  <c:v>136.099999999997</c:v>
                </c:pt>
                <c:pt idx="1362">
                  <c:v>136.199999999997</c:v>
                </c:pt>
                <c:pt idx="1363">
                  <c:v>136.299999999997</c:v>
                </c:pt>
                <c:pt idx="1364">
                  <c:v>136.399999999997</c:v>
                </c:pt>
                <c:pt idx="1365">
                  <c:v>136.499999999997</c:v>
                </c:pt>
                <c:pt idx="1366">
                  <c:v>136.599999999997</c:v>
                </c:pt>
                <c:pt idx="1367">
                  <c:v>136.699999999997</c:v>
                </c:pt>
                <c:pt idx="1368">
                  <c:v>136.799999999997</c:v>
                </c:pt>
                <c:pt idx="1369">
                  <c:v>136.899999999997</c:v>
                </c:pt>
                <c:pt idx="1370">
                  <c:v>136.999999999997</c:v>
                </c:pt>
                <c:pt idx="1371">
                  <c:v>137.099999999997</c:v>
                </c:pt>
                <c:pt idx="1372">
                  <c:v>137.199999999997</c:v>
                </c:pt>
                <c:pt idx="1373">
                  <c:v>137.299999999997</c:v>
                </c:pt>
                <c:pt idx="1374">
                  <c:v>137.399999999996</c:v>
                </c:pt>
                <c:pt idx="1375">
                  <c:v>137.499999999996</c:v>
                </c:pt>
                <c:pt idx="1376">
                  <c:v>137.599999999996</c:v>
                </c:pt>
                <c:pt idx="1377">
                  <c:v>137.699999999996</c:v>
                </c:pt>
                <c:pt idx="1378">
                  <c:v>137.799999999996</c:v>
                </c:pt>
                <c:pt idx="1379">
                  <c:v>137.899999999996</c:v>
                </c:pt>
                <c:pt idx="1380">
                  <c:v>137.999999999996</c:v>
                </c:pt>
                <c:pt idx="1381">
                  <c:v>138.099999999996</c:v>
                </c:pt>
                <c:pt idx="1382">
                  <c:v>138.199999999996</c:v>
                </c:pt>
                <c:pt idx="1383">
                  <c:v>138.299999999996</c:v>
                </c:pt>
                <c:pt idx="1384">
                  <c:v>138.399999999996</c:v>
                </c:pt>
                <c:pt idx="1385">
                  <c:v>138.499999999996</c:v>
                </c:pt>
                <c:pt idx="1386">
                  <c:v>138.599999999996</c:v>
                </c:pt>
                <c:pt idx="1387">
                  <c:v>138.699999999996</c:v>
                </c:pt>
                <c:pt idx="1388">
                  <c:v>138.799999999996</c:v>
                </c:pt>
                <c:pt idx="1389">
                  <c:v>138.899999999996</c:v>
                </c:pt>
                <c:pt idx="1390">
                  <c:v>138.999999999996</c:v>
                </c:pt>
                <c:pt idx="1391">
                  <c:v>139.099999999996</c:v>
                </c:pt>
                <c:pt idx="1392">
                  <c:v>139.199999999996</c:v>
                </c:pt>
                <c:pt idx="1393">
                  <c:v>139.299999999996</c:v>
                </c:pt>
                <c:pt idx="1394">
                  <c:v>139.399999999996</c:v>
                </c:pt>
                <c:pt idx="1395">
                  <c:v>139.499999999996</c:v>
                </c:pt>
                <c:pt idx="1396">
                  <c:v>139.599999999996</c:v>
                </c:pt>
                <c:pt idx="1397">
                  <c:v>139.699999999996</c:v>
                </c:pt>
                <c:pt idx="1398">
                  <c:v>139.799999999996</c:v>
                </c:pt>
                <c:pt idx="1399">
                  <c:v>139.899999999996</c:v>
                </c:pt>
                <c:pt idx="1400">
                  <c:v>139.999999999996</c:v>
                </c:pt>
                <c:pt idx="1401">
                  <c:v>140.099999999996</c:v>
                </c:pt>
                <c:pt idx="1402">
                  <c:v>140.199999999996</c:v>
                </c:pt>
                <c:pt idx="1403">
                  <c:v>140.299999999996</c:v>
                </c:pt>
                <c:pt idx="1404">
                  <c:v>140.399999999996</c:v>
                </c:pt>
                <c:pt idx="1405">
                  <c:v>140.499999999996</c:v>
                </c:pt>
                <c:pt idx="1406">
                  <c:v>140.599999999996</c:v>
                </c:pt>
                <c:pt idx="1407">
                  <c:v>140.699999999996</c:v>
                </c:pt>
                <c:pt idx="1408">
                  <c:v>140.799999999996</c:v>
                </c:pt>
                <c:pt idx="1409">
                  <c:v>140.899999999996</c:v>
                </c:pt>
                <c:pt idx="1410">
                  <c:v>140.999999999996</c:v>
                </c:pt>
                <c:pt idx="1411">
                  <c:v>141.099999999996</c:v>
                </c:pt>
                <c:pt idx="1412">
                  <c:v>141.199999999996</c:v>
                </c:pt>
                <c:pt idx="1413">
                  <c:v>141.299999999996</c:v>
                </c:pt>
                <c:pt idx="1414">
                  <c:v>141.399999999996</c:v>
                </c:pt>
                <c:pt idx="1415">
                  <c:v>141.499999999996</c:v>
                </c:pt>
                <c:pt idx="1416">
                  <c:v>141.599999999996</c:v>
                </c:pt>
                <c:pt idx="1417">
                  <c:v>141.699999999996</c:v>
                </c:pt>
                <c:pt idx="1418">
                  <c:v>141.799999999996</c:v>
                </c:pt>
                <c:pt idx="1419">
                  <c:v>141.899999999996</c:v>
                </c:pt>
                <c:pt idx="1420">
                  <c:v>141.999999999996</c:v>
                </c:pt>
                <c:pt idx="1421">
                  <c:v>142.099999999996</c:v>
                </c:pt>
                <c:pt idx="1422">
                  <c:v>142.199999999996</c:v>
                </c:pt>
                <c:pt idx="1423">
                  <c:v>142.299999999996</c:v>
                </c:pt>
                <c:pt idx="1424">
                  <c:v>142.399999999996</c:v>
                </c:pt>
                <c:pt idx="1425">
                  <c:v>142.499999999996</c:v>
                </c:pt>
                <c:pt idx="1426">
                  <c:v>142.599999999996</c:v>
                </c:pt>
                <c:pt idx="1427">
                  <c:v>142.699999999996</c:v>
                </c:pt>
                <c:pt idx="1428">
                  <c:v>142.799999999996</c:v>
                </c:pt>
                <c:pt idx="1429">
                  <c:v>142.899999999996</c:v>
                </c:pt>
                <c:pt idx="1430">
                  <c:v>142.999999999996</c:v>
                </c:pt>
                <c:pt idx="1431">
                  <c:v>143.099999999996</c:v>
                </c:pt>
                <c:pt idx="1432">
                  <c:v>143.199999999996</c:v>
                </c:pt>
                <c:pt idx="1433">
                  <c:v>143.299999999996</c:v>
                </c:pt>
                <c:pt idx="1434">
                  <c:v>143.399999999996</c:v>
                </c:pt>
                <c:pt idx="1435">
                  <c:v>143.499999999996</c:v>
                </c:pt>
                <c:pt idx="1436">
                  <c:v>143.599999999996</c:v>
                </c:pt>
                <c:pt idx="1437">
                  <c:v>143.699999999996</c:v>
                </c:pt>
                <c:pt idx="1438">
                  <c:v>143.799999999996</c:v>
                </c:pt>
                <c:pt idx="1439">
                  <c:v>143.899999999996</c:v>
                </c:pt>
                <c:pt idx="1440">
                  <c:v>143.999999999996</c:v>
                </c:pt>
                <c:pt idx="1441">
                  <c:v>144.099999999996</c:v>
                </c:pt>
                <c:pt idx="1442">
                  <c:v>144.199999999996</c:v>
                </c:pt>
                <c:pt idx="1443">
                  <c:v>144.299999999996</c:v>
                </c:pt>
                <c:pt idx="1444">
                  <c:v>144.399999999996</c:v>
                </c:pt>
                <c:pt idx="1445">
                  <c:v>144.499999999996</c:v>
                </c:pt>
                <c:pt idx="1446">
                  <c:v>144.599999999996</c:v>
                </c:pt>
                <c:pt idx="1447">
                  <c:v>144.699999999996</c:v>
                </c:pt>
                <c:pt idx="1448">
                  <c:v>144.799999999996</c:v>
                </c:pt>
                <c:pt idx="1449">
                  <c:v>144.899999999996</c:v>
                </c:pt>
                <c:pt idx="1450">
                  <c:v>144.999999999996</c:v>
                </c:pt>
                <c:pt idx="1451">
                  <c:v>145.099999999996</c:v>
                </c:pt>
                <c:pt idx="1452">
                  <c:v>145.199999999996</c:v>
                </c:pt>
                <c:pt idx="1453">
                  <c:v>145.299999999996</c:v>
                </c:pt>
                <c:pt idx="1454">
                  <c:v>145.399999999996</c:v>
                </c:pt>
                <c:pt idx="1455">
                  <c:v>145.499999999996</c:v>
                </c:pt>
                <c:pt idx="1456">
                  <c:v>145.599999999996</c:v>
                </c:pt>
                <c:pt idx="1457">
                  <c:v>145.699999999996</c:v>
                </c:pt>
                <c:pt idx="1458">
                  <c:v>145.799999999996</c:v>
                </c:pt>
                <c:pt idx="1459">
                  <c:v>145.899999999996</c:v>
                </c:pt>
                <c:pt idx="1460">
                  <c:v>145.999999999996</c:v>
                </c:pt>
                <c:pt idx="1461">
                  <c:v>146.099999999996</c:v>
                </c:pt>
                <c:pt idx="1462">
                  <c:v>146.199999999996</c:v>
                </c:pt>
                <c:pt idx="1463">
                  <c:v>146.299999999996</c:v>
                </c:pt>
                <c:pt idx="1464">
                  <c:v>146.399999999996</c:v>
                </c:pt>
                <c:pt idx="1465">
                  <c:v>146.499999999996</c:v>
                </c:pt>
                <c:pt idx="1466">
                  <c:v>146.599999999996</c:v>
                </c:pt>
                <c:pt idx="1467">
                  <c:v>146.699999999996</c:v>
                </c:pt>
                <c:pt idx="1468">
                  <c:v>146.799999999996</c:v>
                </c:pt>
                <c:pt idx="1469">
                  <c:v>146.899999999996</c:v>
                </c:pt>
                <c:pt idx="1470">
                  <c:v>146.999999999996</c:v>
                </c:pt>
                <c:pt idx="1471">
                  <c:v>147.099999999996</c:v>
                </c:pt>
                <c:pt idx="1472">
                  <c:v>147.199999999996</c:v>
                </c:pt>
                <c:pt idx="1473">
                  <c:v>147.299999999996</c:v>
                </c:pt>
                <c:pt idx="1474">
                  <c:v>147.399999999996</c:v>
                </c:pt>
                <c:pt idx="1475">
                  <c:v>147.499999999996</c:v>
                </c:pt>
                <c:pt idx="1476">
                  <c:v>147.599999999996</c:v>
                </c:pt>
                <c:pt idx="1477">
                  <c:v>147.699999999996</c:v>
                </c:pt>
                <c:pt idx="1478">
                  <c:v>147.799999999996</c:v>
                </c:pt>
                <c:pt idx="1479">
                  <c:v>147.899999999996</c:v>
                </c:pt>
                <c:pt idx="1480">
                  <c:v>147.999999999996</c:v>
                </c:pt>
                <c:pt idx="1481">
                  <c:v>148.099999999996</c:v>
                </c:pt>
                <c:pt idx="1482">
                  <c:v>148.199999999996</c:v>
                </c:pt>
                <c:pt idx="1483">
                  <c:v>148.299999999996</c:v>
                </c:pt>
                <c:pt idx="1484">
                  <c:v>148.399999999996</c:v>
                </c:pt>
                <c:pt idx="1485">
                  <c:v>148.499999999996</c:v>
                </c:pt>
                <c:pt idx="1486">
                  <c:v>148.599999999996</c:v>
                </c:pt>
                <c:pt idx="1487">
                  <c:v>148.699999999996</c:v>
                </c:pt>
                <c:pt idx="1488">
                  <c:v>148.799999999996</c:v>
                </c:pt>
                <c:pt idx="1489">
                  <c:v>148.899999999996</c:v>
                </c:pt>
                <c:pt idx="1490">
                  <c:v>148.999999999996</c:v>
                </c:pt>
                <c:pt idx="1491">
                  <c:v>149.099999999996</c:v>
                </c:pt>
                <c:pt idx="1492">
                  <c:v>149.199999999996</c:v>
                </c:pt>
                <c:pt idx="1493">
                  <c:v>149.299999999996</c:v>
                </c:pt>
                <c:pt idx="1494">
                  <c:v>149.399999999996</c:v>
                </c:pt>
                <c:pt idx="1495">
                  <c:v>149.499999999996</c:v>
                </c:pt>
                <c:pt idx="1496">
                  <c:v>149.599999999996</c:v>
                </c:pt>
                <c:pt idx="1497">
                  <c:v>149.699999999996</c:v>
                </c:pt>
                <c:pt idx="1498">
                  <c:v>149.799999999996</c:v>
                </c:pt>
                <c:pt idx="1499">
                  <c:v>149.899999999996</c:v>
                </c:pt>
                <c:pt idx="1500">
                  <c:v>149.999999999996</c:v>
                </c:pt>
                <c:pt idx="1501">
                  <c:v>150.099999999996</c:v>
                </c:pt>
                <c:pt idx="1502">
                  <c:v>150.199999999996</c:v>
                </c:pt>
                <c:pt idx="1503">
                  <c:v>150.299999999996</c:v>
                </c:pt>
                <c:pt idx="1504">
                  <c:v>150.399999999996</c:v>
                </c:pt>
                <c:pt idx="1505">
                  <c:v>150.499999999996</c:v>
                </c:pt>
                <c:pt idx="1506">
                  <c:v>150.599999999996</c:v>
                </c:pt>
                <c:pt idx="1507">
                  <c:v>150.699999999996</c:v>
                </c:pt>
                <c:pt idx="1508">
                  <c:v>150.799999999996</c:v>
                </c:pt>
                <c:pt idx="1509">
                  <c:v>150.899999999996</c:v>
                </c:pt>
                <c:pt idx="1510">
                  <c:v>150.999999999996</c:v>
                </c:pt>
                <c:pt idx="1511">
                  <c:v>151.099999999996</c:v>
                </c:pt>
                <c:pt idx="1512">
                  <c:v>151.199999999996</c:v>
                </c:pt>
                <c:pt idx="1513">
                  <c:v>151.299999999996</c:v>
                </c:pt>
                <c:pt idx="1514">
                  <c:v>151.399999999996</c:v>
                </c:pt>
                <c:pt idx="1515">
                  <c:v>151.499999999996</c:v>
                </c:pt>
                <c:pt idx="1516">
                  <c:v>151.599999999996</c:v>
                </c:pt>
                <c:pt idx="1517">
                  <c:v>151.699999999996</c:v>
                </c:pt>
                <c:pt idx="1518">
                  <c:v>151.799999999996</c:v>
                </c:pt>
                <c:pt idx="1519">
                  <c:v>151.899999999996</c:v>
                </c:pt>
                <c:pt idx="1520">
                  <c:v>151.999999999996</c:v>
                </c:pt>
                <c:pt idx="1521">
                  <c:v>152.099999999996</c:v>
                </c:pt>
                <c:pt idx="1522">
                  <c:v>152.199999999996</c:v>
                </c:pt>
                <c:pt idx="1523">
                  <c:v>152.299999999996</c:v>
                </c:pt>
                <c:pt idx="1524">
                  <c:v>152.399999999996</c:v>
                </c:pt>
                <c:pt idx="1525">
                  <c:v>152.499999999996</c:v>
                </c:pt>
                <c:pt idx="1526">
                  <c:v>152.599999999996</c:v>
                </c:pt>
                <c:pt idx="1527">
                  <c:v>152.699999999996</c:v>
                </c:pt>
                <c:pt idx="1528">
                  <c:v>152.799999999996</c:v>
                </c:pt>
                <c:pt idx="1529">
                  <c:v>152.899999999996</c:v>
                </c:pt>
                <c:pt idx="1530">
                  <c:v>152.999999999996</c:v>
                </c:pt>
                <c:pt idx="1531">
                  <c:v>153.099999999996</c:v>
                </c:pt>
                <c:pt idx="1532">
                  <c:v>153.199999999996</c:v>
                </c:pt>
                <c:pt idx="1533">
                  <c:v>153.299999999996</c:v>
                </c:pt>
                <c:pt idx="1534">
                  <c:v>153.399999999996</c:v>
                </c:pt>
                <c:pt idx="1535">
                  <c:v>153.499999999996</c:v>
                </c:pt>
                <c:pt idx="1536">
                  <c:v>153.599999999996</c:v>
                </c:pt>
                <c:pt idx="1537">
                  <c:v>153.699999999996</c:v>
                </c:pt>
                <c:pt idx="1538">
                  <c:v>153.799999999996</c:v>
                </c:pt>
                <c:pt idx="1539">
                  <c:v>153.899999999996</c:v>
                </c:pt>
                <c:pt idx="1540">
                  <c:v>153.999999999996</c:v>
                </c:pt>
                <c:pt idx="1541">
                  <c:v>154.099999999996</c:v>
                </c:pt>
                <c:pt idx="1542">
                  <c:v>154.199999999996</c:v>
                </c:pt>
                <c:pt idx="1543">
                  <c:v>154.299999999996</c:v>
                </c:pt>
                <c:pt idx="1544">
                  <c:v>154.399999999996</c:v>
                </c:pt>
                <c:pt idx="1545">
                  <c:v>154.499999999996</c:v>
                </c:pt>
                <c:pt idx="1546">
                  <c:v>154.599999999996</c:v>
                </c:pt>
                <c:pt idx="1547">
                  <c:v>154.699999999996</c:v>
                </c:pt>
                <c:pt idx="1548">
                  <c:v>154.799999999996</c:v>
                </c:pt>
                <c:pt idx="1549">
                  <c:v>154.899999999995</c:v>
                </c:pt>
                <c:pt idx="1550">
                  <c:v>154.999999999995</c:v>
                </c:pt>
                <c:pt idx="1551">
                  <c:v>155.099999999996</c:v>
                </c:pt>
                <c:pt idx="1552">
                  <c:v>155.199999999995</c:v>
                </c:pt>
                <c:pt idx="1553">
                  <c:v>155.299999999995</c:v>
                </c:pt>
                <c:pt idx="1554">
                  <c:v>155.399999999995</c:v>
                </c:pt>
                <c:pt idx="1555">
                  <c:v>155.499999999995</c:v>
                </c:pt>
                <c:pt idx="1556">
                  <c:v>155.599999999995</c:v>
                </c:pt>
                <c:pt idx="1557">
                  <c:v>155.699999999995</c:v>
                </c:pt>
                <c:pt idx="1558">
                  <c:v>155.799999999995</c:v>
                </c:pt>
                <c:pt idx="1559">
                  <c:v>155.899999999995</c:v>
                </c:pt>
                <c:pt idx="1560">
                  <c:v>155.999999999995</c:v>
                </c:pt>
                <c:pt idx="1561">
                  <c:v>156.099999999995</c:v>
                </c:pt>
                <c:pt idx="1562">
                  <c:v>156.199999999995</c:v>
                </c:pt>
                <c:pt idx="1563">
                  <c:v>156.299999999995</c:v>
                </c:pt>
                <c:pt idx="1564">
                  <c:v>156.399999999995</c:v>
                </c:pt>
                <c:pt idx="1565">
                  <c:v>156.499999999995</c:v>
                </c:pt>
                <c:pt idx="1566">
                  <c:v>156.599999999995</c:v>
                </c:pt>
                <c:pt idx="1567">
                  <c:v>156.699999999995</c:v>
                </c:pt>
                <c:pt idx="1568">
                  <c:v>156.799999999995</c:v>
                </c:pt>
                <c:pt idx="1569">
                  <c:v>156.899999999995</c:v>
                </c:pt>
                <c:pt idx="1570">
                  <c:v>156.999999999995</c:v>
                </c:pt>
                <c:pt idx="1571">
                  <c:v>157.099999999995</c:v>
                </c:pt>
                <c:pt idx="1572">
                  <c:v>157.199999999995</c:v>
                </c:pt>
                <c:pt idx="1573">
                  <c:v>157.299999999995</c:v>
                </c:pt>
                <c:pt idx="1574">
                  <c:v>157.399999999995</c:v>
                </c:pt>
                <c:pt idx="1575">
                  <c:v>157.499999999995</c:v>
                </c:pt>
                <c:pt idx="1576">
                  <c:v>157.599999999995</c:v>
                </c:pt>
                <c:pt idx="1577">
                  <c:v>157.699999999995</c:v>
                </c:pt>
                <c:pt idx="1578">
                  <c:v>157.799999999995</c:v>
                </c:pt>
                <c:pt idx="1579">
                  <c:v>157.899999999995</c:v>
                </c:pt>
                <c:pt idx="1580">
                  <c:v>157.999999999995</c:v>
                </c:pt>
                <c:pt idx="1581">
                  <c:v>158.099999999995</c:v>
                </c:pt>
                <c:pt idx="1582">
                  <c:v>158.199999999995</c:v>
                </c:pt>
                <c:pt idx="1583">
                  <c:v>158.299999999995</c:v>
                </c:pt>
                <c:pt idx="1584">
                  <c:v>158.399999999995</c:v>
                </c:pt>
                <c:pt idx="1585">
                  <c:v>158.499999999995</c:v>
                </c:pt>
                <c:pt idx="1586">
                  <c:v>158.599999999995</c:v>
                </c:pt>
                <c:pt idx="1587">
                  <c:v>158.699999999995</c:v>
                </c:pt>
                <c:pt idx="1588">
                  <c:v>158.799999999995</c:v>
                </c:pt>
                <c:pt idx="1589">
                  <c:v>158.899999999995</c:v>
                </c:pt>
                <c:pt idx="1590">
                  <c:v>158.999999999995</c:v>
                </c:pt>
                <c:pt idx="1591">
                  <c:v>159.099999999995</c:v>
                </c:pt>
                <c:pt idx="1592">
                  <c:v>159.199999999995</c:v>
                </c:pt>
                <c:pt idx="1593">
                  <c:v>159.299999999995</c:v>
                </c:pt>
                <c:pt idx="1594">
                  <c:v>159.399999999995</c:v>
                </c:pt>
                <c:pt idx="1595">
                  <c:v>159.499999999995</c:v>
                </c:pt>
                <c:pt idx="1596">
                  <c:v>159.599999999995</c:v>
                </c:pt>
                <c:pt idx="1597">
                  <c:v>159.699999999995</c:v>
                </c:pt>
                <c:pt idx="1598">
                  <c:v>159.799999999995</c:v>
                </c:pt>
                <c:pt idx="1599">
                  <c:v>159.899999999995</c:v>
                </c:pt>
                <c:pt idx="1600">
                  <c:v>159.999999999995</c:v>
                </c:pt>
                <c:pt idx="1601">
                  <c:v>160.099999999995</c:v>
                </c:pt>
                <c:pt idx="1602">
                  <c:v>160.199999999995</c:v>
                </c:pt>
                <c:pt idx="1603">
                  <c:v>160.299999999995</c:v>
                </c:pt>
                <c:pt idx="1604">
                  <c:v>160.399999999995</c:v>
                </c:pt>
                <c:pt idx="1605">
                  <c:v>160.499999999995</c:v>
                </c:pt>
                <c:pt idx="1606">
                  <c:v>160.599999999995</c:v>
                </c:pt>
                <c:pt idx="1607">
                  <c:v>160.699999999995</c:v>
                </c:pt>
                <c:pt idx="1608">
                  <c:v>160.799999999995</c:v>
                </c:pt>
                <c:pt idx="1609">
                  <c:v>160.899999999995</c:v>
                </c:pt>
                <c:pt idx="1610">
                  <c:v>160.999999999995</c:v>
                </c:pt>
                <c:pt idx="1611">
                  <c:v>161.099999999995</c:v>
                </c:pt>
                <c:pt idx="1612">
                  <c:v>161.199999999995</c:v>
                </c:pt>
                <c:pt idx="1613">
                  <c:v>161.299999999995</c:v>
                </c:pt>
                <c:pt idx="1614">
                  <c:v>161.399999999995</c:v>
                </c:pt>
                <c:pt idx="1615">
                  <c:v>161.499999999995</c:v>
                </c:pt>
                <c:pt idx="1616">
                  <c:v>161.599999999995</c:v>
                </c:pt>
                <c:pt idx="1617">
                  <c:v>161.699999999995</c:v>
                </c:pt>
                <c:pt idx="1618">
                  <c:v>161.799999999995</c:v>
                </c:pt>
                <c:pt idx="1619">
                  <c:v>161.899999999995</c:v>
                </c:pt>
                <c:pt idx="1620">
                  <c:v>161.999999999995</c:v>
                </c:pt>
                <c:pt idx="1621">
                  <c:v>162.099999999995</c:v>
                </c:pt>
                <c:pt idx="1622">
                  <c:v>162.199999999995</c:v>
                </c:pt>
                <c:pt idx="1623">
                  <c:v>162.299999999995</c:v>
                </c:pt>
                <c:pt idx="1624">
                  <c:v>162.399999999995</c:v>
                </c:pt>
                <c:pt idx="1625">
                  <c:v>162.499999999995</c:v>
                </c:pt>
                <c:pt idx="1626">
                  <c:v>162.599999999995</c:v>
                </c:pt>
                <c:pt idx="1627">
                  <c:v>162.699999999995</c:v>
                </c:pt>
                <c:pt idx="1628">
                  <c:v>162.799999999995</c:v>
                </c:pt>
                <c:pt idx="1629">
                  <c:v>162.899999999995</c:v>
                </c:pt>
                <c:pt idx="1630">
                  <c:v>162.999999999995</c:v>
                </c:pt>
                <c:pt idx="1631">
                  <c:v>163.099999999995</c:v>
                </c:pt>
                <c:pt idx="1632">
                  <c:v>163.199999999995</c:v>
                </c:pt>
                <c:pt idx="1633">
                  <c:v>163.299999999995</c:v>
                </c:pt>
                <c:pt idx="1634">
                  <c:v>163.399999999995</c:v>
                </c:pt>
                <c:pt idx="1635">
                  <c:v>163.499999999995</c:v>
                </c:pt>
                <c:pt idx="1636">
                  <c:v>163.599999999995</c:v>
                </c:pt>
                <c:pt idx="1637">
                  <c:v>163.699999999995</c:v>
                </c:pt>
                <c:pt idx="1638">
                  <c:v>163.799999999995</c:v>
                </c:pt>
                <c:pt idx="1639">
                  <c:v>163.899999999995</c:v>
                </c:pt>
                <c:pt idx="1640">
                  <c:v>163.999999999995</c:v>
                </c:pt>
                <c:pt idx="1641">
                  <c:v>164.099999999995</c:v>
                </c:pt>
                <c:pt idx="1642">
                  <c:v>164.199999999995</c:v>
                </c:pt>
                <c:pt idx="1643">
                  <c:v>164.299999999995</c:v>
                </c:pt>
                <c:pt idx="1644">
                  <c:v>164.399999999995</c:v>
                </c:pt>
                <c:pt idx="1645">
                  <c:v>164.499999999995</c:v>
                </c:pt>
                <c:pt idx="1646">
                  <c:v>164.599999999995</c:v>
                </c:pt>
                <c:pt idx="1647">
                  <c:v>164.699999999995</c:v>
                </c:pt>
                <c:pt idx="1648">
                  <c:v>164.799999999995</c:v>
                </c:pt>
                <c:pt idx="1649">
                  <c:v>164.899999999995</c:v>
                </c:pt>
                <c:pt idx="1650">
                  <c:v>164.999999999995</c:v>
                </c:pt>
                <c:pt idx="1651">
                  <c:v>165.099999999995</c:v>
                </c:pt>
                <c:pt idx="1652">
                  <c:v>165.199999999995</c:v>
                </c:pt>
                <c:pt idx="1653">
                  <c:v>165.299999999995</c:v>
                </c:pt>
                <c:pt idx="1654">
                  <c:v>165.399999999995</c:v>
                </c:pt>
                <c:pt idx="1655">
                  <c:v>165.499999999995</c:v>
                </c:pt>
                <c:pt idx="1656">
                  <c:v>165.599999999995</c:v>
                </c:pt>
                <c:pt idx="1657">
                  <c:v>165.699999999995</c:v>
                </c:pt>
                <c:pt idx="1658">
                  <c:v>165.799999999995</c:v>
                </c:pt>
                <c:pt idx="1659">
                  <c:v>165.899999999995</c:v>
                </c:pt>
                <c:pt idx="1660">
                  <c:v>165.999999999995</c:v>
                </c:pt>
                <c:pt idx="1661">
                  <c:v>166.099999999995</c:v>
                </c:pt>
                <c:pt idx="1662">
                  <c:v>166.199999999995</c:v>
                </c:pt>
                <c:pt idx="1663">
                  <c:v>166.299999999995</c:v>
                </c:pt>
                <c:pt idx="1664">
                  <c:v>166.399999999995</c:v>
                </c:pt>
                <c:pt idx="1665">
                  <c:v>166.499999999995</c:v>
                </c:pt>
                <c:pt idx="1666">
                  <c:v>166.599999999995</c:v>
                </c:pt>
                <c:pt idx="1667">
                  <c:v>166.699999999995</c:v>
                </c:pt>
                <c:pt idx="1668">
                  <c:v>166.799999999995</c:v>
                </c:pt>
                <c:pt idx="1669">
                  <c:v>166.899999999995</c:v>
                </c:pt>
                <c:pt idx="1670">
                  <c:v>166.999999999995</c:v>
                </c:pt>
                <c:pt idx="1671">
                  <c:v>167.099999999995</c:v>
                </c:pt>
                <c:pt idx="1672">
                  <c:v>167.199999999995</c:v>
                </c:pt>
                <c:pt idx="1673">
                  <c:v>167.299999999995</c:v>
                </c:pt>
                <c:pt idx="1674">
                  <c:v>167.399999999995</c:v>
                </c:pt>
                <c:pt idx="1675">
                  <c:v>167.499999999995</c:v>
                </c:pt>
                <c:pt idx="1676">
                  <c:v>167.599999999995</c:v>
                </c:pt>
                <c:pt idx="1677">
                  <c:v>167.699999999995</c:v>
                </c:pt>
                <c:pt idx="1678">
                  <c:v>167.799999999995</c:v>
                </c:pt>
                <c:pt idx="1679">
                  <c:v>167.899999999995</c:v>
                </c:pt>
                <c:pt idx="1680">
                  <c:v>167.999999999995</c:v>
                </c:pt>
                <c:pt idx="1681">
                  <c:v>168.099999999995</c:v>
                </c:pt>
                <c:pt idx="1682">
                  <c:v>168.199999999995</c:v>
                </c:pt>
                <c:pt idx="1683">
                  <c:v>168.299999999995</c:v>
                </c:pt>
                <c:pt idx="1684">
                  <c:v>168.399999999995</c:v>
                </c:pt>
                <c:pt idx="1685">
                  <c:v>168.499999999995</c:v>
                </c:pt>
                <c:pt idx="1686">
                  <c:v>168.599999999995</c:v>
                </c:pt>
                <c:pt idx="1687">
                  <c:v>168.699999999995</c:v>
                </c:pt>
                <c:pt idx="1688">
                  <c:v>168.799999999995</c:v>
                </c:pt>
                <c:pt idx="1689">
                  <c:v>168.899999999995</c:v>
                </c:pt>
                <c:pt idx="1690">
                  <c:v>168.999999999995</c:v>
                </c:pt>
                <c:pt idx="1691">
                  <c:v>169.099999999995</c:v>
                </c:pt>
                <c:pt idx="1692">
                  <c:v>169.199999999995</c:v>
                </c:pt>
                <c:pt idx="1693">
                  <c:v>169.299999999995</c:v>
                </c:pt>
                <c:pt idx="1694">
                  <c:v>169.399999999995</c:v>
                </c:pt>
                <c:pt idx="1695">
                  <c:v>169.499999999995</c:v>
                </c:pt>
                <c:pt idx="1696">
                  <c:v>169.599999999995</c:v>
                </c:pt>
                <c:pt idx="1697">
                  <c:v>169.699999999995</c:v>
                </c:pt>
                <c:pt idx="1698">
                  <c:v>169.799999999995</c:v>
                </c:pt>
                <c:pt idx="1699">
                  <c:v>169.899999999995</c:v>
                </c:pt>
                <c:pt idx="1700">
                  <c:v>169.999999999995</c:v>
                </c:pt>
                <c:pt idx="1701">
                  <c:v>170.099999999995</c:v>
                </c:pt>
                <c:pt idx="1702">
                  <c:v>170.199999999995</c:v>
                </c:pt>
                <c:pt idx="1703">
                  <c:v>170.299999999995</c:v>
                </c:pt>
                <c:pt idx="1704">
                  <c:v>170.399999999995</c:v>
                </c:pt>
                <c:pt idx="1705">
                  <c:v>170.499999999995</c:v>
                </c:pt>
                <c:pt idx="1706">
                  <c:v>170.599999999995</c:v>
                </c:pt>
                <c:pt idx="1707">
                  <c:v>170.699999999995</c:v>
                </c:pt>
                <c:pt idx="1708">
                  <c:v>170.799999999995</c:v>
                </c:pt>
                <c:pt idx="1709">
                  <c:v>170.899999999995</c:v>
                </c:pt>
                <c:pt idx="1710">
                  <c:v>170.999999999995</c:v>
                </c:pt>
                <c:pt idx="1711">
                  <c:v>171.099999999995</c:v>
                </c:pt>
                <c:pt idx="1712">
                  <c:v>171.199999999995</c:v>
                </c:pt>
                <c:pt idx="1713">
                  <c:v>171.299999999995</c:v>
                </c:pt>
                <c:pt idx="1714">
                  <c:v>171.399999999995</c:v>
                </c:pt>
                <c:pt idx="1715">
                  <c:v>171.499999999995</c:v>
                </c:pt>
                <c:pt idx="1716">
                  <c:v>171.599999999995</c:v>
                </c:pt>
                <c:pt idx="1717">
                  <c:v>171.699999999995</c:v>
                </c:pt>
                <c:pt idx="1718">
                  <c:v>171.799999999995</c:v>
                </c:pt>
                <c:pt idx="1719">
                  <c:v>171.899999999995</c:v>
                </c:pt>
                <c:pt idx="1720">
                  <c:v>171.999999999995</c:v>
                </c:pt>
                <c:pt idx="1721">
                  <c:v>172.099999999995</c:v>
                </c:pt>
                <c:pt idx="1722">
                  <c:v>172.199999999995</c:v>
                </c:pt>
                <c:pt idx="1723">
                  <c:v>172.299999999995</c:v>
                </c:pt>
                <c:pt idx="1724">
                  <c:v>172.399999999995</c:v>
                </c:pt>
                <c:pt idx="1725">
                  <c:v>172.499999999994</c:v>
                </c:pt>
                <c:pt idx="1726">
                  <c:v>172.599999999995</c:v>
                </c:pt>
                <c:pt idx="1727">
                  <c:v>172.699999999994</c:v>
                </c:pt>
                <c:pt idx="1728">
                  <c:v>172.799999999994</c:v>
                </c:pt>
                <c:pt idx="1729">
                  <c:v>172.899999999994</c:v>
                </c:pt>
                <c:pt idx="1730">
                  <c:v>172.999999999994</c:v>
                </c:pt>
                <c:pt idx="1731">
                  <c:v>173.099999999994</c:v>
                </c:pt>
                <c:pt idx="1732">
                  <c:v>173.199999999994</c:v>
                </c:pt>
                <c:pt idx="1733">
                  <c:v>173.299999999994</c:v>
                </c:pt>
                <c:pt idx="1734">
                  <c:v>173.399999999994</c:v>
                </c:pt>
                <c:pt idx="1735">
                  <c:v>173.499999999994</c:v>
                </c:pt>
                <c:pt idx="1736">
                  <c:v>173.599999999994</c:v>
                </c:pt>
                <c:pt idx="1737">
                  <c:v>173.699999999994</c:v>
                </c:pt>
                <c:pt idx="1738">
                  <c:v>173.799999999994</c:v>
                </c:pt>
                <c:pt idx="1739">
                  <c:v>173.899999999994</c:v>
                </c:pt>
                <c:pt idx="1740">
                  <c:v>173.999999999994</c:v>
                </c:pt>
                <c:pt idx="1741">
                  <c:v>174.099999999994</c:v>
                </c:pt>
                <c:pt idx="1742">
                  <c:v>174.199999999994</c:v>
                </c:pt>
                <c:pt idx="1743">
                  <c:v>174.299999999994</c:v>
                </c:pt>
                <c:pt idx="1744">
                  <c:v>174.399999999994</c:v>
                </c:pt>
                <c:pt idx="1745">
                  <c:v>174.499999999994</c:v>
                </c:pt>
                <c:pt idx="1746">
                  <c:v>174.599999999994</c:v>
                </c:pt>
                <c:pt idx="1747">
                  <c:v>174.699999999994</c:v>
                </c:pt>
                <c:pt idx="1748">
                  <c:v>174.799999999994</c:v>
                </c:pt>
                <c:pt idx="1749">
                  <c:v>174.899999999994</c:v>
                </c:pt>
                <c:pt idx="1750">
                  <c:v>174.999999999994</c:v>
                </c:pt>
                <c:pt idx="1751">
                  <c:v>175.099999999994</c:v>
                </c:pt>
                <c:pt idx="1752">
                  <c:v>175.199999999994</c:v>
                </c:pt>
                <c:pt idx="1753">
                  <c:v>175.299999999994</c:v>
                </c:pt>
                <c:pt idx="1754">
                  <c:v>175.399999999994</c:v>
                </c:pt>
                <c:pt idx="1755">
                  <c:v>175.499999999994</c:v>
                </c:pt>
                <c:pt idx="1756">
                  <c:v>175.599999999994</c:v>
                </c:pt>
                <c:pt idx="1757">
                  <c:v>175.699999999994</c:v>
                </c:pt>
                <c:pt idx="1758">
                  <c:v>175.799999999994</c:v>
                </c:pt>
                <c:pt idx="1759">
                  <c:v>175.899999999994</c:v>
                </c:pt>
                <c:pt idx="1760">
                  <c:v>175.999999999994</c:v>
                </c:pt>
                <c:pt idx="1761">
                  <c:v>176.099999999994</c:v>
                </c:pt>
                <c:pt idx="1762">
                  <c:v>176.199999999994</c:v>
                </c:pt>
                <c:pt idx="1763">
                  <c:v>176.299999999994</c:v>
                </c:pt>
                <c:pt idx="1764">
                  <c:v>176.399999999994</c:v>
                </c:pt>
                <c:pt idx="1765">
                  <c:v>176.499999999994</c:v>
                </c:pt>
                <c:pt idx="1766">
                  <c:v>176.599999999994</c:v>
                </c:pt>
                <c:pt idx="1767">
                  <c:v>176.699999999994</c:v>
                </c:pt>
                <c:pt idx="1768">
                  <c:v>176.799999999994</c:v>
                </c:pt>
                <c:pt idx="1769">
                  <c:v>176.899999999994</c:v>
                </c:pt>
                <c:pt idx="1770">
                  <c:v>176.999999999994</c:v>
                </c:pt>
                <c:pt idx="1771">
                  <c:v>177.099999999994</c:v>
                </c:pt>
                <c:pt idx="1772">
                  <c:v>177.199999999994</c:v>
                </c:pt>
                <c:pt idx="1773">
                  <c:v>177.299999999994</c:v>
                </c:pt>
                <c:pt idx="1774">
                  <c:v>177.399999999994</c:v>
                </c:pt>
                <c:pt idx="1775">
                  <c:v>177.499999999994</c:v>
                </c:pt>
                <c:pt idx="1776">
                  <c:v>177.599999999994</c:v>
                </c:pt>
                <c:pt idx="1777">
                  <c:v>177.699999999994</c:v>
                </c:pt>
                <c:pt idx="1778">
                  <c:v>177.799999999994</c:v>
                </c:pt>
                <c:pt idx="1779">
                  <c:v>177.899999999994</c:v>
                </c:pt>
                <c:pt idx="1780">
                  <c:v>177.999999999994</c:v>
                </c:pt>
                <c:pt idx="1781">
                  <c:v>178.099999999994</c:v>
                </c:pt>
                <c:pt idx="1782">
                  <c:v>178.199999999994</c:v>
                </c:pt>
                <c:pt idx="1783">
                  <c:v>178.299999999994</c:v>
                </c:pt>
                <c:pt idx="1784">
                  <c:v>178.399999999994</c:v>
                </c:pt>
                <c:pt idx="1785">
                  <c:v>178.499999999994</c:v>
                </c:pt>
                <c:pt idx="1786">
                  <c:v>178.599999999994</c:v>
                </c:pt>
                <c:pt idx="1787">
                  <c:v>178.699999999994</c:v>
                </c:pt>
                <c:pt idx="1788">
                  <c:v>178.799999999994</c:v>
                </c:pt>
                <c:pt idx="1789">
                  <c:v>178.899999999994</c:v>
                </c:pt>
                <c:pt idx="1790">
                  <c:v>178.999999999994</c:v>
                </c:pt>
                <c:pt idx="1791">
                  <c:v>179.099999999994</c:v>
                </c:pt>
                <c:pt idx="1792">
                  <c:v>179.199999999994</c:v>
                </c:pt>
                <c:pt idx="1793">
                  <c:v>179.299999999994</c:v>
                </c:pt>
                <c:pt idx="1794">
                  <c:v>179.399999999994</c:v>
                </c:pt>
                <c:pt idx="1795">
                  <c:v>179.499999999994</c:v>
                </c:pt>
                <c:pt idx="1796">
                  <c:v>179.599999999994</c:v>
                </c:pt>
                <c:pt idx="1797">
                  <c:v>179.699999999994</c:v>
                </c:pt>
                <c:pt idx="1798">
                  <c:v>179.799999999994</c:v>
                </c:pt>
                <c:pt idx="1799">
                  <c:v>179.899999999994</c:v>
                </c:pt>
                <c:pt idx="1800">
                  <c:v>179.999999999994</c:v>
                </c:pt>
                <c:pt idx="1801">
                  <c:v>180.099999999994</c:v>
                </c:pt>
                <c:pt idx="1802">
                  <c:v>180.199999999994</c:v>
                </c:pt>
                <c:pt idx="1803">
                  <c:v>180.299999999994</c:v>
                </c:pt>
                <c:pt idx="1804">
                  <c:v>180.399999999994</c:v>
                </c:pt>
                <c:pt idx="1805">
                  <c:v>180.499999999994</c:v>
                </c:pt>
                <c:pt idx="1806">
                  <c:v>180.599999999994</c:v>
                </c:pt>
                <c:pt idx="1807">
                  <c:v>180.699999999994</c:v>
                </c:pt>
                <c:pt idx="1808">
                  <c:v>180.799999999994</c:v>
                </c:pt>
                <c:pt idx="1809">
                  <c:v>180.899999999994</c:v>
                </c:pt>
                <c:pt idx="1810">
                  <c:v>180.999999999994</c:v>
                </c:pt>
                <c:pt idx="1811">
                  <c:v>181.099999999994</c:v>
                </c:pt>
                <c:pt idx="1812">
                  <c:v>181.199999999994</c:v>
                </c:pt>
                <c:pt idx="1813">
                  <c:v>181.299999999994</c:v>
                </c:pt>
                <c:pt idx="1814">
                  <c:v>181.399999999994</c:v>
                </c:pt>
                <c:pt idx="1815">
                  <c:v>181.499999999994</c:v>
                </c:pt>
                <c:pt idx="1816">
                  <c:v>181.599999999994</c:v>
                </c:pt>
                <c:pt idx="1817">
                  <c:v>181.699999999994</c:v>
                </c:pt>
                <c:pt idx="1818">
                  <c:v>181.799999999994</c:v>
                </c:pt>
                <c:pt idx="1819">
                  <c:v>181.899999999994</c:v>
                </c:pt>
                <c:pt idx="1820">
                  <c:v>181.999999999994</c:v>
                </c:pt>
                <c:pt idx="1821">
                  <c:v>182.099999999994</c:v>
                </c:pt>
                <c:pt idx="1822">
                  <c:v>182.199999999994</c:v>
                </c:pt>
                <c:pt idx="1823">
                  <c:v>182.299999999994</c:v>
                </c:pt>
                <c:pt idx="1824">
                  <c:v>182.399999999994</c:v>
                </c:pt>
                <c:pt idx="1825">
                  <c:v>182.499999999994</c:v>
                </c:pt>
                <c:pt idx="1826">
                  <c:v>182.599999999994</c:v>
                </c:pt>
                <c:pt idx="1827">
                  <c:v>182.699999999994</c:v>
                </c:pt>
                <c:pt idx="1828">
                  <c:v>182.799999999994</c:v>
                </c:pt>
                <c:pt idx="1829">
                  <c:v>182.899999999994</c:v>
                </c:pt>
                <c:pt idx="1830">
                  <c:v>182.999999999994</c:v>
                </c:pt>
                <c:pt idx="1831">
                  <c:v>183.099999999994</c:v>
                </c:pt>
                <c:pt idx="1832">
                  <c:v>183.199999999994</c:v>
                </c:pt>
                <c:pt idx="1833">
                  <c:v>183.299999999994</c:v>
                </c:pt>
                <c:pt idx="1834">
                  <c:v>183.399999999994</c:v>
                </c:pt>
                <c:pt idx="1835">
                  <c:v>183.499999999994</c:v>
                </c:pt>
                <c:pt idx="1836">
                  <c:v>183.599999999994</c:v>
                </c:pt>
                <c:pt idx="1837">
                  <c:v>183.699999999994</c:v>
                </c:pt>
                <c:pt idx="1838">
                  <c:v>183.799999999994</c:v>
                </c:pt>
                <c:pt idx="1839">
                  <c:v>183.899999999994</c:v>
                </c:pt>
                <c:pt idx="1840">
                  <c:v>183.999999999994</c:v>
                </c:pt>
                <c:pt idx="1841">
                  <c:v>184.099999999994</c:v>
                </c:pt>
                <c:pt idx="1842">
                  <c:v>184.199999999994</c:v>
                </c:pt>
                <c:pt idx="1843">
                  <c:v>184.299999999994</c:v>
                </c:pt>
                <c:pt idx="1844">
                  <c:v>184.399999999994</c:v>
                </c:pt>
                <c:pt idx="1845">
                  <c:v>184.499999999994</c:v>
                </c:pt>
                <c:pt idx="1846">
                  <c:v>184.599999999994</c:v>
                </c:pt>
                <c:pt idx="1847">
                  <c:v>184.699999999994</c:v>
                </c:pt>
                <c:pt idx="1848">
                  <c:v>184.799999999994</c:v>
                </c:pt>
                <c:pt idx="1849">
                  <c:v>184.899999999994</c:v>
                </c:pt>
                <c:pt idx="1850">
                  <c:v>184.999999999994</c:v>
                </c:pt>
                <c:pt idx="1851">
                  <c:v>185.099999999994</c:v>
                </c:pt>
                <c:pt idx="1852">
                  <c:v>185.199999999994</c:v>
                </c:pt>
                <c:pt idx="1853">
                  <c:v>185.299999999994</c:v>
                </c:pt>
                <c:pt idx="1854">
                  <c:v>185.399999999994</c:v>
                </c:pt>
                <c:pt idx="1855">
                  <c:v>185.499999999994</c:v>
                </c:pt>
                <c:pt idx="1856">
                  <c:v>185.599999999994</c:v>
                </c:pt>
                <c:pt idx="1857">
                  <c:v>185.699999999994</c:v>
                </c:pt>
                <c:pt idx="1858">
                  <c:v>185.799999999994</c:v>
                </c:pt>
                <c:pt idx="1859">
                  <c:v>185.899999999994</c:v>
                </c:pt>
                <c:pt idx="1860">
                  <c:v>185.999999999994</c:v>
                </c:pt>
                <c:pt idx="1861">
                  <c:v>186.099999999994</c:v>
                </c:pt>
                <c:pt idx="1862">
                  <c:v>186.199999999994</c:v>
                </c:pt>
                <c:pt idx="1863">
                  <c:v>186.299999999994</c:v>
                </c:pt>
                <c:pt idx="1864">
                  <c:v>186.399999999994</c:v>
                </c:pt>
                <c:pt idx="1865">
                  <c:v>186.499999999994</c:v>
                </c:pt>
                <c:pt idx="1866">
                  <c:v>186.599999999994</c:v>
                </c:pt>
                <c:pt idx="1867">
                  <c:v>186.699999999994</c:v>
                </c:pt>
                <c:pt idx="1868">
                  <c:v>186.799999999994</c:v>
                </c:pt>
                <c:pt idx="1869">
                  <c:v>186.899999999994</c:v>
                </c:pt>
                <c:pt idx="1870">
                  <c:v>186.999999999994</c:v>
                </c:pt>
                <c:pt idx="1871">
                  <c:v>187.099999999994</c:v>
                </c:pt>
                <c:pt idx="1872">
                  <c:v>187.199999999994</c:v>
                </c:pt>
                <c:pt idx="1873">
                  <c:v>187.299999999994</c:v>
                </c:pt>
                <c:pt idx="1874">
                  <c:v>187.399999999994</c:v>
                </c:pt>
                <c:pt idx="1875">
                  <c:v>187.499999999994</c:v>
                </c:pt>
                <c:pt idx="1876">
                  <c:v>187.599999999994</c:v>
                </c:pt>
                <c:pt idx="1877">
                  <c:v>187.699999999994</c:v>
                </c:pt>
                <c:pt idx="1878">
                  <c:v>187.799999999994</c:v>
                </c:pt>
                <c:pt idx="1879">
                  <c:v>187.899999999994</c:v>
                </c:pt>
                <c:pt idx="1880">
                  <c:v>187.999999999994</c:v>
                </c:pt>
                <c:pt idx="1881">
                  <c:v>188.099999999994</c:v>
                </c:pt>
                <c:pt idx="1882">
                  <c:v>188.199999999994</c:v>
                </c:pt>
                <c:pt idx="1883">
                  <c:v>188.299999999994</c:v>
                </c:pt>
                <c:pt idx="1884">
                  <c:v>188.399999999994</c:v>
                </c:pt>
                <c:pt idx="1885">
                  <c:v>188.499999999994</c:v>
                </c:pt>
                <c:pt idx="1886">
                  <c:v>188.599999999994</c:v>
                </c:pt>
                <c:pt idx="1887">
                  <c:v>188.699999999994</c:v>
                </c:pt>
                <c:pt idx="1888">
                  <c:v>188.799999999994</c:v>
                </c:pt>
                <c:pt idx="1889">
                  <c:v>188.899999999994</c:v>
                </c:pt>
                <c:pt idx="1890">
                  <c:v>188.999999999994</c:v>
                </c:pt>
                <c:pt idx="1891">
                  <c:v>189.099999999994</c:v>
                </c:pt>
                <c:pt idx="1892">
                  <c:v>189.199999999994</c:v>
                </c:pt>
                <c:pt idx="1893">
                  <c:v>189.299999999994</c:v>
                </c:pt>
                <c:pt idx="1894">
                  <c:v>189.399999999994</c:v>
                </c:pt>
                <c:pt idx="1895">
                  <c:v>189.499999999994</c:v>
                </c:pt>
                <c:pt idx="1896">
                  <c:v>189.599999999994</c:v>
                </c:pt>
                <c:pt idx="1897">
                  <c:v>189.699999999994</c:v>
                </c:pt>
                <c:pt idx="1898">
                  <c:v>189.799999999994</c:v>
                </c:pt>
                <c:pt idx="1899">
                  <c:v>189.899999999994</c:v>
                </c:pt>
                <c:pt idx="1900">
                  <c:v>189.999999999993</c:v>
                </c:pt>
                <c:pt idx="1901">
                  <c:v>190.099999999994</c:v>
                </c:pt>
                <c:pt idx="1902">
                  <c:v>190.199999999993</c:v>
                </c:pt>
                <c:pt idx="1903">
                  <c:v>190.299999999993</c:v>
                </c:pt>
                <c:pt idx="1904">
                  <c:v>190.399999999993</c:v>
                </c:pt>
                <c:pt idx="1905">
                  <c:v>190.499999999993</c:v>
                </c:pt>
                <c:pt idx="1906">
                  <c:v>190.599999999993</c:v>
                </c:pt>
                <c:pt idx="1907">
                  <c:v>190.699999999993</c:v>
                </c:pt>
                <c:pt idx="1908">
                  <c:v>190.799999999993</c:v>
                </c:pt>
                <c:pt idx="1909">
                  <c:v>190.899999999993</c:v>
                </c:pt>
                <c:pt idx="1910">
                  <c:v>190.999999999993</c:v>
                </c:pt>
                <c:pt idx="1911">
                  <c:v>191.099999999993</c:v>
                </c:pt>
                <c:pt idx="1912">
                  <c:v>191.199999999993</c:v>
                </c:pt>
                <c:pt idx="1913">
                  <c:v>191.299999999993</c:v>
                </c:pt>
                <c:pt idx="1914">
                  <c:v>191.399999999993</c:v>
                </c:pt>
                <c:pt idx="1915">
                  <c:v>191.499999999993</c:v>
                </c:pt>
                <c:pt idx="1916">
                  <c:v>191.599999999993</c:v>
                </c:pt>
                <c:pt idx="1917">
                  <c:v>191.699999999993</c:v>
                </c:pt>
                <c:pt idx="1918">
                  <c:v>191.799999999993</c:v>
                </c:pt>
                <c:pt idx="1919">
                  <c:v>191.899999999993</c:v>
                </c:pt>
                <c:pt idx="1920">
                  <c:v>191.999999999993</c:v>
                </c:pt>
                <c:pt idx="1921">
                  <c:v>192.099999999993</c:v>
                </c:pt>
                <c:pt idx="1922">
                  <c:v>192.199999999993</c:v>
                </c:pt>
                <c:pt idx="1923">
                  <c:v>192.299999999993</c:v>
                </c:pt>
                <c:pt idx="1924">
                  <c:v>192.399999999993</c:v>
                </c:pt>
                <c:pt idx="1925">
                  <c:v>192.499999999993</c:v>
                </c:pt>
                <c:pt idx="1926">
                  <c:v>192.599999999993</c:v>
                </c:pt>
                <c:pt idx="1927">
                  <c:v>192.699999999993</c:v>
                </c:pt>
                <c:pt idx="1928">
                  <c:v>192.799999999993</c:v>
                </c:pt>
                <c:pt idx="1929">
                  <c:v>192.899999999993</c:v>
                </c:pt>
                <c:pt idx="1930">
                  <c:v>192.999999999993</c:v>
                </c:pt>
                <c:pt idx="1931">
                  <c:v>193.099999999993</c:v>
                </c:pt>
                <c:pt idx="1932">
                  <c:v>193.199999999993</c:v>
                </c:pt>
                <c:pt idx="1933">
                  <c:v>193.299999999993</c:v>
                </c:pt>
                <c:pt idx="1934">
                  <c:v>193.399999999993</c:v>
                </c:pt>
                <c:pt idx="1935">
                  <c:v>193.499999999993</c:v>
                </c:pt>
                <c:pt idx="1936">
                  <c:v>193.599999999993</c:v>
                </c:pt>
                <c:pt idx="1937">
                  <c:v>193.699999999993</c:v>
                </c:pt>
                <c:pt idx="1938">
                  <c:v>193.799999999993</c:v>
                </c:pt>
                <c:pt idx="1939">
                  <c:v>193.899999999993</c:v>
                </c:pt>
                <c:pt idx="1940">
                  <c:v>193.999999999993</c:v>
                </c:pt>
                <c:pt idx="1941">
                  <c:v>194.099999999993</c:v>
                </c:pt>
                <c:pt idx="1942">
                  <c:v>194.199999999993</c:v>
                </c:pt>
                <c:pt idx="1943">
                  <c:v>194.299999999993</c:v>
                </c:pt>
                <c:pt idx="1944">
                  <c:v>194.399999999993</c:v>
                </c:pt>
                <c:pt idx="1945">
                  <c:v>194.499999999993</c:v>
                </c:pt>
                <c:pt idx="1946">
                  <c:v>194.599999999993</c:v>
                </c:pt>
                <c:pt idx="1947">
                  <c:v>194.699999999993</c:v>
                </c:pt>
                <c:pt idx="1948">
                  <c:v>194.799999999993</c:v>
                </c:pt>
                <c:pt idx="1949">
                  <c:v>194.899999999993</c:v>
                </c:pt>
                <c:pt idx="1950">
                  <c:v>194.999999999993</c:v>
                </c:pt>
                <c:pt idx="1951">
                  <c:v>195.099999999993</c:v>
                </c:pt>
                <c:pt idx="1952">
                  <c:v>195.199999999993</c:v>
                </c:pt>
                <c:pt idx="1953">
                  <c:v>195.299999999993</c:v>
                </c:pt>
                <c:pt idx="1954">
                  <c:v>195.399999999993</c:v>
                </c:pt>
                <c:pt idx="1955">
                  <c:v>195.499999999993</c:v>
                </c:pt>
                <c:pt idx="1956">
                  <c:v>195.599999999993</c:v>
                </c:pt>
                <c:pt idx="1957">
                  <c:v>195.699999999993</c:v>
                </c:pt>
                <c:pt idx="1958">
                  <c:v>195.799999999993</c:v>
                </c:pt>
                <c:pt idx="1959">
                  <c:v>195.899999999993</c:v>
                </c:pt>
                <c:pt idx="1960">
                  <c:v>195.999999999993</c:v>
                </c:pt>
                <c:pt idx="1961">
                  <c:v>196.099999999993</c:v>
                </c:pt>
                <c:pt idx="1962">
                  <c:v>196.199999999993</c:v>
                </c:pt>
                <c:pt idx="1963">
                  <c:v>196.299999999993</c:v>
                </c:pt>
                <c:pt idx="1964">
                  <c:v>196.399999999993</c:v>
                </c:pt>
                <c:pt idx="1965">
                  <c:v>196.499999999993</c:v>
                </c:pt>
                <c:pt idx="1966">
                  <c:v>196.599999999993</c:v>
                </c:pt>
                <c:pt idx="1967">
                  <c:v>196.699999999993</c:v>
                </c:pt>
                <c:pt idx="1968">
                  <c:v>196.799999999993</c:v>
                </c:pt>
                <c:pt idx="1969">
                  <c:v>196.899999999993</c:v>
                </c:pt>
                <c:pt idx="1970">
                  <c:v>196.999999999993</c:v>
                </c:pt>
                <c:pt idx="1971">
                  <c:v>197.099999999993</c:v>
                </c:pt>
                <c:pt idx="1972">
                  <c:v>197.199999999993</c:v>
                </c:pt>
                <c:pt idx="1973">
                  <c:v>197.299999999993</c:v>
                </c:pt>
                <c:pt idx="1974">
                  <c:v>197.399999999993</c:v>
                </c:pt>
                <c:pt idx="1975">
                  <c:v>197.499999999993</c:v>
                </c:pt>
                <c:pt idx="1976">
                  <c:v>197.599999999993</c:v>
                </c:pt>
                <c:pt idx="1977">
                  <c:v>197.699999999993</c:v>
                </c:pt>
                <c:pt idx="1978">
                  <c:v>197.799999999993</c:v>
                </c:pt>
                <c:pt idx="1979">
                  <c:v>197.899999999993</c:v>
                </c:pt>
                <c:pt idx="1980">
                  <c:v>197.999999999993</c:v>
                </c:pt>
                <c:pt idx="1981">
                  <c:v>198.099999999993</c:v>
                </c:pt>
                <c:pt idx="1982">
                  <c:v>198.199999999993</c:v>
                </c:pt>
                <c:pt idx="1983">
                  <c:v>198.299999999993</c:v>
                </c:pt>
                <c:pt idx="1984">
                  <c:v>198.399999999993</c:v>
                </c:pt>
                <c:pt idx="1985">
                  <c:v>198.499999999993</c:v>
                </c:pt>
                <c:pt idx="1986">
                  <c:v>198.599999999993</c:v>
                </c:pt>
                <c:pt idx="1987">
                  <c:v>198.699999999993</c:v>
                </c:pt>
                <c:pt idx="1988">
                  <c:v>198.799999999993</c:v>
                </c:pt>
                <c:pt idx="1989">
                  <c:v>198.899999999993</c:v>
                </c:pt>
                <c:pt idx="1990">
                  <c:v>198.999999999993</c:v>
                </c:pt>
                <c:pt idx="1991">
                  <c:v>199.099999999993</c:v>
                </c:pt>
                <c:pt idx="1992">
                  <c:v>199.199999999993</c:v>
                </c:pt>
                <c:pt idx="1993">
                  <c:v>199.299999999993</c:v>
                </c:pt>
                <c:pt idx="1994">
                  <c:v>199.399999999993</c:v>
                </c:pt>
                <c:pt idx="1995">
                  <c:v>199.499999999993</c:v>
                </c:pt>
                <c:pt idx="1996">
                  <c:v>199.599999999993</c:v>
                </c:pt>
                <c:pt idx="1997">
                  <c:v>199.699999999993</c:v>
                </c:pt>
                <c:pt idx="1998">
                  <c:v>199.799999999993</c:v>
                </c:pt>
                <c:pt idx="1999">
                  <c:v>199.899999999993</c:v>
                </c:pt>
                <c:pt idx="2000">
                  <c:v>199.999999999993</c:v>
                </c:pt>
                <c:pt idx="2001">
                  <c:v>200.099999999993</c:v>
                </c:pt>
                <c:pt idx="2002">
                  <c:v>200.199999999993</c:v>
                </c:pt>
                <c:pt idx="2003">
                  <c:v>200.299999999993</c:v>
                </c:pt>
                <c:pt idx="2004">
                  <c:v>200.399999999993</c:v>
                </c:pt>
                <c:pt idx="2005">
                  <c:v>200.499999999993</c:v>
                </c:pt>
                <c:pt idx="2006">
                  <c:v>200.599999999993</c:v>
                </c:pt>
                <c:pt idx="2007">
                  <c:v>200.699999999993</c:v>
                </c:pt>
                <c:pt idx="2008">
                  <c:v>200.799999999993</c:v>
                </c:pt>
                <c:pt idx="2009">
                  <c:v>200.899999999993</c:v>
                </c:pt>
                <c:pt idx="2010">
                  <c:v>200.999999999993</c:v>
                </c:pt>
                <c:pt idx="2011">
                  <c:v>201.099999999993</c:v>
                </c:pt>
                <c:pt idx="2012">
                  <c:v>201.199999999993</c:v>
                </c:pt>
                <c:pt idx="2013">
                  <c:v>201.299999999993</c:v>
                </c:pt>
                <c:pt idx="2014">
                  <c:v>201.399999999993</c:v>
                </c:pt>
                <c:pt idx="2015">
                  <c:v>201.499999999993</c:v>
                </c:pt>
                <c:pt idx="2016">
                  <c:v>201.599999999993</c:v>
                </c:pt>
                <c:pt idx="2017">
                  <c:v>201.699999999993</c:v>
                </c:pt>
                <c:pt idx="2018">
                  <c:v>201.799999999993</c:v>
                </c:pt>
                <c:pt idx="2019">
                  <c:v>201.899999999993</c:v>
                </c:pt>
                <c:pt idx="2020">
                  <c:v>201.999999999993</c:v>
                </c:pt>
                <c:pt idx="2021">
                  <c:v>202.099999999993</c:v>
                </c:pt>
                <c:pt idx="2022">
                  <c:v>202.199999999993</c:v>
                </c:pt>
                <c:pt idx="2023">
                  <c:v>202.299999999993</c:v>
                </c:pt>
                <c:pt idx="2024">
                  <c:v>202.399999999993</c:v>
                </c:pt>
                <c:pt idx="2025">
                  <c:v>202.499999999993</c:v>
                </c:pt>
                <c:pt idx="2026">
                  <c:v>202.599999999993</c:v>
                </c:pt>
                <c:pt idx="2027">
                  <c:v>202.699999999993</c:v>
                </c:pt>
                <c:pt idx="2028">
                  <c:v>202.799999999993</c:v>
                </c:pt>
                <c:pt idx="2029">
                  <c:v>202.899999999993</c:v>
                </c:pt>
                <c:pt idx="2030">
                  <c:v>202.999999999993</c:v>
                </c:pt>
                <c:pt idx="2031">
                  <c:v>203.099999999993</c:v>
                </c:pt>
                <c:pt idx="2032">
                  <c:v>203.199999999993</c:v>
                </c:pt>
                <c:pt idx="2033">
                  <c:v>203.299999999993</c:v>
                </c:pt>
                <c:pt idx="2034">
                  <c:v>203.399999999993</c:v>
                </c:pt>
                <c:pt idx="2035">
                  <c:v>203.499999999993</c:v>
                </c:pt>
                <c:pt idx="2036">
                  <c:v>203.599999999993</c:v>
                </c:pt>
                <c:pt idx="2037">
                  <c:v>203.699999999993</c:v>
                </c:pt>
                <c:pt idx="2038">
                  <c:v>203.799999999993</c:v>
                </c:pt>
                <c:pt idx="2039">
                  <c:v>203.899999999993</c:v>
                </c:pt>
                <c:pt idx="2040">
                  <c:v>203.999999999993</c:v>
                </c:pt>
                <c:pt idx="2041">
                  <c:v>204.099999999993</c:v>
                </c:pt>
                <c:pt idx="2042">
                  <c:v>204.199999999993</c:v>
                </c:pt>
                <c:pt idx="2043">
                  <c:v>204.299999999993</c:v>
                </c:pt>
                <c:pt idx="2044">
                  <c:v>204.399999999993</c:v>
                </c:pt>
                <c:pt idx="2045">
                  <c:v>204.499999999993</c:v>
                </c:pt>
                <c:pt idx="2046">
                  <c:v>204.599999999993</c:v>
                </c:pt>
                <c:pt idx="2047">
                  <c:v>204.699999999993</c:v>
                </c:pt>
                <c:pt idx="2048">
                  <c:v>204.799999999993</c:v>
                </c:pt>
                <c:pt idx="2049">
                  <c:v>204.899999999993</c:v>
                </c:pt>
                <c:pt idx="2050">
                  <c:v>204.999999999993</c:v>
                </c:pt>
                <c:pt idx="2051">
                  <c:v>205.099999999993</c:v>
                </c:pt>
                <c:pt idx="2052">
                  <c:v>205.199999999993</c:v>
                </c:pt>
                <c:pt idx="2053">
                  <c:v>205.299999999993</c:v>
                </c:pt>
                <c:pt idx="2054">
                  <c:v>205.399999999993</c:v>
                </c:pt>
                <c:pt idx="2055">
                  <c:v>205.499999999993</c:v>
                </c:pt>
                <c:pt idx="2056">
                  <c:v>205.599999999993</c:v>
                </c:pt>
                <c:pt idx="2057">
                  <c:v>205.699999999993</c:v>
                </c:pt>
                <c:pt idx="2058">
                  <c:v>205.799999999993</c:v>
                </c:pt>
                <c:pt idx="2059">
                  <c:v>205.899999999993</c:v>
                </c:pt>
                <c:pt idx="2060">
                  <c:v>205.999999999993</c:v>
                </c:pt>
                <c:pt idx="2061">
                  <c:v>206.099999999993</c:v>
                </c:pt>
                <c:pt idx="2062">
                  <c:v>206.199999999993</c:v>
                </c:pt>
                <c:pt idx="2063">
                  <c:v>206.299999999993</c:v>
                </c:pt>
                <c:pt idx="2064">
                  <c:v>206.399999999993</c:v>
                </c:pt>
                <c:pt idx="2065">
                  <c:v>206.499999999993</c:v>
                </c:pt>
                <c:pt idx="2066">
                  <c:v>206.599999999993</c:v>
                </c:pt>
                <c:pt idx="2067">
                  <c:v>206.699999999993</c:v>
                </c:pt>
                <c:pt idx="2068">
                  <c:v>206.799999999993</c:v>
                </c:pt>
                <c:pt idx="2069">
                  <c:v>206.899999999993</c:v>
                </c:pt>
                <c:pt idx="2070">
                  <c:v>206.999999999993</c:v>
                </c:pt>
                <c:pt idx="2071">
                  <c:v>207.099999999993</c:v>
                </c:pt>
                <c:pt idx="2072">
                  <c:v>207.199999999992</c:v>
                </c:pt>
                <c:pt idx="2073">
                  <c:v>207.299999999992</c:v>
                </c:pt>
                <c:pt idx="2074">
                  <c:v>207.399999999993</c:v>
                </c:pt>
                <c:pt idx="2075">
                  <c:v>207.499999999993</c:v>
                </c:pt>
                <c:pt idx="2076">
                  <c:v>207.599999999992</c:v>
                </c:pt>
                <c:pt idx="2077">
                  <c:v>207.699999999992</c:v>
                </c:pt>
                <c:pt idx="2078">
                  <c:v>207.799999999992</c:v>
                </c:pt>
                <c:pt idx="2079">
                  <c:v>207.899999999992</c:v>
                </c:pt>
                <c:pt idx="2080">
                  <c:v>207.999999999992</c:v>
                </c:pt>
                <c:pt idx="2081">
                  <c:v>208.099999999992</c:v>
                </c:pt>
                <c:pt idx="2082">
                  <c:v>208.199999999992</c:v>
                </c:pt>
                <c:pt idx="2083">
                  <c:v>208.299999999992</c:v>
                </c:pt>
                <c:pt idx="2084">
                  <c:v>208.399999999992</c:v>
                </c:pt>
                <c:pt idx="2085">
                  <c:v>208.499999999992</c:v>
                </c:pt>
                <c:pt idx="2086">
                  <c:v>208.599999999992</c:v>
                </c:pt>
                <c:pt idx="2087">
                  <c:v>208.699999999992</c:v>
                </c:pt>
                <c:pt idx="2088">
                  <c:v>208.799999999992</c:v>
                </c:pt>
                <c:pt idx="2089">
                  <c:v>208.899999999992</c:v>
                </c:pt>
                <c:pt idx="2090">
                  <c:v>208.999999999992</c:v>
                </c:pt>
                <c:pt idx="2091">
                  <c:v>209.099999999992</c:v>
                </c:pt>
                <c:pt idx="2092">
                  <c:v>209.199999999992</c:v>
                </c:pt>
                <c:pt idx="2093">
                  <c:v>209.299999999992</c:v>
                </c:pt>
                <c:pt idx="2094">
                  <c:v>209.399999999992</c:v>
                </c:pt>
                <c:pt idx="2095">
                  <c:v>209.499999999992</c:v>
                </c:pt>
                <c:pt idx="2096">
                  <c:v>209.599999999992</c:v>
                </c:pt>
                <c:pt idx="2097">
                  <c:v>209.699999999992</c:v>
                </c:pt>
                <c:pt idx="2098">
                  <c:v>209.799999999992</c:v>
                </c:pt>
                <c:pt idx="2099">
                  <c:v>209.899999999992</c:v>
                </c:pt>
                <c:pt idx="2100">
                  <c:v>209.999999999992</c:v>
                </c:pt>
                <c:pt idx="2101">
                  <c:v>210.099999999992</c:v>
                </c:pt>
                <c:pt idx="2102">
                  <c:v>210.199999999992</c:v>
                </c:pt>
                <c:pt idx="2103">
                  <c:v>210.299999999992</c:v>
                </c:pt>
                <c:pt idx="2104">
                  <c:v>210.399999999992</c:v>
                </c:pt>
                <c:pt idx="2105">
                  <c:v>210.499999999992</c:v>
                </c:pt>
                <c:pt idx="2106">
                  <c:v>210.599999999992</c:v>
                </c:pt>
                <c:pt idx="2107">
                  <c:v>210.699999999992</c:v>
                </c:pt>
                <c:pt idx="2108">
                  <c:v>210.799999999992</c:v>
                </c:pt>
                <c:pt idx="2109">
                  <c:v>210.899999999992</c:v>
                </c:pt>
                <c:pt idx="2110">
                  <c:v>210.999999999992</c:v>
                </c:pt>
                <c:pt idx="2111">
                  <c:v>211.099999999992</c:v>
                </c:pt>
                <c:pt idx="2112">
                  <c:v>211.199999999992</c:v>
                </c:pt>
                <c:pt idx="2113">
                  <c:v>211.299999999992</c:v>
                </c:pt>
                <c:pt idx="2114">
                  <c:v>211.399999999992</c:v>
                </c:pt>
                <c:pt idx="2115">
                  <c:v>211.499999999992</c:v>
                </c:pt>
                <c:pt idx="2116">
                  <c:v>211.599999999992</c:v>
                </c:pt>
                <c:pt idx="2117">
                  <c:v>211.699999999992</c:v>
                </c:pt>
                <c:pt idx="2118">
                  <c:v>211.799999999992</c:v>
                </c:pt>
                <c:pt idx="2119">
                  <c:v>211.899999999992</c:v>
                </c:pt>
                <c:pt idx="2120">
                  <c:v>211.999999999992</c:v>
                </c:pt>
                <c:pt idx="2121">
                  <c:v>212.099999999992</c:v>
                </c:pt>
                <c:pt idx="2122">
                  <c:v>212.199999999992</c:v>
                </c:pt>
                <c:pt idx="2123">
                  <c:v>212.299999999992</c:v>
                </c:pt>
                <c:pt idx="2124">
                  <c:v>212.399999999992</c:v>
                </c:pt>
                <c:pt idx="2125">
                  <c:v>212.499999999992</c:v>
                </c:pt>
                <c:pt idx="2126">
                  <c:v>212.599999999992</c:v>
                </c:pt>
                <c:pt idx="2127">
                  <c:v>212.699999999992</c:v>
                </c:pt>
                <c:pt idx="2128">
                  <c:v>212.799999999992</c:v>
                </c:pt>
                <c:pt idx="2129">
                  <c:v>212.899999999992</c:v>
                </c:pt>
                <c:pt idx="2130">
                  <c:v>212.999999999992</c:v>
                </c:pt>
                <c:pt idx="2131">
                  <c:v>213.099999999992</c:v>
                </c:pt>
                <c:pt idx="2132">
                  <c:v>213.199999999992</c:v>
                </c:pt>
                <c:pt idx="2133">
                  <c:v>213.299999999992</c:v>
                </c:pt>
                <c:pt idx="2134">
                  <c:v>213.399999999992</c:v>
                </c:pt>
                <c:pt idx="2135">
                  <c:v>213.499999999992</c:v>
                </c:pt>
                <c:pt idx="2136">
                  <c:v>213.599999999992</c:v>
                </c:pt>
                <c:pt idx="2137">
                  <c:v>213.699999999992</c:v>
                </c:pt>
                <c:pt idx="2138">
                  <c:v>213.799999999992</c:v>
                </c:pt>
                <c:pt idx="2139">
                  <c:v>213.899999999992</c:v>
                </c:pt>
                <c:pt idx="2140">
                  <c:v>213.999999999992</c:v>
                </c:pt>
                <c:pt idx="2141">
                  <c:v>214.099999999992</c:v>
                </c:pt>
                <c:pt idx="2142">
                  <c:v>214.199999999992</c:v>
                </c:pt>
                <c:pt idx="2143">
                  <c:v>214.299999999992</c:v>
                </c:pt>
                <c:pt idx="2144">
                  <c:v>214.399999999992</c:v>
                </c:pt>
                <c:pt idx="2145">
                  <c:v>214.499999999992</c:v>
                </c:pt>
                <c:pt idx="2146">
                  <c:v>214.599999999992</c:v>
                </c:pt>
                <c:pt idx="2147">
                  <c:v>214.699999999992</c:v>
                </c:pt>
                <c:pt idx="2148">
                  <c:v>214.799999999992</c:v>
                </c:pt>
                <c:pt idx="2149">
                  <c:v>214.899999999992</c:v>
                </c:pt>
                <c:pt idx="2150">
                  <c:v>214.999999999992</c:v>
                </c:pt>
                <c:pt idx="2151">
                  <c:v>215.099999999992</c:v>
                </c:pt>
                <c:pt idx="2152">
                  <c:v>215.199999999992</c:v>
                </c:pt>
                <c:pt idx="2153">
                  <c:v>215.299999999992</c:v>
                </c:pt>
                <c:pt idx="2154">
                  <c:v>215.399999999992</c:v>
                </c:pt>
                <c:pt idx="2155">
                  <c:v>215.499999999992</c:v>
                </c:pt>
                <c:pt idx="2156">
                  <c:v>215.599999999992</c:v>
                </c:pt>
                <c:pt idx="2157">
                  <c:v>215.699999999992</c:v>
                </c:pt>
                <c:pt idx="2158">
                  <c:v>215.799999999992</c:v>
                </c:pt>
                <c:pt idx="2159">
                  <c:v>215.899999999992</c:v>
                </c:pt>
                <c:pt idx="2160">
                  <c:v>215.999999999992</c:v>
                </c:pt>
                <c:pt idx="2161">
                  <c:v>216.099999999992</c:v>
                </c:pt>
                <c:pt idx="2162">
                  <c:v>216.199999999992</c:v>
                </c:pt>
                <c:pt idx="2163">
                  <c:v>216.299999999992</c:v>
                </c:pt>
                <c:pt idx="2164">
                  <c:v>216.399999999992</c:v>
                </c:pt>
                <c:pt idx="2165">
                  <c:v>216.499999999992</c:v>
                </c:pt>
                <c:pt idx="2166">
                  <c:v>216.599999999992</c:v>
                </c:pt>
                <c:pt idx="2167">
                  <c:v>216.699999999992</c:v>
                </c:pt>
                <c:pt idx="2168">
                  <c:v>216.799999999992</c:v>
                </c:pt>
                <c:pt idx="2169">
                  <c:v>216.899999999992</c:v>
                </c:pt>
                <c:pt idx="2170">
                  <c:v>216.999999999992</c:v>
                </c:pt>
                <c:pt idx="2171">
                  <c:v>217.099999999992</c:v>
                </c:pt>
                <c:pt idx="2172">
                  <c:v>217.199999999992</c:v>
                </c:pt>
                <c:pt idx="2173">
                  <c:v>217.299999999992</c:v>
                </c:pt>
                <c:pt idx="2174">
                  <c:v>217.399999999992</c:v>
                </c:pt>
                <c:pt idx="2175">
                  <c:v>217.499999999992</c:v>
                </c:pt>
                <c:pt idx="2176">
                  <c:v>217.599999999992</c:v>
                </c:pt>
                <c:pt idx="2177">
                  <c:v>217.699999999992</c:v>
                </c:pt>
                <c:pt idx="2178">
                  <c:v>217.799999999992</c:v>
                </c:pt>
                <c:pt idx="2179">
                  <c:v>217.899999999992</c:v>
                </c:pt>
                <c:pt idx="2180">
                  <c:v>217.999999999992</c:v>
                </c:pt>
                <c:pt idx="2181">
                  <c:v>218.099999999992</c:v>
                </c:pt>
                <c:pt idx="2182">
                  <c:v>218.199999999992</c:v>
                </c:pt>
                <c:pt idx="2183">
                  <c:v>218.299999999992</c:v>
                </c:pt>
                <c:pt idx="2184">
                  <c:v>218.399999999992</c:v>
                </c:pt>
                <c:pt idx="2185">
                  <c:v>218.499999999992</c:v>
                </c:pt>
                <c:pt idx="2186">
                  <c:v>218.599999999992</c:v>
                </c:pt>
                <c:pt idx="2187">
                  <c:v>218.699999999992</c:v>
                </c:pt>
                <c:pt idx="2188">
                  <c:v>218.799999999992</c:v>
                </c:pt>
                <c:pt idx="2189">
                  <c:v>218.899999999992</c:v>
                </c:pt>
                <c:pt idx="2190">
                  <c:v>218.999999999992</c:v>
                </c:pt>
                <c:pt idx="2191">
                  <c:v>219.099999999992</c:v>
                </c:pt>
                <c:pt idx="2192">
                  <c:v>219.199999999992</c:v>
                </c:pt>
                <c:pt idx="2193">
                  <c:v>219.299999999992</c:v>
                </c:pt>
                <c:pt idx="2194">
                  <c:v>219.399999999992</c:v>
                </c:pt>
                <c:pt idx="2195">
                  <c:v>219.499999999992</c:v>
                </c:pt>
                <c:pt idx="2196">
                  <c:v>219.599999999992</c:v>
                </c:pt>
                <c:pt idx="2197">
                  <c:v>219.699999999992</c:v>
                </c:pt>
                <c:pt idx="2198">
                  <c:v>219.799999999992</c:v>
                </c:pt>
                <c:pt idx="2199">
                  <c:v>219.899999999992</c:v>
                </c:pt>
                <c:pt idx="2200">
                  <c:v>219.999999999992</c:v>
                </c:pt>
                <c:pt idx="2201">
                  <c:v>220.099999999992</c:v>
                </c:pt>
                <c:pt idx="2202">
                  <c:v>220.199999999992</c:v>
                </c:pt>
                <c:pt idx="2203">
                  <c:v>220.299999999992</c:v>
                </c:pt>
                <c:pt idx="2204">
                  <c:v>220.399999999992</c:v>
                </c:pt>
                <c:pt idx="2205">
                  <c:v>220.499999999992</c:v>
                </c:pt>
                <c:pt idx="2206">
                  <c:v>220.599999999992</c:v>
                </c:pt>
                <c:pt idx="2207">
                  <c:v>220.699999999992</c:v>
                </c:pt>
                <c:pt idx="2208">
                  <c:v>220.799999999992</c:v>
                </c:pt>
                <c:pt idx="2209">
                  <c:v>220.899999999992</c:v>
                </c:pt>
                <c:pt idx="2210">
                  <c:v>220.999999999992</c:v>
                </c:pt>
                <c:pt idx="2211">
                  <c:v>221.099999999992</c:v>
                </c:pt>
                <c:pt idx="2212">
                  <c:v>221.199999999992</c:v>
                </c:pt>
                <c:pt idx="2213">
                  <c:v>221.299999999992</c:v>
                </c:pt>
                <c:pt idx="2214">
                  <c:v>221.399999999992</c:v>
                </c:pt>
                <c:pt idx="2215">
                  <c:v>221.499999999992</c:v>
                </c:pt>
                <c:pt idx="2216">
                  <c:v>221.599999999992</c:v>
                </c:pt>
                <c:pt idx="2217">
                  <c:v>221.699999999992</c:v>
                </c:pt>
                <c:pt idx="2218">
                  <c:v>221.799999999992</c:v>
                </c:pt>
                <c:pt idx="2219">
                  <c:v>221.899999999992</c:v>
                </c:pt>
                <c:pt idx="2220">
                  <c:v>221.999999999992</c:v>
                </c:pt>
                <c:pt idx="2221">
                  <c:v>222.099999999992</c:v>
                </c:pt>
                <c:pt idx="2222">
                  <c:v>222.199999999992</c:v>
                </c:pt>
                <c:pt idx="2223">
                  <c:v>222.299999999992</c:v>
                </c:pt>
                <c:pt idx="2224">
                  <c:v>222.399999999992</c:v>
                </c:pt>
                <c:pt idx="2225">
                  <c:v>222.499999999992</c:v>
                </c:pt>
                <c:pt idx="2226">
                  <c:v>222.599999999992</c:v>
                </c:pt>
                <c:pt idx="2227">
                  <c:v>222.699999999992</c:v>
                </c:pt>
                <c:pt idx="2228">
                  <c:v>222.799999999992</c:v>
                </c:pt>
                <c:pt idx="2229">
                  <c:v>222.899999999992</c:v>
                </c:pt>
                <c:pt idx="2230">
                  <c:v>222.999999999992</c:v>
                </c:pt>
                <c:pt idx="2231">
                  <c:v>223.099999999992</c:v>
                </c:pt>
                <c:pt idx="2232">
                  <c:v>223.199999999992</c:v>
                </c:pt>
                <c:pt idx="2233">
                  <c:v>223.299999999992</c:v>
                </c:pt>
                <c:pt idx="2234">
                  <c:v>223.399999999992</c:v>
                </c:pt>
                <c:pt idx="2235">
                  <c:v>223.499999999992</c:v>
                </c:pt>
                <c:pt idx="2236">
                  <c:v>223.599999999992</c:v>
                </c:pt>
                <c:pt idx="2237">
                  <c:v>223.699999999992</c:v>
                </c:pt>
                <c:pt idx="2238">
                  <c:v>223.799999999992</c:v>
                </c:pt>
                <c:pt idx="2239">
                  <c:v>223.899999999992</c:v>
                </c:pt>
                <c:pt idx="2240">
                  <c:v>223.999999999992</c:v>
                </c:pt>
                <c:pt idx="2241">
                  <c:v>224.099999999992</c:v>
                </c:pt>
                <c:pt idx="2242">
                  <c:v>224.199999999992</c:v>
                </c:pt>
                <c:pt idx="2243">
                  <c:v>224.299999999992</c:v>
                </c:pt>
                <c:pt idx="2244">
                  <c:v>224.399999999992</c:v>
                </c:pt>
                <c:pt idx="2245">
                  <c:v>224.499999999992</c:v>
                </c:pt>
                <c:pt idx="2246">
                  <c:v>224.599999999992</c:v>
                </c:pt>
                <c:pt idx="2247">
                  <c:v>224.699999999991</c:v>
                </c:pt>
                <c:pt idx="2248">
                  <c:v>224.799999999991</c:v>
                </c:pt>
                <c:pt idx="2249">
                  <c:v>224.899999999992</c:v>
                </c:pt>
                <c:pt idx="2250">
                  <c:v>224.999999999992</c:v>
                </c:pt>
                <c:pt idx="2251">
                  <c:v>225.099999999991</c:v>
                </c:pt>
                <c:pt idx="2252">
                  <c:v>225.199999999991</c:v>
                </c:pt>
                <c:pt idx="2253">
                  <c:v>225.299999999991</c:v>
                </c:pt>
                <c:pt idx="2254">
                  <c:v>225.399999999991</c:v>
                </c:pt>
                <c:pt idx="2255">
                  <c:v>225.499999999991</c:v>
                </c:pt>
                <c:pt idx="2256">
                  <c:v>225.599999999991</c:v>
                </c:pt>
                <c:pt idx="2257">
                  <c:v>225.699999999991</c:v>
                </c:pt>
                <c:pt idx="2258">
                  <c:v>225.799999999991</c:v>
                </c:pt>
                <c:pt idx="2259">
                  <c:v>225.899999999991</c:v>
                </c:pt>
                <c:pt idx="2260">
                  <c:v>225.999999999991</c:v>
                </c:pt>
                <c:pt idx="2261">
                  <c:v>226.099999999991</c:v>
                </c:pt>
                <c:pt idx="2262">
                  <c:v>226.199999999991</c:v>
                </c:pt>
                <c:pt idx="2263">
                  <c:v>226.299999999991</c:v>
                </c:pt>
                <c:pt idx="2264">
                  <c:v>226.399999999991</c:v>
                </c:pt>
                <c:pt idx="2265">
                  <c:v>226.499999999991</c:v>
                </c:pt>
                <c:pt idx="2266">
                  <c:v>226.599999999991</c:v>
                </c:pt>
                <c:pt idx="2267">
                  <c:v>226.699999999991</c:v>
                </c:pt>
                <c:pt idx="2268">
                  <c:v>226.799999999991</c:v>
                </c:pt>
                <c:pt idx="2269">
                  <c:v>226.899999999991</c:v>
                </c:pt>
                <c:pt idx="2270">
                  <c:v>226.999999999991</c:v>
                </c:pt>
                <c:pt idx="2271">
                  <c:v>227.099999999991</c:v>
                </c:pt>
                <c:pt idx="2272">
                  <c:v>227.199999999991</c:v>
                </c:pt>
                <c:pt idx="2273">
                  <c:v>227.299999999991</c:v>
                </c:pt>
                <c:pt idx="2274">
                  <c:v>227.399999999991</c:v>
                </c:pt>
                <c:pt idx="2275">
                  <c:v>227.499999999991</c:v>
                </c:pt>
                <c:pt idx="2276">
                  <c:v>227.599999999991</c:v>
                </c:pt>
                <c:pt idx="2277">
                  <c:v>227.699999999991</c:v>
                </c:pt>
                <c:pt idx="2278">
                  <c:v>227.799999999991</c:v>
                </c:pt>
                <c:pt idx="2279">
                  <c:v>227.899999999991</c:v>
                </c:pt>
                <c:pt idx="2280">
                  <c:v>227.999999999991</c:v>
                </c:pt>
                <c:pt idx="2281">
                  <c:v>228.099999999991</c:v>
                </c:pt>
                <c:pt idx="2282">
                  <c:v>228.199999999991</c:v>
                </c:pt>
                <c:pt idx="2283">
                  <c:v>228.299999999991</c:v>
                </c:pt>
                <c:pt idx="2284">
                  <c:v>228.399999999991</c:v>
                </c:pt>
                <c:pt idx="2285">
                  <c:v>228.499999999991</c:v>
                </c:pt>
                <c:pt idx="2286">
                  <c:v>228.599999999991</c:v>
                </c:pt>
                <c:pt idx="2287">
                  <c:v>228.699999999991</c:v>
                </c:pt>
                <c:pt idx="2288">
                  <c:v>228.799999999991</c:v>
                </c:pt>
                <c:pt idx="2289">
                  <c:v>228.899999999991</c:v>
                </c:pt>
                <c:pt idx="2290">
                  <c:v>228.999999999991</c:v>
                </c:pt>
                <c:pt idx="2291">
                  <c:v>229.099999999991</c:v>
                </c:pt>
                <c:pt idx="2292">
                  <c:v>229.199999999991</c:v>
                </c:pt>
                <c:pt idx="2293">
                  <c:v>229.299999999991</c:v>
                </c:pt>
                <c:pt idx="2294">
                  <c:v>229.399999999991</c:v>
                </c:pt>
                <c:pt idx="2295">
                  <c:v>229.499999999991</c:v>
                </c:pt>
                <c:pt idx="2296">
                  <c:v>229.599999999991</c:v>
                </c:pt>
                <c:pt idx="2297">
                  <c:v>229.699999999991</c:v>
                </c:pt>
                <c:pt idx="2298">
                  <c:v>229.799999999991</c:v>
                </c:pt>
                <c:pt idx="2299">
                  <c:v>229.899999999991</c:v>
                </c:pt>
                <c:pt idx="2300">
                  <c:v>229.999999999991</c:v>
                </c:pt>
                <c:pt idx="2301">
                  <c:v>230.099999999991</c:v>
                </c:pt>
                <c:pt idx="2302">
                  <c:v>230.199999999991</c:v>
                </c:pt>
                <c:pt idx="2303">
                  <c:v>230.299999999991</c:v>
                </c:pt>
                <c:pt idx="2304">
                  <c:v>230.399999999991</c:v>
                </c:pt>
                <c:pt idx="2305">
                  <c:v>230.499999999991</c:v>
                </c:pt>
                <c:pt idx="2306">
                  <c:v>230.599999999991</c:v>
                </c:pt>
                <c:pt idx="2307">
                  <c:v>230.699999999991</c:v>
                </c:pt>
                <c:pt idx="2308">
                  <c:v>230.799999999991</c:v>
                </c:pt>
                <c:pt idx="2309">
                  <c:v>230.899999999991</c:v>
                </c:pt>
                <c:pt idx="2310">
                  <c:v>230.999999999991</c:v>
                </c:pt>
                <c:pt idx="2311">
                  <c:v>231.099999999991</c:v>
                </c:pt>
                <c:pt idx="2312">
                  <c:v>231.199999999991</c:v>
                </c:pt>
                <c:pt idx="2313">
                  <c:v>231.299999999991</c:v>
                </c:pt>
                <c:pt idx="2314">
                  <c:v>231.399999999991</c:v>
                </c:pt>
                <c:pt idx="2315">
                  <c:v>231.499999999991</c:v>
                </c:pt>
                <c:pt idx="2316">
                  <c:v>231.599999999991</c:v>
                </c:pt>
                <c:pt idx="2317">
                  <c:v>231.699999999991</c:v>
                </c:pt>
                <c:pt idx="2318">
                  <c:v>231.799999999991</c:v>
                </c:pt>
                <c:pt idx="2319">
                  <c:v>231.899999999991</c:v>
                </c:pt>
                <c:pt idx="2320">
                  <c:v>231.999999999991</c:v>
                </c:pt>
                <c:pt idx="2321">
                  <c:v>232.099999999991</c:v>
                </c:pt>
                <c:pt idx="2322">
                  <c:v>232.199999999991</c:v>
                </c:pt>
                <c:pt idx="2323">
                  <c:v>232.299999999991</c:v>
                </c:pt>
                <c:pt idx="2324">
                  <c:v>232.399999999991</c:v>
                </c:pt>
                <c:pt idx="2325">
                  <c:v>232.499999999991</c:v>
                </c:pt>
                <c:pt idx="2326">
                  <c:v>232.599999999991</c:v>
                </c:pt>
                <c:pt idx="2327">
                  <c:v>232.699999999991</c:v>
                </c:pt>
                <c:pt idx="2328">
                  <c:v>232.799999999991</c:v>
                </c:pt>
                <c:pt idx="2329">
                  <c:v>232.899999999991</c:v>
                </c:pt>
                <c:pt idx="2330">
                  <c:v>232.999999999991</c:v>
                </c:pt>
                <c:pt idx="2331">
                  <c:v>233.099999999991</c:v>
                </c:pt>
                <c:pt idx="2332">
                  <c:v>233.199999999991</c:v>
                </c:pt>
                <c:pt idx="2333">
                  <c:v>233.299999999991</c:v>
                </c:pt>
                <c:pt idx="2334">
                  <c:v>233.399999999991</c:v>
                </c:pt>
                <c:pt idx="2335">
                  <c:v>233.499999999991</c:v>
                </c:pt>
                <c:pt idx="2336">
                  <c:v>233.599999999991</c:v>
                </c:pt>
                <c:pt idx="2337">
                  <c:v>233.699999999991</c:v>
                </c:pt>
                <c:pt idx="2338">
                  <c:v>233.799999999991</c:v>
                </c:pt>
                <c:pt idx="2339">
                  <c:v>233.899999999991</c:v>
                </c:pt>
                <c:pt idx="2340">
                  <c:v>233.999999999991</c:v>
                </c:pt>
                <c:pt idx="2341">
                  <c:v>234.099999999991</c:v>
                </c:pt>
                <c:pt idx="2342">
                  <c:v>234.199999999991</c:v>
                </c:pt>
                <c:pt idx="2343">
                  <c:v>234.299999999991</c:v>
                </c:pt>
                <c:pt idx="2344">
                  <c:v>234.399999999991</c:v>
                </c:pt>
                <c:pt idx="2345">
                  <c:v>234.499999999991</c:v>
                </c:pt>
                <c:pt idx="2346">
                  <c:v>234.599999999991</c:v>
                </c:pt>
                <c:pt idx="2347">
                  <c:v>234.699999999991</c:v>
                </c:pt>
                <c:pt idx="2348">
                  <c:v>234.799999999991</c:v>
                </c:pt>
                <c:pt idx="2349">
                  <c:v>234.899999999991</c:v>
                </c:pt>
                <c:pt idx="2350">
                  <c:v>234.999999999991</c:v>
                </c:pt>
                <c:pt idx="2351">
                  <c:v>235.099999999991</c:v>
                </c:pt>
                <c:pt idx="2352">
                  <c:v>235.199999999991</c:v>
                </c:pt>
                <c:pt idx="2353">
                  <c:v>235.299999999991</c:v>
                </c:pt>
                <c:pt idx="2354">
                  <c:v>235.399999999991</c:v>
                </c:pt>
                <c:pt idx="2355">
                  <c:v>235.499999999991</c:v>
                </c:pt>
                <c:pt idx="2356">
                  <c:v>235.599999999991</c:v>
                </c:pt>
                <c:pt idx="2357">
                  <c:v>235.699999999991</c:v>
                </c:pt>
                <c:pt idx="2358">
                  <c:v>235.799999999991</c:v>
                </c:pt>
                <c:pt idx="2359">
                  <c:v>235.899999999991</c:v>
                </c:pt>
                <c:pt idx="2360">
                  <c:v>235.999999999991</c:v>
                </c:pt>
                <c:pt idx="2361">
                  <c:v>236.099999999991</c:v>
                </c:pt>
                <c:pt idx="2362">
                  <c:v>236.199999999991</c:v>
                </c:pt>
                <c:pt idx="2363">
                  <c:v>236.299999999991</c:v>
                </c:pt>
                <c:pt idx="2364">
                  <c:v>236.399999999991</c:v>
                </c:pt>
                <c:pt idx="2365">
                  <c:v>236.499999999991</c:v>
                </c:pt>
                <c:pt idx="2366">
                  <c:v>236.599999999991</c:v>
                </c:pt>
                <c:pt idx="2367">
                  <c:v>236.699999999991</c:v>
                </c:pt>
                <c:pt idx="2368">
                  <c:v>236.799999999991</c:v>
                </c:pt>
                <c:pt idx="2369">
                  <c:v>236.899999999991</c:v>
                </c:pt>
                <c:pt idx="2370">
                  <c:v>236.999999999991</c:v>
                </c:pt>
                <c:pt idx="2371">
                  <c:v>237.099999999991</c:v>
                </c:pt>
                <c:pt idx="2372">
                  <c:v>237.199999999991</c:v>
                </c:pt>
                <c:pt idx="2373">
                  <c:v>237.299999999991</c:v>
                </c:pt>
                <c:pt idx="2374">
                  <c:v>237.399999999991</c:v>
                </c:pt>
                <c:pt idx="2375">
                  <c:v>237.499999999991</c:v>
                </c:pt>
                <c:pt idx="2376">
                  <c:v>237.599999999991</c:v>
                </c:pt>
                <c:pt idx="2377">
                  <c:v>237.699999999991</c:v>
                </c:pt>
                <c:pt idx="2378">
                  <c:v>237.799999999991</c:v>
                </c:pt>
                <c:pt idx="2379">
                  <c:v>237.899999999991</c:v>
                </c:pt>
                <c:pt idx="2380">
                  <c:v>237.999999999991</c:v>
                </c:pt>
                <c:pt idx="2381">
                  <c:v>238.099999999991</c:v>
                </c:pt>
                <c:pt idx="2382">
                  <c:v>238.199999999991</c:v>
                </c:pt>
                <c:pt idx="2383">
                  <c:v>238.299999999991</c:v>
                </c:pt>
                <c:pt idx="2384">
                  <c:v>238.399999999991</c:v>
                </c:pt>
                <c:pt idx="2385">
                  <c:v>238.499999999991</c:v>
                </c:pt>
                <c:pt idx="2386">
                  <c:v>238.599999999991</c:v>
                </c:pt>
                <c:pt idx="2387">
                  <c:v>238.699999999991</c:v>
                </c:pt>
                <c:pt idx="2388">
                  <c:v>238.799999999991</c:v>
                </c:pt>
                <c:pt idx="2389">
                  <c:v>238.899999999991</c:v>
                </c:pt>
                <c:pt idx="2390">
                  <c:v>238.999999999991</c:v>
                </c:pt>
                <c:pt idx="2391">
                  <c:v>239.099999999991</c:v>
                </c:pt>
                <c:pt idx="2392">
                  <c:v>239.199999999991</c:v>
                </c:pt>
                <c:pt idx="2393">
                  <c:v>239.299999999991</c:v>
                </c:pt>
                <c:pt idx="2394">
                  <c:v>239.399999999991</c:v>
                </c:pt>
                <c:pt idx="2395">
                  <c:v>239.499999999991</c:v>
                </c:pt>
                <c:pt idx="2396">
                  <c:v>239.599999999991</c:v>
                </c:pt>
                <c:pt idx="2397">
                  <c:v>239.699999999991</c:v>
                </c:pt>
                <c:pt idx="2398">
                  <c:v>239.799999999991</c:v>
                </c:pt>
                <c:pt idx="2399">
                  <c:v>239.899999999991</c:v>
                </c:pt>
                <c:pt idx="2400">
                  <c:v>239.999999999991</c:v>
                </c:pt>
                <c:pt idx="2401">
                  <c:v>240.099999999991</c:v>
                </c:pt>
                <c:pt idx="2402">
                  <c:v>240.199999999991</c:v>
                </c:pt>
                <c:pt idx="2403">
                  <c:v>240.299999999991</c:v>
                </c:pt>
                <c:pt idx="2404">
                  <c:v>240.399999999991</c:v>
                </c:pt>
                <c:pt idx="2405">
                  <c:v>240.499999999991</c:v>
                </c:pt>
                <c:pt idx="2406">
                  <c:v>240.599999999991</c:v>
                </c:pt>
                <c:pt idx="2407">
                  <c:v>240.699999999991</c:v>
                </c:pt>
                <c:pt idx="2408">
                  <c:v>240.799999999991</c:v>
                </c:pt>
                <c:pt idx="2409">
                  <c:v>240.899999999991</c:v>
                </c:pt>
                <c:pt idx="2410">
                  <c:v>240.999999999991</c:v>
                </c:pt>
                <c:pt idx="2411">
                  <c:v>241.099999999991</c:v>
                </c:pt>
                <c:pt idx="2412">
                  <c:v>241.199999999991</c:v>
                </c:pt>
                <c:pt idx="2413">
                  <c:v>241.299999999991</c:v>
                </c:pt>
                <c:pt idx="2414">
                  <c:v>241.399999999991</c:v>
                </c:pt>
                <c:pt idx="2415">
                  <c:v>241.499999999991</c:v>
                </c:pt>
                <c:pt idx="2416">
                  <c:v>241.599999999991</c:v>
                </c:pt>
                <c:pt idx="2417">
                  <c:v>241.699999999991</c:v>
                </c:pt>
                <c:pt idx="2418">
                  <c:v>241.799999999991</c:v>
                </c:pt>
                <c:pt idx="2419">
                  <c:v>241.899999999991</c:v>
                </c:pt>
                <c:pt idx="2420">
                  <c:v>241.999999999991</c:v>
                </c:pt>
                <c:pt idx="2421">
                  <c:v>242.099999999991</c:v>
                </c:pt>
                <c:pt idx="2422">
                  <c:v>242.199999999991</c:v>
                </c:pt>
                <c:pt idx="2423">
                  <c:v>242.29999999999</c:v>
                </c:pt>
                <c:pt idx="2424">
                  <c:v>242.399999999991</c:v>
                </c:pt>
                <c:pt idx="2425">
                  <c:v>242.499999999991</c:v>
                </c:pt>
                <c:pt idx="2426">
                  <c:v>242.599999999991</c:v>
                </c:pt>
                <c:pt idx="2427">
                  <c:v>242.69999999999</c:v>
                </c:pt>
                <c:pt idx="2428">
                  <c:v>242.79999999999</c:v>
                </c:pt>
                <c:pt idx="2429">
                  <c:v>242.89999999999</c:v>
                </c:pt>
                <c:pt idx="2430">
                  <c:v>242.99999999999</c:v>
                </c:pt>
                <c:pt idx="2431">
                  <c:v>243.09999999999</c:v>
                </c:pt>
                <c:pt idx="2432">
                  <c:v>243.19999999999</c:v>
                </c:pt>
                <c:pt idx="2433">
                  <c:v>243.29999999999</c:v>
                </c:pt>
                <c:pt idx="2434">
                  <c:v>243.39999999999</c:v>
                </c:pt>
                <c:pt idx="2435">
                  <c:v>243.49999999999</c:v>
                </c:pt>
                <c:pt idx="2436">
                  <c:v>243.59999999999</c:v>
                </c:pt>
                <c:pt idx="2437">
                  <c:v>243.69999999999</c:v>
                </c:pt>
                <c:pt idx="2438">
                  <c:v>243.79999999999</c:v>
                </c:pt>
                <c:pt idx="2439">
                  <c:v>243.89999999999</c:v>
                </c:pt>
                <c:pt idx="2440">
                  <c:v>243.99999999999</c:v>
                </c:pt>
                <c:pt idx="2441">
                  <c:v>244.09999999999</c:v>
                </c:pt>
                <c:pt idx="2442">
                  <c:v>244.19999999999</c:v>
                </c:pt>
                <c:pt idx="2443">
                  <c:v>244.29999999999</c:v>
                </c:pt>
                <c:pt idx="2444">
                  <c:v>244.39999999999</c:v>
                </c:pt>
                <c:pt idx="2445">
                  <c:v>244.49999999999</c:v>
                </c:pt>
                <c:pt idx="2446">
                  <c:v>244.59999999999</c:v>
                </c:pt>
                <c:pt idx="2447">
                  <c:v>244.69999999999</c:v>
                </c:pt>
                <c:pt idx="2448">
                  <c:v>244.79999999999</c:v>
                </c:pt>
                <c:pt idx="2449">
                  <c:v>244.89999999999</c:v>
                </c:pt>
                <c:pt idx="2450">
                  <c:v>244.99999999999</c:v>
                </c:pt>
                <c:pt idx="2451">
                  <c:v>245.09999999999</c:v>
                </c:pt>
                <c:pt idx="2452">
                  <c:v>245.19999999999</c:v>
                </c:pt>
                <c:pt idx="2453">
                  <c:v>245.29999999999</c:v>
                </c:pt>
                <c:pt idx="2454">
                  <c:v>245.39999999999</c:v>
                </c:pt>
                <c:pt idx="2455">
                  <c:v>245.49999999999</c:v>
                </c:pt>
                <c:pt idx="2456">
                  <c:v>245.59999999999</c:v>
                </c:pt>
                <c:pt idx="2457">
                  <c:v>245.69999999999</c:v>
                </c:pt>
                <c:pt idx="2458">
                  <c:v>245.79999999999</c:v>
                </c:pt>
                <c:pt idx="2459">
                  <c:v>245.89999999999</c:v>
                </c:pt>
                <c:pt idx="2460">
                  <c:v>245.99999999999</c:v>
                </c:pt>
                <c:pt idx="2461">
                  <c:v>246.09999999999</c:v>
                </c:pt>
                <c:pt idx="2462">
                  <c:v>246.19999999999</c:v>
                </c:pt>
                <c:pt idx="2463">
                  <c:v>246.29999999999</c:v>
                </c:pt>
                <c:pt idx="2464">
                  <c:v>246.39999999999</c:v>
                </c:pt>
                <c:pt idx="2465">
                  <c:v>246.49999999999</c:v>
                </c:pt>
                <c:pt idx="2466">
                  <c:v>246.59999999999</c:v>
                </c:pt>
                <c:pt idx="2467">
                  <c:v>246.69999999999</c:v>
                </c:pt>
                <c:pt idx="2468">
                  <c:v>246.79999999999</c:v>
                </c:pt>
                <c:pt idx="2469">
                  <c:v>246.89999999999</c:v>
                </c:pt>
                <c:pt idx="2470">
                  <c:v>246.99999999999</c:v>
                </c:pt>
                <c:pt idx="2471">
                  <c:v>247.09999999999</c:v>
                </c:pt>
                <c:pt idx="2472">
                  <c:v>247.19999999999</c:v>
                </c:pt>
                <c:pt idx="2473">
                  <c:v>247.29999999999</c:v>
                </c:pt>
                <c:pt idx="2474">
                  <c:v>247.39999999999</c:v>
                </c:pt>
                <c:pt idx="2475">
                  <c:v>247.49999999999</c:v>
                </c:pt>
                <c:pt idx="2476">
                  <c:v>247.59999999999</c:v>
                </c:pt>
                <c:pt idx="2477">
                  <c:v>247.69999999999</c:v>
                </c:pt>
                <c:pt idx="2478">
                  <c:v>247.79999999999</c:v>
                </c:pt>
                <c:pt idx="2479">
                  <c:v>247.89999999999</c:v>
                </c:pt>
                <c:pt idx="2480">
                  <c:v>247.99999999999</c:v>
                </c:pt>
                <c:pt idx="2481">
                  <c:v>248.09999999999</c:v>
                </c:pt>
                <c:pt idx="2482">
                  <c:v>248.19999999999</c:v>
                </c:pt>
                <c:pt idx="2483">
                  <c:v>248.29999999999</c:v>
                </c:pt>
                <c:pt idx="2484">
                  <c:v>248.39999999999</c:v>
                </c:pt>
                <c:pt idx="2485">
                  <c:v>248.49999999999</c:v>
                </c:pt>
                <c:pt idx="2486">
                  <c:v>248.59999999999</c:v>
                </c:pt>
                <c:pt idx="2487">
                  <c:v>248.69999999999</c:v>
                </c:pt>
                <c:pt idx="2488">
                  <c:v>248.79999999999</c:v>
                </c:pt>
                <c:pt idx="2489">
                  <c:v>248.89999999999</c:v>
                </c:pt>
                <c:pt idx="2490">
                  <c:v>248.99999999999</c:v>
                </c:pt>
                <c:pt idx="2491">
                  <c:v>249.09999999999</c:v>
                </c:pt>
                <c:pt idx="2492">
                  <c:v>249.19999999999</c:v>
                </c:pt>
                <c:pt idx="2493">
                  <c:v>249.29999999999</c:v>
                </c:pt>
                <c:pt idx="2494">
                  <c:v>249.39999999999</c:v>
                </c:pt>
                <c:pt idx="2495">
                  <c:v>249.49999999999</c:v>
                </c:pt>
                <c:pt idx="2496">
                  <c:v>249.59999999999</c:v>
                </c:pt>
                <c:pt idx="2497">
                  <c:v>249.69999999999</c:v>
                </c:pt>
                <c:pt idx="2498">
                  <c:v>249.79999999999</c:v>
                </c:pt>
                <c:pt idx="2499">
                  <c:v>249.89999999999</c:v>
                </c:pt>
                <c:pt idx="2500">
                  <c:v>249.99999999999</c:v>
                </c:pt>
                <c:pt idx="2501">
                  <c:v>250.09999999999</c:v>
                </c:pt>
                <c:pt idx="2502">
                  <c:v>250.19999999999</c:v>
                </c:pt>
                <c:pt idx="2503">
                  <c:v>250.29999999999</c:v>
                </c:pt>
                <c:pt idx="2504">
                  <c:v>250.39999999999</c:v>
                </c:pt>
                <c:pt idx="2505">
                  <c:v>250.49999999999</c:v>
                </c:pt>
                <c:pt idx="2506">
                  <c:v>250.59999999999</c:v>
                </c:pt>
                <c:pt idx="2507">
                  <c:v>250.69999999999</c:v>
                </c:pt>
                <c:pt idx="2508">
                  <c:v>250.79999999999</c:v>
                </c:pt>
                <c:pt idx="2509">
                  <c:v>250.89999999999</c:v>
                </c:pt>
                <c:pt idx="2510">
                  <c:v>250.99999999999</c:v>
                </c:pt>
                <c:pt idx="2511">
                  <c:v>251.09999999999</c:v>
                </c:pt>
                <c:pt idx="2512">
                  <c:v>251.19999999999</c:v>
                </c:pt>
                <c:pt idx="2513">
                  <c:v>251.29999999999</c:v>
                </c:pt>
                <c:pt idx="2514">
                  <c:v>251.39999999999</c:v>
                </c:pt>
                <c:pt idx="2515">
                  <c:v>251.49999999999</c:v>
                </c:pt>
                <c:pt idx="2516">
                  <c:v>251.59999999999</c:v>
                </c:pt>
                <c:pt idx="2517">
                  <c:v>251.69999999999</c:v>
                </c:pt>
                <c:pt idx="2518">
                  <c:v>251.79999999999</c:v>
                </c:pt>
                <c:pt idx="2519">
                  <c:v>251.89999999999</c:v>
                </c:pt>
                <c:pt idx="2520">
                  <c:v>251.99999999999</c:v>
                </c:pt>
                <c:pt idx="2521">
                  <c:v>252.09999999999</c:v>
                </c:pt>
                <c:pt idx="2522">
                  <c:v>252.19999999999</c:v>
                </c:pt>
                <c:pt idx="2523">
                  <c:v>252.29999999999</c:v>
                </c:pt>
                <c:pt idx="2524">
                  <c:v>252.39999999999</c:v>
                </c:pt>
                <c:pt idx="2525">
                  <c:v>252.49999999999</c:v>
                </c:pt>
                <c:pt idx="2526">
                  <c:v>252.59999999999</c:v>
                </c:pt>
                <c:pt idx="2527">
                  <c:v>252.69999999999</c:v>
                </c:pt>
                <c:pt idx="2528">
                  <c:v>252.79999999999</c:v>
                </c:pt>
                <c:pt idx="2529">
                  <c:v>252.89999999999</c:v>
                </c:pt>
                <c:pt idx="2530">
                  <c:v>252.99999999999</c:v>
                </c:pt>
                <c:pt idx="2531">
                  <c:v>253.09999999999</c:v>
                </c:pt>
                <c:pt idx="2532">
                  <c:v>253.19999999999</c:v>
                </c:pt>
                <c:pt idx="2533">
                  <c:v>253.29999999999</c:v>
                </c:pt>
                <c:pt idx="2534">
                  <c:v>253.39999999999</c:v>
                </c:pt>
                <c:pt idx="2535">
                  <c:v>253.49999999999</c:v>
                </c:pt>
                <c:pt idx="2536">
                  <c:v>253.59999999999</c:v>
                </c:pt>
                <c:pt idx="2537">
                  <c:v>253.69999999999</c:v>
                </c:pt>
                <c:pt idx="2538">
                  <c:v>253.79999999999</c:v>
                </c:pt>
                <c:pt idx="2539">
                  <c:v>253.89999999999</c:v>
                </c:pt>
                <c:pt idx="2540">
                  <c:v>253.99999999999</c:v>
                </c:pt>
                <c:pt idx="2541">
                  <c:v>254.09999999999</c:v>
                </c:pt>
                <c:pt idx="2542">
                  <c:v>254.19999999999</c:v>
                </c:pt>
                <c:pt idx="2543">
                  <c:v>254.29999999999</c:v>
                </c:pt>
                <c:pt idx="2544">
                  <c:v>254.39999999999</c:v>
                </c:pt>
                <c:pt idx="2545">
                  <c:v>254.49999999999</c:v>
                </c:pt>
                <c:pt idx="2546">
                  <c:v>254.59999999999</c:v>
                </c:pt>
                <c:pt idx="2547">
                  <c:v>254.69999999999</c:v>
                </c:pt>
                <c:pt idx="2548">
                  <c:v>254.79999999999</c:v>
                </c:pt>
                <c:pt idx="2549">
                  <c:v>254.89999999999</c:v>
                </c:pt>
                <c:pt idx="2550">
                  <c:v>254.99999999999</c:v>
                </c:pt>
                <c:pt idx="2551">
                  <c:v>255.09999999999</c:v>
                </c:pt>
                <c:pt idx="2552">
                  <c:v>255.19999999999</c:v>
                </c:pt>
                <c:pt idx="2553">
                  <c:v>255.29999999999</c:v>
                </c:pt>
                <c:pt idx="2554">
                  <c:v>255.39999999999</c:v>
                </c:pt>
                <c:pt idx="2555">
                  <c:v>255.49999999999</c:v>
                </c:pt>
                <c:pt idx="2556">
                  <c:v>255.59999999999</c:v>
                </c:pt>
                <c:pt idx="2557">
                  <c:v>255.69999999999</c:v>
                </c:pt>
                <c:pt idx="2558">
                  <c:v>255.79999999999</c:v>
                </c:pt>
                <c:pt idx="2559">
                  <c:v>255.89999999999</c:v>
                </c:pt>
                <c:pt idx="2560">
                  <c:v>255.99999999999</c:v>
                </c:pt>
                <c:pt idx="2561">
                  <c:v>256.09999999999</c:v>
                </c:pt>
                <c:pt idx="2562">
                  <c:v>256.19999999999</c:v>
                </c:pt>
                <c:pt idx="2563">
                  <c:v>256.29999999999</c:v>
                </c:pt>
                <c:pt idx="2564">
                  <c:v>256.39999999999</c:v>
                </c:pt>
                <c:pt idx="2565">
                  <c:v>256.49999999999</c:v>
                </c:pt>
                <c:pt idx="2566">
                  <c:v>256.59999999999</c:v>
                </c:pt>
                <c:pt idx="2567">
                  <c:v>256.69999999999</c:v>
                </c:pt>
                <c:pt idx="2568">
                  <c:v>256.79999999999</c:v>
                </c:pt>
                <c:pt idx="2569">
                  <c:v>256.89999999999</c:v>
                </c:pt>
                <c:pt idx="2570">
                  <c:v>256.99999999999</c:v>
                </c:pt>
                <c:pt idx="2571">
                  <c:v>257.09999999999</c:v>
                </c:pt>
                <c:pt idx="2572">
                  <c:v>257.19999999999</c:v>
                </c:pt>
                <c:pt idx="2573">
                  <c:v>257.29999999999</c:v>
                </c:pt>
                <c:pt idx="2574">
                  <c:v>257.39999999999</c:v>
                </c:pt>
                <c:pt idx="2575">
                  <c:v>257.49999999999</c:v>
                </c:pt>
                <c:pt idx="2576">
                  <c:v>257.59999999999</c:v>
                </c:pt>
                <c:pt idx="2577">
                  <c:v>257.69999999999</c:v>
                </c:pt>
                <c:pt idx="2578">
                  <c:v>257.79999999999</c:v>
                </c:pt>
                <c:pt idx="2579">
                  <c:v>257.89999999999</c:v>
                </c:pt>
                <c:pt idx="2580">
                  <c:v>257.99999999999</c:v>
                </c:pt>
                <c:pt idx="2581">
                  <c:v>258.09999999999</c:v>
                </c:pt>
                <c:pt idx="2582">
                  <c:v>258.19999999999</c:v>
                </c:pt>
                <c:pt idx="2583">
                  <c:v>258.29999999999</c:v>
                </c:pt>
                <c:pt idx="2584">
                  <c:v>258.39999999999</c:v>
                </c:pt>
                <c:pt idx="2585">
                  <c:v>258.49999999999</c:v>
                </c:pt>
                <c:pt idx="2586">
                  <c:v>258.59999999999</c:v>
                </c:pt>
                <c:pt idx="2587">
                  <c:v>258.69999999999</c:v>
                </c:pt>
                <c:pt idx="2588">
                  <c:v>258.79999999999</c:v>
                </c:pt>
                <c:pt idx="2589">
                  <c:v>258.89999999999</c:v>
                </c:pt>
                <c:pt idx="2590">
                  <c:v>258.99999999999</c:v>
                </c:pt>
                <c:pt idx="2591">
                  <c:v>259.09999999999</c:v>
                </c:pt>
                <c:pt idx="2592">
                  <c:v>259.19999999999</c:v>
                </c:pt>
                <c:pt idx="2593">
                  <c:v>259.29999999999</c:v>
                </c:pt>
                <c:pt idx="2594">
                  <c:v>259.39999999999</c:v>
                </c:pt>
                <c:pt idx="2595">
                  <c:v>259.499999999991</c:v>
                </c:pt>
                <c:pt idx="2596">
                  <c:v>259.599999999991</c:v>
                </c:pt>
                <c:pt idx="2597">
                  <c:v>259.699999999991</c:v>
                </c:pt>
                <c:pt idx="2598">
                  <c:v>259.799999999991</c:v>
                </c:pt>
                <c:pt idx="2599">
                  <c:v>259.899999999991</c:v>
                </c:pt>
                <c:pt idx="2600">
                  <c:v>259.999999999991</c:v>
                </c:pt>
                <c:pt idx="2601">
                  <c:v>260.099999999991</c:v>
                </c:pt>
                <c:pt idx="2602">
                  <c:v>260.199999999991</c:v>
                </c:pt>
                <c:pt idx="2603">
                  <c:v>260.299999999991</c:v>
                </c:pt>
                <c:pt idx="2604">
                  <c:v>260.399999999991</c:v>
                </c:pt>
                <c:pt idx="2605">
                  <c:v>260.499999999991</c:v>
                </c:pt>
                <c:pt idx="2606">
                  <c:v>260.599999999991</c:v>
                </c:pt>
                <c:pt idx="2607">
                  <c:v>260.699999999991</c:v>
                </c:pt>
                <c:pt idx="2608">
                  <c:v>260.799999999991</c:v>
                </c:pt>
                <c:pt idx="2609">
                  <c:v>260.899999999991</c:v>
                </c:pt>
                <c:pt idx="2610">
                  <c:v>260.999999999991</c:v>
                </c:pt>
                <c:pt idx="2611">
                  <c:v>261.099999999991</c:v>
                </c:pt>
                <c:pt idx="2612">
                  <c:v>261.199999999991</c:v>
                </c:pt>
                <c:pt idx="2613">
                  <c:v>261.299999999991</c:v>
                </c:pt>
                <c:pt idx="2614">
                  <c:v>261.399999999991</c:v>
                </c:pt>
                <c:pt idx="2615">
                  <c:v>261.499999999991</c:v>
                </c:pt>
                <c:pt idx="2616">
                  <c:v>261.599999999991</c:v>
                </c:pt>
                <c:pt idx="2617">
                  <c:v>261.699999999991</c:v>
                </c:pt>
                <c:pt idx="2618">
                  <c:v>261.799999999991</c:v>
                </c:pt>
                <c:pt idx="2619">
                  <c:v>261.899999999991</c:v>
                </c:pt>
                <c:pt idx="2620">
                  <c:v>261.999999999991</c:v>
                </c:pt>
                <c:pt idx="2621">
                  <c:v>262.099999999991</c:v>
                </c:pt>
                <c:pt idx="2622">
                  <c:v>262.199999999991</c:v>
                </c:pt>
                <c:pt idx="2623">
                  <c:v>262.299999999991</c:v>
                </c:pt>
                <c:pt idx="2624">
                  <c:v>262.399999999991</c:v>
                </c:pt>
                <c:pt idx="2625">
                  <c:v>262.499999999991</c:v>
                </c:pt>
                <c:pt idx="2626">
                  <c:v>262.599999999991</c:v>
                </c:pt>
                <c:pt idx="2627">
                  <c:v>262.699999999991</c:v>
                </c:pt>
                <c:pt idx="2628">
                  <c:v>262.799999999991</c:v>
                </c:pt>
                <c:pt idx="2629">
                  <c:v>262.899999999991</c:v>
                </c:pt>
                <c:pt idx="2630">
                  <c:v>262.999999999991</c:v>
                </c:pt>
                <c:pt idx="2631">
                  <c:v>263.099999999991</c:v>
                </c:pt>
                <c:pt idx="2632">
                  <c:v>263.199999999991</c:v>
                </c:pt>
                <c:pt idx="2633">
                  <c:v>263.299999999991</c:v>
                </c:pt>
                <c:pt idx="2634">
                  <c:v>263.399999999991</c:v>
                </c:pt>
                <c:pt idx="2635">
                  <c:v>263.499999999991</c:v>
                </c:pt>
                <c:pt idx="2636">
                  <c:v>263.599999999991</c:v>
                </c:pt>
                <c:pt idx="2637">
                  <c:v>263.699999999991</c:v>
                </c:pt>
                <c:pt idx="2638">
                  <c:v>263.799999999991</c:v>
                </c:pt>
                <c:pt idx="2639">
                  <c:v>263.899999999991</c:v>
                </c:pt>
                <c:pt idx="2640">
                  <c:v>263.999999999992</c:v>
                </c:pt>
                <c:pt idx="2641">
                  <c:v>264.099999999992</c:v>
                </c:pt>
                <c:pt idx="2642">
                  <c:v>264.199999999992</c:v>
                </c:pt>
                <c:pt idx="2643">
                  <c:v>264.299999999992</c:v>
                </c:pt>
                <c:pt idx="2644">
                  <c:v>264.399999999992</c:v>
                </c:pt>
                <c:pt idx="2645">
                  <c:v>264.499999999992</c:v>
                </c:pt>
                <c:pt idx="2646">
                  <c:v>264.599999999992</c:v>
                </c:pt>
                <c:pt idx="2647">
                  <c:v>264.699999999992</c:v>
                </c:pt>
                <c:pt idx="2648">
                  <c:v>264.799999999992</c:v>
                </c:pt>
                <c:pt idx="2649">
                  <c:v>264.899999999992</c:v>
                </c:pt>
                <c:pt idx="2650">
                  <c:v>264.999999999992</c:v>
                </c:pt>
                <c:pt idx="2651">
                  <c:v>265.099999999992</c:v>
                </c:pt>
                <c:pt idx="2652">
                  <c:v>265.199999999992</c:v>
                </c:pt>
                <c:pt idx="2653">
                  <c:v>265.299999999992</c:v>
                </c:pt>
                <c:pt idx="2654">
                  <c:v>265.399999999992</c:v>
                </c:pt>
                <c:pt idx="2655">
                  <c:v>265.499999999992</c:v>
                </c:pt>
                <c:pt idx="2656">
                  <c:v>265.599999999992</c:v>
                </c:pt>
                <c:pt idx="2657">
                  <c:v>265.699999999992</c:v>
                </c:pt>
                <c:pt idx="2658">
                  <c:v>265.799999999992</c:v>
                </c:pt>
                <c:pt idx="2659">
                  <c:v>265.899999999992</c:v>
                </c:pt>
                <c:pt idx="2660">
                  <c:v>265.999999999992</c:v>
                </c:pt>
                <c:pt idx="2661">
                  <c:v>266.099999999992</c:v>
                </c:pt>
                <c:pt idx="2662">
                  <c:v>266.199999999992</c:v>
                </c:pt>
                <c:pt idx="2663">
                  <c:v>266.299999999992</c:v>
                </c:pt>
                <c:pt idx="2664">
                  <c:v>266.399999999992</c:v>
                </c:pt>
                <c:pt idx="2665">
                  <c:v>266.499999999992</c:v>
                </c:pt>
                <c:pt idx="2666">
                  <c:v>266.599999999992</c:v>
                </c:pt>
                <c:pt idx="2667">
                  <c:v>266.699999999992</c:v>
                </c:pt>
                <c:pt idx="2668">
                  <c:v>266.799999999992</c:v>
                </c:pt>
                <c:pt idx="2669">
                  <c:v>266.899999999992</c:v>
                </c:pt>
                <c:pt idx="2670">
                  <c:v>266.999999999992</c:v>
                </c:pt>
                <c:pt idx="2671">
                  <c:v>267.099999999992</c:v>
                </c:pt>
                <c:pt idx="2672">
                  <c:v>267.199999999992</c:v>
                </c:pt>
                <c:pt idx="2673">
                  <c:v>267.299999999992</c:v>
                </c:pt>
                <c:pt idx="2674">
                  <c:v>267.399999999992</c:v>
                </c:pt>
                <c:pt idx="2675">
                  <c:v>267.499999999992</c:v>
                </c:pt>
                <c:pt idx="2676">
                  <c:v>267.599999999992</c:v>
                </c:pt>
                <c:pt idx="2677">
                  <c:v>267.699999999992</c:v>
                </c:pt>
                <c:pt idx="2678">
                  <c:v>267.799999999992</c:v>
                </c:pt>
                <c:pt idx="2679">
                  <c:v>267.899999999992</c:v>
                </c:pt>
                <c:pt idx="2680">
                  <c:v>267.999999999992</c:v>
                </c:pt>
                <c:pt idx="2681">
                  <c:v>268.099999999992</c:v>
                </c:pt>
                <c:pt idx="2682">
                  <c:v>268.199999999992</c:v>
                </c:pt>
                <c:pt idx="2683">
                  <c:v>268.299999999993</c:v>
                </c:pt>
                <c:pt idx="2684">
                  <c:v>268.399999999992</c:v>
                </c:pt>
                <c:pt idx="2685">
                  <c:v>268.499999999993</c:v>
                </c:pt>
                <c:pt idx="2686">
                  <c:v>268.599999999993</c:v>
                </c:pt>
                <c:pt idx="2687">
                  <c:v>268.699999999993</c:v>
                </c:pt>
                <c:pt idx="2688">
                  <c:v>268.799999999993</c:v>
                </c:pt>
                <c:pt idx="2689">
                  <c:v>268.899999999993</c:v>
                </c:pt>
                <c:pt idx="2690">
                  <c:v>268.999999999993</c:v>
                </c:pt>
                <c:pt idx="2691">
                  <c:v>269.099999999993</c:v>
                </c:pt>
                <c:pt idx="2692">
                  <c:v>269.199999999993</c:v>
                </c:pt>
                <c:pt idx="2693">
                  <c:v>269.299999999993</c:v>
                </c:pt>
                <c:pt idx="2694">
                  <c:v>269.399999999993</c:v>
                </c:pt>
                <c:pt idx="2695">
                  <c:v>269.499999999993</c:v>
                </c:pt>
                <c:pt idx="2696">
                  <c:v>269.599999999993</c:v>
                </c:pt>
                <c:pt idx="2697">
                  <c:v>269.699999999993</c:v>
                </c:pt>
                <c:pt idx="2698">
                  <c:v>269.799999999993</c:v>
                </c:pt>
                <c:pt idx="2699">
                  <c:v>269.899999999993</c:v>
                </c:pt>
                <c:pt idx="2700">
                  <c:v>269.999999999993</c:v>
                </c:pt>
                <c:pt idx="2701">
                  <c:v>270.099999999993</c:v>
                </c:pt>
                <c:pt idx="2702">
                  <c:v>270.199999999993</c:v>
                </c:pt>
                <c:pt idx="2703">
                  <c:v>270.299999999993</c:v>
                </c:pt>
                <c:pt idx="2704">
                  <c:v>270.399999999993</c:v>
                </c:pt>
                <c:pt idx="2705">
                  <c:v>270.499999999993</c:v>
                </c:pt>
                <c:pt idx="2706">
                  <c:v>270.599999999993</c:v>
                </c:pt>
                <c:pt idx="2707">
                  <c:v>270.699999999993</c:v>
                </c:pt>
                <c:pt idx="2708">
                  <c:v>270.799999999993</c:v>
                </c:pt>
                <c:pt idx="2709">
                  <c:v>270.899999999993</c:v>
                </c:pt>
                <c:pt idx="2710">
                  <c:v>270.999999999993</c:v>
                </c:pt>
                <c:pt idx="2711">
                  <c:v>271.099999999993</c:v>
                </c:pt>
                <c:pt idx="2712">
                  <c:v>271.199999999993</c:v>
                </c:pt>
                <c:pt idx="2713">
                  <c:v>271.299999999993</c:v>
                </c:pt>
                <c:pt idx="2714">
                  <c:v>271.399999999993</c:v>
                </c:pt>
                <c:pt idx="2715">
                  <c:v>271.499999999993</c:v>
                </c:pt>
                <c:pt idx="2716">
                  <c:v>271.599999999993</c:v>
                </c:pt>
                <c:pt idx="2717">
                  <c:v>271.699999999993</c:v>
                </c:pt>
                <c:pt idx="2718">
                  <c:v>271.799999999993</c:v>
                </c:pt>
                <c:pt idx="2719">
                  <c:v>271.899999999993</c:v>
                </c:pt>
                <c:pt idx="2720">
                  <c:v>271.999999999993</c:v>
                </c:pt>
                <c:pt idx="2721">
                  <c:v>272.099999999993</c:v>
                </c:pt>
                <c:pt idx="2722">
                  <c:v>272.199999999993</c:v>
                </c:pt>
                <c:pt idx="2723">
                  <c:v>272.299999999993</c:v>
                </c:pt>
                <c:pt idx="2724">
                  <c:v>272.399999999993</c:v>
                </c:pt>
                <c:pt idx="2725">
                  <c:v>272.499999999993</c:v>
                </c:pt>
                <c:pt idx="2726">
                  <c:v>272.599999999993</c:v>
                </c:pt>
                <c:pt idx="2727">
                  <c:v>272.699999999993</c:v>
                </c:pt>
                <c:pt idx="2728">
                  <c:v>272.799999999994</c:v>
                </c:pt>
                <c:pt idx="2729">
                  <c:v>272.899999999994</c:v>
                </c:pt>
                <c:pt idx="2730">
                  <c:v>272.999999999994</c:v>
                </c:pt>
                <c:pt idx="2731">
                  <c:v>273.099999999994</c:v>
                </c:pt>
                <c:pt idx="2732">
                  <c:v>273.199999999994</c:v>
                </c:pt>
                <c:pt idx="2733">
                  <c:v>273.299999999994</c:v>
                </c:pt>
                <c:pt idx="2734">
                  <c:v>273.399999999994</c:v>
                </c:pt>
                <c:pt idx="2735">
                  <c:v>273.499999999994</c:v>
                </c:pt>
                <c:pt idx="2736">
                  <c:v>273.599999999994</c:v>
                </c:pt>
                <c:pt idx="2737">
                  <c:v>273.699999999994</c:v>
                </c:pt>
                <c:pt idx="2738">
                  <c:v>273.799999999994</c:v>
                </c:pt>
                <c:pt idx="2739">
                  <c:v>273.899999999994</c:v>
                </c:pt>
                <c:pt idx="2740">
                  <c:v>273.999999999994</c:v>
                </c:pt>
                <c:pt idx="2741">
                  <c:v>274.099999999994</c:v>
                </c:pt>
                <c:pt idx="2742">
                  <c:v>274.199999999994</c:v>
                </c:pt>
                <c:pt idx="2743">
                  <c:v>274.299999999994</c:v>
                </c:pt>
                <c:pt idx="2744">
                  <c:v>274.399999999994</c:v>
                </c:pt>
                <c:pt idx="2745">
                  <c:v>274.499999999994</c:v>
                </c:pt>
                <c:pt idx="2746">
                  <c:v>274.599999999994</c:v>
                </c:pt>
                <c:pt idx="2747">
                  <c:v>274.699999999994</c:v>
                </c:pt>
                <c:pt idx="2748">
                  <c:v>274.799999999994</c:v>
                </c:pt>
                <c:pt idx="2749">
                  <c:v>274.899999999994</c:v>
                </c:pt>
                <c:pt idx="2750">
                  <c:v>274.999999999994</c:v>
                </c:pt>
                <c:pt idx="2751">
                  <c:v>275.099999999994</c:v>
                </c:pt>
                <c:pt idx="2752">
                  <c:v>275.199999999994</c:v>
                </c:pt>
                <c:pt idx="2753">
                  <c:v>275.299999999994</c:v>
                </c:pt>
                <c:pt idx="2754">
                  <c:v>275.399999999994</c:v>
                </c:pt>
                <c:pt idx="2755">
                  <c:v>275.499999999994</c:v>
                </c:pt>
                <c:pt idx="2756">
                  <c:v>275.599999999994</c:v>
                </c:pt>
                <c:pt idx="2757">
                  <c:v>275.699999999994</c:v>
                </c:pt>
                <c:pt idx="2758">
                  <c:v>275.799999999994</c:v>
                </c:pt>
                <c:pt idx="2759">
                  <c:v>275.899999999994</c:v>
                </c:pt>
                <c:pt idx="2760">
                  <c:v>275.999999999994</c:v>
                </c:pt>
                <c:pt idx="2761">
                  <c:v>276.099999999994</c:v>
                </c:pt>
                <c:pt idx="2762">
                  <c:v>276.199999999994</c:v>
                </c:pt>
                <c:pt idx="2763">
                  <c:v>276.299999999994</c:v>
                </c:pt>
                <c:pt idx="2764">
                  <c:v>276.399999999994</c:v>
                </c:pt>
                <c:pt idx="2765">
                  <c:v>276.499999999994</c:v>
                </c:pt>
                <c:pt idx="2766">
                  <c:v>276.599999999994</c:v>
                </c:pt>
                <c:pt idx="2767">
                  <c:v>276.699999999994</c:v>
                </c:pt>
                <c:pt idx="2768">
                  <c:v>276.799999999994</c:v>
                </c:pt>
                <c:pt idx="2769">
                  <c:v>276.899999999994</c:v>
                </c:pt>
                <c:pt idx="2770">
                  <c:v>276.999999999994</c:v>
                </c:pt>
                <c:pt idx="2771">
                  <c:v>277.099999999995</c:v>
                </c:pt>
                <c:pt idx="2772">
                  <c:v>277.199999999995</c:v>
                </c:pt>
                <c:pt idx="2773">
                  <c:v>277.299999999995</c:v>
                </c:pt>
                <c:pt idx="2774">
                  <c:v>277.399999999995</c:v>
                </c:pt>
                <c:pt idx="2775">
                  <c:v>277.499999999995</c:v>
                </c:pt>
                <c:pt idx="2776">
                  <c:v>277.599999999995</c:v>
                </c:pt>
                <c:pt idx="2777">
                  <c:v>277.699999999995</c:v>
                </c:pt>
                <c:pt idx="2778">
                  <c:v>277.799999999995</c:v>
                </c:pt>
                <c:pt idx="2779">
                  <c:v>277.899999999995</c:v>
                </c:pt>
                <c:pt idx="2780">
                  <c:v>277.999999999995</c:v>
                </c:pt>
                <c:pt idx="2781">
                  <c:v>278.099999999995</c:v>
                </c:pt>
                <c:pt idx="2782">
                  <c:v>278.199999999995</c:v>
                </c:pt>
                <c:pt idx="2783">
                  <c:v>278.299999999995</c:v>
                </c:pt>
                <c:pt idx="2784">
                  <c:v>278.399999999995</c:v>
                </c:pt>
                <c:pt idx="2785">
                  <c:v>278.499999999995</c:v>
                </c:pt>
                <c:pt idx="2786">
                  <c:v>278.599999999995</c:v>
                </c:pt>
                <c:pt idx="2787">
                  <c:v>278.699999999995</c:v>
                </c:pt>
                <c:pt idx="2788">
                  <c:v>278.799999999995</c:v>
                </c:pt>
                <c:pt idx="2789">
                  <c:v>278.899999999995</c:v>
                </c:pt>
                <c:pt idx="2790">
                  <c:v>278.999999999995</c:v>
                </c:pt>
                <c:pt idx="2791">
                  <c:v>279.099999999995</c:v>
                </c:pt>
                <c:pt idx="2792">
                  <c:v>279.199999999995</c:v>
                </c:pt>
                <c:pt idx="2793">
                  <c:v>279.299999999995</c:v>
                </c:pt>
                <c:pt idx="2794">
                  <c:v>279.399999999995</c:v>
                </c:pt>
                <c:pt idx="2795">
                  <c:v>279.499999999995</c:v>
                </c:pt>
                <c:pt idx="2796">
                  <c:v>279.599999999995</c:v>
                </c:pt>
                <c:pt idx="2797">
                  <c:v>279.699999999995</c:v>
                </c:pt>
                <c:pt idx="2798">
                  <c:v>279.799999999995</c:v>
                </c:pt>
                <c:pt idx="2799">
                  <c:v>279.899999999995</c:v>
                </c:pt>
                <c:pt idx="2800">
                  <c:v>279.999999999995</c:v>
                </c:pt>
                <c:pt idx="2801">
                  <c:v>280.099999999995</c:v>
                </c:pt>
                <c:pt idx="2802">
                  <c:v>280.199999999995</c:v>
                </c:pt>
                <c:pt idx="2803">
                  <c:v>280.299999999995</c:v>
                </c:pt>
                <c:pt idx="2804">
                  <c:v>280.399999999995</c:v>
                </c:pt>
                <c:pt idx="2805">
                  <c:v>280.499999999995</c:v>
                </c:pt>
                <c:pt idx="2806">
                  <c:v>280.599999999995</c:v>
                </c:pt>
                <c:pt idx="2807">
                  <c:v>280.699999999995</c:v>
                </c:pt>
                <c:pt idx="2808">
                  <c:v>280.799999999995</c:v>
                </c:pt>
                <c:pt idx="2809">
                  <c:v>280.899999999995</c:v>
                </c:pt>
                <c:pt idx="2810">
                  <c:v>280.999999999995</c:v>
                </c:pt>
                <c:pt idx="2811">
                  <c:v>281.099999999995</c:v>
                </c:pt>
                <c:pt idx="2812">
                  <c:v>281.199999999995</c:v>
                </c:pt>
                <c:pt idx="2813">
                  <c:v>281.299999999995</c:v>
                </c:pt>
                <c:pt idx="2814">
                  <c:v>281.399999999995</c:v>
                </c:pt>
                <c:pt idx="2815">
                  <c:v>281.499999999996</c:v>
                </c:pt>
                <c:pt idx="2816">
                  <c:v>281.599999999996</c:v>
                </c:pt>
                <c:pt idx="2817">
                  <c:v>281.699999999996</c:v>
                </c:pt>
                <c:pt idx="2818">
                  <c:v>281.799999999996</c:v>
                </c:pt>
                <c:pt idx="2819">
                  <c:v>281.899999999996</c:v>
                </c:pt>
                <c:pt idx="2820">
                  <c:v>281.999999999996</c:v>
                </c:pt>
                <c:pt idx="2821">
                  <c:v>282.099999999996</c:v>
                </c:pt>
                <c:pt idx="2822">
                  <c:v>282.199999999996</c:v>
                </c:pt>
                <c:pt idx="2823">
                  <c:v>282.299999999996</c:v>
                </c:pt>
                <c:pt idx="2824">
                  <c:v>282.399999999996</c:v>
                </c:pt>
                <c:pt idx="2825">
                  <c:v>282.499999999996</c:v>
                </c:pt>
                <c:pt idx="2826">
                  <c:v>282.599999999996</c:v>
                </c:pt>
                <c:pt idx="2827">
                  <c:v>282.699999999996</c:v>
                </c:pt>
                <c:pt idx="2828">
                  <c:v>282.799999999996</c:v>
                </c:pt>
                <c:pt idx="2829">
                  <c:v>282.899999999996</c:v>
                </c:pt>
                <c:pt idx="2830">
                  <c:v>282.999999999996</c:v>
                </c:pt>
                <c:pt idx="2831">
                  <c:v>283.099999999996</c:v>
                </c:pt>
                <c:pt idx="2832">
                  <c:v>283.199999999996</c:v>
                </c:pt>
                <c:pt idx="2833">
                  <c:v>283.299999999996</c:v>
                </c:pt>
                <c:pt idx="2834">
                  <c:v>283.399999999996</c:v>
                </c:pt>
                <c:pt idx="2835">
                  <c:v>283.499999999996</c:v>
                </c:pt>
                <c:pt idx="2836">
                  <c:v>283.599999999996</c:v>
                </c:pt>
                <c:pt idx="2837">
                  <c:v>283.699999999996</c:v>
                </c:pt>
                <c:pt idx="2838">
                  <c:v>283.799999999996</c:v>
                </c:pt>
                <c:pt idx="2839">
                  <c:v>283.899999999996</c:v>
                </c:pt>
                <c:pt idx="2840">
                  <c:v>283.999999999996</c:v>
                </c:pt>
                <c:pt idx="2841">
                  <c:v>284.099999999996</c:v>
                </c:pt>
                <c:pt idx="2842">
                  <c:v>284.199999999996</c:v>
                </c:pt>
                <c:pt idx="2843">
                  <c:v>284.299999999996</c:v>
                </c:pt>
                <c:pt idx="2844">
                  <c:v>284.399999999996</c:v>
                </c:pt>
                <c:pt idx="2845">
                  <c:v>284.499999999996</c:v>
                </c:pt>
                <c:pt idx="2846">
                  <c:v>284.599999999996</c:v>
                </c:pt>
                <c:pt idx="2847">
                  <c:v>284.699999999996</c:v>
                </c:pt>
                <c:pt idx="2848">
                  <c:v>284.799999999996</c:v>
                </c:pt>
                <c:pt idx="2849">
                  <c:v>284.899999999996</c:v>
                </c:pt>
                <c:pt idx="2850">
                  <c:v>284.999999999996</c:v>
                </c:pt>
                <c:pt idx="2851">
                  <c:v>285.099999999996</c:v>
                </c:pt>
                <c:pt idx="2852">
                  <c:v>285.199999999996</c:v>
                </c:pt>
                <c:pt idx="2853">
                  <c:v>285.299999999996</c:v>
                </c:pt>
                <c:pt idx="2854">
                  <c:v>285.399999999996</c:v>
                </c:pt>
                <c:pt idx="2855">
                  <c:v>285.499999999996</c:v>
                </c:pt>
                <c:pt idx="2856">
                  <c:v>285.599999999996</c:v>
                </c:pt>
                <c:pt idx="2857">
                  <c:v>285.699999999996</c:v>
                </c:pt>
                <c:pt idx="2858">
                  <c:v>285.799999999996</c:v>
                </c:pt>
                <c:pt idx="2859">
                  <c:v>285.899999999996</c:v>
                </c:pt>
                <c:pt idx="2860">
                  <c:v>285.999999999997</c:v>
                </c:pt>
                <c:pt idx="2861">
                  <c:v>286.099999999997</c:v>
                </c:pt>
                <c:pt idx="2862">
                  <c:v>286.199999999997</c:v>
                </c:pt>
                <c:pt idx="2863">
                  <c:v>286.299999999997</c:v>
                </c:pt>
                <c:pt idx="2864">
                  <c:v>286.399999999997</c:v>
                </c:pt>
                <c:pt idx="2865">
                  <c:v>286.499999999997</c:v>
                </c:pt>
                <c:pt idx="2866">
                  <c:v>286.599999999997</c:v>
                </c:pt>
                <c:pt idx="2867">
                  <c:v>286.699999999997</c:v>
                </c:pt>
                <c:pt idx="2868">
                  <c:v>286.799999999997</c:v>
                </c:pt>
                <c:pt idx="2869">
                  <c:v>286.899999999997</c:v>
                </c:pt>
                <c:pt idx="2870">
                  <c:v>286.999999999997</c:v>
                </c:pt>
                <c:pt idx="2871">
                  <c:v>287.099999999997</c:v>
                </c:pt>
                <c:pt idx="2872">
                  <c:v>287.199999999997</c:v>
                </c:pt>
                <c:pt idx="2873">
                  <c:v>287.299999999997</c:v>
                </c:pt>
                <c:pt idx="2874">
                  <c:v>287.399999999997</c:v>
                </c:pt>
                <c:pt idx="2875">
                  <c:v>287.499999999997</c:v>
                </c:pt>
                <c:pt idx="2876">
                  <c:v>287.599999999997</c:v>
                </c:pt>
                <c:pt idx="2877">
                  <c:v>287.699999999997</c:v>
                </c:pt>
                <c:pt idx="2878">
                  <c:v>287.799999999997</c:v>
                </c:pt>
                <c:pt idx="2879">
                  <c:v>287.899999999997</c:v>
                </c:pt>
                <c:pt idx="2880">
                  <c:v>287.999999999997</c:v>
                </c:pt>
                <c:pt idx="2881">
                  <c:v>288.099999999997</c:v>
                </c:pt>
                <c:pt idx="2882">
                  <c:v>288.199999999997</c:v>
                </c:pt>
                <c:pt idx="2883">
                  <c:v>288.299999999997</c:v>
                </c:pt>
                <c:pt idx="2884">
                  <c:v>288.399999999997</c:v>
                </c:pt>
                <c:pt idx="2885">
                  <c:v>288.499999999997</c:v>
                </c:pt>
                <c:pt idx="2886">
                  <c:v>288.599999999997</c:v>
                </c:pt>
                <c:pt idx="2887">
                  <c:v>288.699999999997</c:v>
                </c:pt>
                <c:pt idx="2888">
                  <c:v>288.799999999997</c:v>
                </c:pt>
                <c:pt idx="2889">
                  <c:v>288.899999999997</c:v>
                </c:pt>
                <c:pt idx="2890">
                  <c:v>288.999999999997</c:v>
                </c:pt>
                <c:pt idx="2891">
                  <c:v>289.099999999997</c:v>
                </c:pt>
                <c:pt idx="2892">
                  <c:v>289.199999999997</c:v>
                </c:pt>
                <c:pt idx="2893">
                  <c:v>289.299999999997</c:v>
                </c:pt>
                <c:pt idx="2894">
                  <c:v>289.399999999997</c:v>
                </c:pt>
                <c:pt idx="2895">
                  <c:v>289.499999999997</c:v>
                </c:pt>
                <c:pt idx="2896">
                  <c:v>289.599999999997</c:v>
                </c:pt>
                <c:pt idx="2897">
                  <c:v>289.699999999997</c:v>
                </c:pt>
                <c:pt idx="2898">
                  <c:v>289.799999999997</c:v>
                </c:pt>
                <c:pt idx="2899">
                  <c:v>289.899999999997</c:v>
                </c:pt>
                <c:pt idx="2900">
                  <c:v>289.999999999997</c:v>
                </c:pt>
                <c:pt idx="2901">
                  <c:v>290.099999999997</c:v>
                </c:pt>
                <c:pt idx="2902">
                  <c:v>290.199999999997</c:v>
                </c:pt>
                <c:pt idx="2903">
                  <c:v>290.299999999998</c:v>
                </c:pt>
                <c:pt idx="2904">
                  <c:v>290.399999999998</c:v>
                </c:pt>
                <c:pt idx="2905">
                  <c:v>290.499999999998</c:v>
                </c:pt>
                <c:pt idx="2906">
                  <c:v>290.599999999998</c:v>
                </c:pt>
                <c:pt idx="2907">
                  <c:v>290.699999999998</c:v>
                </c:pt>
                <c:pt idx="2908">
                  <c:v>290.799999999998</c:v>
                </c:pt>
                <c:pt idx="2909">
                  <c:v>290.899999999998</c:v>
                </c:pt>
                <c:pt idx="2910">
                  <c:v>290.999999999998</c:v>
                </c:pt>
                <c:pt idx="2911">
                  <c:v>291.099999999998</c:v>
                </c:pt>
                <c:pt idx="2912">
                  <c:v>291.199999999998</c:v>
                </c:pt>
                <c:pt idx="2913">
                  <c:v>291.299999999998</c:v>
                </c:pt>
                <c:pt idx="2914">
                  <c:v>291.399999999998</c:v>
                </c:pt>
                <c:pt idx="2915">
                  <c:v>291.499999999998</c:v>
                </c:pt>
                <c:pt idx="2916">
                  <c:v>291.599999999998</c:v>
                </c:pt>
                <c:pt idx="2917">
                  <c:v>291.699999999998</c:v>
                </c:pt>
                <c:pt idx="2918">
                  <c:v>291.799999999998</c:v>
                </c:pt>
                <c:pt idx="2919">
                  <c:v>291.899999999998</c:v>
                </c:pt>
                <c:pt idx="2920">
                  <c:v>291.999999999998</c:v>
                </c:pt>
                <c:pt idx="2921">
                  <c:v>292.099999999998</c:v>
                </c:pt>
                <c:pt idx="2922">
                  <c:v>292.199999999998</c:v>
                </c:pt>
                <c:pt idx="2923">
                  <c:v>292.299999999998</c:v>
                </c:pt>
                <c:pt idx="2924">
                  <c:v>292.399999999998</c:v>
                </c:pt>
                <c:pt idx="2925">
                  <c:v>292.499999999998</c:v>
                </c:pt>
                <c:pt idx="2926">
                  <c:v>292.599999999998</c:v>
                </c:pt>
                <c:pt idx="2927">
                  <c:v>292.699999999998</c:v>
                </c:pt>
                <c:pt idx="2928">
                  <c:v>292.799999999998</c:v>
                </c:pt>
                <c:pt idx="2929">
                  <c:v>292.899999999998</c:v>
                </c:pt>
                <c:pt idx="2930">
                  <c:v>292.999999999998</c:v>
                </c:pt>
                <c:pt idx="2931">
                  <c:v>293.099999999998</c:v>
                </c:pt>
                <c:pt idx="2932">
                  <c:v>293.199999999998</c:v>
                </c:pt>
                <c:pt idx="2933">
                  <c:v>293.299999999998</c:v>
                </c:pt>
                <c:pt idx="2934">
                  <c:v>293.399999999998</c:v>
                </c:pt>
                <c:pt idx="2935">
                  <c:v>293.499999999998</c:v>
                </c:pt>
                <c:pt idx="2936">
                  <c:v>293.599999999998</c:v>
                </c:pt>
                <c:pt idx="2937">
                  <c:v>293.699999999998</c:v>
                </c:pt>
                <c:pt idx="2938">
                  <c:v>293.799999999998</c:v>
                </c:pt>
                <c:pt idx="2939">
                  <c:v>293.899999999998</c:v>
                </c:pt>
                <c:pt idx="2940">
                  <c:v>293.999999999998</c:v>
                </c:pt>
                <c:pt idx="2941">
                  <c:v>294.099999999998</c:v>
                </c:pt>
                <c:pt idx="2942">
                  <c:v>294.199999999998</c:v>
                </c:pt>
                <c:pt idx="2943">
                  <c:v>294.299999999998</c:v>
                </c:pt>
                <c:pt idx="2944">
                  <c:v>294.399999999998</c:v>
                </c:pt>
                <c:pt idx="2945">
                  <c:v>294.499999999998</c:v>
                </c:pt>
                <c:pt idx="2946">
                  <c:v>294.599999999998</c:v>
                </c:pt>
                <c:pt idx="2947">
                  <c:v>294.699999999998</c:v>
                </c:pt>
                <c:pt idx="2948">
                  <c:v>294.799999999999</c:v>
                </c:pt>
                <c:pt idx="2949">
                  <c:v>294.899999999999</c:v>
                </c:pt>
                <c:pt idx="2950">
                  <c:v>294.999999999999</c:v>
                </c:pt>
                <c:pt idx="2951">
                  <c:v>295.099999999999</c:v>
                </c:pt>
                <c:pt idx="2952">
                  <c:v>295.199999999999</c:v>
                </c:pt>
                <c:pt idx="2953">
                  <c:v>295.299999999999</c:v>
                </c:pt>
                <c:pt idx="2954">
                  <c:v>295.399999999999</c:v>
                </c:pt>
                <c:pt idx="2955">
                  <c:v>295.499999999999</c:v>
                </c:pt>
                <c:pt idx="2956">
                  <c:v>295.599999999999</c:v>
                </c:pt>
                <c:pt idx="2957">
                  <c:v>295.699999999999</c:v>
                </c:pt>
                <c:pt idx="2958">
                  <c:v>295.799999999999</c:v>
                </c:pt>
                <c:pt idx="2959">
                  <c:v>295.899999999999</c:v>
                </c:pt>
                <c:pt idx="2960">
                  <c:v>295.999999999999</c:v>
                </c:pt>
                <c:pt idx="2961">
                  <c:v>296.099999999999</c:v>
                </c:pt>
                <c:pt idx="2962">
                  <c:v>296.199999999999</c:v>
                </c:pt>
                <c:pt idx="2963">
                  <c:v>296.299999999999</c:v>
                </c:pt>
                <c:pt idx="2964">
                  <c:v>296.399999999999</c:v>
                </c:pt>
                <c:pt idx="2965">
                  <c:v>296.499999999999</c:v>
                </c:pt>
                <c:pt idx="2966">
                  <c:v>296.599999999999</c:v>
                </c:pt>
                <c:pt idx="2967">
                  <c:v>296.699999999999</c:v>
                </c:pt>
                <c:pt idx="2968">
                  <c:v>296.799999999999</c:v>
                </c:pt>
                <c:pt idx="2969">
                  <c:v>296.899999999999</c:v>
                </c:pt>
                <c:pt idx="2970">
                  <c:v>296.999999999999</c:v>
                </c:pt>
                <c:pt idx="2971">
                  <c:v>297.099999999999</c:v>
                </c:pt>
                <c:pt idx="2972">
                  <c:v>297.199999999999</c:v>
                </c:pt>
                <c:pt idx="2973">
                  <c:v>297.299999999999</c:v>
                </c:pt>
                <c:pt idx="2974">
                  <c:v>297.399999999999</c:v>
                </c:pt>
                <c:pt idx="2975">
                  <c:v>297.499999999999</c:v>
                </c:pt>
                <c:pt idx="2976">
                  <c:v>297.599999999999</c:v>
                </c:pt>
                <c:pt idx="2977">
                  <c:v>297.699999999999</c:v>
                </c:pt>
                <c:pt idx="2978">
                  <c:v>297.799999999999</c:v>
                </c:pt>
                <c:pt idx="2979">
                  <c:v>297.899999999999</c:v>
                </c:pt>
                <c:pt idx="2980">
                  <c:v>297.999999999999</c:v>
                </c:pt>
                <c:pt idx="2981">
                  <c:v>298.099999999999</c:v>
                </c:pt>
                <c:pt idx="2982">
                  <c:v>298.199999999999</c:v>
                </c:pt>
                <c:pt idx="2983">
                  <c:v>298.299999999999</c:v>
                </c:pt>
                <c:pt idx="2984">
                  <c:v>298.399999999999</c:v>
                </c:pt>
                <c:pt idx="2985">
                  <c:v>298.499999999999</c:v>
                </c:pt>
                <c:pt idx="2986">
                  <c:v>298.599999999999</c:v>
                </c:pt>
                <c:pt idx="2987">
                  <c:v>298.699999999999</c:v>
                </c:pt>
                <c:pt idx="2988">
                  <c:v>298.799999999999</c:v>
                </c:pt>
                <c:pt idx="2989">
                  <c:v>298.899999999999</c:v>
                </c:pt>
                <c:pt idx="2990">
                  <c:v>298.999999999999</c:v>
                </c:pt>
                <c:pt idx="2991">
                  <c:v>299.1</c:v>
                </c:pt>
                <c:pt idx="2992">
                  <c:v>299.2</c:v>
                </c:pt>
                <c:pt idx="2993">
                  <c:v>299.3</c:v>
                </c:pt>
                <c:pt idx="2994">
                  <c:v>299.4</c:v>
                </c:pt>
                <c:pt idx="2995">
                  <c:v>299.5</c:v>
                </c:pt>
                <c:pt idx="2996">
                  <c:v>299.6</c:v>
                </c:pt>
                <c:pt idx="2997">
                  <c:v>299.7</c:v>
                </c:pt>
                <c:pt idx="2998">
                  <c:v>299.8</c:v>
                </c:pt>
                <c:pt idx="2999">
                  <c:v>299.9</c:v>
                </c:pt>
                <c:pt idx="3000">
                  <c:v>300</c:v>
                </c:pt>
                <c:pt idx="3001">
                  <c:v>300.1</c:v>
                </c:pt>
                <c:pt idx="3002">
                  <c:v>300.2</c:v>
                </c:pt>
                <c:pt idx="3003">
                  <c:v>300.3</c:v>
                </c:pt>
                <c:pt idx="3004">
                  <c:v>300.4</c:v>
                </c:pt>
                <c:pt idx="3005">
                  <c:v>300.5</c:v>
                </c:pt>
                <c:pt idx="3006">
                  <c:v>300.6</c:v>
                </c:pt>
                <c:pt idx="3007">
                  <c:v>300.7</c:v>
                </c:pt>
                <c:pt idx="3008">
                  <c:v>300.8</c:v>
                </c:pt>
                <c:pt idx="3009">
                  <c:v>300.9</c:v>
                </c:pt>
                <c:pt idx="3010">
                  <c:v>301</c:v>
                </c:pt>
                <c:pt idx="3011">
                  <c:v>301.1</c:v>
                </c:pt>
                <c:pt idx="3012">
                  <c:v>301.2</c:v>
                </c:pt>
                <c:pt idx="3013">
                  <c:v>301.3</c:v>
                </c:pt>
                <c:pt idx="3014">
                  <c:v>301.4</c:v>
                </c:pt>
                <c:pt idx="3015">
                  <c:v>301.5</c:v>
                </c:pt>
                <c:pt idx="3016">
                  <c:v>301.6</c:v>
                </c:pt>
                <c:pt idx="3017">
                  <c:v>301.7</c:v>
                </c:pt>
                <c:pt idx="3018">
                  <c:v>301.8</c:v>
                </c:pt>
                <c:pt idx="3019">
                  <c:v>301.9</c:v>
                </c:pt>
                <c:pt idx="3020">
                  <c:v>302</c:v>
                </c:pt>
                <c:pt idx="3021">
                  <c:v>302.1</c:v>
                </c:pt>
                <c:pt idx="3022">
                  <c:v>302.2</c:v>
                </c:pt>
                <c:pt idx="3023">
                  <c:v>302.3</c:v>
                </c:pt>
                <c:pt idx="3024">
                  <c:v>302.4</c:v>
                </c:pt>
                <c:pt idx="3025">
                  <c:v>302.5</c:v>
                </c:pt>
                <c:pt idx="3026">
                  <c:v>302.6</c:v>
                </c:pt>
                <c:pt idx="3027">
                  <c:v>302.7</c:v>
                </c:pt>
                <c:pt idx="3028">
                  <c:v>302.8</c:v>
                </c:pt>
                <c:pt idx="3029">
                  <c:v>302.9</c:v>
                </c:pt>
                <c:pt idx="3030">
                  <c:v>303</c:v>
                </c:pt>
                <c:pt idx="3031">
                  <c:v>303.1</c:v>
                </c:pt>
                <c:pt idx="3032">
                  <c:v>303.2</c:v>
                </c:pt>
                <c:pt idx="3033">
                  <c:v>303.3</c:v>
                </c:pt>
                <c:pt idx="3034">
                  <c:v>303.4</c:v>
                </c:pt>
                <c:pt idx="3035">
                  <c:v>303.5</c:v>
                </c:pt>
                <c:pt idx="3036">
                  <c:v>303.600000000001</c:v>
                </c:pt>
                <c:pt idx="3037">
                  <c:v>303.700000000001</c:v>
                </c:pt>
                <c:pt idx="3038">
                  <c:v>303.800000000001</c:v>
                </c:pt>
                <c:pt idx="3039">
                  <c:v>303.900000000001</c:v>
                </c:pt>
                <c:pt idx="3040">
                  <c:v>304.000000000001</c:v>
                </c:pt>
                <c:pt idx="3041">
                  <c:v>304.100000000001</c:v>
                </c:pt>
                <c:pt idx="3042">
                  <c:v>304.200000000001</c:v>
                </c:pt>
                <c:pt idx="3043">
                  <c:v>304.300000000001</c:v>
                </c:pt>
                <c:pt idx="3044">
                  <c:v>304.400000000001</c:v>
                </c:pt>
                <c:pt idx="3045">
                  <c:v>304.500000000001</c:v>
                </c:pt>
                <c:pt idx="3046">
                  <c:v>304.600000000001</c:v>
                </c:pt>
                <c:pt idx="3047">
                  <c:v>304.700000000001</c:v>
                </c:pt>
                <c:pt idx="3048">
                  <c:v>304.800000000001</c:v>
                </c:pt>
                <c:pt idx="3049">
                  <c:v>304.900000000001</c:v>
                </c:pt>
                <c:pt idx="3050">
                  <c:v>305.000000000001</c:v>
                </c:pt>
                <c:pt idx="3051">
                  <c:v>305.100000000001</c:v>
                </c:pt>
                <c:pt idx="3052">
                  <c:v>305.200000000001</c:v>
                </c:pt>
                <c:pt idx="3053">
                  <c:v>305.300000000001</c:v>
                </c:pt>
                <c:pt idx="3054">
                  <c:v>305.400000000001</c:v>
                </c:pt>
                <c:pt idx="3055">
                  <c:v>305.500000000001</c:v>
                </c:pt>
                <c:pt idx="3056">
                  <c:v>305.600000000001</c:v>
                </c:pt>
                <c:pt idx="3057">
                  <c:v>305.700000000001</c:v>
                </c:pt>
                <c:pt idx="3058">
                  <c:v>305.800000000001</c:v>
                </c:pt>
                <c:pt idx="3059">
                  <c:v>305.900000000001</c:v>
                </c:pt>
                <c:pt idx="3060">
                  <c:v>306.000000000001</c:v>
                </c:pt>
                <c:pt idx="3061">
                  <c:v>306.100000000001</c:v>
                </c:pt>
                <c:pt idx="3062">
                  <c:v>306.200000000001</c:v>
                </c:pt>
                <c:pt idx="3063">
                  <c:v>306.300000000001</c:v>
                </c:pt>
                <c:pt idx="3064">
                  <c:v>306.400000000001</c:v>
                </c:pt>
                <c:pt idx="3065">
                  <c:v>306.500000000001</c:v>
                </c:pt>
                <c:pt idx="3066">
                  <c:v>306.600000000001</c:v>
                </c:pt>
                <c:pt idx="3067">
                  <c:v>306.700000000001</c:v>
                </c:pt>
                <c:pt idx="3068">
                  <c:v>306.800000000001</c:v>
                </c:pt>
                <c:pt idx="3069">
                  <c:v>306.900000000001</c:v>
                </c:pt>
                <c:pt idx="3070">
                  <c:v>307.000000000001</c:v>
                </c:pt>
                <c:pt idx="3071">
                  <c:v>307.100000000001</c:v>
                </c:pt>
                <c:pt idx="3072">
                  <c:v>307.200000000001</c:v>
                </c:pt>
                <c:pt idx="3073">
                  <c:v>307.300000000001</c:v>
                </c:pt>
                <c:pt idx="3074">
                  <c:v>307.400000000001</c:v>
                </c:pt>
                <c:pt idx="3075">
                  <c:v>307.500000000001</c:v>
                </c:pt>
                <c:pt idx="3076">
                  <c:v>307.600000000001</c:v>
                </c:pt>
                <c:pt idx="3077">
                  <c:v>307.700000000001</c:v>
                </c:pt>
                <c:pt idx="3078">
                  <c:v>307.800000000001</c:v>
                </c:pt>
                <c:pt idx="3079">
                  <c:v>307.900000000002</c:v>
                </c:pt>
                <c:pt idx="3080">
                  <c:v>308.000000000002</c:v>
                </c:pt>
                <c:pt idx="3081">
                  <c:v>308.100000000002</c:v>
                </c:pt>
                <c:pt idx="3082">
                  <c:v>308.200000000002</c:v>
                </c:pt>
                <c:pt idx="3083">
                  <c:v>308.300000000002</c:v>
                </c:pt>
                <c:pt idx="3084">
                  <c:v>308.400000000002</c:v>
                </c:pt>
                <c:pt idx="3085">
                  <c:v>308.500000000002</c:v>
                </c:pt>
                <c:pt idx="3086">
                  <c:v>308.600000000002</c:v>
                </c:pt>
                <c:pt idx="3087">
                  <c:v>308.700000000002</c:v>
                </c:pt>
                <c:pt idx="3088">
                  <c:v>308.800000000002</c:v>
                </c:pt>
                <c:pt idx="3089">
                  <c:v>308.900000000002</c:v>
                </c:pt>
                <c:pt idx="3090">
                  <c:v>309.000000000002</c:v>
                </c:pt>
                <c:pt idx="3091">
                  <c:v>309.100000000002</c:v>
                </c:pt>
                <c:pt idx="3092">
                  <c:v>309.200000000002</c:v>
                </c:pt>
                <c:pt idx="3093">
                  <c:v>309.300000000002</c:v>
                </c:pt>
                <c:pt idx="3094">
                  <c:v>309.400000000002</c:v>
                </c:pt>
                <c:pt idx="3095">
                  <c:v>309.500000000002</c:v>
                </c:pt>
                <c:pt idx="3096">
                  <c:v>309.600000000002</c:v>
                </c:pt>
                <c:pt idx="3097">
                  <c:v>309.700000000002</c:v>
                </c:pt>
                <c:pt idx="3098">
                  <c:v>309.800000000002</c:v>
                </c:pt>
                <c:pt idx="3099">
                  <c:v>309.900000000002</c:v>
                </c:pt>
                <c:pt idx="3100">
                  <c:v>310.000000000002</c:v>
                </c:pt>
                <c:pt idx="3101">
                  <c:v>310.100000000002</c:v>
                </c:pt>
                <c:pt idx="3102">
                  <c:v>310.200000000002</c:v>
                </c:pt>
                <c:pt idx="3103">
                  <c:v>310.300000000002</c:v>
                </c:pt>
                <c:pt idx="3104">
                  <c:v>310.400000000002</c:v>
                </c:pt>
                <c:pt idx="3105">
                  <c:v>310.500000000002</c:v>
                </c:pt>
                <c:pt idx="3106">
                  <c:v>310.600000000002</c:v>
                </c:pt>
                <c:pt idx="3107">
                  <c:v>310.700000000002</c:v>
                </c:pt>
                <c:pt idx="3108">
                  <c:v>310.800000000002</c:v>
                </c:pt>
                <c:pt idx="3109">
                  <c:v>310.900000000002</c:v>
                </c:pt>
                <c:pt idx="3110">
                  <c:v>311.000000000002</c:v>
                </c:pt>
                <c:pt idx="3111">
                  <c:v>311.100000000002</c:v>
                </c:pt>
                <c:pt idx="3112">
                  <c:v>311.200000000002</c:v>
                </c:pt>
                <c:pt idx="3113">
                  <c:v>311.300000000002</c:v>
                </c:pt>
                <c:pt idx="3114">
                  <c:v>311.400000000002</c:v>
                </c:pt>
                <c:pt idx="3115">
                  <c:v>311.500000000002</c:v>
                </c:pt>
                <c:pt idx="3116">
                  <c:v>311.600000000002</c:v>
                </c:pt>
                <c:pt idx="3117">
                  <c:v>311.700000000002</c:v>
                </c:pt>
                <c:pt idx="3118">
                  <c:v>311.800000000002</c:v>
                </c:pt>
                <c:pt idx="3119">
                  <c:v>311.900000000002</c:v>
                </c:pt>
                <c:pt idx="3120">
                  <c:v>312.000000000002</c:v>
                </c:pt>
                <c:pt idx="3121">
                  <c:v>312.100000000002</c:v>
                </c:pt>
                <c:pt idx="3122">
                  <c:v>312.200000000002</c:v>
                </c:pt>
                <c:pt idx="3123">
                  <c:v>312.300000000002</c:v>
                </c:pt>
                <c:pt idx="3124">
                  <c:v>312.400000000003</c:v>
                </c:pt>
                <c:pt idx="3125">
                  <c:v>312.500000000003</c:v>
                </c:pt>
                <c:pt idx="3126">
                  <c:v>312.600000000003</c:v>
                </c:pt>
                <c:pt idx="3127">
                  <c:v>312.700000000003</c:v>
                </c:pt>
                <c:pt idx="3128">
                  <c:v>312.800000000003</c:v>
                </c:pt>
                <c:pt idx="3129">
                  <c:v>312.900000000003</c:v>
                </c:pt>
                <c:pt idx="3130">
                  <c:v>313.000000000003</c:v>
                </c:pt>
                <c:pt idx="3131">
                  <c:v>313.100000000003</c:v>
                </c:pt>
                <c:pt idx="3132">
                  <c:v>313.200000000003</c:v>
                </c:pt>
                <c:pt idx="3133">
                  <c:v>313.300000000003</c:v>
                </c:pt>
                <c:pt idx="3134">
                  <c:v>313.400000000003</c:v>
                </c:pt>
                <c:pt idx="3135">
                  <c:v>313.500000000003</c:v>
                </c:pt>
                <c:pt idx="3136">
                  <c:v>313.600000000003</c:v>
                </c:pt>
                <c:pt idx="3137">
                  <c:v>313.700000000003</c:v>
                </c:pt>
                <c:pt idx="3138">
                  <c:v>313.800000000003</c:v>
                </c:pt>
                <c:pt idx="3139">
                  <c:v>313.900000000003</c:v>
                </c:pt>
                <c:pt idx="3140">
                  <c:v>314.000000000003</c:v>
                </c:pt>
                <c:pt idx="3141">
                  <c:v>314.100000000003</c:v>
                </c:pt>
                <c:pt idx="3142">
                  <c:v>314.200000000003</c:v>
                </c:pt>
                <c:pt idx="3143">
                  <c:v>314.300000000003</c:v>
                </c:pt>
                <c:pt idx="3144">
                  <c:v>314.400000000003</c:v>
                </c:pt>
                <c:pt idx="3145">
                  <c:v>314.500000000003</c:v>
                </c:pt>
                <c:pt idx="3146">
                  <c:v>314.600000000003</c:v>
                </c:pt>
                <c:pt idx="3147">
                  <c:v>314.700000000003</c:v>
                </c:pt>
                <c:pt idx="3148">
                  <c:v>314.800000000003</c:v>
                </c:pt>
                <c:pt idx="3149">
                  <c:v>314.900000000003</c:v>
                </c:pt>
                <c:pt idx="3150">
                  <c:v>315.000000000003</c:v>
                </c:pt>
                <c:pt idx="3151">
                  <c:v>315.100000000003</c:v>
                </c:pt>
                <c:pt idx="3152">
                  <c:v>315.200000000003</c:v>
                </c:pt>
                <c:pt idx="3153">
                  <c:v>315.300000000003</c:v>
                </c:pt>
                <c:pt idx="3154">
                  <c:v>315.400000000003</c:v>
                </c:pt>
                <c:pt idx="3155">
                  <c:v>315.500000000003</c:v>
                </c:pt>
                <c:pt idx="3156">
                  <c:v>315.600000000003</c:v>
                </c:pt>
                <c:pt idx="3157">
                  <c:v>315.700000000003</c:v>
                </c:pt>
                <c:pt idx="3158">
                  <c:v>315.800000000003</c:v>
                </c:pt>
                <c:pt idx="3159">
                  <c:v>315.900000000003</c:v>
                </c:pt>
                <c:pt idx="3160">
                  <c:v>316.000000000003</c:v>
                </c:pt>
                <c:pt idx="3161">
                  <c:v>316.100000000003</c:v>
                </c:pt>
                <c:pt idx="3162">
                  <c:v>316.200000000003</c:v>
                </c:pt>
                <c:pt idx="3163">
                  <c:v>316.300000000003</c:v>
                </c:pt>
                <c:pt idx="3164">
                  <c:v>316.400000000003</c:v>
                </c:pt>
                <c:pt idx="3165">
                  <c:v>316.500000000003</c:v>
                </c:pt>
                <c:pt idx="3166">
                  <c:v>316.600000000003</c:v>
                </c:pt>
                <c:pt idx="3167">
                  <c:v>316.700000000004</c:v>
                </c:pt>
                <c:pt idx="3168">
                  <c:v>316.800000000004</c:v>
                </c:pt>
                <c:pt idx="3169">
                  <c:v>316.900000000004</c:v>
                </c:pt>
                <c:pt idx="3170">
                  <c:v>317.000000000004</c:v>
                </c:pt>
                <c:pt idx="3171">
                  <c:v>317.100000000004</c:v>
                </c:pt>
                <c:pt idx="3172">
                  <c:v>317.200000000004</c:v>
                </c:pt>
                <c:pt idx="3173">
                  <c:v>317.300000000004</c:v>
                </c:pt>
                <c:pt idx="3174">
                  <c:v>317.400000000004</c:v>
                </c:pt>
                <c:pt idx="3175">
                  <c:v>317.500000000004</c:v>
                </c:pt>
                <c:pt idx="3176">
                  <c:v>317.600000000004</c:v>
                </c:pt>
                <c:pt idx="3177">
                  <c:v>317.700000000004</c:v>
                </c:pt>
                <c:pt idx="3178">
                  <c:v>317.800000000004</c:v>
                </c:pt>
                <c:pt idx="3179">
                  <c:v>317.900000000004</c:v>
                </c:pt>
                <c:pt idx="3180">
                  <c:v>318.000000000004</c:v>
                </c:pt>
                <c:pt idx="3181">
                  <c:v>318.100000000004</c:v>
                </c:pt>
                <c:pt idx="3182">
                  <c:v>318.200000000004</c:v>
                </c:pt>
                <c:pt idx="3183">
                  <c:v>318.300000000004</c:v>
                </c:pt>
                <c:pt idx="3184">
                  <c:v>318.400000000004</c:v>
                </c:pt>
                <c:pt idx="3185">
                  <c:v>318.500000000004</c:v>
                </c:pt>
                <c:pt idx="3186">
                  <c:v>318.600000000004</c:v>
                </c:pt>
                <c:pt idx="3187">
                  <c:v>318.700000000004</c:v>
                </c:pt>
                <c:pt idx="3188">
                  <c:v>318.800000000004</c:v>
                </c:pt>
                <c:pt idx="3189">
                  <c:v>318.900000000004</c:v>
                </c:pt>
                <c:pt idx="3190">
                  <c:v>319.000000000004</c:v>
                </c:pt>
                <c:pt idx="3191">
                  <c:v>319.100000000004</c:v>
                </c:pt>
                <c:pt idx="3192">
                  <c:v>319.200000000004</c:v>
                </c:pt>
                <c:pt idx="3193">
                  <c:v>319.300000000004</c:v>
                </c:pt>
                <c:pt idx="3194">
                  <c:v>319.400000000004</c:v>
                </c:pt>
                <c:pt idx="3195">
                  <c:v>319.500000000004</c:v>
                </c:pt>
                <c:pt idx="3196">
                  <c:v>319.600000000004</c:v>
                </c:pt>
                <c:pt idx="3197">
                  <c:v>319.700000000004</c:v>
                </c:pt>
                <c:pt idx="3198">
                  <c:v>319.800000000004</c:v>
                </c:pt>
                <c:pt idx="3199">
                  <c:v>319.900000000004</c:v>
                </c:pt>
                <c:pt idx="3200">
                  <c:v>320.000000000004</c:v>
                </c:pt>
                <c:pt idx="3201">
                  <c:v>320.100000000004</c:v>
                </c:pt>
                <c:pt idx="3202">
                  <c:v>320.200000000004</c:v>
                </c:pt>
                <c:pt idx="3203">
                  <c:v>320.300000000004</c:v>
                </c:pt>
                <c:pt idx="3204">
                  <c:v>320.400000000004</c:v>
                </c:pt>
                <c:pt idx="3205">
                  <c:v>320.500000000004</c:v>
                </c:pt>
                <c:pt idx="3206">
                  <c:v>320.600000000004</c:v>
                </c:pt>
                <c:pt idx="3207">
                  <c:v>320.700000000004</c:v>
                </c:pt>
                <c:pt idx="3208">
                  <c:v>320.800000000004</c:v>
                </c:pt>
                <c:pt idx="3209">
                  <c:v>320.900000000004</c:v>
                </c:pt>
                <c:pt idx="3210">
                  <c:v>321.000000000004</c:v>
                </c:pt>
                <c:pt idx="3211">
                  <c:v>321.100000000005</c:v>
                </c:pt>
                <c:pt idx="3212">
                  <c:v>321.200000000005</c:v>
                </c:pt>
                <c:pt idx="3213">
                  <c:v>321.300000000005</c:v>
                </c:pt>
                <c:pt idx="3214">
                  <c:v>321.400000000005</c:v>
                </c:pt>
                <c:pt idx="3215">
                  <c:v>321.500000000005</c:v>
                </c:pt>
                <c:pt idx="3216">
                  <c:v>321.600000000005</c:v>
                </c:pt>
                <c:pt idx="3217">
                  <c:v>321.700000000005</c:v>
                </c:pt>
                <c:pt idx="3218">
                  <c:v>321.800000000005</c:v>
                </c:pt>
                <c:pt idx="3219">
                  <c:v>321.900000000005</c:v>
                </c:pt>
                <c:pt idx="3220">
                  <c:v>322.000000000005</c:v>
                </c:pt>
                <c:pt idx="3221">
                  <c:v>322.100000000005</c:v>
                </c:pt>
                <c:pt idx="3222">
                  <c:v>322.200000000005</c:v>
                </c:pt>
                <c:pt idx="3223">
                  <c:v>322.300000000005</c:v>
                </c:pt>
                <c:pt idx="3224">
                  <c:v>322.400000000005</c:v>
                </c:pt>
                <c:pt idx="3225">
                  <c:v>322.500000000005</c:v>
                </c:pt>
                <c:pt idx="3226">
                  <c:v>322.600000000005</c:v>
                </c:pt>
                <c:pt idx="3227">
                  <c:v>322.700000000005</c:v>
                </c:pt>
                <c:pt idx="3228">
                  <c:v>322.800000000005</c:v>
                </c:pt>
                <c:pt idx="3229">
                  <c:v>322.900000000005</c:v>
                </c:pt>
                <c:pt idx="3230">
                  <c:v>323.000000000005</c:v>
                </c:pt>
                <c:pt idx="3231">
                  <c:v>323.100000000005</c:v>
                </c:pt>
                <c:pt idx="3232">
                  <c:v>323.200000000005</c:v>
                </c:pt>
                <c:pt idx="3233">
                  <c:v>323.300000000005</c:v>
                </c:pt>
                <c:pt idx="3234">
                  <c:v>323.400000000005</c:v>
                </c:pt>
                <c:pt idx="3235">
                  <c:v>323.500000000005</c:v>
                </c:pt>
                <c:pt idx="3236">
                  <c:v>323.600000000005</c:v>
                </c:pt>
                <c:pt idx="3237">
                  <c:v>323.700000000005</c:v>
                </c:pt>
                <c:pt idx="3238">
                  <c:v>323.800000000005</c:v>
                </c:pt>
                <c:pt idx="3239">
                  <c:v>323.900000000005</c:v>
                </c:pt>
                <c:pt idx="3240">
                  <c:v>324.000000000005</c:v>
                </c:pt>
                <c:pt idx="3241">
                  <c:v>324.100000000005</c:v>
                </c:pt>
                <c:pt idx="3242">
                  <c:v>324.200000000005</c:v>
                </c:pt>
                <c:pt idx="3243">
                  <c:v>324.300000000005</c:v>
                </c:pt>
                <c:pt idx="3244">
                  <c:v>324.400000000005</c:v>
                </c:pt>
                <c:pt idx="3245">
                  <c:v>324.500000000005</c:v>
                </c:pt>
                <c:pt idx="3246">
                  <c:v>324.600000000005</c:v>
                </c:pt>
                <c:pt idx="3247">
                  <c:v>324.700000000005</c:v>
                </c:pt>
                <c:pt idx="3248">
                  <c:v>324.800000000005</c:v>
                </c:pt>
                <c:pt idx="3249">
                  <c:v>324.900000000005</c:v>
                </c:pt>
                <c:pt idx="3250">
                  <c:v>325.000000000005</c:v>
                </c:pt>
                <c:pt idx="3251">
                  <c:v>325.100000000005</c:v>
                </c:pt>
                <c:pt idx="3252">
                  <c:v>325.200000000005</c:v>
                </c:pt>
                <c:pt idx="3253">
                  <c:v>325.300000000005</c:v>
                </c:pt>
                <c:pt idx="3254">
                  <c:v>325.400000000005</c:v>
                </c:pt>
                <c:pt idx="3255">
                  <c:v>325.500000000005</c:v>
                </c:pt>
                <c:pt idx="3256">
                  <c:v>325.600000000006</c:v>
                </c:pt>
                <c:pt idx="3257">
                  <c:v>325.700000000006</c:v>
                </c:pt>
                <c:pt idx="3258">
                  <c:v>325.800000000006</c:v>
                </c:pt>
                <c:pt idx="3259">
                  <c:v>325.900000000006</c:v>
                </c:pt>
                <c:pt idx="3260">
                  <c:v>326.000000000006</c:v>
                </c:pt>
                <c:pt idx="3261">
                  <c:v>326.100000000006</c:v>
                </c:pt>
                <c:pt idx="3262">
                  <c:v>326.200000000006</c:v>
                </c:pt>
                <c:pt idx="3263">
                  <c:v>326.300000000006</c:v>
                </c:pt>
                <c:pt idx="3264">
                  <c:v>326.400000000006</c:v>
                </c:pt>
                <c:pt idx="3265">
                  <c:v>326.500000000006</c:v>
                </c:pt>
                <c:pt idx="3266">
                  <c:v>326.600000000006</c:v>
                </c:pt>
                <c:pt idx="3267">
                  <c:v>326.700000000006</c:v>
                </c:pt>
                <c:pt idx="3268">
                  <c:v>326.800000000006</c:v>
                </c:pt>
                <c:pt idx="3269">
                  <c:v>326.900000000006</c:v>
                </c:pt>
                <c:pt idx="3270">
                  <c:v>327.000000000006</c:v>
                </c:pt>
                <c:pt idx="3271">
                  <c:v>327.100000000006</c:v>
                </c:pt>
                <c:pt idx="3272">
                  <c:v>327.200000000006</c:v>
                </c:pt>
                <c:pt idx="3273">
                  <c:v>327.300000000006</c:v>
                </c:pt>
                <c:pt idx="3274">
                  <c:v>327.400000000006</c:v>
                </c:pt>
                <c:pt idx="3275">
                  <c:v>327.500000000006</c:v>
                </c:pt>
                <c:pt idx="3276">
                  <c:v>327.600000000006</c:v>
                </c:pt>
                <c:pt idx="3277">
                  <c:v>327.700000000006</c:v>
                </c:pt>
                <c:pt idx="3278">
                  <c:v>327.800000000006</c:v>
                </c:pt>
                <c:pt idx="3279">
                  <c:v>327.900000000006</c:v>
                </c:pt>
                <c:pt idx="3280">
                  <c:v>328.000000000006</c:v>
                </c:pt>
                <c:pt idx="3281">
                  <c:v>328.100000000006</c:v>
                </c:pt>
                <c:pt idx="3282">
                  <c:v>328.200000000006</c:v>
                </c:pt>
                <c:pt idx="3283">
                  <c:v>328.300000000006</c:v>
                </c:pt>
                <c:pt idx="3284">
                  <c:v>328.400000000006</c:v>
                </c:pt>
                <c:pt idx="3285">
                  <c:v>328.500000000006</c:v>
                </c:pt>
                <c:pt idx="3286">
                  <c:v>328.600000000006</c:v>
                </c:pt>
                <c:pt idx="3287">
                  <c:v>328.700000000006</c:v>
                </c:pt>
                <c:pt idx="3288">
                  <c:v>328.800000000006</c:v>
                </c:pt>
                <c:pt idx="3289">
                  <c:v>328.900000000006</c:v>
                </c:pt>
                <c:pt idx="3290">
                  <c:v>329.000000000006</c:v>
                </c:pt>
                <c:pt idx="3291">
                  <c:v>329.100000000006</c:v>
                </c:pt>
                <c:pt idx="3292">
                  <c:v>329.200000000006</c:v>
                </c:pt>
                <c:pt idx="3293">
                  <c:v>329.300000000006</c:v>
                </c:pt>
                <c:pt idx="3294">
                  <c:v>329.400000000006</c:v>
                </c:pt>
                <c:pt idx="3295">
                  <c:v>329.500000000006</c:v>
                </c:pt>
                <c:pt idx="3296">
                  <c:v>329.600000000006</c:v>
                </c:pt>
                <c:pt idx="3297">
                  <c:v>329.700000000006</c:v>
                </c:pt>
                <c:pt idx="3298">
                  <c:v>329.800000000006</c:v>
                </c:pt>
                <c:pt idx="3299">
                  <c:v>329.900000000007</c:v>
                </c:pt>
                <c:pt idx="3300">
                  <c:v>330.000000000007</c:v>
                </c:pt>
                <c:pt idx="3301">
                  <c:v>330.100000000007</c:v>
                </c:pt>
                <c:pt idx="3302">
                  <c:v>330.200000000007</c:v>
                </c:pt>
                <c:pt idx="3303">
                  <c:v>330.300000000007</c:v>
                </c:pt>
                <c:pt idx="3304">
                  <c:v>330.400000000007</c:v>
                </c:pt>
                <c:pt idx="3305">
                  <c:v>330.500000000007</c:v>
                </c:pt>
                <c:pt idx="3306">
                  <c:v>330.600000000007</c:v>
                </c:pt>
                <c:pt idx="3307">
                  <c:v>330.700000000007</c:v>
                </c:pt>
                <c:pt idx="3308">
                  <c:v>330.800000000007</c:v>
                </c:pt>
                <c:pt idx="3309">
                  <c:v>330.900000000007</c:v>
                </c:pt>
                <c:pt idx="3310">
                  <c:v>331.000000000007</c:v>
                </c:pt>
                <c:pt idx="3311">
                  <c:v>331.100000000007</c:v>
                </c:pt>
                <c:pt idx="3312">
                  <c:v>331.200000000007</c:v>
                </c:pt>
                <c:pt idx="3313">
                  <c:v>331.300000000007</c:v>
                </c:pt>
                <c:pt idx="3314">
                  <c:v>331.400000000007</c:v>
                </c:pt>
                <c:pt idx="3315">
                  <c:v>331.500000000007</c:v>
                </c:pt>
                <c:pt idx="3316">
                  <c:v>331.600000000007</c:v>
                </c:pt>
                <c:pt idx="3317">
                  <c:v>331.700000000007</c:v>
                </c:pt>
                <c:pt idx="3318">
                  <c:v>331.800000000007</c:v>
                </c:pt>
                <c:pt idx="3319">
                  <c:v>331.900000000007</c:v>
                </c:pt>
                <c:pt idx="3320">
                  <c:v>332.000000000007</c:v>
                </c:pt>
                <c:pt idx="3321">
                  <c:v>332.100000000007</c:v>
                </c:pt>
                <c:pt idx="3322">
                  <c:v>332.200000000007</c:v>
                </c:pt>
                <c:pt idx="3323">
                  <c:v>332.300000000007</c:v>
                </c:pt>
                <c:pt idx="3324">
                  <c:v>332.400000000007</c:v>
                </c:pt>
                <c:pt idx="3325">
                  <c:v>332.500000000007</c:v>
                </c:pt>
                <c:pt idx="3326">
                  <c:v>332.600000000007</c:v>
                </c:pt>
                <c:pt idx="3327">
                  <c:v>332.700000000007</c:v>
                </c:pt>
                <c:pt idx="3328">
                  <c:v>332.800000000007</c:v>
                </c:pt>
                <c:pt idx="3329">
                  <c:v>332.900000000007</c:v>
                </c:pt>
                <c:pt idx="3330">
                  <c:v>333.000000000007</c:v>
                </c:pt>
                <c:pt idx="3331">
                  <c:v>333.100000000007</c:v>
                </c:pt>
                <c:pt idx="3332">
                  <c:v>333.200000000007</c:v>
                </c:pt>
                <c:pt idx="3333">
                  <c:v>333.300000000007</c:v>
                </c:pt>
                <c:pt idx="3334">
                  <c:v>333.400000000007</c:v>
                </c:pt>
                <c:pt idx="3335">
                  <c:v>333.500000000007</c:v>
                </c:pt>
                <c:pt idx="3336">
                  <c:v>333.600000000007</c:v>
                </c:pt>
                <c:pt idx="3337">
                  <c:v>333.700000000007</c:v>
                </c:pt>
                <c:pt idx="3338">
                  <c:v>333.800000000007</c:v>
                </c:pt>
                <c:pt idx="3339">
                  <c:v>333.900000000007</c:v>
                </c:pt>
                <c:pt idx="3340">
                  <c:v>334.000000000007</c:v>
                </c:pt>
                <c:pt idx="3341">
                  <c:v>334.100000000007</c:v>
                </c:pt>
                <c:pt idx="3342">
                  <c:v>334.200000000008</c:v>
                </c:pt>
                <c:pt idx="3343">
                  <c:v>334.300000000007</c:v>
                </c:pt>
                <c:pt idx="3344">
                  <c:v>334.400000000008</c:v>
                </c:pt>
                <c:pt idx="3345">
                  <c:v>334.500000000008</c:v>
                </c:pt>
                <c:pt idx="3346">
                  <c:v>334.600000000008</c:v>
                </c:pt>
                <c:pt idx="3347">
                  <c:v>334.700000000008</c:v>
                </c:pt>
                <c:pt idx="3348">
                  <c:v>334.800000000008</c:v>
                </c:pt>
                <c:pt idx="3349">
                  <c:v>334.900000000008</c:v>
                </c:pt>
                <c:pt idx="3350">
                  <c:v>335.000000000008</c:v>
                </c:pt>
                <c:pt idx="3351">
                  <c:v>335.100000000008</c:v>
                </c:pt>
                <c:pt idx="3352">
                  <c:v>335.200000000008</c:v>
                </c:pt>
                <c:pt idx="3353">
                  <c:v>335.300000000008</c:v>
                </c:pt>
                <c:pt idx="3354">
                  <c:v>335.400000000008</c:v>
                </c:pt>
                <c:pt idx="3355">
                  <c:v>335.500000000008</c:v>
                </c:pt>
                <c:pt idx="3356">
                  <c:v>335.600000000008</c:v>
                </c:pt>
                <c:pt idx="3357">
                  <c:v>335.700000000008</c:v>
                </c:pt>
                <c:pt idx="3358">
                  <c:v>335.800000000008</c:v>
                </c:pt>
                <c:pt idx="3359">
                  <c:v>335.900000000008</c:v>
                </c:pt>
                <c:pt idx="3360">
                  <c:v>336.000000000008</c:v>
                </c:pt>
                <c:pt idx="3361">
                  <c:v>336.100000000008</c:v>
                </c:pt>
                <c:pt idx="3362">
                  <c:v>336.200000000008</c:v>
                </c:pt>
                <c:pt idx="3363">
                  <c:v>336.300000000008</c:v>
                </c:pt>
                <c:pt idx="3364">
                  <c:v>336.400000000008</c:v>
                </c:pt>
                <c:pt idx="3365">
                  <c:v>336.500000000008</c:v>
                </c:pt>
                <c:pt idx="3366">
                  <c:v>336.600000000008</c:v>
                </c:pt>
                <c:pt idx="3367">
                  <c:v>336.700000000008</c:v>
                </c:pt>
                <c:pt idx="3368">
                  <c:v>336.800000000008</c:v>
                </c:pt>
                <c:pt idx="3369">
                  <c:v>336.900000000008</c:v>
                </c:pt>
                <c:pt idx="3370">
                  <c:v>337.000000000008</c:v>
                </c:pt>
                <c:pt idx="3371">
                  <c:v>337.100000000008</c:v>
                </c:pt>
                <c:pt idx="3372">
                  <c:v>337.200000000008</c:v>
                </c:pt>
                <c:pt idx="3373">
                  <c:v>337.300000000008</c:v>
                </c:pt>
                <c:pt idx="3374">
                  <c:v>337.400000000008</c:v>
                </c:pt>
                <c:pt idx="3375">
                  <c:v>337.500000000008</c:v>
                </c:pt>
                <c:pt idx="3376">
                  <c:v>337.600000000008</c:v>
                </c:pt>
                <c:pt idx="3377">
                  <c:v>337.700000000008</c:v>
                </c:pt>
                <c:pt idx="3378">
                  <c:v>337.800000000008</c:v>
                </c:pt>
                <c:pt idx="3379">
                  <c:v>337.900000000008</c:v>
                </c:pt>
                <c:pt idx="3380">
                  <c:v>338.000000000008</c:v>
                </c:pt>
                <c:pt idx="3381">
                  <c:v>338.100000000008</c:v>
                </c:pt>
                <c:pt idx="3382">
                  <c:v>338.200000000008</c:v>
                </c:pt>
                <c:pt idx="3383">
                  <c:v>338.300000000008</c:v>
                </c:pt>
                <c:pt idx="3384">
                  <c:v>338.400000000008</c:v>
                </c:pt>
                <c:pt idx="3385">
                  <c:v>338.500000000008</c:v>
                </c:pt>
                <c:pt idx="3386">
                  <c:v>338.600000000008</c:v>
                </c:pt>
                <c:pt idx="3387">
                  <c:v>338.700000000009</c:v>
                </c:pt>
                <c:pt idx="3388">
                  <c:v>338.800000000009</c:v>
                </c:pt>
                <c:pt idx="3389">
                  <c:v>338.900000000009</c:v>
                </c:pt>
                <c:pt idx="3390">
                  <c:v>339.000000000009</c:v>
                </c:pt>
                <c:pt idx="3391">
                  <c:v>339.100000000009</c:v>
                </c:pt>
                <c:pt idx="3392">
                  <c:v>339.200000000009</c:v>
                </c:pt>
                <c:pt idx="3393">
                  <c:v>339.300000000009</c:v>
                </c:pt>
                <c:pt idx="3394">
                  <c:v>339.400000000009</c:v>
                </c:pt>
                <c:pt idx="3395">
                  <c:v>339.500000000009</c:v>
                </c:pt>
                <c:pt idx="3396">
                  <c:v>339.600000000009</c:v>
                </c:pt>
                <c:pt idx="3397">
                  <c:v>339.700000000009</c:v>
                </c:pt>
                <c:pt idx="3398">
                  <c:v>339.800000000009</c:v>
                </c:pt>
                <c:pt idx="3399">
                  <c:v>339.900000000009</c:v>
                </c:pt>
                <c:pt idx="3400">
                  <c:v>340.000000000009</c:v>
                </c:pt>
                <c:pt idx="3401">
                  <c:v>340.100000000009</c:v>
                </c:pt>
                <c:pt idx="3402">
                  <c:v>340.200000000009</c:v>
                </c:pt>
                <c:pt idx="3403">
                  <c:v>340.300000000009</c:v>
                </c:pt>
                <c:pt idx="3404">
                  <c:v>340.400000000009</c:v>
                </c:pt>
                <c:pt idx="3405">
                  <c:v>340.500000000009</c:v>
                </c:pt>
                <c:pt idx="3406">
                  <c:v>340.600000000009</c:v>
                </c:pt>
                <c:pt idx="3407">
                  <c:v>340.700000000009</c:v>
                </c:pt>
                <c:pt idx="3408">
                  <c:v>340.800000000009</c:v>
                </c:pt>
                <c:pt idx="3409">
                  <c:v>340.900000000009</c:v>
                </c:pt>
                <c:pt idx="3410">
                  <c:v>341.000000000009</c:v>
                </c:pt>
                <c:pt idx="3411">
                  <c:v>341.100000000009</c:v>
                </c:pt>
                <c:pt idx="3412">
                  <c:v>341.200000000009</c:v>
                </c:pt>
                <c:pt idx="3413">
                  <c:v>341.300000000009</c:v>
                </c:pt>
                <c:pt idx="3414">
                  <c:v>341.400000000009</c:v>
                </c:pt>
                <c:pt idx="3415">
                  <c:v>341.500000000009</c:v>
                </c:pt>
                <c:pt idx="3416">
                  <c:v>341.600000000009</c:v>
                </c:pt>
                <c:pt idx="3417">
                  <c:v>341.700000000009</c:v>
                </c:pt>
                <c:pt idx="3418">
                  <c:v>341.800000000009</c:v>
                </c:pt>
                <c:pt idx="3419">
                  <c:v>341.900000000009</c:v>
                </c:pt>
                <c:pt idx="3420">
                  <c:v>342.000000000009</c:v>
                </c:pt>
                <c:pt idx="3421">
                  <c:v>342.100000000009</c:v>
                </c:pt>
                <c:pt idx="3422">
                  <c:v>342.200000000009</c:v>
                </c:pt>
                <c:pt idx="3423">
                  <c:v>342.300000000009</c:v>
                </c:pt>
                <c:pt idx="3424">
                  <c:v>342.400000000009</c:v>
                </c:pt>
                <c:pt idx="3425">
                  <c:v>342.500000000009</c:v>
                </c:pt>
                <c:pt idx="3426">
                  <c:v>342.600000000009</c:v>
                </c:pt>
                <c:pt idx="3427">
                  <c:v>342.700000000009</c:v>
                </c:pt>
                <c:pt idx="3428">
                  <c:v>342.800000000009</c:v>
                </c:pt>
                <c:pt idx="3429">
                  <c:v>342.900000000009</c:v>
                </c:pt>
                <c:pt idx="3430">
                  <c:v>343.000000000009</c:v>
                </c:pt>
                <c:pt idx="3431">
                  <c:v>343.100000000009</c:v>
                </c:pt>
                <c:pt idx="3432">
                  <c:v>343.20000000001</c:v>
                </c:pt>
                <c:pt idx="3433">
                  <c:v>343.30000000001</c:v>
                </c:pt>
                <c:pt idx="3434">
                  <c:v>343.40000000001</c:v>
                </c:pt>
                <c:pt idx="3435">
                  <c:v>343.50000000001</c:v>
                </c:pt>
                <c:pt idx="3436">
                  <c:v>343.60000000001</c:v>
                </c:pt>
                <c:pt idx="3437">
                  <c:v>343.70000000001</c:v>
                </c:pt>
                <c:pt idx="3438">
                  <c:v>343.80000000001</c:v>
                </c:pt>
                <c:pt idx="3439">
                  <c:v>343.90000000001</c:v>
                </c:pt>
                <c:pt idx="3440">
                  <c:v>344.00000000001</c:v>
                </c:pt>
                <c:pt idx="3441">
                  <c:v>344.10000000001</c:v>
                </c:pt>
                <c:pt idx="3442">
                  <c:v>344.20000000001</c:v>
                </c:pt>
                <c:pt idx="3443">
                  <c:v>344.30000000001</c:v>
                </c:pt>
                <c:pt idx="3444">
                  <c:v>344.40000000001</c:v>
                </c:pt>
                <c:pt idx="3445">
                  <c:v>344.50000000001</c:v>
                </c:pt>
                <c:pt idx="3446">
                  <c:v>344.60000000001</c:v>
                </c:pt>
                <c:pt idx="3447">
                  <c:v>344.70000000001</c:v>
                </c:pt>
                <c:pt idx="3448">
                  <c:v>344.80000000001</c:v>
                </c:pt>
                <c:pt idx="3449">
                  <c:v>344.90000000001</c:v>
                </c:pt>
                <c:pt idx="3450">
                  <c:v>345.00000000001</c:v>
                </c:pt>
                <c:pt idx="3451">
                  <c:v>345.10000000001</c:v>
                </c:pt>
                <c:pt idx="3452">
                  <c:v>345.20000000001</c:v>
                </c:pt>
                <c:pt idx="3453">
                  <c:v>345.30000000001</c:v>
                </c:pt>
                <c:pt idx="3454">
                  <c:v>345.40000000001</c:v>
                </c:pt>
                <c:pt idx="3455">
                  <c:v>345.50000000001</c:v>
                </c:pt>
                <c:pt idx="3456">
                  <c:v>345.60000000001</c:v>
                </c:pt>
                <c:pt idx="3457">
                  <c:v>345.70000000001</c:v>
                </c:pt>
                <c:pt idx="3458">
                  <c:v>345.80000000001</c:v>
                </c:pt>
                <c:pt idx="3459">
                  <c:v>345.90000000001</c:v>
                </c:pt>
                <c:pt idx="3460">
                  <c:v>346.00000000001</c:v>
                </c:pt>
                <c:pt idx="3461">
                  <c:v>346.10000000001</c:v>
                </c:pt>
                <c:pt idx="3462">
                  <c:v>346.20000000001</c:v>
                </c:pt>
                <c:pt idx="3463">
                  <c:v>346.30000000001</c:v>
                </c:pt>
                <c:pt idx="3464">
                  <c:v>346.40000000001</c:v>
                </c:pt>
                <c:pt idx="3465">
                  <c:v>346.50000000001</c:v>
                </c:pt>
                <c:pt idx="3466">
                  <c:v>346.60000000001</c:v>
                </c:pt>
                <c:pt idx="3467">
                  <c:v>346.70000000001</c:v>
                </c:pt>
                <c:pt idx="3468">
                  <c:v>346.80000000001</c:v>
                </c:pt>
                <c:pt idx="3469">
                  <c:v>346.90000000001</c:v>
                </c:pt>
                <c:pt idx="3470">
                  <c:v>347.00000000001</c:v>
                </c:pt>
                <c:pt idx="3471">
                  <c:v>347.10000000001</c:v>
                </c:pt>
                <c:pt idx="3472">
                  <c:v>347.20000000001</c:v>
                </c:pt>
                <c:pt idx="3473">
                  <c:v>347.30000000001</c:v>
                </c:pt>
                <c:pt idx="3474">
                  <c:v>347.40000000001</c:v>
                </c:pt>
                <c:pt idx="3475">
                  <c:v>347.500000000011</c:v>
                </c:pt>
                <c:pt idx="3476">
                  <c:v>347.600000000011</c:v>
                </c:pt>
                <c:pt idx="3477">
                  <c:v>347.700000000011</c:v>
                </c:pt>
                <c:pt idx="3478">
                  <c:v>347.800000000011</c:v>
                </c:pt>
                <c:pt idx="3479">
                  <c:v>347.900000000011</c:v>
                </c:pt>
                <c:pt idx="3480">
                  <c:v>348.000000000011</c:v>
                </c:pt>
                <c:pt idx="3481">
                  <c:v>348.100000000011</c:v>
                </c:pt>
                <c:pt idx="3482">
                  <c:v>348.200000000011</c:v>
                </c:pt>
                <c:pt idx="3483">
                  <c:v>348.300000000011</c:v>
                </c:pt>
                <c:pt idx="3484">
                  <c:v>348.400000000011</c:v>
                </c:pt>
                <c:pt idx="3485">
                  <c:v>348.500000000011</c:v>
                </c:pt>
                <c:pt idx="3486">
                  <c:v>348.600000000011</c:v>
                </c:pt>
                <c:pt idx="3487">
                  <c:v>348.700000000011</c:v>
                </c:pt>
                <c:pt idx="3488">
                  <c:v>348.800000000011</c:v>
                </c:pt>
                <c:pt idx="3489">
                  <c:v>348.900000000011</c:v>
                </c:pt>
                <c:pt idx="3490">
                  <c:v>349.000000000011</c:v>
                </c:pt>
                <c:pt idx="3491">
                  <c:v>349.100000000011</c:v>
                </c:pt>
                <c:pt idx="3492">
                  <c:v>349.200000000011</c:v>
                </c:pt>
                <c:pt idx="3493">
                  <c:v>349.300000000011</c:v>
                </c:pt>
                <c:pt idx="3494">
                  <c:v>349.400000000011</c:v>
                </c:pt>
                <c:pt idx="3495">
                  <c:v>349.500000000011</c:v>
                </c:pt>
                <c:pt idx="3496">
                  <c:v>349.600000000011</c:v>
                </c:pt>
                <c:pt idx="3497">
                  <c:v>349.700000000011</c:v>
                </c:pt>
                <c:pt idx="3498">
                  <c:v>349.800000000011</c:v>
                </c:pt>
                <c:pt idx="3499">
                  <c:v>349.900000000011</c:v>
                </c:pt>
                <c:pt idx="3500">
                  <c:v>350.000000000011</c:v>
                </c:pt>
                <c:pt idx="3501">
                  <c:v>350.100000000011</c:v>
                </c:pt>
                <c:pt idx="3502">
                  <c:v>350.200000000011</c:v>
                </c:pt>
                <c:pt idx="3503">
                  <c:v>350.300000000011</c:v>
                </c:pt>
                <c:pt idx="3504">
                  <c:v>350.400000000011</c:v>
                </c:pt>
                <c:pt idx="3505">
                  <c:v>350.500000000011</c:v>
                </c:pt>
                <c:pt idx="3506">
                  <c:v>350.600000000011</c:v>
                </c:pt>
                <c:pt idx="3507">
                  <c:v>350.700000000011</c:v>
                </c:pt>
                <c:pt idx="3508">
                  <c:v>350.800000000011</c:v>
                </c:pt>
                <c:pt idx="3509">
                  <c:v>350.900000000011</c:v>
                </c:pt>
                <c:pt idx="3510">
                  <c:v>351.000000000011</c:v>
                </c:pt>
                <c:pt idx="3511">
                  <c:v>351.100000000011</c:v>
                </c:pt>
                <c:pt idx="3512">
                  <c:v>351.200000000011</c:v>
                </c:pt>
                <c:pt idx="3513">
                  <c:v>351.300000000011</c:v>
                </c:pt>
                <c:pt idx="3514">
                  <c:v>351.400000000011</c:v>
                </c:pt>
                <c:pt idx="3515">
                  <c:v>351.500000000011</c:v>
                </c:pt>
                <c:pt idx="3516">
                  <c:v>351.600000000011</c:v>
                </c:pt>
                <c:pt idx="3517">
                  <c:v>351.700000000011</c:v>
                </c:pt>
                <c:pt idx="3518">
                  <c:v>351.800000000011</c:v>
                </c:pt>
                <c:pt idx="3519">
                  <c:v>351.900000000012</c:v>
                </c:pt>
                <c:pt idx="3520">
                  <c:v>352.000000000012</c:v>
                </c:pt>
                <c:pt idx="3521">
                  <c:v>352.100000000012</c:v>
                </c:pt>
                <c:pt idx="3522">
                  <c:v>352.200000000012</c:v>
                </c:pt>
                <c:pt idx="3523">
                  <c:v>352.300000000012</c:v>
                </c:pt>
                <c:pt idx="3524">
                  <c:v>352.400000000012</c:v>
                </c:pt>
                <c:pt idx="3525">
                  <c:v>352.500000000012</c:v>
                </c:pt>
                <c:pt idx="3526">
                  <c:v>352.600000000012</c:v>
                </c:pt>
                <c:pt idx="3527">
                  <c:v>352.700000000012</c:v>
                </c:pt>
                <c:pt idx="3528">
                  <c:v>352.800000000012</c:v>
                </c:pt>
                <c:pt idx="3529">
                  <c:v>352.900000000012</c:v>
                </c:pt>
                <c:pt idx="3530">
                  <c:v>353.000000000012</c:v>
                </c:pt>
                <c:pt idx="3531">
                  <c:v>353.100000000012</c:v>
                </c:pt>
                <c:pt idx="3532">
                  <c:v>353.200000000012</c:v>
                </c:pt>
                <c:pt idx="3533">
                  <c:v>353.300000000012</c:v>
                </c:pt>
                <c:pt idx="3534">
                  <c:v>353.400000000012</c:v>
                </c:pt>
                <c:pt idx="3535">
                  <c:v>353.500000000012</c:v>
                </c:pt>
                <c:pt idx="3536">
                  <c:v>353.600000000012</c:v>
                </c:pt>
                <c:pt idx="3537">
                  <c:v>353.700000000012</c:v>
                </c:pt>
                <c:pt idx="3538">
                  <c:v>353.800000000012</c:v>
                </c:pt>
                <c:pt idx="3539">
                  <c:v>353.900000000012</c:v>
                </c:pt>
                <c:pt idx="3540">
                  <c:v>354.000000000012</c:v>
                </c:pt>
                <c:pt idx="3541">
                  <c:v>354.100000000012</c:v>
                </c:pt>
                <c:pt idx="3542">
                  <c:v>354.200000000012</c:v>
                </c:pt>
                <c:pt idx="3543">
                  <c:v>354.300000000012</c:v>
                </c:pt>
                <c:pt idx="3544">
                  <c:v>354.400000000012</c:v>
                </c:pt>
                <c:pt idx="3545">
                  <c:v>354.500000000012</c:v>
                </c:pt>
                <c:pt idx="3546">
                  <c:v>354.600000000012</c:v>
                </c:pt>
                <c:pt idx="3547">
                  <c:v>354.700000000012</c:v>
                </c:pt>
                <c:pt idx="3548">
                  <c:v>354.800000000012</c:v>
                </c:pt>
                <c:pt idx="3549">
                  <c:v>354.900000000012</c:v>
                </c:pt>
                <c:pt idx="3550">
                  <c:v>355.000000000012</c:v>
                </c:pt>
                <c:pt idx="3551">
                  <c:v>355.100000000012</c:v>
                </c:pt>
                <c:pt idx="3552">
                  <c:v>355.200000000012</c:v>
                </c:pt>
                <c:pt idx="3553">
                  <c:v>355.300000000012</c:v>
                </c:pt>
                <c:pt idx="3554">
                  <c:v>355.400000000012</c:v>
                </c:pt>
                <c:pt idx="3555">
                  <c:v>355.500000000012</c:v>
                </c:pt>
                <c:pt idx="3556">
                  <c:v>355.600000000012</c:v>
                </c:pt>
                <c:pt idx="3557">
                  <c:v>355.700000000012</c:v>
                </c:pt>
                <c:pt idx="3558">
                  <c:v>355.800000000012</c:v>
                </c:pt>
                <c:pt idx="3559">
                  <c:v>355.900000000012</c:v>
                </c:pt>
                <c:pt idx="3560">
                  <c:v>356.000000000012</c:v>
                </c:pt>
                <c:pt idx="3561">
                  <c:v>356.100000000012</c:v>
                </c:pt>
                <c:pt idx="3562">
                  <c:v>356.200000000012</c:v>
                </c:pt>
                <c:pt idx="3563">
                  <c:v>356.300000000012</c:v>
                </c:pt>
                <c:pt idx="3564">
                  <c:v>356.400000000013</c:v>
                </c:pt>
                <c:pt idx="3565">
                  <c:v>356.500000000013</c:v>
                </c:pt>
                <c:pt idx="3566">
                  <c:v>356.600000000013</c:v>
                </c:pt>
                <c:pt idx="3567">
                  <c:v>356.700000000013</c:v>
                </c:pt>
                <c:pt idx="3568">
                  <c:v>356.800000000013</c:v>
                </c:pt>
                <c:pt idx="3569">
                  <c:v>356.900000000013</c:v>
                </c:pt>
                <c:pt idx="3570">
                  <c:v>357.000000000013</c:v>
                </c:pt>
                <c:pt idx="3571">
                  <c:v>357.100000000013</c:v>
                </c:pt>
                <c:pt idx="3572">
                  <c:v>357.200000000013</c:v>
                </c:pt>
                <c:pt idx="3573">
                  <c:v>357.300000000013</c:v>
                </c:pt>
                <c:pt idx="3574">
                  <c:v>357.400000000013</c:v>
                </c:pt>
                <c:pt idx="3575">
                  <c:v>357.500000000013</c:v>
                </c:pt>
                <c:pt idx="3576">
                  <c:v>357.600000000013</c:v>
                </c:pt>
                <c:pt idx="3577">
                  <c:v>357.700000000013</c:v>
                </c:pt>
                <c:pt idx="3578">
                  <c:v>357.800000000013</c:v>
                </c:pt>
                <c:pt idx="3579">
                  <c:v>357.900000000013</c:v>
                </c:pt>
                <c:pt idx="3580">
                  <c:v>358.000000000013</c:v>
                </c:pt>
                <c:pt idx="3581">
                  <c:v>358.100000000013</c:v>
                </c:pt>
                <c:pt idx="3582">
                  <c:v>358.200000000013</c:v>
                </c:pt>
                <c:pt idx="3583">
                  <c:v>358.300000000013</c:v>
                </c:pt>
                <c:pt idx="3584">
                  <c:v>358.400000000013</c:v>
                </c:pt>
                <c:pt idx="3585">
                  <c:v>358.500000000013</c:v>
                </c:pt>
                <c:pt idx="3586">
                  <c:v>358.600000000013</c:v>
                </c:pt>
                <c:pt idx="3587">
                  <c:v>358.700000000013</c:v>
                </c:pt>
                <c:pt idx="3588">
                  <c:v>358.800000000013</c:v>
                </c:pt>
                <c:pt idx="3589">
                  <c:v>358.900000000013</c:v>
                </c:pt>
                <c:pt idx="3590">
                  <c:v>359.000000000013</c:v>
                </c:pt>
                <c:pt idx="3591">
                  <c:v>359.100000000013</c:v>
                </c:pt>
                <c:pt idx="3592">
                  <c:v>359.200000000013</c:v>
                </c:pt>
                <c:pt idx="3593">
                  <c:v>359.300000000013</c:v>
                </c:pt>
                <c:pt idx="3594">
                  <c:v>359.400000000013</c:v>
                </c:pt>
                <c:pt idx="3595">
                  <c:v>359.500000000013</c:v>
                </c:pt>
                <c:pt idx="3596">
                  <c:v>359.600000000013</c:v>
                </c:pt>
                <c:pt idx="3597">
                  <c:v>359.700000000013</c:v>
                </c:pt>
                <c:pt idx="3598">
                  <c:v>359.800000000013</c:v>
                </c:pt>
                <c:pt idx="3599">
                  <c:v>359.900000000013</c:v>
                </c:pt>
                <c:pt idx="3600">
                  <c:v>360.000000000013</c:v>
                </c:pt>
                <c:pt idx="3601">
                  <c:v>360.100000000013</c:v>
                </c:pt>
                <c:pt idx="3602">
                  <c:v>360.200000000013</c:v>
                </c:pt>
                <c:pt idx="3603">
                  <c:v>360.300000000013</c:v>
                </c:pt>
                <c:pt idx="3604">
                  <c:v>360.400000000013</c:v>
                </c:pt>
                <c:pt idx="3605">
                  <c:v>360.500000000013</c:v>
                </c:pt>
                <c:pt idx="3606">
                  <c:v>360.600000000013</c:v>
                </c:pt>
                <c:pt idx="3607">
                  <c:v>360.700000000014</c:v>
                </c:pt>
                <c:pt idx="3608">
                  <c:v>360.800000000014</c:v>
                </c:pt>
                <c:pt idx="3609">
                  <c:v>360.900000000014</c:v>
                </c:pt>
                <c:pt idx="3610">
                  <c:v>361.000000000014</c:v>
                </c:pt>
                <c:pt idx="3611">
                  <c:v>361.100000000014</c:v>
                </c:pt>
                <c:pt idx="3612">
                  <c:v>361.200000000014</c:v>
                </c:pt>
                <c:pt idx="3613">
                  <c:v>361.300000000014</c:v>
                </c:pt>
                <c:pt idx="3614">
                  <c:v>361.400000000014</c:v>
                </c:pt>
                <c:pt idx="3615">
                  <c:v>361.500000000014</c:v>
                </c:pt>
                <c:pt idx="3616">
                  <c:v>361.600000000014</c:v>
                </c:pt>
                <c:pt idx="3617">
                  <c:v>361.700000000014</c:v>
                </c:pt>
                <c:pt idx="3618">
                  <c:v>361.800000000014</c:v>
                </c:pt>
                <c:pt idx="3619">
                  <c:v>361.900000000014</c:v>
                </c:pt>
                <c:pt idx="3620">
                  <c:v>362.000000000014</c:v>
                </c:pt>
                <c:pt idx="3621">
                  <c:v>362.100000000014</c:v>
                </c:pt>
                <c:pt idx="3622">
                  <c:v>362.200000000014</c:v>
                </c:pt>
                <c:pt idx="3623">
                  <c:v>362.300000000014</c:v>
                </c:pt>
                <c:pt idx="3624">
                  <c:v>362.400000000014</c:v>
                </c:pt>
                <c:pt idx="3625">
                  <c:v>362.500000000014</c:v>
                </c:pt>
                <c:pt idx="3626">
                  <c:v>362.600000000014</c:v>
                </c:pt>
                <c:pt idx="3627">
                  <c:v>362.700000000014</c:v>
                </c:pt>
                <c:pt idx="3628">
                  <c:v>362.800000000014</c:v>
                </c:pt>
                <c:pt idx="3629">
                  <c:v>362.900000000014</c:v>
                </c:pt>
                <c:pt idx="3630">
                  <c:v>363.000000000014</c:v>
                </c:pt>
                <c:pt idx="3631">
                  <c:v>363.100000000014</c:v>
                </c:pt>
                <c:pt idx="3632">
                  <c:v>363.200000000014</c:v>
                </c:pt>
                <c:pt idx="3633">
                  <c:v>363.300000000014</c:v>
                </c:pt>
                <c:pt idx="3634">
                  <c:v>363.400000000014</c:v>
                </c:pt>
                <c:pt idx="3635">
                  <c:v>363.500000000014</c:v>
                </c:pt>
                <c:pt idx="3636">
                  <c:v>363.600000000014</c:v>
                </c:pt>
                <c:pt idx="3637">
                  <c:v>363.700000000014</c:v>
                </c:pt>
                <c:pt idx="3638">
                  <c:v>363.800000000014</c:v>
                </c:pt>
                <c:pt idx="3639">
                  <c:v>363.900000000014</c:v>
                </c:pt>
                <c:pt idx="3640">
                  <c:v>364.000000000014</c:v>
                </c:pt>
                <c:pt idx="3641">
                  <c:v>364.100000000014</c:v>
                </c:pt>
                <c:pt idx="3642">
                  <c:v>364.200000000014</c:v>
                </c:pt>
                <c:pt idx="3643">
                  <c:v>364.300000000014</c:v>
                </c:pt>
                <c:pt idx="3644">
                  <c:v>364.400000000014</c:v>
                </c:pt>
                <c:pt idx="3645">
                  <c:v>364.500000000014</c:v>
                </c:pt>
                <c:pt idx="3646">
                  <c:v>364.600000000014</c:v>
                </c:pt>
                <c:pt idx="3647">
                  <c:v>364.700000000014</c:v>
                </c:pt>
                <c:pt idx="3648">
                  <c:v>364.800000000014</c:v>
                </c:pt>
                <c:pt idx="3649">
                  <c:v>364.900000000014</c:v>
                </c:pt>
                <c:pt idx="3650">
                  <c:v>365.000000000015</c:v>
                </c:pt>
                <c:pt idx="3651">
                  <c:v>365.100000000014</c:v>
                </c:pt>
                <c:pt idx="3652">
                  <c:v>365.200000000015</c:v>
                </c:pt>
                <c:pt idx="3653">
                  <c:v>365.300000000015</c:v>
                </c:pt>
                <c:pt idx="3654">
                  <c:v>365.400000000015</c:v>
                </c:pt>
                <c:pt idx="3655">
                  <c:v>365.500000000015</c:v>
                </c:pt>
                <c:pt idx="3656">
                  <c:v>365.600000000015</c:v>
                </c:pt>
                <c:pt idx="3657">
                  <c:v>365.700000000015</c:v>
                </c:pt>
                <c:pt idx="3658">
                  <c:v>365.800000000015</c:v>
                </c:pt>
                <c:pt idx="3659">
                  <c:v>365.900000000015</c:v>
                </c:pt>
                <c:pt idx="3660">
                  <c:v>366.000000000015</c:v>
                </c:pt>
                <c:pt idx="3661">
                  <c:v>366.100000000015</c:v>
                </c:pt>
                <c:pt idx="3662">
                  <c:v>366.200000000015</c:v>
                </c:pt>
                <c:pt idx="3663">
                  <c:v>366.300000000015</c:v>
                </c:pt>
                <c:pt idx="3664">
                  <c:v>366.400000000015</c:v>
                </c:pt>
                <c:pt idx="3665">
                  <c:v>366.500000000015</c:v>
                </c:pt>
                <c:pt idx="3666">
                  <c:v>366.600000000015</c:v>
                </c:pt>
                <c:pt idx="3667">
                  <c:v>366.700000000015</c:v>
                </c:pt>
                <c:pt idx="3668">
                  <c:v>366.800000000015</c:v>
                </c:pt>
                <c:pt idx="3669">
                  <c:v>366.900000000015</c:v>
                </c:pt>
                <c:pt idx="3670">
                  <c:v>367.000000000015</c:v>
                </c:pt>
                <c:pt idx="3671">
                  <c:v>367.100000000015</c:v>
                </c:pt>
                <c:pt idx="3672">
                  <c:v>367.200000000015</c:v>
                </c:pt>
                <c:pt idx="3673">
                  <c:v>367.300000000015</c:v>
                </c:pt>
                <c:pt idx="3674">
                  <c:v>367.400000000015</c:v>
                </c:pt>
                <c:pt idx="3675">
                  <c:v>367.500000000015</c:v>
                </c:pt>
                <c:pt idx="3676">
                  <c:v>367.600000000015</c:v>
                </c:pt>
                <c:pt idx="3677">
                  <c:v>367.700000000015</c:v>
                </c:pt>
                <c:pt idx="3678">
                  <c:v>367.800000000015</c:v>
                </c:pt>
                <c:pt idx="3679">
                  <c:v>367.900000000015</c:v>
                </c:pt>
                <c:pt idx="3680">
                  <c:v>368.000000000015</c:v>
                </c:pt>
                <c:pt idx="3681">
                  <c:v>368.100000000015</c:v>
                </c:pt>
                <c:pt idx="3682">
                  <c:v>368.200000000015</c:v>
                </c:pt>
                <c:pt idx="3683">
                  <c:v>368.300000000015</c:v>
                </c:pt>
                <c:pt idx="3684">
                  <c:v>368.400000000015</c:v>
                </c:pt>
                <c:pt idx="3685">
                  <c:v>368.500000000015</c:v>
                </c:pt>
                <c:pt idx="3686">
                  <c:v>368.600000000015</c:v>
                </c:pt>
                <c:pt idx="3687">
                  <c:v>368.700000000015</c:v>
                </c:pt>
                <c:pt idx="3688">
                  <c:v>368.800000000015</c:v>
                </c:pt>
                <c:pt idx="3689">
                  <c:v>368.900000000015</c:v>
                </c:pt>
                <c:pt idx="3690">
                  <c:v>369.000000000015</c:v>
                </c:pt>
                <c:pt idx="3691">
                  <c:v>369.100000000015</c:v>
                </c:pt>
                <c:pt idx="3692">
                  <c:v>369.200000000015</c:v>
                </c:pt>
                <c:pt idx="3693">
                  <c:v>369.300000000015</c:v>
                </c:pt>
                <c:pt idx="3694">
                  <c:v>369.400000000015</c:v>
                </c:pt>
                <c:pt idx="3695">
                  <c:v>369.500000000016</c:v>
                </c:pt>
                <c:pt idx="3696">
                  <c:v>369.600000000016</c:v>
                </c:pt>
                <c:pt idx="3697">
                  <c:v>369.700000000016</c:v>
                </c:pt>
                <c:pt idx="3698">
                  <c:v>369.800000000016</c:v>
                </c:pt>
                <c:pt idx="3699">
                  <c:v>369.900000000016</c:v>
                </c:pt>
                <c:pt idx="3700">
                  <c:v>370.000000000016</c:v>
                </c:pt>
                <c:pt idx="3701">
                  <c:v>370.100000000016</c:v>
                </c:pt>
                <c:pt idx="3702">
                  <c:v>370.200000000016</c:v>
                </c:pt>
                <c:pt idx="3703">
                  <c:v>370.300000000016</c:v>
                </c:pt>
                <c:pt idx="3704">
                  <c:v>370.400000000016</c:v>
                </c:pt>
                <c:pt idx="3705">
                  <c:v>370.500000000016</c:v>
                </c:pt>
                <c:pt idx="3706">
                  <c:v>370.600000000016</c:v>
                </c:pt>
                <c:pt idx="3707">
                  <c:v>370.700000000016</c:v>
                </c:pt>
                <c:pt idx="3708">
                  <c:v>370.800000000016</c:v>
                </c:pt>
                <c:pt idx="3709">
                  <c:v>370.900000000016</c:v>
                </c:pt>
                <c:pt idx="3710">
                  <c:v>371.000000000016</c:v>
                </c:pt>
                <c:pt idx="3711">
                  <c:v>371.100000000016</c:v>
                </c:pt>
                <c:pt idx="3712">
                  <c:v>371.200000000016</c:v>
                </c:pt>
                <c:pt idx="3713">
                  <c:v>371.300000000016</c:v>
                </c:pt>
                <c:pt idx="3714">
                  <c:v>371.400000000016</c:v>
                </c:pt>
                <c:pt idx="3715">
                  <c:v>371.500000000016</c:v>
                </c:pt>
                <c:pt idx="3716">
                  <c:v>371.600000000016</c:v>
                </c:pt>
                <c:pt idx="3717">
                  <c:v>371.700000000016</c:v>
                </c:pt>
                <c:pt idx="3718">
                  <c:v>371.800000000016</c:v>
                </c:pt>
                <c:pt idx="3719">
                  <c:v>371.900000000016</c:v>
                </c:pt>
                <c:pt idx="3720">
                  <c:v>372.000000000016</c:v>
                </c:pt>
                <c:pt idx="3721">
                  <c:v>372.100000000016</c:v>
                </c:pt>
                <c:pt idx="3722">
                  <c:v>372.200000000016</c:v>
                </c:pt>
                <c:pt idx="3723">
                  <c:v>372.300000000016</c:v>
                </c:pt>
                <c:pt idx="3724">
                  <c:v>372.400000000016</c:v>
                </c:pt>
                <c:pt idx="3725">
                  <c:v>372.500000000016</c:v>
                </c:pt>
                <c:pt idx="3726">
                  <c:v>372.600000000016</c:v>
                </c:pt>
                <c:pt idx="3727">
                  <c:v>372.700000000016</c:v>
                </c:pt>
                <c:pt idx="3728">
                  <c:v>372.800000000016</c:v>
                </c:pt>
                <c:pt idx="3729">
                  <c:v>372.900000000016</c:v>
                </c:pt>
                <c:pt idx="3730">
                  <c:v>373.000000000016</c:v>
                </c:pt>
                <c:pt idx="3731">
                  <c:v>373.100000000016</c:v>
                </c:pt>
                <c:pt idx="3732">
                  <c:v>373.200000000016</c:v>
                </c:pt>
                <c:pt idx="3733">
                  <c:v>373.300000000016</c:v>
                </c:pt>
                <c:pt idx="3734">
                  <c:v>373.400000000016</c:v>
                </c:pt>
                <c:pt idx="3735">
                  <c:v>373.500000000016</c:v>
                </c:pt>
                <c:pt idx="3736">
                  <c:v>373.600000000016</c:v>
                </c:pt>
                <c:pt idx="3737">
                  <c:v>373.700000000016</c:v>
                </c:pt>
                <c:pt idx="3738">
                  <c:v>373.800000000016</c:v>
                </c:pt>
                <c:pt idx="3739">
                  <c:v>373.900000000016</c:v>
                </c:pt>
                <c:pt idx="3740">
                  <c:v>374.000000000017</c:v>
                </c:pt>
                <c:pt idx="3741">
                  <c:v>374.100000000017</c:v>
                </c:pt>
                <c:pt idx="3742">
                  <c:v>374.200000000017</c:v>
                </c:pt>
                <c:pt idx="3743">
                  <c:v>374.300000000017</c:v>
                </c:pt>
                <c:pt idx="3744">
                  <c:v>374.400000000017</c:v>
                </c:pt>
                <c:pt idx="3745">
                  <c:v>374.500000000017</c:v>
                </c:pt>
                <c:pt idx="3746">
                  <c:v>374.600000000017</c:v>
                </c:pt>
                <c:pt idx="3747">
                  <c:v>374.700000000017</c:v>
                </c:pt>
                <c:pt idx="3748">
                  <c:v>374.800000000017</c:v>
                </c:pt>
                <c:pt idx="3749">
                  <c:v>374.900000000017</c:v>
                </c:pt>
                <c:pt idx="3750">
                  <c:v>375.000000000017</c:v>
                </c:pt>
                <c:pt idx="3751">
                  <c:v>375.100000000017</c:v>
                </c:pt>
                <c:pt idx="3752">
                  <c:v>375.200000000017</c:v>
                </c:pt>
                <c:pt idx="3753">
                  <c:v>375.300000000017</c:v>
                </c:pt>
                <c:pt idx="3754">
                  <c:v>375.400000000017</c:v>
                </c:pt>
                <c:pt idx="3755">
                  <c:v>375.500000000017</c:v>
                </c:pt>
                <c:pt idx="3756">
                  <c:v>375.600000000017</c:v>
                </c:pt>
                <c:pt idx="3757">
                  <c:v>375.700000000017</c:v>
                </c:pt>
                <c:pt idx="3758">
                  <c:v>375.800000000017</c:v>
                </c:pt>
                <c:pt idx="3759">
                  <c:v>375.900000000017</c:v>
                </c:pt>
                <c:pt idx="3760">
                  <c:v>376.000000000017</c:v>
                </c:pt>
                <c:pt idx="3761">
                  <c:v>376.100000000017</c:v>
                </c:pt>
                <c:pt idx="3762">
                  <c:v>376.200000000017</c:v>
                </c:pt>
                <c:pt idx="3763">
                  <c:v>376.300000000017</c:v>
                </c:pt>
                <c:pt idx="3764">
                  <c:v>376.400000000017</c:v>
                </c:pt>
                <c:pt idx="3765">
                  <c:v>376.500000000017</c:v>
                </c:pt>
                <c:pt idx="3766">
                  <c:v>376.600000000017</c:v>
                </c:pt>
                <c:pt idx="3767">
                  <c:v>376.700000000017</c:v>
                </c:pt>
                <c:pt idx="3768">
                  <c:v>376.800000000017</c:v>
                </c:pt>
                <c:pt idx="3769">
                  <c:v>376.900000000017</c:v>
                </c:pt>
                <c:pt idx="3770">
                  <c:v>377.000000000017</c:v>
                </c:pt>
                <c:pt idx="3771">
                  <c:v>377.100000000017</c:v>
                </c:pt>
                <c:pt idx="3772">
                  <c:v>377.200000000017</c:v>
                </c:pt>
                <c:pt idx="3773">
                  <c:v>377.300000000017</c:v>
                </c:pt>
                <c:pt idx="3774">
                  <c:v>377.400000000017</c:v>
                </c:pt>
                <c:pt idx="3775">
                  <c:v>377.500000000017</c:v>
                </c:pt>
                <c:pt idx="3776">
                  <c:v>377.600000000017</c:v>
                </c:pt>
                <c:pt idx="3777">
                  <c:v>377.700000000017</c:v>
                </c:pt>
                <c:pt idx="3778">
                  <c:v>377.800000000017</c:v>
                </c:pt>
                <c:pt idx="3779">
                  <c:v>377.900000000017</c:v>
                </c:pt>
                <c:pt idx="3780">
                  <c:v>378.000000000017</c:v>
                </c:pt>
                <c:pt idx="3781">
                  <c:v>378.100000000017</c:v>
                </c:pt>
                <c:pt idx="3782">
                  <c:v>378.200000000017</c:v>
                </c:pt>
                <c:pt idx="3783">
                  <c:v>378.300000000018</c:v>
                </c:pt>
                <c:pt idx="3784">
                  <c:v>378.400000000018</c:v>
                </c:pt>
                <c:pt idx="3785">
                  <c:v>378.500000000018</c:v>
                </c:pt>
                <c:pt idx="3786">
                  <c:v>378.600000000018</c:v>
                </c:pt>
                <c:pt idx="3787">
                  <c:v>378.700000000018</c:v>
                </c:pt>
                <c:pt idx="3788">
                  <c:v>378.800000000018</c:v>
                </c:pt>
                <c:pt idx="3789">
                  <c:v>378.900000000018</c:v>
                </c:pt>
                <c:pt idx="3790">
                  <c:v>379.000000000018</c:v>
                </c:pt>
                <c:pt idx="3791">
                  <c:v>379.100000000018</c:v>
                </c:pt>
                <c:pt idx="3792">
                  <c:v>379.200000000018</c:v>
                </c:pt>
                <c:pt idx="3793">
                  <c:v>379.300000000018</c:v>
                </c:pt>
                <c:pt idx="3794">
                  <c:v>379.400000000018</c:v>
                </c:pt>
                <c:pt idx="3795">
                  <c:v>379.500000000018</c:v>
                </c:pt>
                <c:pt idx="3796">
                  <c:v>379.600000000018</c:v>
                </c:pt>
                <c:pt idx="3797">
                  <c:v>379.700000000018</c:v>
                </c:pt>
                <c:pt idx="3798">
                  <c:v>379.800000000018</c:v>
                </c:pt>
                <c:pt idx="3799">
                  <c:v>379.900000000018</c:v>
                </c:pt>
                <c:pt idx="3800">
                  <c:v>380.000000000018</c:v>
                </c:pt>
                <c:pt idx="3801">
                  <c:v>380.100000000018</c:v>
                </c:pt>
                <c:pt idx="3802">
                  <c:v>380.200000000018</c:v>
                </c:pt>
                <c:pt idx="3803">
                  <c:v>380.300000000018</c:v>
                </c:pt>
                <c:pt idx="3804">
                  <c:v>380.400000000018</c:v>
                </c:pt>
                <c:pt idx="3805">
                  <c:v>380.500000000018</c:v>
                </c:pt>
                <c:pt idx="3806">
                  <c:v>380.600000000018</c:v>
                </c:pt>
                <c:pt idx="3807">
                  <c:v>380.700000000018</c:v>
                </c:pt>
                <c:pt idx="3808">
                  <c:v>380.800000000018</c:v>
                </c:pt>
                <c:pt idx="3809">
                  <c:v>380.900000000018</c:v>
                </c:pt>
                <c:pt idx="3810">
                  <c:v>381.000000000018</c:v>
                </c:pt>
                <c:pt idx="3811">
                  <c:v>381.100000000018</c:v>
                </c:pt>
                <c:pt idx="3812">
                  <c:v>381.200000000018</c:v>
                </c:pt>
                <c:pt idx="3813">
                  <c:v>381.300000000018</c:v>
                </c:pt>
                <c:pt idx="3814">
                  <c:v>381.400000000018</c:v>
                </c:pt>
                <c:pt idx="3815">
                  <c:v>381.500000000018</c:v>
                </c:pt>
                <c:pt idx="3816">
                  <c:v>381.600000000018</c:v>
                </c:pt>
                <c:pt idx="3817">
                  <c:v>381.700000000018</c:v>
                </c:pt>
                <c:pt idx="3818">
                  <c:v>381.800000000018</c:v>
                </c:pt>
                <c:pt idx="3819">
                  <c:v>381.900000000018</c:v>
                </c:pt>
                <c:pt idx="3820">
                  <c:v>382.000000000018</c:v>
                </c:pt>
                <c:pt idx="3821">
                  <c:v>382.100000000018</c:v>
                </c:pt>
                <c:pt idx="3822">
                  <c:v>382.200000000018</c:v>
                </c:pt>
                <c:pt idx="3823">
                  <c:v>382.300000000018</c:v>
                </c:pt>
                <c:pt idx="3824">
                  <c:v>382.400000000018</c:v>
                </c:pt>
                <c:pt idx="3825">
                  <c:v>382.500000000018</c:v>
                </c:pt>
                <c:pt idx="3826">
                  <c:v>382.600000000018</c:v>
                </c:pt>
                <c:pt idx="3827">
                  <c:v>382.700000000019</c:v>
                </c:pt>
                <c:pt idx="3828">
                  <c:v>382.800000000019</c:v>
                </c:pt>
                <c:pt idx="3829">
                  <c:v>382.900000000019</c:v>
                </c:pt>
                <c:pt idx="3830">
                  <c:v>383.000000000019</c:v>
                </c:pt>
                <c:pt idx="3831">
                  <c:v>383.100000000019</c:v>
                </c:pt>
                <c:pt idx="3832">
                  <c:v>383.200000000019</c:v>
                </c:pt>
                <c:pt idx="3833">
                  <c:v>383.300000000019</c:v>
                </c:pt>
                <c:pt idx="3834">
                  <c:v>383.400000000019</c:v>
                </c:pt>
                <c:pt idx="3835">
                  <c:v>383.500000000019</c:v>
                </c:pt>
                <c:pt idx="3836">
                  <c:v>383.600000000019</c:v>
                </c:pt>
                <c:pt idx="3837">
                  <c:v>383.700000000019</c:v>
                </c:pt>
                <c:pt idx="3838">
                  <c:v>383.800000000019</c:v>
                </c:pt>
                <c:pt idx="3839">
                  <c:v>383.900000000019</c:v>
                </c:pt>
                <c:pt idx="3840">
                  <c:v>384.000000000019</c:v>
                </c:pt>
                <c:pt idx="3841">
                  <c:v>384.100000000019</c:v>
                </c:pt>
                <c:pt idx="3842">
                  <c:v>384.200000000019</c:v>
                </c:pt>
                <c:pt idx="3843">
                  <c:v>384.300000000019</c:v>
                </c:pt>
                <c:pt idx="3844">
                  <c:v>384.400000000019</c:v>
                </c:pt>
                <c:pt idx="3845">
                  <c:v>384.500000000019</c:v>
                </c:pt>
                <c:pt idx="3846">
                  <c:v>384.600000000019</c:v>
                </c:pt>
                <c:pt idx="3847">
                  <c:v>384.700000000019</c:v>
                </c:pt>
                <c:pt idx="3848">
                  <c:v>384.800000000019</c:v>
                </c:pt>
                <c:pt idx="3849">
                  <c:v>384.900000000019</c:v>
                </c:pt>
                <c:pt idx="3850">
                  <c:v>385.000000000019</c:v>
                </c:pt>
                <c:pt idx="3851">
                  <c:v>385.100000000019</c:v>
                </c:pt>
                <c:pt idx="3852">
                  <c:v>385.200000000019</c:v>
                </c:pt>
                <c:pt idx="3853">
                  <c:v>385.300000000019</c:v>
                </c:pt>
                <c:pt idx="3854">
                  <c:v>385.400000000019</c:v>
                </c:pt>
                <c:pt idx="3855">
                  <c:v>385.500000000019</c:v>
                </c:pt>
                <c:pt idx="3856">
                  <c:v>385.600000000019</c:v>
                </c:pt>
                <c:pt idx="3857">
                  <c:v>385.700000000019</c:v>
                </c:pt>
                <c:pt idx="3858">
                  <c:v>385.800000000019</c:v>
                </c:pt>
                <c:pt idx="3859">
                  <c:v>385.900000000019</c:v>
                </c:pt>
                <c:pt idx="3860">
                  <c:v>386.000000000019</c:v>
                </c:pt>
                <c:pt idx="3861">
                  <c:v>386.100000000019</c:v>
                </c:pt>
                <c:pt idx="3862">
                  <c:v>386.200000000019</c:v>
                </c:pt>
                <c:pt idx="3863">
                  <c:v>386.300000000019</c:v>
                </c:pt>
                <c:pt idx="3864">
                  <c:v>386.400000000019</c:v>
                </c:pt>
                <c:pt idx="3865">
                  <c:v>386.500000000019</c:v>
                </c:pt>
                <c:pt idx="3866">
                  <c:v>386.600000000019</c:v>
                </c:pt>
                <c:pt idx="3867">
                  <c:v>386.700000000019</c:v>
                </c:pt>
                <c:pt idx="3868">
                  <c:v>386.800000000019</c:v>
                </c:pt>
                <c:pt idx="3869">
                  <c:v>386.900000000019</c:v>
                </c:pt>
                <c:pt idx="3870">
                  <c:v>387.000000000019</c:v>
                </c:pt>
                <c:pt idx="3871">
                  <c:v>387.10000000002</c:v>
                </c:pt>
                <c:pt idx="3872">
                  <c:v>387.20000000002</c:v>
                </c:pt>
                <c:pt idx="3873">
                  <c:v>387.30000000002</c:v>
                </c:pt>
                <c:pt idx="3874">
                  <c:v>387.40000000002</c:v>
                </c:pt>
                <c:pt idx="3875">
                  <c:v>387.50000000002</c:v>
                </c:pt>
                <c:pt idx="3876">
                  <c:v>387.60000000002</c:v>
                </c:pt>
                <c:pt idx="3877">
                  <c:v>387.70000000002</c:v>
                </c:pt>
                <c:pt idx="3878">
                  <c:v>387.80000000002</c:v>
                </c:pt>
                <c:pt idx="3879">
                  <c:v>387.90000000002</c:v>
                </c:pt>
                <c:pt idx="3880">
                  <c:v>388.00000000002</c:v>
                </c:pt>
                <c:pt idx="3881">
                  <c:v>388.10000000002</c:v>
                </c:pt>
                <c:pt idx="3882">
                  <c:v>388.20000000002</c:v>
                </c:pt>
                <c:pt idx="3883">
                  <c:v>388.30000000002</c:v>
                </c:pt>
                <c:pt idx="3884">
                  <c:v>388.40000000002</c:v>
                </c:pt>
                <c:pt idx="3885">
                  <c:v>388.50000000002</c:v>
                </c:pt>
                <c:pt idx="3886">
                  <c:v>388.60000000002</c:v>
                </c:pt>
                <c:pt idx="3887">
                  <c:v>388.70000000002</c:v>
                </c:pt>
                <c:pt idx="3888">
                  <c:v>388.80000000002</c:v>
                </c:pt>
                <c:pt idx="3889">
                  <c:v>388.90000000002</c:v>
                </c:pt>
                <c:pt idx="3890">
                  <c:v>389.00000000002</c:v>
                </c:pt>
                <c:pt idx="3891">
                  <c:v>389.10000000002</c:v>
                </c:pt>
                <c:pt idx="3892">
                  <c:v>389.20000000002</c:v>
                </c:pt>
                <c:pt idx="3893">
                  <c:v>389.30000000002</c:v>
                </c:pt>
                <c:pt idx="3894">
                  <c:v>389.40000000002</c:v>
                </c:pt>
                <c:pt idx="3895">
                  <c:v>389.50000000002</c:v>
                </c:pt>
                <c:pt idx="3896">
                  <c:v>389.60000000002</c:v>
                </c:pt>
                <c:pt idx="3897">
                  <c:v>389.70000000002</c:v>
                </c:pt>
                <c:pt idx="3898">
                  <c:v>389.80000000002</c:v>
                </c:pt>
                <c:pt idx="3899">
                  <c:v>389.90000000002</c:v>
                </c:pt>
                <c:pt idx="3900">
                  <c:v>390.00000000002</c:v>
                </c:pt>
                <c:pt idx="3901">
                  <c:v>390.10000000002</c:v>
                </c:pt>
                <c:pt idx="3902">
                  <c:v>390.20000000002</c:v>
                </c:pt>
                <c:pt idx="3903">
                  <c:v>390.30000000002</c:v>
                </c:pt>
                <c:pt idx="3904">
                  <c:v>390.40000000002</c:v>
                </c:pt>
                <c:pt idx="3905">
                  <c:v>390.50000000002</c:v>
                </c:pt>
                <c:pt idx="3906">
                  <c:v>390.60000000002</c:v>
                </c:pt>
                <c:pt idx="3907">
                  <c:v>390.70000000002</c:v>
                </c:pt>
                <c:pt idx="3908">
                  <c:v>390.80000000002</c:v>
                </c:pt>
                <c:pt idx="3909">
                  <c:v>390.90000000002</c:v>
                </c:pt>
                <c:pt idx="3910">
                  <c:v>391.00000000002</c:v>
                </c:pt>
                <c:pt idx="3911">
                  <c:v>391.10000000002</c:v>
                </c:pt>
                <c:pt idx="3912">
                  <c:v>391.20000000002</c:v>
                </c:pt>
                <c:pt idx="3913">
                  <c:v>391.30000000002</c:v>
                </c:pt>
                <c:pt idx="3914">
                  <c:v>391.40000000002</c:v>
                </c:pt>
                <c:pt idx="3915">
                  <c:v>391.500000000021</c:v>
                </c:pt>
                <c:pt idx="3916">
                  <c:v>391.600000000021</c:v>
                </c:pt>
                <c:pt idx="3917">
                  <c:v>391.700000000021</c:v>
                </c:pt>
                <c:pt idx="3918">
                  <c:v>391.800000000021</c:v>
                </c:pt>
                <c:pt idx="3919">
                  <c:v>391.900000000021</c:v>
                </c:pt>
                <c:pt idx="3920">
                  <c:v>392.000000000021</c:v>
                </c:pt>
                <c:pt idx="3921">
                  <c:v>392.100000000021</c:v>
                </c:pt>
                <c:pt idx="3922">
                  <c:v>392.200000000021</c:v>
                </c:pt>
                <c:pt idx="3923">
                  <c:v>392.300000000021</c:v>
                </c:pt>
                <c:pt idx="3924">
                  <c:v>392.400000000021</c:v>
                </c:pt>
                <c:pt idx="3925">
                  <c:v>392.500000000021</c:v>
                </c:pt>
                <c:pt idx="3926">
                  <c:v>392.600000000021</c:v>
                </c:pt>
                <c:pt idx="3927">
                  <c:v>392.700000000021</c:v>
                </c:pt>
                <c:pt idx="3928">
                  <c:v>392.800000000021</c:v>
                </c:pt>
                <c:pt idx="3929">
                  <c:v>392.900000000021</c:v>
                </c:pt>
                <c:pt idx="3930">
                  <c:v>393.000000000021</c:v>
                </c:pt>
                <c:pt idx="3931">
                  <c:v>393.100000000021</c:v>
                </c:pt>
                <c:pt idx="3932">
                  <c:v>393.200000000021</c:v>
                </c:pt>
                <c:pt idx="3933">
                  <c:v>393.300000000021</c:v>
                </c:pt>
                <c:pt idx="3934">
                  <c:v>393.400000000021</c:v>
                </c:pt>
                <c:pt idx="3935">
                  <c:v>393.500000000021</c:v>
                </c:pt>
                <c:pt idx="3936">
                  <c:v>393.600000000021</c:v>
                </c:pt>
                <c:pt idx="3937">
                  <c:v>393.700000000021</c:v>
                </c:pt>
                <c:pt idx="3938">
                  <c:v>393.800000000021</c:v>
                </c:pt>
                <c:pt idx="3939">
                  <c:v>393.900000000021</c:v>
                </c:pt>
                <c:pt idx="3940">
                  <c:v>394.000000000021</c:v>
                </c:pt>
                <c:pt idx="3941">
                  <c:v>394.100000000021</c:v>
                </c:pt>
                <c:pt idx="3942">
                  <c:v>394.200000000021</c:v>
                </c:pt>
                <c:pt idx="3943">
                  <c:v>394.300000000021</c:v>
                </c:pt>
                <c:pt idx="3944">
                  <c:v>394.400000000021</c:v>
                </c:pt>
                <c:pt idx="3945">
                  <c:v>394.500000000021</c:v>
                </c:pt>
                <c:pt idx="3946">
                  <c:v>394.600000000021</c:v>
                </c:pt>
                <c:pt idx="3947">
                  <c:v>394.700000000021</c:v>
                </c:pt>
                <c:pt idx="3948">
                  <c:v>394.800000000021</c:v>
                </c:pt>
                <c:pt idx="3949">
                  <c:v>394.900000000021</c:v>
                </c:pt>
                <c:pt idx="3950">
                  <c:v>395.000000000021</c:v>
                </c:pt>
                <c:pt idx="3951">
                  <c:v>395.100000000021</c:v>
                </c:pt>
                <c:pt idx="3952">
                  <c:v>395.200000000021</c:v>
                </c:pt>
                <c:pt idx="3953">
                  <c:v>395.300000000021</c:v>
                </c:pt>
                <c:pt idx="3954">
                  <c:v>395.400000000021</c:v>
                </c:pt>
                <c:pt idx="3955">
                  <c:v>395.500000000021</c:v>
                </c:pt>
                <c:pt idx="3956">
                  <c:v>395.600000000021</c:v>
                </c:pt>
                <c:pt idx="3957">
                  <c:v>395.700000000021</c:v>
                </c:pt>
                <c:pt idx="3958">
                  <c:v>395.800000000022</c:v>
                </c:pt>
                <c:pt idx="3959">
                  <c:v>395.900000000021</c:v>
                </c:pt>
                <c:pt idx="3960">
                  <c:v>396.000000000022</c:v>
                </c:pt>
                <c:pt idx="3961">
                  <c:v>396.100000000022</c:v>
                </c:pt>
                <c:pt idx="3962">
                  <c:v>396.200000000022</c:v>
                </c:pt>
                <c:pt idx="3963">
                  <c:v>396.300000000022</c:v>
                </c:pt>
                <c:pt idx="3964">
                  <c:v>396.400000000022</c:v>
                </c:pt>
                <c:pt idx="3965">
                  <c:v>396.500000000022</c:v>
                </c:pt>
                <c:pt idx="3966">
                  <c:v>396.600000000022</c:v>
                </c:pt>
                <c:pt idx="3967">
                  <c:v>396.700000000022</c:v>
                </c:pt>
                <c:pt idx="3968">
                  <c:v>396.800000000022</c:v>
                </c:pt>
                <c:pt idx="3969">
                  <c:v>396.900000000022</c:v>
                </c:pt>
                <c:pt idx="3970">
                  <c:v>397.000000000022</c:v>
                </c:pt>
                <c:pt idx="3971">
                  <c:v>397.100000000022</c:v>
                </c:pt>
                <c:pt idx="3972">
                  <c:v>397.200000000022</c:v>
                </c:pt>
                <c:pt idx="3973">
                  <c:v>397.300000000022</c:v>
                </c:pt>
                <c:pt idx="3974">
                  <c:v>397.400000000022</c:v>
                </c:pt>
                <c:pt idx="3975">
                  <c:v>397.500000000022</c:v>
                </c:pt>
                <c:pt idx="3976">
                  <c:v>397.600000000022</c:v>
                </c:pt>
                <c:pt idx="3977">
                  <c:v>397.700000000022</c:v>
                </c:pt>
                <c:pt idx="3978">
                  <c:v>397.800000000022</c:v>
                </c:pt>
                <c:pt idx="3979">
                  <c:v>397.900000000022</c:v>
                </c:pt>
                <c:pt idx="3980">
                  <c:v>398.000000000022</c:v>
                </c:pt>
                <c:pt idx="3981">
                  <c:v>398.100000000022</c:v>
                </c:pt>
                <c:pt idx="3982">
                  <c:v>398.200000000022</c:v>
                </c:pt>
                <c:pt idx="3983">
                  <c:v>398.300000000022</c:v>
                </c:pt>
                <c:pt idx="3984">
                  <c:v>398.400000000022</c:v>
                </c:pt>
                <c:pt idx="3985">
                  <c:v>398.500000000022</c:v>
                </c:pt>
                <c:pt idx="3986">
                  <c:v>398.600000000022</c:v>
                </c:pt>
                <c:pt idx="3987">
                  <c:v>398.700000000022</c:v>
                </c:pt>
                <c:pt idx="3988">
                  <c:v>398.800000000022</c:v>
                </c:pt>
                <c:pt idx="3989">
                  <c:v>398.900000000022</c:v>
                </c:pt>
                <c:pt idx="3990">
                  <c:v>399.000000000022</c:v>
                </c:pt>
                <c:pt idx="3991">
                  <c:v>399.100000000022</c:v>
                </c:pt>
                <c:pt idx="3992">
                  <c:v>399.200000000022</c:v>
                </c:pt>
                <c:pt idx="3993">
                  <c:v>399.300000000022</c:v>
                </c:pt>
                <c:pt idx="3994">
                  <c:v>399.400000000022</c:v>
                </c:pt>
                <c:pt idx="3995">
                  <c:v>399.500000000022</c:v>
                </c:pt>
                <c:pt idx="3996">
                  <c:v>399.600000000022</c:v>
                </c:pt>
                <c:pt idx="3997">
                  <c:v>399.700000000022</c:v>
                </c:pt>
                <c:pt idx="3998">
                  <c:v>399.800000000022</c:v>
                </c:pt>
                <c:pt idx="3999">
                  <c:v>399.900000000022</c:v>
                </c:pt>
                <c:pt idx="4000">
                  <c:v>400.000000000023</c:v>
                </c:pt>
                <c:pt idx="4001">
                  <c:v>400.100000000023</c:v>
                </c:pt>
                <c:pt idx="4002">
                  <c:v>400.200000000023</c:v>
                </c:pt>
                <c:pt idx="4003">
                  <c:v>400.300000000023</c:v>
                </c:pt>
                <c:pt idx="4004">
                  <c:v>400.400000000023</c:v>
                </c:pt>
                <c:pt idx="4005">
                  <c:v>400.500000000023</c:v>
                </c:pt>
                <c:pt idx="4006">
                  <c:v>400.600000000023</c:v>
                </c:pt>
                <c:pt idx="4007">
                  <c:v>400.700000000023</c:v>
                </c:pt>
                <c:pt idx="4008">
                  <c:v>400.800000000023</c:v>
                </c:pt>
                <c:pt idx="4009">
                  <c:v>400.900000000023</c:v>
                </c:pt>
                <c:pt idx="4010">
                  <c:v>401.000000000023</c:v>
                </c:pt>
                <c:pt idx="4011">
                  <c:v>401.100000000023</c:v>
                </c:pt>
                <c:pt idx="4012">
                  <c:v>401.200000000023</c:v>
                </c:pt>
                <c:pt idx="4013">
                  <c:v>401.300000000023</c:v>
                </c:pt>
                <c:pt idx="4014">
                  <c:v>401.400000000023</c:v>
                </c:pt>
                <c:pt idx="4015">
                  <c:v>401.500000000023</c:v>
                </c:pt>
                <c:pt idx="4016">
                  <c:v>401.600000000023</c:v>
                </c:pt>
                <c:pt idx="4017">
                  <c:v>401.700000000023</c:v>
                </c:pt>
                <c:pt idx="4018">
                  <c:v>401.800000000023</c:v>
                </c:pt>
                <c:pt idx="4019">
                  <c:v>401.900000000023</c:v>
                </c:pt>
                <c:pt idx="4020">
                  <c:v>402.000000000023</c:v>
                </c:pt>
                <c:pt idx="4021">
                  <c:v>402.100000000023</c:v>
                </c:pt>
                <c:pt idx="4022">
                  <c:v>402.200000000023</c:v>
                </c:pt>
                <c:pt idx="4023">
                  <c:v>402.300000000023</c:v>
                </c:pt>
                <c:pt idx="4024">
                  <c:v>402.400000000023</c:v>
                </c:pt>
                <c:pt idx="4025">
                  <c:v>402.500000000023</c:v>
                </c:pt>
                <c:pt idx="4026">
                  <c:v>402.600000000023</c:v>
                </c:pt>
                <c:pt idx="4027">
                  <c:v>402.700000000023</c:v>
                </c:pt>
                <c:pt idx="4028">
                  <c:v>402.800000000023</c:v>
                </c:pt>
                <c:pt idx="4029">
                  <c:v>402.900000000023</c:v>
                </c:pt>
                <c:pt idx="4030">
                  <c:v>403.000000000023</c:v>
                </c:pt>
                <c:pt idx="4031">
                  <c:v>403.100000000023</c:v>
                </c:pt>
                <c:pt idx="4032">
                  <c:v>403.200000000023</c:v>
                </c:pt>
                <c:pt idx="4033">
                  <c:v>403.300000000023</c:v>
                </c:pt>
                <c:pt idx="4034">
                  <c:v>403.400000000023</c:v>
                </c:pt>
                <c:pt idx="4035">
                  <c:v>403.500000000023</c:v>
                </c:pt>
                <c:pt idx="4036">
                  <c:v>403.600000000023</c:v>
                </c:pt>
                <c:pt idx="4037">
                  <c:v>403.700000000023</c:v>
                </c:pt>
                <c:pt idx="4038">
                  <c:v>403.800000000023</c:v>
                </c:pt>
                <c:pt idx="4039">
                  <c:v>403.900000000023</c:v>
                </c:pt>
                <c:pt idx="4040">
                  <c:v>404.000000000023</c:v>
                </c:pt>
                <c:pt idx="4041">
                  <c:v>404.100000000023</c:v>
                </c:pt>
                <c:pt idx="4042">
                  <c:v>404.200000000023</c:v>
                </c:pt>
                <c:pt idx="4043">
                  <c:v>404.300000000023</c:v>
                </c:pt>
                <c:pt idx="4044">
                  <c:v>404.400000000024</c:v>
                </c:pt>
                <c:pt idx="4045">
                  <c:v>404.500000000023</c:v>
                </c:pt>
                <c:pt idx="4046">
                  <c:v>404.600000000024</c:v>
                </c:pt>
                <c:pt idx="4047">
                  <c:v>404.700000000024</c:v>
                </c:pt>
                <c:pt idx="4048">
                  <c:v>404.800000000024</c:v>
                </c:pt>
                <c:pt idx="4049">
                  <c:v>404.900000000024</c:v>
                </c:pt>
                <c:pt idx="4050">
                  <c:v>405.000000000024</c:v>
                </c:pt>
                <c:pt idx="4051">
                  <c:v>405.100000000024</c:v>
                </c:pt>
                <c:pt idx="4052">
                  <c:v>405.200000000024</c:v>
                </c:pt>
                <c:pt idx="4053">
                  <c:v>405.300000000024</c:v>
                </c:pt>
                <c:pt idx="4054">
                  <c:v>405.400000000024</c:v>
                </c:pt>
                <c:pt idx="4055">
                  <c:v>405.500000000024</c:v>
                </c:pt>
                <c:pt idx="4056">
                  <c:v>405.600000000024</c:v>
                </c:pt>
                <c:pt idx="4057">
                  <c:v>405.700000000024</c:v>
                </c:pt>
                <c:pt idx="4058">
                  <c:v>405.800000000024</c:v>
                </c:pt>
                <c:pt idx="4059">
                  <c:v>405.900000000024</c:v>
                </c:pt>
                <c:pt idx="4060">
                  <c:v>406.000000000024</c:v>
                </c:pt>
                <c:pt idx="4061">
                  <c:v>406.100000000024</c:v>
                </c:pt>
                <c:pt idx="4062">
                  <c:v>406.200000000024</c:v>
                </c:pt>
                <c:pt idx="4063">
                  <c:v>406.300000000024</c:v>
                </c:pt>
                <c:pt idx="4064">
                  <c:v>406.400000000024</c:v>
                </c:pt>
                <c:pt idx="4065">
                  <c:v>406.500000000024</c:v>
                </c:pt>
                <c:pt idx="4066">
                  <c:v>406.600000000024</c:v>
                </c:pt>
                <c:pt idx="4067">
                  <c:v>406.700000000024</c:v>
                </c:pt>
                <c:pt idx="4068">
                  <c:v>406.800000000024</c:v>
                </c:pt>
                <c:pt idx="4069">
                  <c:v>406.900000000024</c:v>
                </c:pt>
                <c:pt idx="4070">
                  <c:v>407.000000000024</c:v>
                </c:pt>
                <c:pt idx="4071">
                  <c:v>407.100000000024</c:v>
                </c:pt>
                <c:pt idx="4072">
                  <c:v>407.200000000024</c:v>
                </c:pt>
                <c:pt idx="4073">
                  <c:v>407.300000000024</c:v>
                </c:pt>
                <c:pt idx="4074">
                  <c:v>407.400000000024</c:v>
                </c:pt>
                <c:pt idx="4075">
                  <c:v>407.500000000024</c:v>
                </c:pt>
                <c:pt idx="4076">
                  <c:v>407.600000000024</c:v>
                </c:pt>
                <c:pt idx="4077">
                  <c:v>407.700000000024</c:v>
                </c:pt>
                <c:pt idx="4078">
                  <c:v>407.800000000024</c:v>
                </c:pt>
                <c:pt idx="4079">
                  <c:v>407.900000000024</c:v>
                </c:pt>
                <c:pt idx="4080">
                  <c:v>408.000000000024</c:v>
                </c:pt>
                <c:pt idx="4081">
                  <c:v>408.100000000024</c:v>
                </c:pt>
                <c:pt idx="4082">
                  <c:v>408.200000000024</c:v>
                </c:pt>
                <c:pt idx="4083">
                  <c:v>408.300000000024</c:v>
                </c:pt>
                <c:pt idx="4084">
                  <c:v>408.400000000024</c:v>
                </c:pt>
                <c:pt idx="4085">
                  <c:v>408.500000000024</c:v>
                </c:pt>
                <c:pt idx="4086">
                  <c:v>408.600000000024</c:v>
                </c:pt>
                <c:pt idx="4087">
                  <c:v>408.700000000024</c:v>
                </c:pt>
                <c:pt idx="4088">
                  <c:v>408.800000000024</c:v>
                </c:pt>
                <c:pt idx="4089">
                  <c:v>408.900000000024</c:v>
                </c:pt>
                <c:pt idx="4090">
                  <c:v>409.000000000025</c:v>
                </c:pt>
                <c:pt idx="4091">
                  <c:v>409.100000000025</c:v>
                </c:pt>
                <c:pt idx="4092">
                  <c:v>409.200000000025</c:v>
                </c:pt>
                <c:pt idx="4093">
                  <c:v>409.300000000025</c:v>
                </c:pt>
                <c:pt idx="4094">
                  <c:v>409.400000000025</c:v>
                </c:pt>
                <c:pt idx="4095">
                  <c:v>409.500000000025</c:v>
                </c:pt>
                <c:pt idx="4096">
                  <c:v>409.600000000025</c:v>
                </c:pt>
                <c:pt idx="4097">
                  <c:v>409.700000000025</c:v>
                </c:pt>
                <c:pt idx="4098">
                  <c:v>409.800000000025</c:v>
                </c:pt>
                <c:pt idx="4099">
                  <c:v>409.900000000025</c:v>
                </c:pt>
                <c:pt idx="4100">
                  <c:v>410.000000000025</c:v>
                </c:pt>
                <c:pt idx="4101">
                  <c:v>410.100000000025</c:v>
                </c:pt>
                <c:pt idx="4102">
                  <c:v>410.200000000025</c:v>
                </c:pt>
                <c:pt idx="4103">
                  <c:v>410.300000000025</c:v>
                </c:pt>
                <c:pt idx="4104">
                  <c:v>410.400000000025</c:v>
                </c:pt>
                <c:pt idx="4105">
                  <c:v>410.500000000025</c:v>
                </c:pt>
                <c:pt idx="4106">
                  <c:v>410.600000000025</c:v>
                </c:pt>
                <c:pt idx="4107">
                  <c:v>410.700000000025</c:v>
                </c:pt>
                <c:pt idx="4108">
                  <c:v>410.800000000025</c:v>
                </c:pt>
                <c:pt idx="4109">
                  <c:v>410.900000000025</c:v>
                </c:pt>
                <c:pt idx="4110">
                  <c:v>411.000000000025</c:v>
                </c:pt>
                <c:pt idx="4111">
                  <c:v>411.100000000025</c:v>
                </c:pt>
                <c:pt idx="4112">
                  <c:v>411.200000000025</c:v>
                </c:pt>
                <c:pt idx="4113">
                  <c:v>411.300000000025</c:v>
                </c:pt>
                <c:pt idx="4114">
                  <c:v>411.400000000025</c:v>
                </c:pt>
                <c:pt idx="4115">
                  <c:v>411.500000000025</c:v>
                </c:pt>
                <c:pt idx="4116">
                  <c:v>411.600000000025</c:v>
                </c:pt>
                <c:pt idx="4117">
                  <c:v>411.700000000025</c:v>
                </c:pt>
                <c:pt idx="4118">
                  <c:v>411.800000000025</c:v>
                </c:pt>
                <c:pt idx="4119">
                  <c:v>411.900000000025</c:v>
                </c:pt>
                <c:pt idx="4120">
                  <c:v>412.000000000025</c:v>
                </c:pt>
                <c:pt idx="4121">
                  <c:v>412.100000000025</c:v>
                </c:pt>
                <c:pt idx="4122">
                  <c:v>412.200000000025</c:v>
                </c:pt>
                <c:pt idx="4123">
                  <c:v>412.300000000025</c:v>
                </c:pt>
                <c:pt idx="4124">
                  <c:v>412.400000000025</c:v>
                </c:pt>
                <c:pt idx="4125">
                  <c:v>412.500000000025</c:v>
                </c:pt>
                <c:pt idx="4126">
                  <c:v>412.600000000025</c:v>
                </c:pt>
                <c:pt idx="4127">
                  <c:v>412.700000000025</c:v>
                </c:pt>
                <c:pt idx="4128">
                  <c:v>412.800000000025</c:v>
                </c:pt>
                <c:pt idx="4129">
                  <c:v>412.900000000025</c:v>
                </c:pt>
                <c:pt idx="4130">
                  <c:v>413.000000000025</c:v>
                </c:pt>
                <c:pt idx="4131">
                  <c:v>413.100000000025</c:v>
                </c:pt>
                <c:pt idx="4132">
                  <c:v>413.200000000025</c:v>
                </c:pt>
                <c:pt idx="4133">
                  <c:v>413.300000000026</c:v>
                </c:pt>
                <c:pt idx="4134">
                  <c:v>413.400000000026</c:v>
                </c:pt>
                <c:pt idx="4135">
                  <c:v>413.500000000026</c:v>
                </c:pt>
                <c:pt idx="4136">
                  <c:v>413.600000000026</c:v>
                </c:pt>
                <c:pt idx="4137">
                  <c:v>413.700000000026</c:v>
                </c:pt>
                <c:pt idx="4138">
                  <c:v>413.800000000026</c:v>
                </c:pt>
                <c:pt idx="4139">
                  <c:v>413.900000000026</c:v>
                </c:pt>
                <c:pt idx="4140">
                  <c:v>414.000000000026</c:v>
                </c:pt>
                <c:pt idx="4141">
                  <c:v>414.100000000026</c:v>
                </c:pt>
                <c:pt idx="4142">
                  <c:v>414.200000000026</c:v>
                </c:pt>
                <c:pt idx="4143">
                  <c:v>414.300000000026</c:v>
                </c:pt>
                <c:pt idx="4144">
                  <c:v>414.400000000026</c:v>
                </c:pt>
                <c:pt idx="4145">
                  <c:v>414.500000000026</c:v>
                </c:pt>
                <c:pt idx="4146">
                  <c:v>414.600000000026</c:v>
                </c:pt>
                <c:pt idx="4147">
                  <c:v>414.700000000026</c:v>
                </c:pt>
                <c:pt idx="4148">
                  <c:v>414.800000000026</c:v>
                </c:pt>
                <c:pt idx="4149">
                  <c:v>414.900000000026</c:v>
                </c:pt>
                <c:pt idx="4150">
                  <c:v>415.000000000026</c:v>
                </c:pt>
                <c:pt idx="4151">
                  <c:v>415.100000000026</c:v>
                </c:pt>
                <c:pt idx="4152">
                  <c:v>415.200000000026</c:v>
                </c:pt>
                <c:pt idx="4153">
                  <c:v>415.300000000026</c:v>
                </c:pt>
                <c:pt idx="4154">
                  <c:v>415.400000000026</c:v>
                </c:pt>
                <c:pt idx="4155">
                  <c:v>415.500000000026</c:v>
                </c:pt>
                <c:pt idx="4156">
                  <c:v>415.600000000026</c:v>
                </c:pt>
                <c:pt idx="4157">
                  <c:v>415.700000000026</c:v>
                </c:pt>
                <c:pt idx="4158">
                  <c:v>415.800000000026</c:v>
                </c:pt>
                <c:pt idx="4159">
                  <c:v>415.900000000026</c:v>
                </c:pt>
                <c:pt idx="4160">
                  <c:v>416.000000000026</c:v>
                </c:pt>
                <c:pt idx="4161">
                  <c:v>416.100000000026</c:v>
                </c:pt>
                <c:pt idx="4162">
                  <c:v>416.200000000026</c:v>
                </c:pt>
                <c:pt idx="4163">
                  <c:v>416.300000000026</c:v>
                </c:pt>
                <c:pt idx="4164">
                  <c:v>416.400000000026</c:v>
                </c:pt>
                <c:pt idx="4165">
                  <c:v>416.500000000026</c:v>
                </c:pt>
                <c:pt idx="4166">
                  <c:v>416.600000000026</c:v>
                </c:pt>
                <c:pt idx="4167">
                  <c:v>416.700000000026</c:v>
                </c:pt>
                <c:pt idx="4168">
                  <c:v>416.800000000026</c:v>
                </c:pt>
                <c:pt idx="4169">
                  <c:v>416.900000000026</c:v>
                </c:pt>
                <c:pt idx="4170">
                  <c:v>417.000000000026</c:v>
                </c:pt>
                <c:pt idx="4171">
                  <c:v>417.100000000026</c:v>
                </c:pt>
                <c:pt idx="4172">
                  <c:v>417.200000000026</c:v>
                </c:pt>
                <c:pt idx="4173">
                  <c:v>417.300000000026</c:v>
                </c:pt>
                <c:pt idx="4174">
                  <c:v>417.400000000026</c:v>
                </c:pt>
                <c:pt idx="4175">
                  <c:v>417.500000000026</c:v>
                </c:pt>
                <c:pt idx="4176">
                  <c:v>417.600000000027</c:v>
                </c:pt>
                <c:pt idx="4177">
                  <c:v>417.700000000027</c:v>
                </c:pt>
                <c:pt idx="4178">
                  <c:v>417.800000000026</c:v>
                </c:pt>
                <c:pt idx="4179">
                  <c:v>417.900000000027</c:v>
                </c:pt>
                <c:pt idx="4180">
                  <c:v>418.000000000027</c:v>
                </c:pt>
                <c:pt idx="4181">
                  <c:v>418.100000000027</c:v>
                </c:pt>
                <c:pt idx="4182">
                  <c:v>418.200000000027</c:v>
                </c:pt>
                <c:pt idx="4183">
                  <c:v>418.300000000027</c:v>
                </c:pt>
                <c:pt idx="4184">
                  <c:v>418.400000000027</c:v>
                </c:pt>
                <c:pt idx="4185">
                  <c:v>418.500000000027</c:v>
                </c:pt>
                <c:pt idx="4186">
                  <c:v>418.600000000027</c:v>
                </c:pt>
                <c:pt idx="4187">
                  <c:v>418.700000000027</c:v>
                </c:pt>
                <c:pt idx="4188">
                  <c:v>418.800000000027</c:v>
                </c:pt>
                <c:pt idx="4189">
                  <c:v>418.900000000027</c:v>
                </c:pt>
                <c:pt idx="4190">
                  <c:v>419.000000000027</c:v>
                </c:pt>
                <c:pt idx="4191">
                  <c:v>419.100000000027</c:v>
                </c:pt>
                <c:pt idx="4192">
                  <c:v>419.200000000027</c:v>
                </c:pt>
                <c:pt idx="4193">
                  <c:v>419.300000000027</c:v>
                </c:pt>
                <c:pt idx="4194">
                  <c:v>419.400000000027</c:v>
                </c:pt>
                <c:pt idx="4195">
                  <c:v>419.500000000027</c:v>
                </c:pt>
                <c:pt idx="4196">
                  <c:v>419.600000000027</c:v>
                </c:pt>
                <c:pt idx="4197">
                  <c:v>419.700000000027</c:v>
                </c:pt>
                <c:pt idx="4198">
                  <c:v>419.800000000027</c:v>
                </c:pt>
                <c:pt idx="4199">
                  <c:v>419.900000000027</c:v>
                </c:pt>
                <c:pt idx="4200">
                  <c:v>420.000000000027</c:v>
                </c:pt>
                <c:pt idx="4201">
                  <c:v>420.100000000027</c:v>
                </c:pt>
                <c:pt idx="4202">
                  <c:v>420.200000000027</c:v>
                </c:pt>
                <c:pt idx="4203">
                  <c:v>420.300000000027</c:v>
                </c:pt>
                <c:pt idx="4204">
                  <c:v>420.400000000027</c:v>
                </c:pt>
                <c:pt idx="4205">
                  <c:v>420.500000000027</c:v>
                </c:pt>
                <c:pt idx="4206">
                  <c:v>420.600000000027</c:v>
                </c:pt>
                <c:pt idx="4207">
                  <c:v>420.700000000027</c:v>
                </c:pt>
                <c:pt idx="4208">
                  <c:v>420.800000000027</c:v>
                </c:pt>
                <c:pt idx="4209">
                  <c:v>420.900000000027</c:v>
                </c:pt>
                <c:pt idx="4210">
                  <c:v>421.000000000027</c:v>
                </c:pt>
                <c:pt idx="4211">
                  <c:v>421.100000000027</c:v>
                </c:pt>
                <c:pt idx="4212">
                  <c:v>421.200000000027</c:v>
                </c:pt>
                <c:pt idx="4213">
                  <c:v>421.300000000027</c:v>
                </c:pt>
                <c:pt idx="4214">
                  <c:v>421.400000000027</c:v>
                </c:pt>
                <c:pt idx="4215">
                  <c:v>421.500000000027</c:v>
                </c:pt>
                <c:pt idx="4216">
                  <c:v>421.600000000027</c:v>
                </c:pt>
                <c:pt idx="4217">
                  <c:v>421.700000000027</c:v>
                </c:pt>
                <c:pt idx="4218">
                  <c:v>421.800000000027</c:v>
                </c:pt>
                <c:pt idx="4219">
                  <c:v>421.900000000028</c:v>
                </c:pt>
                <c:pt idx="4220">
                  <c:v>422.000000000027</c:v>
                </c:pt>
                <c:pt idx="4221">
                  <c:v>422.100000000027</c:v>
                </c:pt>
                <c:pt idx="4222">
                  <c:v>422.200000000028</c:v>
                </c:pt>
                <c:pt idx="4223">
                  <c:v>422.300000000028</c:v>
                </c:pt>
                <c:pt idx="4224">
                  <c:v>422.400000000028</c:v>
                </c:pt>
                <c:pt idx="4225">
                  <c:v>422.500000000028</c:v>
                </c:pt>
                <c:pt idx="4226">
                  <c:v>422.600000000028</c:v>
                </c:pt>
                <c:pt idx="4227">
                  <c:v>422.700000000028</c:v>
                </c:pt>
                <c:pt idx="4228">
                  <c:v>422.800000000028</c:v>
                </c:pt>
                <c:pt idx="4229">
                  <c:v>422.900000000028</c:v>
                </c:pt>
                <c:pt idx="4230">
                  <c:v>423.000000000028</c:v>
                </c:pt>
                <c:pt idx="4231">
                  <c:v>423.100000000028</c:v>
                </c:pt>
                <c:pt idx="4232">
                  <c:v>423.200000000028</c:v>
                </c:pt>
                <c:pt idx="4233">
                  <c:v>423.300000000028</c:v>
                </c:pt>
                <c:pt idx="4234">
                  <c:v>423.400000000028</c:v>
                </c:pt>
                <c:pt idx="4235">
                  <c:v>423.500000000028</c:v>
                </c:pt>
                <c:pt idx="4236">
                  <c:v>423.600000000028</c:v>
                </c:pt>
                <c:pt idx="4237">
                  <c:v>423.700000000028</c:v>
                </c:pt>
                <c:pt idx="4238">
                  <c:v>423.800000000028</c:v>
                </c:pt>
                <c:pt idx="4239">
                  <c:v>423.900000000028</c:v>
                </c:pt>
                <c:pt idx="4240">
                  <c:v>424.000000000028</c:v>
                </c:pt>
                <c:pt idx="4241">
                  <c:v>424.100000000028</c:v>
                </c:pt>
                <c:pt idx="4242">
                  <c:v>424.200000000028</c:v>
                </c:pt>
                <c:pt idx="4243">
                  <c:v>424.300000000028</c:v>
                </c:pt>
                <c:pt idx="4244">
                  <c:v>424.400000000028</c:v>
                </c:pt>
                <c:pt idx="4245">
                  <c:v>424.500000000028</c:v>
                </c:pt>
                <c:pt idx="4246">
                  <c:v>424.600000000028</c:v>
                </c:pt>
                <c:pt idx="4247">
                  <c:v>424.700000000028</c:v>
                </c:pt>
                <c:pt idx="4248">
                  <c:v>424.800000000028</c:v>
                </c:pt>
                <c:pt idx="4249">
                  <c:v>424.900000000028</c:v>
                </c:pt>
                <c:pt idx="4250">
                  <c:v>425.000000000028</c:v>
                </c:pt>
                <c:pt idx="4251">
                  <c:v>425.100000000028</c:v>
                </c:pt>
                <c:pt idx="4252">
                  <c:v>425.200000000028</c:v>
                </c:pt>
                <c:pt idx="4253">
                  <c:v>425.300000000028</c:v>
                </c:pt>
                <c:pt idx="4254">
                  <c:v>425.400000000028</c:v>
                </c:pt>
                <c:pt idx="4255">
                  <c:v>425.500000000028</c:v>
                </c:pt>
                <c:pt idx="4256">
                  <c:v>425.600000000028</c:v>
                </c:pt>
                <c:pt idx="4257">
                  <c:v>425.700000000028</c:v>
                </c:pt>
                <c:pt idx="4258">
                  <c:v>425.800000000028</c:v>
                </c:pt>
                <c:pt idx="4259">
                  <c:v>425.900000000028</c:v>
                </c:pt>
                <c:pt idx="4260">
                  <c:v>426.000000000028</c:v>
                </c:pt>
                <c:pt idx="4261">
                  <c:v>426.100000000028</c:v>
                </c:pt>
                <c:pt idx="4262">
                  <c:v>426.200000000028</c:v>
                </c:pt>
                <c:pt idx="4263">
                  <c:v>426.300000000028</c:v>
                </c:pt>
                <c:pt idx="4264">
                  <c:v>426.400000000028</c:v>
                </c:pt>
                <c:pt idx="4265">
                  <c:v>426.500000000029</c:v>
                </c:pt>
                <c:pt idx="4266">
                  <c:v>426.600000000029</c:v>
                </c:pt>
                <c:pt idx="4267">
                  <c:v>426.700000000029</c:v>
                </c:pt>
                <c:pt idx="4268">
                  <c:v>426.800000000029</c:v>
                </c:pt>
                <c:pt idx="4269">
                  <c:v>426.900000000029</c:v>
                </c:pt>
                <c:pt idx="4270">
                  <c:v>427.000000000029</c:v>
                </c:pt>
                <c:pt idx="4271">
                  <c:v>427.100000000029</c:v>
                </c:pt>
                <c:pt idx="4272">
                  <c:v>427.200000000029</c:v>
                </c:pt>
                <c:pt idx="4273">
                  <c:v>427.300000000029</c:v>
                </c:pt>
                <c:pt idx="4274">
                  <c:v>427.400000000029</c:v>
                </c:pt>
                <c:pt idx="4275">
                  <c:v>427.500000000029</c:v>
                </c:pt>
                <c:pt idx="4276">
                  <c:v>427.600000000029</c:v>
                </c:pt>
                <c:pt idx="4277">
                  <c:v>427.700000000029</c:v>
                </c:pt>
                <c:pt idx="4278">
                  <c:v>427.800000000029</c:v>
                </c:pt>
                <c:pt idx="4279">
                  <c:v>427.900000000029</c:v>
                </c:pt>
                <c:pt idx="4280">
                  <c:v>428.000000000029</c:v>
                </c:pt>
                <c:pt idx="4281">
                  <c:v>428.100000000029</c:v>
                </c:pt>
                <c:pt idx="4282">
                  <c:v>428.200000000029</c:v>
                </c:pt>
                <c:pt idx="4283">
                  <c:v>428.300000000029</c:v>
                </c:pt>
                <c:pt idx="4284">
                  <c:v>428.400000000029</c:v>
                </c:pt>
                <c:pt idx="4285">
                  <c:v>428.500000000029</c:v>
                </c:pt>
                <c:pt idx="4286">
                  <c:v>428.600000000029</c:v>
                </c:pt>
                <c:pt idx="4287">
                  <c:v>428.700000000029</c:v>
                </c:pt>
                <c:pt idx="4288">
                  <c:v>428.800000000029</c:v>
                </c:pt>
                <c:pt idx="4289">
                  <c:v>428.900000000029</c:v>
                </c:pt>
                <c:pt idx="4290">
                  <c:v>429.000000000029</c:v>
                </c:pt>
                <c:pt idx="4291">
                  <c:v>429.100000000029</c:v>
                </c:pt>
                <c:pt idx="4292">
                  <c:v>429.200000000029</c:v>
                </c:pt>
                <c:pt idx="4293">
                  <c:v>429.300000000029</c:v>
                </c:pt>
                <c:pt idx="4294">
                  <c:v>429.400000000029</c:v>
                </c:pt>
                <c:pt idx="4295">
                  <c:v>429.500000000029</c:v>
                </c:pt>
                <c:pt idx="4296">
                  <c:v>429.600000000029</c:v>
                </c:pt>
                <c:pt idx="4297">
                  <c:v>429.700000000029</c:v>
                </c:pt>
                <c:pt idx="4298">
                  <c:v>429.800000000029</c:v>
                </c:pt>
                <c:pt idx="4299">
                  <c:v>429.900000000029</c:v>
                </c:pt>
                <c:pt idx="4300">
                  <c:v>430.000000000029</c:v>
                </c:pt>
                <c:pt idx="4301">
                  <c:v>430.100000000029</c:v>
                </c:pt>
                <c:pt idx="4302">
                  <c:v>430.200000000029</c:v>
                </c:pt>
                <c:pt idx="4303">
                  <c:v>430.300000000029</c:v>
                </c:pt>
                <c:pt idx="4304">
                  <c:v>430.400000000029</c:v>
                </c:pt>
                <c:pt idx="4305">
                  <c:v>430.500000000029</c:v>
                </c:pt>
                <c:pt idx="4306">
                  <c:v>430.600000000029</c:v>
                </c:pt>
                <c:pt idx="4307">
                  <c:v>430.700000000029</c:v>
                </c:pt>
                <c:pt idx="4308">
                  <c:v>430.80000000003</c:v>
                </c:pt>
                <c:pt idx="4309">
                  <c:v>430.90000000003</c:v>
                </c:pt>
                <c:pt idx="4310">
                  <c:v>431.00000000003</c:v>
                </c:pt>
                <c:pt idx="4311">
                  <c:v>431.10000000003</c:v>
                </c:pt>
                <c:pt idx="4312">
                  <c:v>431.20000000003</c:v>
                </c:pt>
                <c:pt idx="4313">
                  <c:v>431.30000000003</c:v>
                </c:pt>
                <c:pt idx="4314">
                  <c:v>431.40000000003</c:v>
                </c:pt>
                <c:pt idx="4315">
                  <c:v>431.50000000003</c:v>
                </c:pt>
                <c:pt idx="4316">
                  <c:v>431.60000000003</c:v>
                </c:pt>
                <c:pt idx="4317">
                  <c:v>431.70000000003</c:v>
                </c:pt>
                <c:pt idx="4318">
                  <c:v>431.80000000003</c:v>
                </c:pt>
                <c:pt idx="4319">
                  <c:v>431.90000000003</c:v>
                </c:pt>
                <c:pt idx="4320">
                  <c:v>432.00000000003</c:v>
                </c:pt>
                <c:pt idx="4321">
                  <c:v>432.10000000003</c:v>
                </c:pt>
                <c:pt idx="4322">
                  <c:v>432.20000000003</c:v>
                </c:pt>
                <c:pt idx="4323">
                  <c:v>432.30000000003</c:v>
                </c:pt>
                <c:pt idx="4324">
                  <c:v>432.40000000003</c:v>
                </c:pt>
                <c:pt idx="4325">
                  <c:v>432.50000000003</c:v>
                </c:pt>
                <c:pt idx="4326">
                  <c:v>432.60000000003</c:v>
                </c:pt>
                <c:pt idx="4327">
                  <c:v>432.70000000003</c:v>
                </c:pt>
                <c:pt idx="4328">
                  <c:v>432.80000000003</c:v>
                </c:pt>
                <c:pt idx="4329">
                  <c:v>432.90000000003</c:v>
                </c:pt>
                <c:pt idx="4330">
                  <c:v>433.00000000003</c:v>
                </c:pt>
                <c:pt idx="4331">
                  <c:v>433.10000000003</c:v>
                </c:pt>
                <c:pt idx="4332">
                  <c:v>433.20000000003</c:v>
                </c:pt>
                <c:pt idx="4333">
                  <c:v>433.30000000003</c:v>
                </c:pt>
                <c:pt idx="4334">
                  <c:v>433.40000000003</c:v>
                </c:pt>
                <c:pt idx="4335">
                  <c:v>433.50000000003</c:v>
                </c:pt>
                <c:pt idx="4336">
                  <c:v>433.60000000003</c:v>
                </c:pt>
                <c:pt idx="4337">
                  <c:v>433.70000000003</c:v>
                </c:pt>
                <c:pt idx="4338">
                  <c:v>433.80000000003</c:v>
                </c:pt>
                <c:pt idx="4339">
                  <c:v>433.90000000003</c:v>
                </c:pt>
                <c:pt idx="4340">
                  <c:v>434.00000000003</c:v>
                </c:pt>
                <c:pt idx="4341">
                  <c:v>434.10000000003</c:v>
                </c:pt>
                <c:pt idx="4342">
                  <c:v>434.20000000003</c:v>
                </c:pt>
                <c:pt idx="4343">
                  <c:v>434.30000000003</c:v>
                </c:pt>
                <c:pt idx="4344">
                  <c:v>434.40000000003</c:v>
                </c:pt>
                <c:pt idx="4345">
                  <c:v>434.50000000003</c:v>
                </c:pt>
                <c:pt idx="4346">
                  <c:v>434.60000000003</c:v>
                </c:pt>
                <c:pt idx="4347">
                  <c:v>434.70000000003</c:v>
                </c:pt>
                <c:pt idx="4348">
                  <c:v>434.80000000003</c:v>
                </c:pt>
                <c:pt idx="4349">
                  <c:v>434.90000000003</c:v>
                </c:pt>
                <c:pt idx="4350">
                  <c:v>435.00000000003</c:v>
                </c:pt>
                <c:pt idx="4351">
                  <c:v>435.10000000003</c:v>
                </c:pt>
                <c:pt idx="4352">
                  <c:v>435.200000000031</c:v>
                </c:pt>
                <c:pt idx="4353">
                  <c:v>435.30000000003</c:v>
                </c:pt>
                <c:pt idx="4354">
                  <c:v>435.400000000031</c:v>
                </c:pt>
                <c:pt idx="4355">
                  <c:v>435.500000000031</c:v>
                </c:pt>
                <c:pt idx="4356">
                  <c:v>435.600000000031</c:v>
                </c:pt>
                <c:pt idx="4357">
                  <c:v>435.700000000031</c:v>
                </c:pt>
                <c:pt idx="4358">
                  <c:v>435.800000000031</c:v>
                </c:pt>
                <c:pt idx="4359">
                  <c:v>435.900000000031</c:v>
                </c:pt>
                <c:pt idx="4360">
                  <c:v>436.000000000031</c:v>
                </c:pt>
                <c:pt idx="4361">
                  <c:v>436.100000000031</c:v>
                </c:pt>
                <c:pt idx="4362">
                  <c:v>436.200000000031</c:v>
                </c:pt>
                <c:pt idx="4363">
                  <c:v>436.300000000031</c:v>
                </c:pt>
                <c:pt idx="4364">
                  <c:v>436.400000000031</c:v>
                </c:pt>
                <c:pt idx="4365">
                  <c:v>436.500000000031</c:v>
                </c:pt>
                <c:pt idx="4366">
                  <c:v>436.600000000031</c:v>
                </c:pt>
                <c:pt idx="4367">
                  <c:v>436.700000000031</c:v>
                </c:pt>
                <c:pt idx="4368">
                  <c:v>436.800000000031</c:v>
                </c:pt>
                <c:pt idx="4369">
                  <c:v>436.900000000031</c:v>
                </c:pt>
                <c:pt idx="4370">
                  <c:v>437.000000000031</c:v>
                </c:pt>
                <c:pt idx="4371">
                  <c:v>437.100000000031</c:v>
                </c:pt>
                <c:pt idx="4372">
                  <c:v>437.200000000031</c:v>
                </c:pt>
                <c:pt idx="4373">
                  <c:v>437.300000000031</c:v>
                </c:pt>
                <c:pt idx="4374">
                  <c:v>437.400000000031</c:v>
                </c:pt>
                <c:pt idx="4375">
                  <c:v>437.500000000031</c:v>
                </c:pt>
                <c:pt idx="4376">
                  <c:v>437.600000000031</c:v>
                </c:pt>
                <c:pt idx="4377">
                  <c:v>437.700000000031</c:v>
                </c:pt>
                <c:pt idx="4378">
                  <c:v>437.800000000031</c:v>
                </c:pt>
                <c:pt idx="4379">
                  <c:v>437.900000000031</c:v>
                </c:pt>
                <c:pt idx="4380">
                  <c:v>438.000000000031</c:v>
                </c:pt>
                <c:pt idx="4381">
                  <c:v>438.100000000031</c:v>
                </c:pt>
                <c:pt idx="4382">
                  <c:v>438.200000000031</c:v>
                </c:pt>
                <c:pt idx="4383">
                  <c:v>438.300000000031</c:v>
                </c:pt>
                <c:pt idx="4384">
                  <c:v>438.400000000031</c:v>
                </c:pt>
                <c:pt idx="4385">
                  <c:v>438.500000000031</c:v>
                </c:pt>
                <c:pt idx="4386">
                  <c:v>438.600000000031</c:v>
                </c:pt>
                <c:pt idx="4387">
                  <c:v>438.700000000031</c:v>
                </c:pt>
                <c:pt idx="4388">
                  <c:v>438.800000000031</c:v>
                </c:pt>
                <c:pt idx="4389">
                  <c:v>438.900000000031</c:v>
                </c:pt>
                <c:pt idx="4390">
                  <c:v>439.000000000031</c:v>
                </c:pt>
                <c:pt idx="4391">
                  <c:v>439.100000000031</c:v>
                </c:pt>
                <c:pt idx="4392">
                  <c:v>439.200000000031</c:v>
                </c:pt>
                <c:pt idx="4393">
                  <c:v>439.300000000031</c:v>
                </c:pt>
                <c:pt idx="4394">
                  <c:v>439.400000000031</c:v>
                </c:pt>
                <c:pt idx="4395">
                  <c:v>439.500000000031</c:v>
                </c:pt>
                <c:pt idx="4396">
                  <c:v>439.600000000031</c:v>
                </c:pt>
                <c:pt idx="4397">
                  <c:v>439.700000000031</c:v>
                </c:pt>
                <c:pt idx="4398">
                  <c:v>439.800000000032</c:v>
                </c:pt>
                <c:pt idx="4399">
                  <c:v>439.900000000032</c:v>
                </c:pt>
                <c:pt idx="4400">
                  <c:v>440.000000000032</c:v>
                </c:pt>
                <c:pt idx="4401">
                  <c:v>440.100000000032</c:v>
                </c:pt>
                <c:pt idx="4402">
                  <c:v>440.200000000032</c:v>
                </c:pt>
                <c:pt idx="4403">
                  <c:v>440.300000000032</c:v>
                </c:pt>
                <c:pt idx="4404">
                  <c:v>440.400000000032</c:v>
                </c:pt>
                <c:pt idx="4405">
                  <c:v>440.500000000032</c:v>
                </c:pt>
                <c:pt idx="4406">
                  <c:v>440.600000000032</c:v>
                </c:pt>
                <c:pt idx="4407">
                  <c:v>440.700000000032</c:v>
                </c:pt>
                <c:pt idx="4408">
                  <c:v>440.800000000032</c:v>
                </c:pt>
                <c:pt idx="4409">
                  <c:v>440.900000000032</c:v>
                </c:pt>
                <c:pt idx="4410">
                  <c:v>441.000000000032</c:v>
                </c:pt>
                <c:pt idx="4411">
                  <c:v>441.100000000032</c:v>
                </c:pt>
                <c:pt idx="4412">
                  <c:v>441.200000000032</c:v>
                </c:pt>
                <c:pt idx="4413">
                  <c:v>441.300000000032</c:v>
                </c:pt>
                <c:pt idx="4414">
                  <c:v>441.400000000032</c:v>
                </c:pt>
                <c:pt idx="4415">
                  <c:v>441.500000000032</c:v>
                </c:pt>
                <c:pt idx="4416">
                  <c:v>441.600000000032</c:v>
                </c:pt>
                <c:pt idx="4417">
                  <c:v>441.700000000032</c:v>
                </c:pt>
                <c:pt idx="4418">
                  <c:v>441.800000000032</c:v>
                </c:pt>
                <c:pt idx="4419">
                  <c:v>441.900000000032</c:v>
                </c:pt>
                <c:pt idx="4420">
                  <c:v>442.000000000032</c:v>
                </c:pt>
                <c:pt idx="4421">
                  <c:v>442.100000000032</c:v>
                </c:pt>
                <c:pt idx="4422">
                  <c:v>442.200000000032</c:v>
                </c:pt>
                <c:pt idx="4423">
                  <c:v>442.300000000032</c:v>
                </c:pt>
                <c:pt idx="4424">
                  <c:v>442.400000000032</c:v>
                </c:pt>
                <c:pt idx="4425">
                  <c:v>442.500000000032</c:v>
                </c:pt>
                <c:pt idx="4426">
                  <c:v>442.600000000032</c:v>
                </c:pt>
                <c:pt idx="4427">
                  <c:v>442.700000000032</c:v>
                </c:pt>
                <c:pt idx="4428">
                  <c:v>442.800000000032</c:v>
                </c:pt>
                <c:pt idx="4429">
                  <c:v>442.900000000032</c:v>
                </c:pt>
                <c:pt idx="4430">
                  <c:v>443.000000000032</c:v>
                </c:pt>
                <c:pt idx="4431">
                  <c:v>443.100000000032</c:v>
                </c:pt>
                <c:pt idx="4432">
                  <c:v>443.200000000032</c:v>
                </c:pt>
                <c:pt idx="4433">
                  <c:v>443.300000000032</c:v>
                </c:pt>
                <c:pt idx="4434">
                  <c:v>443.400000000032</c:v>
                </c:pt>
                <c:pt idx="4435">
                  <c:v>443.500000000032</c:v>
                </c:pt>
                <c:pt idx="4436">
                  <c:v>443.600000000032</c:v>
                </c:pt>
                <c:pt idx="4437">
                  <c:v>443.700000000032</c:v>
                </c:pt>
                <c:pt idx="4438">
                  <c:v>443.800000000032</c:v>
                </c:pt>
                <c:pt idx="4439">
                  <c:v>443.900000000032</c:v>
                </c:pt>
                <c:pt idx="4440">
                  <c:v>444.000000000032</c:v>
                </c:pt>
                <c:pt idx="4441">
                  <c:v>444.100000000033</c:v>
                </c:pt>
                <c:pt idx="4442">
                  <c:v>444.200000000033</c:v>
                </c:pt>
                <c:pt idx="4443">
                  <c:v>444.300000000033</c:v>
                </c:pt>
                <c:pt idx="4444">
                  <c:v>444.400000000033</c:v>
                </c:pt>
                <c:pt idx="4445">
                  <c:v>444.500000000033</c:v>
                </c:pt>
                <c:pt idx="4446">
                  <c:v>444.600000000033</c:v>
                </c:pt>
                <c:pt idx="4447">
                  <c:v>444.700000000033</c:v>
                </c:pt>
                <c:pt idx="4448">
                  <c:v>444.800000000033</c:v>
                </c:pt>
                <c:pt idx="4449">
                  <c:v>444.900000000033</c:v>
                </c:pt>
                <c:pt idx="4450">
                  <c:v>445.000000000033</c:v>
                </c:pt>
                <c:pt idx="4451">
                  <c:v>445.100000000033</c:v>
                </c:pt>
                <c:pt idx="4452">
                  <c:v>445.200000000033</c:v>
                </c:pt>
                <c:pt idx="4453">
                  <c:v>445.300000000033</c:v>
                </c:pt>
                <c:pt idx="4454">
                  <c:v>445.400000000033</c:v>
                </c:pt>
                <c:pt idx="4455">
                  <c:v>445.500000000033</c:v>
                </c:pt>
                <c:pt idx="4456">
                  <c:v>445.600000000033</c:v>
                </c:pt>
                <c:pt idx="4457">
                  <c:v>445.700000000033</c:v>
                </c:pt>
                <c:pt idx="4458">
                  <c:v>445.800000000033</c:v>
                </c:pt>
                <c:pt idx="4459">
                  <c:v>445.900000000033</c:v>
                </c:pt>
                <c:pt idx="4460">
                  <c:v>446.000000000033</c:v>
                </c:pt>
                <c:pt idx="4461">
                  <c:v>446.100000000033</c:v>
                </c:pt>
                <c:pt idx="4462">
                  <c:v>446.200000000033</c:v>
                </c:pt>
                <c:pt idx="4463">
                  <c:v>446.300000000033</c:v>
                </c:pt>
                <c:pt idx="4464">
                  <c:v>446.400000000033</c:v>
                </c:pt>
                <c:pt idx="4465">
                  <c:v>446.500000000033</c:v>
                </c:pt>
                <c:pt idx="4466">
                  <c:v>446.600000000033</c:v>
                </c:pt>
                <c:pt idx="4467">
                  <c:v>446.700000000033</c:v>
                </c:pt>
                <c:pt idx="4468">
                  <c:v>446.800000000033</c:v>
                </c:pt>
                <c:pt idx="4469">
                  <c:v>446.900000000033</c:v>
                </c:pt>
                <c:pt idx="4470">
                  <c:v>447.000000000033</c:v>
                </c:pt>
                <c:pt idx="4471">
                  <c:v>447.100000000033</c:v>
                </c:pt>
                <c:pt idx="4472">
                  <c:v>447.200000000033</c:v>
                </c:pt>
                <c:pt idx="4473">
                  <c:v>447.300000000033</c:v>
                </c:pt>
                <c:pt idx="4474">
                  <c:v>447.400000000033</c:v>
                </c:pt>
                <c:pt idx="4475">
                  <c:v>447.500000000033</c:v>
                </c:pt>
                <c:pt idx="4476">
                  <c:v>447.600000000033</c:v>
                </c:pt>
                <c:pt idx="4477">
                  <c:v>447.700000000033</c:v>
                </c:pt>
                <c:pt idx="4478">
                  <c:v>447.800000000033</c:v>
                </c:pt>
                <c:pt idx="4479">
                  <c:v>447.900000000033</c:v>
                </c:pt>
                <c:pt idx="4480">
                  <c:v>448.000000000033</c:v>
                </c:pt>
                <c:pt idx="4481">
                  <c:v>448.100000000033</c:v>
                </c:pt>
                <c:pt idx="4482">
                  <c:v>448.200000000033</c:v>
                </c:pt>
                <c:pt idx="4483">
                  <c:v>448.300000000033</c:v>
                </c:pt>
                <c:pt idx="4484">
                  <c:v>448.400000000034</c:v>
                </c:pt>
                <c:pt idx="4485">
                  <c:v>448.500000000034</c:v>
                </c:pt>
                <c:pt idx="4486">
                  <c:v>448.600000000033</c:v>
                </c:pt>
                <c:pt idx="4487">
                  <c:v>448.700000000034</c:v>
                </c:pt>
                <c:pt idx="4488">
                  <c:v>448.800000000034</c:v>
                </c:pt>
                <c:pt idx="4489">
                  <c:v>448.900000000034</c:v>
                </c:pt>
                <c:pt idx="4490">
                  <c:v>449.000000000034</c:v>
                </c:pt>
                <c:pt idx="4491">
                  <c:v>449.100000000034</c:v>
                </c:pt>
                <c:pt idx="4492">
                  <c:v>449.200000000034</c:v>
                </c:pt>
                <c:pt idx="4493">
                  <c:v>449.300000000034</c:v>
                </c:pt>
                <c:pt idx="4494">
                  <c:v>449.400000000034</c:v>
                </c:pt>
                <c:pt idx="4495">
                  <c:v>449.500000000034</c:v>
                </c:pt>
                <c:pt idx="4496">
                  <c:v>449.600000000034</c:v>
                </c:pt>
                <c:pt idx="4497">
                  <c:v>449.700000000034</c:v>
                </c:pt>
                <c:pt idx="4498">
                  <c:v>449.800000000034</c:v>
                </c:pt>
                <c:pt idx="4499">
                  <c:v>449.900000000034</c:v>
                </c:pt>
                <c:pt idx="4500">
                  <c:v>450.000000000034</c:v>
                </c:pt>
                <c:pt idx="4501">
                  <c:v>450.100000000034</c:v>
                </c:pt>
                <c:pt idx="4502">
                  <c:v>450.200000000034</c:v>
                </c:pt>
                <c:pt idx="4503">
                  <c:v>450.300000000034</c:v>
                </c:pt>
                <c:pt idx="4504">
                  <c:v>450.400000000034</c:v>
                </c:pt>
                <c:pt idx="4505">
                  <c:v>450.500000000034</c:v>
                </c:pt>
                <c:pt idx="4506">
                  <c:v>450.600000000034</c:v>
                </c:pt>
                <c:pt idx="4507">
                  <c:v>450.700000000034</c:v>
                </c:pt>
                <c:pt idx="4508">
                  <c:v>450.800000000034</c:v>
                </c:pt>
                <c:pt idx="4509">
                  <c:v>450.900000000034</c:v>
                </c:pt>
                <c:pt idx="4510">
                  <c:v>451.000000000034</c:v>
                </c:pt>
                <c:pt idx="4511">
                  <c:v>451.100000000034</c:v>
                </c:pt>
                <c:pt idx="4512">
                  <c:v>451.200000000034</c:v>
                </c:pt>
                <c:pt idx="4513">
                  <c:v>451.300000000034</c:v>
                </c:pt>
                <c:pt idx="4514">
                  <c:v>451.400000000034</c:v>
                </c:pt>
                <c:pt idx="4515">
                  <c:v>451.500000000034</c:v>
                </c:pt>
                <c:pt idx="4516">
                  <c:v>451.600000000034</c:v>
                </c:pt>
                <c:pt idx="4517">
                  <c:v>451.700000000034</c:v>
                </c:pt>
                <c:pt idx="4518">
                  <c:v>451.800000000034</c:v>
                </c:pt>
                <c:pt idx="4519">
                  <c:v>451.900000000034</c:v>
                </c:pt>
                <c:pt idx="4520">
                  <c:v>452.000000000034</c:v>
                </c:pt>
                <c:pt idx="4521">
                  <c:v>452.100000000034</c:v>
                </c:pt>
                <c:pt idx="4522">
                  <c:v>452.200000000034</c:v>
                </c:pt>
                <c:pt idx="4523">
                  <c:v>452.300000000034</c:v>
                </c:pt>
                <c:pt idx="4524">
                  <c:v>452.400000000034</c:v>
                </c:pt>
                <c:pt idx="4525">
                  <c:v>452.500000000034</c:v>
                </c:pt>
                <c:pt idx="4526">
                  <c:v>452.600000000034</c:v>
                </c:pt>
                <c:pt idx="4527">
                  <c:v>452.700000000035</c:v>
                </c:pt>
                <c:pt idx="4528">
                  <c:v>452.800000000034</c:v>
                </c:pt>
                <c:pt idx="4529">
                  <c:v>452.900000000034</c:v>
                </c:pt>
                <c:pt idx="4530">
                  <c:v>453.000000000035</c:v>
                </c:pt>
                <c:pt idx="4531">
                  <c:v>453.100000000035</c:v>
                </c:pt>
                <c:pt idx="4532">
                  <c:v>453.200000000035</c:v>
                </c:pt>
                <c:pt idx="4533">
                  <c:v>453.300000000035</c:v>
                </c:pt>
                <c:pt idx="4534">
                  <c:v>453.400000000035</c:v>
                </c:pt>
                <c:pt idx="4535">
                  <c:v>453.500000000035</c:v>
                </c:pt>
                <c:pt idx="4536">
                  <c:v>453.600000000035</c:v>
                </c:pt>
                <c:pt idx="4537">
                  <c:v>453.700000000035</c:v>
                </c:pt>
                <c:pt idx="4538">
                  <c:v>453.800000000035</c:v>
                </c:pt>
                <c:pt idx="4539">
                  <c:v>453.900000000035</c:v>
                </c:pt>
                <c:pt idx="4540">
                  <c:v>454.000000000035</c:v>
                </c:pt>
                <c:pt idx="4541">
                  <c:v>454.100000000035</c:v>
                </c:pt>
                <c:pt idx="4542">
                  <c:v>454.200000000035</c:v>
                </c:pt>
                <c:pt idx="4543">
                  <c:v>454.300000000035</c:v>
                </c:pt>
                <c:pt idx="4544">
                  <c:v>454.400000000035</c:v>
                </c:pt>
                <c:pt idx="4545">
                  <c:v>454.500000000035</c:v>
                </c:pt>
                <c:pt idx="4546">
                  <c:v>454.600000000035</c:v>
                </c:pt>
                <c:pt idx="4547">
                  <c:v>454.700000000035</c:v>
                </c:pt>
                <c:pt idx="4548">
                  <c:v>454.800000000035</c:v>
                </c:pt>
                <c:pt idx="4549">
                  <c:v>454.900000000035</c:v>
                </c:pt>
                <c:pt idx="4550">
                  <c:v>455.000000000035</c:v>
                </c:pt>
                <c:pt idx="4551">
                  <c:v>455.100000000035</c:v>
                </c:pt>
                <c:pt idx="4552">
                  <c:v>455.200000000035</c:v>
                </c:pt>
                <c:pt idx="4553">
                  <c:v>455.300000000035</c:v>
                </c:pt>
                <c:pt idx="4554">
                  <c:v>455.400000000035</c:v>
                </c:pt>
                <c:pt idx="4555">
                  <c:v>455.500000000035</c:v>
                </c:pt>
                <c:pt idx="4556">
                  <c:v>455.600000000035</c:v>
                </c:pt>
                <c:pt idx="4557">
                  <c:v>455.700000000035</c:v>
                </c:pt>
                <c:pt idx="4558">
                  <c:v>455.800000000035</c:v>
                </c:pt>
                <c:pt idx="4559">
                  <c:v>455.900000000035</c:v>
                </c:pt>
                <c:pt idx="4560">
                  <c:v>456.000000000035</c:v>
                </c:pt>
                <c:pt idx="4561">
                  <c:v>456.100000000035</c:v>
                </c:pt>
                <c:pt idx="4562">
                  <c:v>456.200000000035</c:v>
                </c:pt>
                <c:pt idx="4563">
                  <c:v>456.300000000035</c:v>
                </c:pt>
                <c:pt idx="4564">
                  <c:v>456.400000000035</c:v>
                </c:pt>
                <c:pt idx="4565">
                  <c:v>456.500000000035</c:v>
                </c:pt>
                <c:pt idx="4566">
                  <c:v>456.600000000035</c:v>
                </c:pt>
                <c:pt idx="4567">
                  <c:v>456.700000000035</c:v>
                </c:pt>
                <c:pt idx="4568">
                  <c:v>456.800000000035</c:v>
                </c:pt>
                <c:pt idx="4569">
                  <c:v>456.900000000035</c:v>
                </c:pt>
                <c:pt idx="4570">
                  <c:v>457.000000000035</c:v>
                </c:pt>
                <c:pt idx="4571">
                  <c:v>457.100000000035</c:v>
                </c:pt>
                <c:pt idx="4572">
                  <c:v>457.200000000035</c:v>
                </c:pt>
                <c:pt idx="4573">
                  <c:v>457.300000000036</c:v>
                </c:pt>
                <c:pt idx="4574">
                  <c:v>457.400000000036</c:v>
                </c:pt>
                <c:pt idx="4575">
                  <c:v>457.500000000036</c:v>
                </c:pt>
                <c:pt idx="4576">
                  <c:v>457.600000000036</c:v>
                </c:pt>
                <c:pt idx="4577">
                  <c:v>457.700000000036</c:v>
                </c:pt>
                <c:pt idx="4578">
                  <c:v>457.800000000036</c:v>
                </c:pt>
                <c:pt idx="4579">
                  <c:v>457.900000000036</c:v>
                </c:pt>
                <c:pt idx="4580">
                  <c:v>458.000000000036</c:v>
                </c:pt>
                <c:pt idx="4581">
                  <c:v>458.100000000036</c:v>
                </c:pt>
                <c:pt idx="4582">
                  <c:v>458.200000000036</c:v>
                </c:pt>
                <c:pt idx="4583">
                  <c:v>458.300000000036</c:v>
                </c:pt>
                <c:pt idx="4584">
                  <c:v>458.400000000036</c:v>
                </c:pt>
                <c:pt idx="4585">
                  <c:v>458.500000000036</c:v>
                </c:pt>
                <c:pt idx="4586">
                  <c:v>458.600000000036</c:v>
                </c:pt>
                <c:pt idx="4587">
                  <c:v>458.700000000036</c:v>
                </c:pt>
                <c:pt idx="4588">
                  <c:v>458.800000000036</c:v>
                </c:pt>
                <c:pt idx="4589">
                  <c:v>458.900000000036</c:v>
                </c:pt>
                <c:pt idx="4590">
                  <c:v>459.000000000036</c:v>
                </c:pt>
                <c:pt idx="4591">
                  <c:v>459.100000000036</c:v>
                </c:pt>
                <c:pt idx="4592">
                  <c:v>459.200000000036</c:v>
                </c:pt>
                <c:pt idx="4593">
                  <c:v>459.300000000036</c:v>
                </c:pt>
                <c:pt idx="4594">
                  <c:v>459.400000000036</c:v>
                </c:pt>
                <c:pt idx="4595">
                  <c:v>459.500000000036</c:v>
                </c:pt>
                <c:pt idx="4596">
                  <c:v>459.600000000036</c:v>
                </c:pt>
                <c:pt idx="4597">
                  <c:v>459.700000000036</c:v>
                </c:pt>
                <c:pt idx="4598">
                  <c:v>459.800000000036</c:v>
                </c:pt>
                <c:pt idx="4599">
                  <c:v>459.900000000036</c:v>
                </c:pt>
                <c:pt idx="4600">
                  <c:v>460.000000000036</c:v>
                </c:pt>
                <c:pt idx="4601">
                  <c:v>460.100000000036</c:v>
                </c:pt>
                <c:pt idx="4602">
                  <c:v>460.200000000036</c:v>
                </c:pt>
                <c:pt idx="4603">
                  <c:v>460.300000000036</c:v>
                </c:pt>
                <c:pt idx="4604">
                  <c:v>460.400000000036</c:v>
                </c:pt>
                <c:pt idx="4605">
                  <c:v>460.500000000036</c:v>
                </c:pt>
                <c:pt idx="4606">
                  <c:v>460.600000000036</c:v>
                </c:pt>
                <c:pt idx="4607">
                  <c:v>460.700000000036</c:v>
                </c:pt>
                <c:pt idx="4608">
                  <c:v>460.800000000036</c:v>
                </c:pt>
                <c:pt idx="4609">
                  <c:v>460.900000000036</c:v>
                </c:pt>
                <c:pt idx="4610">
                  <c:v>461.000000000036</c:v>
                </c:pt>
                <c:pt idx="4611">
                  <c:v>461.100000000036</c:v>
                </c:pt>
                <c:pt idx="4612">
                  <c:v>461.200000000036</c:v>
                </c:pt>
                <c:pt idx="4613">
                  <c:v>461.300000000036</c:v>
                </c:pt>
                <c:pt idx="4614">
                  <c:v>461.400000000036</c:v>
                </c:pt>
                <c:pt idx="4615">
                  <c:v>461.500000000036</c:v>
                </c:pt>
                <c:pt idx="4616">
                  <c:v>461.600000000037</c:v>
                </c:pt>
                <c:pt idx="4617">
                  <c:v>461.700000000037</c:v>
                </c:pt>
                <c:pt idx="4618">
                  <c:v>461.800000000037</c:v>
                </c:pt>
                <c:pt idx="4619">
                  <c:v>461.900000000037</c:v>
                </c:pt>
                <c:pt idx="4620">
                  <c:v>462.000000000037</c:v>
                </c:pt>
                <c:pt idx="4621">
                  <c:v>462.100000000037</c:v>
                </c:pt>
                <c:pt idx="4622">
                  <c:v>462.200000000037</c:v>
                </c:pt>
                <c:pt idx="4623">
                  <c:v>462.300000000037</c:v>
                </c:pt>
                <c:pt idx="4624">
                  <c:v>462.400000000037</c:v>
                </c:pt>
                <c:pt idx="4625">
                  <c:v>462.500000000037</c:v>
                </c:pt>
                <c:pt idx="4626">
                  <c:v>462.600000000037</c:v>
                </c:pt>
                <c:pt idx="4627">
                  <c:v>462.700000000037</c:v>
                </c:pt>
                <c:pt idx="4628">
                  <c:v>462.800000000037</c:v>
                </c:pt>
                <c:pt idx="4629">
                  <c:v>462.900000000037</c:v>
                </c:pt>
                <c:pt idx="4630">
                  <c:v>463.000000000037</c:v>
                </c:pt>
                <c:pt idx="4631">
                  <c:v>463.100000000037</c:v>
                </c:pt>
                <c:pt idx="4632">
                  <c:v>463.200000000037</c:v>
                </c:pt>
                <c:pt idx="4633">
                  <c:v>463.300000000037</c:v>
                </c:pt>
                <c:pt idx="4634">
                  <c:v>463.400000000037</c:v>
                </c:pt>
                <c:pt idx="4635">
                  <c:v>463.500000000037</c:v>
                </c:pt>
                <c:pt idx="4636">
                  <c:v>463.600000000037</c:v>
                </c:pt>
                <c:pt idx="4637">
                  <c:v>463.700000000037</c:v>
                </c:pt>
                <c:pt idx="4638">
                  <c:v>463.800000000037</c:v>
                </c:pt>
                <c:pt idx="4639">
                  <c:v>463.900000000037</c:v>
                </c:pt>
                <c:pt idx="4640">
                  <c:v>464.000000000037</c:v>
                </c:pt>
                <c:pt idx="4641">
                  <c:v>464.100000000037</c:v>
                </c:pt>
                <c:pt idx="4642">
                  <c:v>464.200000000037</c:v>
                </c:pt>
                <c:pt idx="4643">
                  <c:v>464.300000000037</c:v>
                </c:pt>
                <c:pt idx="4644">
                  <c:v>464.400000000037</c:v>
                </c:pt>
                <c:pt idx="4645">
                  <c:v>464.500000000037</c:v>
                </c:pt>
                <c:pt idx="4646">
                  <c:v>464.600000000037</c:v>
                </c:pt>
                <c:pt idx="4647">
                  <c:v>464.700000000037</c:v>
                </c:pt>
                <c:pt idx="4648">
                  <c:v>464.800000000037</c:v>
                </c:pt>
                <c:pt idx="4649">
                  <c:v>464.900000000037</c:v>
                </c:pt>
                <c:pt idx="4650">
                  <c:v>465.000000000037</c:v>
                </c:pt>
                <c:pt idx="4651">
                  <c:v>465.100000000037</c:v>
                </c:pt>
                <c:pt idx="4652">
                  <c:v>465.200000000037</c:v>
                </c:pt>
                <c:pt idx="4653">
                  <c:v>465.300000000037</c:v>
                </c:pt>
                <c:pt idx="4654">
                  <c:v>465.400000000037</c:v>
                </c:pt>
                <c:pt idx="4655">
                  <c:v>465.500000000037</c:v>
                </c:pt>
                <c:pt idx="4656">
                  <c:v>465.600000000037</c:v>
                </c:pt>
                <c:pt idx="4657">
                  <c:v>465.700000000037</c:v>
                </c:pt>
                <c:pt idx="4658">
                  <c:v>465.800000000037</c:v>
                </c:pt>
                <c:pt idx="4659">
                  <c:v>465.900000000037</c:v>
                </c:pt>
                <c:pt idx="4660">
                  <c:v>466.000000000038</c:v>
                </c:pt>
                <c:pt idx="4661">
                  <c:v>466.100000000037</c:v>
                </c:pt>
                <c:pt idx="4662">
                  <c:v>466.200000000038</c:v>
                </c:pt>
                <c:pt idx="4663">
                  <c:v>466.300000000038</c:v>
                </c:pt>
                <c:pt idx="4664">
                  <c:v>466.400000000038</c:v>
                </c:pt>
                <c:pt idx="4665">
                  <c:v>466.500000000038</c:v>
                </c:pt>
                <c:pt idx="4666">
                  <c:v>466.600000000038</c:v>
                </c:pt>
                <c:pt idx="4667">
                  <c:v>466.700000000038</c:v>
                </c:pt>
                <c:pt idx="4668">
                  <c:v>466.800000000038</c:v>
                </c:pt>
                <c:pt idx="4669">
                  <c:v>466.900000000038</c:v>
                </c:pt>
                <c:pt idx="4670">
                  <c:v>467.000000000038</c:v>
                </c:pt>
                <c:pt idx="4671">
                  <c:v>467.100000000038</c:v>
                </c:pt>
                <c:pt idx="4672">
                  <c:v>467.200000000038</c:v>
                </c:pt>
                <c:pt idx="4673">
                  <c:v>467.300000000038</c:v>
                </c:pt>
                <c:pt idx="4674">
                  <c:v>467.400000000038</c:v>
                </c:pt>
                <c:pt idx="4675">
                  <c:v>467.500000000038</c:v>
                </c:pt>
                <c:pt idx="4676">
                  <c:v>467.600000000038</c:v>
                </c:pt>
                <c:pt idx="4677">
                  <c:v>467.700000000038</c:v>
                </c:pt>
                <c:pt idx="4678">
                  <c:v>467.800000000038</c:v>
                </c:pt>
                <c:pt idx="4679">
                  <c:v>467.900000000038</c:v>
                </c:pt>
                <c:pt idx="4680">
                  <c:v>468.000000000038</c:v>
                </c:pt>
                <c:pt idx="4681">
                  <c:v>468.100000000038</c:v>
                </c:pt>
                <c:pt idx="4682">
                  <c:v>468.200000000038</c:v>
                </c:pt>
                <c:pt idx="4683">
                  <c:v>468.300000000038</c:v>
                </c:pt>
                <c:pt idx="4684">
                  <c:v>468.400000000038</c:v>
                </c:pt>
                <c:pt idx="4685">
                  <c:v>468.500000000038</c:v>
                </c:pt>
                <c:pt idx="4686">
                  <c:v>468.600000000038</c:v>
                </c:pt>
                <c:pt idx="4687">
                  <c:v>468.700000000038</c:v>
                </c:pt>
                <c:pt idx="4688">
                  <c:v>468.800000000038</c:v>
                </c:pt>
                <c:pt idx="4689">
                  <c:v>468.900000000038</c:v>
                </c:pt>
                <c:pt idx="4690">
                  <c:v>469.000000000038</c:v>
                </c:pt>
                <c:pt idx="4691">
                  <c:v>469.100000000038</c:v>
                </c:pt>
                <c:pt idx="4692">
                  <c:v>469.200000000038</c:v>
                </c:pt>
                <c:pt idx="4693">
                  <c:v>469.300000000038</c:v>
                </c:pt>
                <c:pt idx="4694">
                  <c:v>469.400000000038</c:v>
                </c:pt>
                <c:pt idx="4695">
                  <c:v>469.500000000038</c:v>
                </c:pt>
                <c:pt idx="4696">
                  <c:v>469.600000000038</c:v>
                </c:pt>
                <c:pt idx="4697">
                  <c:v>469.700000000038</c:v>
                </c:pt>
                <c:pt idx="4698">
                  <c:v>469.800000000038</c:v>
                </c:pt>
                <c:pt idx="4699">
                  <c:v>469.900000000038</c:v>
                </c:pt>
                <c:pt idx="4700">
                  <c:v>470.000000000038</c:v>
                </c:pt>
                <c:pt idx="4701">
                  <c:v>470.100000000038</c:v>
                </c:pt>
                <c:pt idx="4702">
                  <c:v>470.200000000038</c:v>
                </c:pt>
                <c:pt idx="4703">
                  <c:v>470.300000000038</c:v>
                </c:pt>
                <c:pt idx="4704">
                  <c:v>470.400000000038</c:v>
                </c:pt>
                <c:pt idx="4705">
                  <c:v>470.500000000038</c:v>
                </c:pt>
                <c:pt idx="4706">
                  <c:v>470.600000000039</c:v>
                </c:pt>
                <c:pt idx="4707">
                  <c:v>470.700000000039</c:v>
                </c:pt>
                <c:pt idx="4708">
                  <c:v>470.800000000039</c:v>
                </c:pt>
                <c:pt idx="4709">
                  <c:v>470.900000000039</c:v>
                </c:pt>
                <c:pt idx="4710">
                  <c:v>471.000000000039</c:v>
                </c:pt>
                <c:pt idx="4711">
                  <c:v>471.100000000039</c:v>
                </c:pt>
                <c:pt idx="4712">
                  <c:v>471.200000000039</c:v>
                </c:pt>
                <c:pt idx="4713">
                  <c:v>471.300000000039</c:v>
                </c:pt>
                <c:pt idx="4714">
                  <c:v>471.400000000039</c:v>
                </c:pt>
                <c:pt idx="4715">
                  <c:v>471.500000000039</c:v>
                </c:pt>
                <c:pt idx="4716">
                  <c:v>471.600000000039</c:v>
                </c:pt>
                <c:pt idx="4717">
                  <c:v>471.700000000039</c:v>
                </c:pt>
                <c:pt idx="4718">
                  <c:v>471.800000000039</c:v>
                </c:pt>
                <c:pt idx="4719">
                  <c:v>471.900000000039</c:v>
                </c:pt>
                <c:pt idx="4720">
                  <c:v>472.000000000039</c:v>
                </c:pt>
                <c:pt idx="4721">
                  <c:v>472.100000000039</c:v>
                </c:pt>
                <c:pt idx="4722">
                  <c:v>472.200000000039</c:v>
                </c:pt>
                <c:pt idx="4723">
                  <c:v>472.300000000039</c:v>
                </c:pt>
                <c:pt idx="4724">
                  <c:v>472.400000000039</c:v>
                </c:pt>
                <c:pt idx="4725">
                  <c:v>472.500000000039</c:v>
                </c:pt>
                <c:pt idx="4726">
                  <c:v>472.600000000039</c:v>
                </c:pt>
                <c:pt idx="4727">
                  <c:v>472.700000000039</c:v>
                </c:pt>
                <c:pt idx="4728">
                  <c:v>472.800000000039</c:v>
                </c:pt>
                <c:pt idx="4729">
                  <c:v>472.900000000039</c:v>
                </c:pt>
                <c:pt idx="4730">
                  <c:v>473.000000000039</c:v>
                </c:pt>
                <c:pt idx="4731">
                  <c:v>473.100000000039</c:v>
                </c:pt>
                <c:pt idx="4732">
                  <c:v>473.200000000039</c:v>
                </c:pt>
                <c:pt idx="4733">
                  <c:v>473.300000000039</c:v>
                </c:pt>
                <c:pt idx="4734">
                  <c:v>473.400000000039</c:v>
                </c:pt>
                <c:pt idx="4735">
                  <c:v>473.500000000039</c:v>
                </c:pt>
                <c:pt idx="4736">
                  <c:v>473.600000000039</c:v>
                </c:pt>
                <c:pt idx="4737">
                  <c:v>473.700000000039</c:v>
                </c:pt>
                <c:pt idx="4738">
                  <c:v>473.800000000039</c:v>
                </c:pt>
                <c:pt idx="4739">
                  <c:v>473.900000000039</c:v>
                </c:pt>
                <c:pt idx="4740">
                  <c:v>474.000000000039</c:v>
                </c:pt>
                <c:pt idx="4741">
                  <c:v>474.100000000039</c:v>
                </c:pt>
                <c:pt idx="4742">
                  <c:v>474.200000000039</c:v>
                </c:pt>
                <c:pt idx="4743">
                  <c:v>474.300000000039</c:v>
                </c:pt>
                <c:pt idx="4744">
                  <c:v>474.400000000039</c:v>
                </c:pt>
                <c:pt idx="4745">
                  <c:v>474.500000000039</c:v>
                </c:pt>
                <c:pt idx="4746">
                  <c:v>474.600000000039</c:v>
                </c:pt>
                <c:pt idx="4747">
                  <c:v>474.700000000039</c:v>
                </c:pt>
                <c:pt idx="4748">
                  <c:v>474.800000000039</c:v>
                </c:pt>
                <c:pt idx="4749">
                  <c:v>474.90000000004</c:v>
                </c:pt>
                <c:pt idx="4750">
                  <c:v>475.00000000004</c:v>
                </c:pt>
                <c:pt idx="4751">
                  <c:v>475.10000000004</c:v>
                </c:pt>
                <c:pt idx="4752">
                  <c:v>475.20000000004</c:v>
                </c:pt>
                <c:pt idx="4753">
                  <c:v>475.30000000004</c:v>
                </c:pt>
                <c:pt idx="4754">
                  <c:v>475.40000000004</c:v>
                </c:pt>
                <c:pt idx="4755">
                  <c:v>475.50000000004</c:v>
                </c:pt>
                <c:pt idx="4756">
                  <c:v>475.60000000004</c:v>
                </c:pt>
                <c:pt idx="4757">
                  <c:v>475.70000000004</c:v>
                </c:pt>
                <c:pt idx="4758">
                  <c:v>475.80000000004</c:v>
                </c:pt>
                <c:pt idx="4759">
                  <c:v>475.90000000004</c:v>
                </c:pt>
                <c:pt idx="4760">
                  <c:v>476.00000000004</c:v>
                </c:pt>
                <c:pt idx="4761">
                  <c:v>476.10000000004</c:v>
                </c:pt>
                <c:pt idx="4762">
                  <c:v>476.20000000004</c:v>
                </c:pt>
                <c:pt idx="4763">
                  <c:v>476.30000000004</c:v>
                </c:pt>
                <c:pt idx="4764">
                  <c:v>476.40000000004</c:v>
                </c:pt>
                <c:pt idx="4765">
                  <c:v>476.50000000004</c:v>
                </c:pt>
                <c:pt idx="4766">
                  <c:v>476.60000000004</c:v>
                </c:pt>
                <c:pt idx="4767">
                  <c:v>476.70000000004</c:v>
                </c:pt>
                <c:pt idx="4768">
                  <c:v>476.80000000004</c:v>
                </c:pt>
                <c:pt idx="4769">
                  <c:v>476.90000000004</c:v>
                </c:pt>
                <c:pt idx="4770">
                  <c:v>477.00000000004</c:v>
                </c:pt>
                <c:pt idx="4771">
                  <c:v>477.10000000004</c:v>
                </c:pt>
                <c:pt idx="4772">
                  <c:v>477.20000000004</c:v>
                </c:pt>
                <c:pt idx="4773">
                  <c:v>477.30000000004</c:v>
                </c:pt>
                <c:pt idx="4774">
                  <c:v>477.40000000004</c:v>
                </c:pt>
                <c:pt idx="4775">
                  <c:v>477.50000000004</c:v>
                </c:pt>
                <c:pt idx="4776">
                  <c:v>477.60000000004</c:v>
                </c:pt>
                <c:pt idx="4777">
                  <c:v>477.70000000004</c:v>
                </c:pt>
                <c:pt idx="4778">
                  <c:v>477.80000000004</c:v>
                </c:pt>
                <c:pt idx="4779">
                  <c:v>477.90000000004</c:v>
                </c:pt>
                <c:pt idx="4780">
                  <c:v>478.00000000004</c:v>
                </c:pt>
                <c:pt idx="4781">
                  <c:v>478.10000000004</c:v>
                </c:pt>
                <c:pt idx="4782">
                  <c:v>478.20000000004</c:v>
                </c:pt>
                <c:pt idx="4783">
                  <c:v>478.30000000004</c:v>
                </c:pt>
                <c:pt idx="4784">
                  <c:v>478.40000000004</c:v>
                </c:pt>
                <c:pt idx="4785">
                  <c:v>478.50000000004</c:v>
                </c:pt>
                <c:pt idx="4786">
                  <c:v>478.60000000004</c:v>
                </c:pt>
                <c:pt idx="4787">
                  <c:v>478.70000000004</c:v>
                </c:pt>
                <c:pt idx="4788">
                  <c:v>478.80000000004</c:v>
                </c:pt>
                <c:pt idx="4789">
                  <c:v>478.90000000004</c:v>
                </c:pt>
                <c:pt idx="4790">
                  <c:v>479.00000000004</c:v>
                </c:pt>
                <c:pt idx="4791">
                  <c:v>479.10000000004</c:v>
                </c:pt>
                <c:pt idx="4792">
                  <c:v>479.200000000041</c:v>
                </c:pt>
                <c:pt idx="4793">
                  <c:v>479.300000000041</c:v>
                </c:pt>
                <c:pt idx="4794">
                  <c:v>479.400000000041</c:v>
                </c:pt>
                <c:pt idx="4795">
                  <c:v>479.500000000041</c:v>
                </c:pt>
                <c:pt idx="4796">
                  <c:v>479.600000000041</c:v>
                </c:pt>
                <c:pt idx="4797">
                  <c:v>479.700000000041</c:v>
                </c:pt>
                <c:pt idx="4798">
                  <c:v>479.800000000041</c:v>
                </c:pt>
                <c:pt idx="4799">
                  <c:v>479.900000000041</c:v>
                </c:pt>
                <c:pt idx="4800">
                  <c:v>480.000000000041</c:v>
                </c:pt>
                <c:pt idx="4801">
                  <c:v>480.100000000041</c:v>
                </c:pt>
                <c:pt idx="4802">
                  <c:v>480.200000000041</c:v>
                </c:pt>
                <c:pt idx="4803">
                  <c:v>480.300000000041</c:v>
                </c:pt>
                <c:pt idx="4804">
                  <c:v>480.400000000041</c:v>
                </c:pt>
                <c:pt idx="4805">
                  <c:v>480.500000000041</c:v>
                </c:pt>
                <c:pt idx="4806">
                  <c:v>480.600000000041</c:v>
                </c:pt>
                <c:pt idx="4807">
                  <c:v>480.700000000041</c:v>
                </c:pt>
                <c:pt idx="4808">
                  <c:v>480.800000000041</c:v>
                </c:pt>
                <c:pt idx="4809">
                  <c:v>480.900000000041</c:v>
                </c:pt>
                <c:pt idx="4810">
                  <c:v>481.000000000041</c:v>
                </c:pt>
                <c:pt idx="4811">
                  <c:v>481.100000000041</c:v>
                </c:pt>
                <c:pt idx="4812">
                  <c:v>481.200000000041</c:v>
                </c:pt>
                <c:pt idx="4813">
                  <c:v>481.300000000041</c:v>
                </c:pt>
                <c:pt idx="4814">
                  <c:v>481.400000000041</c:v>
                </c:pt>
                <c:pt idx="4815">
                  <c:v>481.500000000041</c:v>
                </c:pt>
                <c:pt idx="4816">
                  <c:v>481.600000000041</c:v>
                </c:pt>
                <c:pt idx="4817">
                  <c:v>481.700000000041</c:v>
                </c:pt>
                <c:pt idx="4818">
                  <c:v>481.800000000041</c:v>
                </c:pt>
                <c:pt idx="4819">
                  <c:v>481.900000000041</c:v>
                </c:pt>
                <c:pt idx="4820">
                  <c:v>482.000000000041</c:v>
                </c:pt>
                <c:pt idx="4821">
                  <c:v>482.100000000041</c:v>
                </c:pt>
                <c:pt idx="4822">
                  <c:v>482.200000000041</c:v>
                </c:pt>
                <c:pt idx="4823">
                  <c:v>482.300000000041</c:v>
                </c:pt>
                <c:pt idx="4824">
                  <c:v>482.400000000041</c:v>
                </c:pt>
                <c:pt idx="4825">
                  <c:v>482.500000000041</c:v>
                </c:pt>
                <c:pt idx="4826">
                  <c:v>482.600000000041</c:v>
                </c:pt>
                <c:pt idx="4827">
                  <c:v>482.700000000041</c:v>
                </c:pt>
                <c:pt idx="4828">
                  <c:v>482.800000000041</c:v>
                </c:pt>
                <c:pt idx="4829">
                  <c:v>482.900000000041</c:v>
                </c:pt>
                <c:pt idx="4830">
                  <c:v>483.000000000041</c:v>
                </c:pt>
                <c:pt idx="4831">
                  <c:v>483.100000000041</c:v>
                </c:pt>
                <c:pt idx="4832">
                  <c:v>483.200000000041</c:v>
                </c:pt>
                <c:pt idx="4833">
                  <c:v>483.300000000041</c:v>
                </c:pt>
                <c:pt idx="4834">
                  <c:v>483.400000000041</c:v>
                </c:pt>
                <c:pt idx="4835">
                  <c:v>483.500000000042</c:v>
                </c:pt>
                <c:pt idx="4836">
                  <c:v>483.600000000041</c:v>
                </c:pt>
                <c:pt idx="4837">
                  <c:v>483.700000000041</c:v>
                </c:pt>
                <c:pt idx="4838">
                  <c:v>483.800000000042</c:v>
                </c:pt>
                <c:pt idx="4839">
                  <c:v>483.900000000042</c:v>
                </c:pt>
                <c:pt idx="4840">
                  <c:v>484.000000000042</c:v>
                </c:pt>
                <c:pt idx="4841">
                  <c:v>484.100000000042</c:v>
                </c:pt>
                <c:pt idx="4842">
                  <c:v>484.200000000042</c:v>
                </c:pt>
                <c:pt idx="4843">
                  <c:v>484.300000000042</c:v>
                </c:pt>
                <c:pt idx="4844">
                  <c:v>484.400000000042</c:v>
                </c:pt>
                <c:pt idx="4845">
                  <c:v>484.500000000042</c:v>
                </c:pt>
                <c:pt idx="4846">
                  <c:v>484.600000000042</c:v>
                </c:pt>
                <c:pt idx="4847">
                  <c:v>484.700000000042</c:v>
                </c:pt>
                <c:pt idx="4848">
                  <c:v>484.800000000042</c:v>
                </c:pt>
                <c:pt idx="4849">
                  <c:v>484.900000000042</c:v>
                </c:pt>
                <c:pt idx="4850">
                  <c:v>485.000000000042</c:v>
                </c:pt>
                <c:pt idx="4851">
                  <c:v>485.100000000042</c:v>
                </c:pt>
                <c:pt idx="4852">
                  <c:v>485.200000000042</c:v>
                </c:pt>
                <c:pt idx="4853">
                  <c:v>485.300000000042</c:v>
                </c:pt>
                <c:pt idx="4854">
                  <c:v>485.400000000042</c:v>
                </c:pt>
                <c:pt idx="4855">
                  <c:v>485.500000000042</c:v>
                </c:pt>
                <c:pt idx="4856">
                  <c:v>485.600000000042</c:v>
                </c:pt>
                <c:pt idx="4857">
                  <c:v>485.700000000042</c:v>
                </c:pt>
                <c:pt idx="4858">
                  <c:v>485.800000000042</c:v>
                </c:pt>
                <c:pt idx="4859">
                  <c:v>485.900000000042</c:v>
                </c:pt>
                <c:pt idx="4860">
                  <c:v>486.000000000042</c:v>
                </c:pt>
                <c:pt idx="4861">
                  <c:v>486.100000000042</c:v>
                </c:pt>
                <c:pt idx="4862">
                  <c:v>486.200000000042</c:v>
                </c:pt>
                <c:pt idx="4863">
                  <c:v>486.300000000042</c:v>
                </c:pt>
                <c:pt idx="4864">
                  <c:v>486.400000000042</c:v>
                </c:pt>
                <c:pt idx="4865">
                  <c:v>486.500000000042</c:v>
                </c:pt>
                <c:pt idx="4866">
                  <c:v>486.600000000042</c:v>
                </c:pt>
                <c:pt idx="4867">
                  <c:v>486.700000000042</c:v>
                </c:pt>
                <c:pt idx="4868">
                  <c:v>486.800000000042</c:v>
                </c:pt>
                <c:pt idx="4869">
                  <c:v>486.900000000042</c:v>
                </c:pt>
                <c:pt idx="4870">
                  <c:v>487.000000000042</c:v>
                </c:pt>
                <c:pt idx="4871">
                  <c:v>487.100000000042</c:v>
                </c:pt>
                <c:pt idx="4872">
                  <c:v>487.200000000042</c:v>
                </c:pt>
                <c:pt idx="4873">
                  <c:v>487.300000000042</c:v>
                </c:pt>
                <c:pt idx="4874">
                  <c:v>487.400000000042</c:v>
                </c:pt>
                <c:pt idx="4875">
                  <c:v>487.500000000042</c:v>
                </c:pt>
                <c:pt idx="4876">
                  <c:v>487.600000000042</c:v>
                </c:pt>
                <c:pt idx="4877">
                  <c:v>487.700000000042</c:v>
                </c:pt>
                <c:pt idx="4878">
                  <c:v>487.800000000042</c:v>
                </c:pt>
                <c:pt idx="4879">
                  <c:v>487.900000000042</c:v>
                </c:pt>
                <c:pt idx="4880">
                  <c:v>488.000000000042</c:v>
                </c:pt>
                <c:pt idx="4881">
                  <c:v>488.100000000043</c:v>
                </c:pt>
                <c:pt idx="4882">
                  <c:v>488.200000000043</c:v>
                </c:pt>
                <c:pt idx="4883">
                  <c:v>488.300000000043</c:v>
                </c:pt>
                <c:pt idx="4884">
                  <c:v>488.400000000043</c:v>
                </c:pt>
                <c:pt idx="4885">
                  <c:v>488.500000000043</c:v>
                </c:pt>
                <c:pt idx="4886">
                  <c:v>488.600000000043</c:v>
                </c:pt>
                <c:pt idx="4887">
                  <c:v>488.700000000043</c:v>
                </c:pt>
                <c:pt idx="4888">
                  <c:v>488.800000000043</c:v>
                </c:pt>
                <c:pt idx="4889">
                  <c:v>488.900000000043</c:v>
                </c:pt>
                <c:pt idx="4890">
                  <c:v>489.000000000043</c:v>
                </c:pt>
                <c:pt idx="4891">
                  <c:v>489.100000000043</c:v>
                </c:pt>
                <c:pt idx="4892">
                  <c:v>489.200000000043</c:v>
                </c:pt>
                <c:pt idx="4893">
                  <c:v>489.300000000043</c:v>
                </c:pt>
                <c:pt idx="4894">
                  <c:v>489.400000000043</c:v>
                </c:pt>
                <c:pt idx="4895">
                  <c:v>489.500000000043</c:v>
                </c:pt>
                <c:pt idx="4896">
                  <c:v>489.600000000043</c:v>
                </c:pt>
                <c:pt idx="4897">
                  <c:v>489.700000000043</c:v>
                </c:pt>
                <c:pt idx="4898">
                  <c:v>489.800000000043</c:v>
                </c:pt>
                <c:pt idx="4899">
                  <c:v>489.900000000043</c:v>
                </c:pt>
                <c:pt idx="4900">
                  <c:v>490.000000000043</c:v>
                </c:pt>
                <c:pt idx="4901">
                  <c:v>490.100000000043</c:v>
                </c:pt>
                <c:pt idx="4902">
                  <c:v>490.200000000043</c:v>
                </c:pt>
                <c:pt idx="4903">
                  <c:v>490.300000000043</c:v>
                </c:pt>
                <c:pt idx="4904">
                  <c:v>490.400000000043</c:v>
                </c:pt>
                <c:pt idx="4905">
                  <c:v>490.500000000043</c:v>
                </c:pt>
                <c:pt idx="4906">
                  <c:v>490.600000000043</c:v>
                </c:pt>
                <c:pt idx="4907">
                  <c:v>490.700000000043</c:v>
                </c:pt>
                <c:pt idx="4908">
                  <c:v>490.800000000043</c:v>
                </c:pt>
                <c:pt idx="4909">
                  <c:v>490.900000000043</c:v>
                </c:pt>
                <c:pt idx="4910">
                  <c:v>491.000000000043</c:v>
                </c:pt>
                <c:pt idx="4911">
                  <c:v>491.100000000043</c:v>
                </c:pt>
                <c:pt idx="4912">
                  <c:v>491.200000000043</c:v>
                </c:pt>
                <c:pt idx="4913">
                  <c:v>491.300000000043</c:v>
                </c:pt>
                <c:pt idx="4914">
                  <c:v>491.400000000043</c:v>
                </c:pt>
                <c:pt idx="4915">
                  <c:v>491.500000000043</c:v>
                </c:pt>
                <c:pt idx="4916">
                  <c:v>491.600000000043</c:v>
                </c:pt>
                <c:pt idx="4917">
                  <c:v>491.700000000043</c:v>
                </c:pt>
                <c:pt idx="4918">
                  <c:v>491.800000000043</c:v>
                </c:pt>
                <c:pt idx="4919">
                  <c:v>491.900000000043</c:v>
                </c:pt>
                <c:pt idx="4920">
                  <c:v>492.000000000043</c:v>
                </c:pt>
                <c:pt idx="4921">
                  <c:v>492.100000000043</c:v>
                </c:pt>
                <c:pt idx="4922">
                  <c:v>492.200000000043</c:v>
                </c:pt>
                <c:pt idx="4923">
                  <c:v>492.300000000043</c:v>
                </c:pt>
                <c:pt idx="4924">
                  <c:v>492.400000000044</c:v>
                </c:pt>
                <c:pt idx="4925">
                  <c:v>492.500000000044</c:v>
                </c:pt>
                <c:pt idx="4926">
                  <c:v>492.600000000044</c:v>
                </c:pt>
                <c:pt idx="4927">
                  <c:v>492.700000000044</c:v>
                </c:pt>
                <c:pt idx="4928">
                  <c:v>492.800000000044</c:v>
                </c:pt>
                <c:pt idx="4929">
                  <c:v>492.900000000044</c:v>
                </c:pt>
                <c:pt idx="4930">
                  <c:v>493.000000000044</c:v>
                </c:pt>
                <c:pt idx="4931">
                  <c:v>493.100000000044</c:v>
                </c:pt>
                <c:pt idx="4932">
                  <c:v>493.200000000044</c:v>
                </c:pt>
                <c:pt idx="4933">
                  <c:v>493.300000000044</c:v>
                </c:pt>
                <c:pt idx="4934">
                  <c:v>493.400000000044</c:v>
                </c:pt>
                <c:pt idx="4935">
                  <c:v>493.500000000044</c:v>
                </c:pt>
                <c:pt idx="4936">
                  <c:v>493.600000000044</c:v>
                </c:pt>
                <c:pt idx="4937">
                  <c:v>493.700000000044</c:v>
                </c:pt>
                <c:pt idx="4938">
                  <c:v>493.800000000044</c:v>
                </c:pt>
                <c:pt idx="4939">
                  <c:v>493.900000000044</c:v>
                </c:pt>
                <c:pt idx="4940">
                  <c:v>494.000000000044</c:v>
                </c:pt>
                <c:pt idx="4941">
                  <c:v>494.100000000044</c:v>
                </c:pt>
                <c:pt idx="4942">
                  <c:v>494.200000000044</c:v>
                </c:pt>
                <c:pt idx="4943">
                  <c:v>494.300000000044</c:v>
                </c:pt>
                <c:pt idx="4944">
                  <c:v>494.400000000044</c:v>
                </c:pt>
                <c:pt idx="4945">
                  <c:v>494.500000000044</c:v>
                </c:pt>
                <c:pt idx="4946">
                  <c:v>494.600000000044</c:v>
                </c:pt>
                <c:pt idx="4947">
                  <c:v>494.700000000044</c:v>
                </c:pt>
                <c:pt idx="4948">
                  <c:v>494.800000000044</c:v>
                </c:pt>
                <c:pt idx="4949">
                  <c:v>494.900000000044</c:v>
                </c:pt>
                <c:pt idx="4950">
                  <c:v>495.000000000044</c:v>
                </c:pt>
                <c:pt idx="4951">
                  <c:v>495.100000000044</c:v>
                </c:pt>
                <c:pt idx="4952">
                  <c:v>495.200000000044</c:v>
                </c:pt>
                <c:pt idx="4953">
                  <c:v>495.300000000044</c:v>
                </c:pt>
                <c:pt idx="4954">
                  <c:v>495.400000000044</c:v>
                </c:pt>
                <c:pt idx="4955">
                  <c:v>495.500000000044</c:v>
                </c:pt>
                <c:pt idx="4956">
                  <c:v>495.600000000044</c:v>
                </c:pt>
                <c:pt idx="4957">
                  <c:v>495.700000000044</c:v>
                </c:pt>
                <c:pt idx="4958">
                  <c:v>495.800000000044</c:v>
                </c:pt>
                <c:pt idx="4959">
                  <c:v>495.900000000044</c:v>
                </c:pt>
                <c:pt idx="4960">
                  <c:v>496.000000000044</c:v>
                </c:pt>
                <c:pt idx="4961">
                  <c:v>496.100000000044</c:v>
                </c:pt>
                <c:pt idx="4962">
                  <c:v>496.200000000044</c:v>
                </c:pt>
                <c:pt idx="4963">
                  <c:v>496.300000000044</c:v>
                </c:pt>
                <c:pt idx="4964">
                  <c:v>496.400000000044</c:v>
                </c:pt>
                <c:pt idx="4965">
                  <c:v>496.500000000044</c:v>
                </c:pt>
                <c:pt idx="4966">
                  <c:v>496.600000000044</c:v>
                </c:pt>
                <c:pt idx="4967">
                  <c:v>496.700000000044</c:v>
                </c:pt>
                <c:pt idx="4968">
                  <c:v>496.800000000045</c:v>
                </c:pt>
                <c:pt idx="4969">
                  <c:v>496.900000000045</c:v>
                </c:pt>
                <c:pt idx="4970">
                  <c:v>497.000000000045</c:v>
                </c:pt>
                <c:pt idx="4971">
                  <c:v>497.100000000045</c:v>
                </c:pt>
                <c:pt idx="4972">
                  <c:v>497.200000000045</c:v>
                </c:pt>
                <c:pt idx="4973">
                  <c:v>497.300000000045</c:v>
                </c:pt>
                <c:pt idx="4974">
                  <c:v>497.400000000045</c:v>
                </c:pt>
                <c:pt idx="4975">
                  <c:v>497.500000000045</c:v>
                </c:pt>
                <c:pt idx="4976">
                  <c:v>497.600000000045</c:v>
                </c:pt>
                <c:pt idx="4977">
                  <c:v>497.700000000045</c:v>
                </c:pt>
                <c:pt idx="4978">
                  <c:v>497.800000000045</c:v>
                </c:pt>
                <c:pt idx="4979">
                  <c:v>497.900000000045</c:v>
                </c:pt>
                <c:pt idx="4980">
                  <c:v>498.000000000045</c:v>
                </c:pt>
                <c:pt idx="4981">
                  <c:v>498.100000000045</c:v>
                </c:pt>
                <c:pt idx="4982">
                  <c:v>498.200000000045</c:v>
                </c:pt>
                <c:pt idx="4983">
                  <c:v>498.300000000045</c:v>
                </c:pt>
                <c:pt idx="4984">
                  <c:v>498.400000000045</c:v>
                </c:pt>
                <c:pt idx="4985">
                  <c:v>498.500000000045</c:v>
                </c:pt>
                <c:pt idx="4986">
                  <c:v>498.600000000045</c:v>
                </c:pt>
                <c:pt idx="4987">
                  <c:v>498.700000000045</c:v>
                </c:pt>
                <c:pt idx="4988">
                  <c:v>498.800000000045</c:v>
                </c:pt>
                <c:pt idx="4989">
                  <c:v>498.900000000045</c:v>
                </c:pt>
                <c:pt idx="4990">
                  <c:v>499.000000000045</c:v>
                </c:pt>
                <c:pt idx="4991">
                  <c:v>499.100000000045</c:v>
                </c:pt>
                <c:pt idx="4992">
                  <c:v>499.200000000045</c:v>
                </c:pt>
                <c:pt idx="4993">
                  <c:v>499.300000000045</c:v>
                </c:pt>
                <c:pt idx="4994">
                  <c:v>499.400000000045</c:v>
                </c:pt>
                <c:pt idx="4995">
                  <c:v>499.500000000045</c:v>
                </c:pt>
                <c:pt idx="4996">
                  <c:v>499.600000000045</c:v>
                </c:pt>
                <c:pt idx="4997">
                  <c:v>499.700000000045</c:v>
                </c:pt>
                <c:pt idx="4998">
                  <c:v>499.800000000045</c:v>
                </c:pt>
                <c:pt idx="4999">
                  <c:v>499.900000000045</c:v>
                </c:pt>
                <c:pt idx="5000">
                  <c:v>500.000000000045</c:v>
                </c:pt>
                <c:pt idx="5001">
                  <c:v>500.100000000045</c:v>
                </c:pt>
                <c:pt idx="5002">
                  <c:v>500.200000000045</c:v>
                </c:pt>
                <c:pt idx="5003">
                  <c:v>500.300000000045</c:v>
                </c:pt>
                <c:pt idx="5004">
                  <c:v>500.400000000045</c:v>
                </c:pt>
                <c:pt idx="5005">
                  <c:v>500.500000000045</c:v>
                </c:pt>
                <c:pt idx="5006">
                  <c:v>500.600000000045</c:v>
                </c:pt>
                <c:pt idx="5007">
                  <c:v>500.700000000045</c:v>
                </c:pt>
                <c:pt idx="5008">
                  <c:v>500.800000000045</c:v>
                </c:pt>
                <c:pt idx="5009">
                  <c:v>500.900000000045</c:v>
                </c:pt>
                <c:pt idx="5010">
                  <c:v>501.000000000045</c:v>
                </c:pt>
                <c:pt idx="5011">
                  <c:v>501.100000000045</c:v>
                </c:pt>
                <c:pt idx="5012">
                  <c:v>501.200000000045</c:v>
                </c:pt>
                <c:pt idx="5013">
                  <c:v>501.300000000045</c:v>
                </c:pt>
                <c:pt idx="5014">
                  <c:v>501.400000000046</c:v>
                </c:pt>
                <c:pt idx="5015">
                  <c:v>501.500000000046</c:v>
                </c:pt>
                <c:pt idx="5016">
                  <c:v>501.600000000046</c:v>
                </c:pt>
                <c:pt idx="5017">
                  <c:v>501.700000000046</c:v>
                </c:pt>
                <c:pt idx="5018">
                  <c:v>501.800000000046</c:v>
                </c:pt>
                <c:pt idx="5019">
                  <c:v>501.900000000046</c:v>
                </c:pt>
                <c:pt idx="5020">
                  <c:v>502.000000000046</c:v>
                </c:pt>
                <c:pt idx="5021">
                  <c:v>502.100000000046</c:v>
                </c:pt>
                <c:pt idx="5022">
                  <c:v>502.200000000046</c:v>
                </c:pt>
                <c:pt idx="5023">
                  <c:v>502.300000000046</c:v>
                </c:pt>
                <c:pt idx="5024">
                  <c:v>502.400000000046</c:v>
                </c:pt>
                <c:pt idx="5025">
                  <c:v>502.500000000046</c:v>
                </c:pt>
                <c:pt idx="5026">
                  <c:v>502.600000000046</c:v>
                </c:pt>
                <c:pt idx="5027">
                  <c:v>502.700000000046</c:v>
                </c:pt>
                <c:pt idx="5028">
                  <c:v>502.800000000046</c:v>
                </c:pt>
                <c:pt idx="5029">
                  <c:v>502.900000000046</c:v>
                </c:pt>
                <c:pt idx="5030">
                  <c:v>503.000000000046</c:v>
                </c:pt>
                <c:pt idx="5031">
                  <c:v>503.100000000046</c:v>
                </c:pt>
                <c:pt idx="5032">
                  <c:v>503.200000000046</c:v>
                </c:pt>
                <c:pt idx="5033">
                  <c:v>503.300000000046</c:v>
                </c:pt>
                <c:pt idx="5034">
                  <c:v>503.400000000046</c:v>
                </c:pt>
                <c:pt idx="5035">
                  <c:v>503.500000000046</c:v>
                </c:pt>
                <c:pt idx="5036">
                  <c:v>503.600000000046</c:v>
                </c:pt>
                <c:pt idx="5037">
                  <c:v>503.700000000046</c:v>
                </c:pt>
                <c:pt idx="5038">
                  <c:v>503.800000000046</c:v>
                </c:pt>
                <c:pt idx="5039">
                  <c:v>503.900000000046</c:v>
                </c:pt>
                <c:pt idx="5040">
                  <c:v>504.000000000046</c:v>
                </c:pt>
                <c:pt idx="5041">
                  <c:v>504.100000000046</c:v>
                </c:pt>
                <c:pt idx="5042">
                  <c:v>504.200000000046</c:v>
                </c:pt>
                <c:pt idx="5043">
                  <c:v>504.300000000046</c:v>
                </c:pt>
                <c:pt idx="5044">
                  <c:v>504.400000000046</c:v>
                </c:pt>
                <c:pt idx="5045">
                  <c:v>504.500000000046</c:v>
                </c:pt>
                <c:pt idx="5046">
                  <c:v>504.600000000046</c:v>
                </c:pt>
                <c:pt idx="5047">
                  <c:v>504.700000000046</c:v>
                </c:pt>
                <c:pt idx="5048">
                  <c:v>504.800000000046</c:v>
                </c:pt>
                <c:pt idx="5049">
                  <c:v>504.900000000046</c:v>
                </c:pt>
                <c:pt idx="5050">
                  <c:v>505.000000000046</c:v>
                </c:pt>
                <c:pt idx="5051">
                  <c:v>505.100000000046</c:v>
                </c:pt>
                <c:pt idx="5052">
                  <c:v>505.200000000046</c:v>
                </c:pt>
                <c:pt idx="5053">
                  <c:v>505.300000000046</c:v>
                </c:pt>
                <c:pt idx="5054">
                  <c:v>505.400000000046</c:v>
                </c:pt>
                <c:pt idx="5055">
                  <c:v>505.500000000046</c:v>
                </c:pt>
                <c:pt idx="5056">
                  <c:v>505.600000000046</c:v>
                </c:pt>
                <c:pt idx="5057">
                  <c:v>505.700000000047</c:v>
                </c:pt>
                <c:pt idx="5058">
                  <c:v>505.800000000047</c:v>
                </c:pt>
                <c:pt idx="5059">
                  <c:v>505.900000000047</c:v>
                </c:pt>
                <c:pt idx="5060">
                  <c:v>506.000000000047</c:v>
                </c:pt>
                <c:pt idx="5061">
                  <c:v>506.100000000047</c:v>
                </c:pt>
                <c:pt idx="5062">
                  <c:v>506.200000000047</c:v>
                </c:pt>
                <c:pt idx="5063">
                  <c:v>506.300000000047</c:v>
                </c:pt>
                <c:pt idx="5064">
                  <c:v>506.400000000047</c:v>
                </c:pt>
                <c:pt idx="5065">
                  <c:v>506.500000000047</c:v>
                </c:pt>
                <c:pt idx="5066">
                  <c:v>506.600000000047</c:v>
                </c:pt>
                <c:pt idx="5067">
                  <c:v>506.700000000047</c:v>
                </c:pt>
                <c:pt idx="5068">
                  <c:v>506.800000000047</c:v>
                </c:pt>
                <c:pt idx="5069">
                  <c:v>506.900000000047</c:v>
                </c:pt>
                <c:pt idx="5070">
                  <c:v>507.000000000047</c:v>
                </c:pt>
                <c:pt idx="5071">
                  <c:v>507.100000000047</c:v>
                </c:pt>
                <c:pt idx="5072">
                  <c:v>507.200000000047</c:v>
                </c:pt>
                <c:pt idx="5073">
                  <c:v>507.300000000047</c:v>
                </c:pt>
                <c:pt idx="5074">
                  <c:v>507.400000000047</c:v>
                </c:pt>
                <c:pt idx="5075">
                  <c:v>507.500000000047</c:v>
                </c:pt>
                <c:pt idx="5076">
                  <c:v>507.600000000047</c:v>
                </c:pt>
                <c:pt idx="5077">
                  <c:v>507.700000000047</c:v>
                </c:pt>
                <c:pt idx="5078">
                  <c:v>507.800000000047</c:v>
                </c:pt>
                <c:pt idx="5079">
                  <c:v>507.900000000047</c:v>
                </c:pt>
                <c:pt idx="5080">
                  <c:v>508.000000000047</c:v>
                </c:pt>
                <c:pt idx="5081">
                  <c:v>508.100000000047</c:v>
                </c:pt>
                <c:pt idx="5082">
                  <c:v>508.200000000047</c:v>
                </c:pt>
                <c:pt idx="5083">
                  <c:v>508.300000000047</c:v>
                </c:pt>
                <c:pt idx="5084">
                  <c:v>508.400000000047</c:v>
                </c:pt>
                <c:pt idx="5085">
                  <c:v>508.500000000047</c:v>
                </c:pt>
                <c:pt idx="5086">
                  <c:v>508.600000000047</c:v>
                </c:pt>
                <c:pt idx="5087">
                  <c:v>508.700000000047</c:v>
                </c:pt>
                <c:pt idx="5088">
                  <c:v>508.800000000047</c:v>
                </c:pt>
                <c:pt idx="5089">
                  <c:v>508.900000000047</c:v>
                </c:pt>
                <c:pt idx="5090">
                  <c:v>509.000000000047</c:v>
                </c:pt>
                <c:pt idx="5091">
                  <c:v>509.100000000047</c:v>
                </c:pt>
                <c:pt idx="5092">
                  <c:v>509.200000000047</c:v>
                </c:pt>
                <c:pt idx="5093">
                  <c:v>509.300000000047</c:v>
                </c:pt>
                <c:pt idx="5094">
                  <c:v>509.400000000047</c:v>
                </c:pt>
                <c:pt idx="5095">
                  <c:v>509.500000000047</c:v>
                </c:pt>
                <c:pt idx="5096">
                  <c:v>509.600000000047</c:v>
                </c:pt>
                <c:pt idx="5097">
                  <c:v>509.700000000047</c:v>
                </c:pt>
                <c:pt idx="5098">
                  <c:v>509.800000000047</c:v>
                </c:pt>
                <c:pt idx="5099">
                  <c:v>509.900000000047</c:v>
                </c:pt>
                <c:pt idx="5100">
                  <c:v>510.000000000048</c:v>
                </c:pt>
                <c:pt idx="5101">
                  <c:v>510.100000000048</c:v>
                </c:pt>
                <c:pt idx="5102">
                  <c:v>510.200000000048</c:v>
                </c:pt>
                <c:pt idx="5103">
                  <c:v>510.300000000048</c:v>
                </c:pt>
                <c:pt idx="5104">
                  <c:v>510.400000000048</c:v>
                </c:pt>
                <c:pt idx="5105">
                  <c:v>510.500000000048</c:v>
                </c:pt>
                <c:pt idx="5106">
                  <c:v>510.600000000048</c:v>
                </c:pt>
                <c:pt idx="5107">
                  <c:v>510.700000000048</c:v>
                </c:pt>
                <c:pt idx="5108">
                  <c:v>510.800000000048</c:v>
                </c:pt>
                <c:pt idx="5109">
                  <c:v>510.900000000048</c:v>
                </c:pt>
                <c:pt idx="5110">
                  <c:v>511.000000000048</c:v>
                </c:pt>
                <c:pt idx="5111">
                  <c:v>511.100000000048</c:v>
                </c:pt>
                <c:pt idx="5112">
                  <c:v>511.200000000048</c:v>
                </c:pt>
                <c:pt idx="5113">
                  <c:v>511.300000000048</c:v>
                </c:pt>
                <c:pt idx="5114">
                  <c:v>511.400000000048</c:v>
                </c:pt>
                <c:pt idx="5115">
                  <c:v>511.500000000048</c:v>
                </c:pt>
                <c:pt idx="5116">
                  <c:v>511.600000000048</c:v>
                </c:pt>
                <c:pt idx="5117">
                  <c:v>511.700000000048</c:v>
                </c:pt>
                <c:pt idx="5118">
                  <c:v>511.800000000048</c:v>
                </c:pt>
                <c:pt idx="5119">
                  <c:v>511.900000000048</c:v>
                </c:pt>
                <c:pt idx="5120">
                  <c:v>512.000000000048</c:v>
                </c:pt>
                <c:pt idx="5121">
                  <c:v>512.100000000048</c:v>
                </c:pt>
                <c:pt idx="5122">
                  <c:v>512.200000000048</c:v>
                </c:pt>
                <c:pt idx="5123">
                  <c:v>512.300000000048</c:v>
                </c:pt>
                <c:pt idx="5124">
                  <c:v>512.400000000048</c:v>
                </c:pt>
                <c:pt idx="5125">
                  <c:v>512.500000000048</c:v>
                </c:pt>
                <c:pt idx="5126">
                  <c:v>512.600000000048</c:v>
                </c:pt>
                <c:pt idx="5127">
                  <c:v>512.700000000048</c:v>
                </c:pt>
                <c:pt idx="5128">
                  <c:v>512.800000000048</c:v>
                </c:pt>
                <c:pt idx="5129">
                  <c:v>512.900000000048</c:v>
                </c:pt>
                <c:pt idx="5130">
                  <c:v>513.000000000048</c:v>
                </c:pt>
                <c:pt idx="5131">
                  <c:v>513.100000000048</c:v>
                </c:pt>
                <c:pt idx="5132">
                  <c:v>513.200000000048</c:v>
                </c:pt>
                <c:pt idx="5133">
                  <c:v>513.300000000048</c:v>
                </c:pt>
                <c:pt idx="5134">
                  <c:v>513.400000000048</c:v>
                </c:pt>
                <c:pt idx="5135">
                  <c:v>513.500000000048</c:v>
                </c:pt>
                <c:pt idx="5136">
                  <c:v>513.600000000048</c:v>
                </c:pt>
                <c:pt idx="5137">
                  <c:v>513.700000000048</c:v>
                </c:pt>
                <c:pt idx="5138">
                  <c:v>513.800000000048</c:v>
                </c:pt>
                <c:pt idx="5139">
                  <c:v>513.900000000048</c:v>
                </c:pt>
                <c:pt idx="5140">
                  <c:v>514.000000000048</c:v>
                </c:pt>
                <c:pt idx="5141">
                  <c:v>514.100000000048</c:v>
                </c:pt>
                <c:pt idx="5142">
                  <c:v>514.200000000048</c:v>
                </c:pt>
                <c:pt idx="5143">
                  <c:v>514.300000000048</c:v>
                </c:pt>
                <c:pt idx="5144">
                  <c:v>514.400000000048</c:v>
                </c:pt>
                <c:pt idx="5145">
                  <c:v>514.500000000048</c:v>
                </c:pt>
                <c:pt idx="5146">
                  <c:v>514.600000000049</c:v>
                </c:pt>
                <c:pt idx="5147">
                  <c:v>514.700000000049</c:v>
                </c:pt>
                <c:pt idx="5148">
                  <c:v>514.800000000048</c:v>
                </c:pt>
                <c:pt idx="5149">
                  <c:v>514.900000000049</c:v>
                </c:pt>
                <c:pt idx="5150">
                  <c:v>515.000000000049</c:v>
                </c:pt>
                <c:pt idx="5151">
                  <c:v>515.100000000049</c:v>
                </c:pt>
                <c:pt idx="5152">
                  <c:v>515.200000000049</c:v>
                </c:pt>
                <c:pt idx="5153">
                  <c:v>515.300000000049</c:v>
                </c:pt>
                <c:pt idx="5154">
                  <c:v>515.400000000049</c:v>
                </c:pt>
                <c:pt idx="5155">
                  <c:v>515.500000000049</c:v>
                </c:pt>
                <c:pt idx="5156">
                  <c:v>515.600000000049</c:v>
                </c:pt>
                <c:pt idx="5157">
                  <c:v>515.700000000049</c:v>
                </c:pt>
                <c:pt idx="5158">
                  <c:v>515.800000000049</c:v>
                </c:pt>
                <c:pt idx="5159">
                  <c:v>515.900000000049</c:v>
                </c:pt>
                <c:pt idx="5160">
                  <c:v>516.000000000049</c:v>
                </c:pt>
                <c:pt idx="5161">
                  <c:v>516.100000000049</c:v>
                </c:pt>
                <c:pt idx="5162">
                  <c:v>516.200000000049</c:v>
                </c:pt>
                <c:pt idx="5163">
                  <c:v>516.300000000049</c:v>
                </c:pt>
                <c:pt idx="5164">
                  <c:v>516.400000000049</c:v>
                </c:pt>
                <c:pt idx="5165">
                  <c:v>516.500000000049</c:v>
                </c:pt>
                <c:pt idx="5166">
                  <c:v>516.600000000049</c:v>
                </c:pt>
                <c:pt idx="5167">
                  <c:v>516.700000000049</c:v>
                </c:pt>
                <c:pt idx="5168">
                  <c:v>516.800000000049</c:v>
                </c:pt>
                <c:pt idx="5169">
                  <c:v>516.900000000049</c:v>
                </c:pt>
                <c:pt idx="5170">
                  <c:v>517.000000000049</c:v>
                </c:pt>
                <c:pt idx="5171">
                  <c:v>517.100000000049</c:v>
                </c:pt>
                <c:pt idx="5172">
                  <c:v>517.200000000049</c:v>
                </c:pt>
                <c:pt idx="5173">
                  <c:v>517.300000000049</c:v>
                </c:pt>
                <c:pt idx="5174">
                  <c:v>517.400000000049</c:v>
                </c:pt>
                <c:pt idx="5175">
                  <c:v>517.500000000049</c:v>
                </c:pt>
                <c:pt idx="5176">
                  <c:v>517.600000000049</c:v>
                </c:pt>
                <c:pt idx="5177">
                  <c:v>517.700000000049</c:v>
                </c:pt>
                <c:pt idx="5178">
                  <c:v>517.800000000049</c:v>
                </c:pt>
                <c:pt idx="5179">
                  <c:v>517.900000000049</c:v>
                </c:pt>
                <c:pt idx="5180">
                  <c:v>518.000000000049</c:v>
                </c:pt>
                <c:pt idx="5181">
                  <c:v>518.100000000049</c:v>
                </c:pt>
                <c:pt idx="5182">
                  <c:v>518.200000000049</c:v>
                </c:pt>
                <c:pt idx="5183">
                  <c:v>518.300000000049</c:v>
                </c:pt>
                <c:pt idx="5184">
                  <c:v>518.400000000049</c:v>
                </c:pt>
                <c:pt idx="5185">
                  <c:v>518.500000000049</c:v>
                </c:pt>
                <c:pt idx="5186">
                  <c:v>518.600000000049</c:v>
                </c:pt>
                <c:pt idx="5187">
                  <c:v>518.700000000049</c:v>
                </c:pt>
                <c:pt idx="5188">
                  <c:v>518.800000000049</c:v>
                </c:pt>
                <c:pt idx="5189">
                  <c:v>518.900000000049</c:v>
                </c:pt>
                <c:pt idx="5190">
                  <c:v>519.000000000049</c:v>
                </c:pt>
                <c:pt idx="5191">
                  <c:v>519.100000000049</c:v>
                </c:pt>
                <c:pt idx="5192">
                  <c:v>519.20000000005</c:v>
                </c:pt>
                <c:pt idx="5193">
                  <c:v>519.30000000005</c:v>
                </c:pt>
                <c:pt idx="5194">
                  <c:v>519.40000000005</c:v>
                </c:pt>
                <c:pt idx="5195">
                  <c:v>519.50000000005</c:v>
                </c:pt>
                <c:pt idx="5196">
                  <c:v>519.60000000005</c:v>
                </c:pt>
                <c:pt idx="5197">
                  <c:v>519.70000000005</c:v>
                </c:pt>
                <c:pt idx="5198">
                  <c:v>519.80000000005</c:v>
                </c:pt>
                <c:pt idx="5199">
                  <c:v>519.90000000005</c:v>
                </c:pt>
                <c:pt idx="5200">
                  <c:v>520.00000000005</c:v>
                </c:pt>
                <c:pt idx="5201">
                  <c:v>520.10000000005</c:v>
                </c:pt>
                <c:pt idx="5202">
                  <c:v>520.20000000005</c:v>
                </c:pt>
                <c:pt idx="5203">
                  <c:v>520.30000000005</c:v>
                </c:pt>
                <c:pt idx="5204">
                  <c:v>520.40000000005</c:v>
                </c:pt>
                <c:pt idx="5205">
                  <c:v>520.50000000005</c:v>
                </c:pt>
                <c:pt idx="5206">
                  <c:v>520.60000000005</c:v>
                </c:pt>
                <c:pt idx="5207">
                  <c:v>520.70000000005</c:v>
                </c:pt>
                <c:pt idx="5208">
                  <c:v>520.80000000005</c:v>
                </c:pt>
                <c:pt idx="5209">
                  <c:v>520.90000000005</c:v>
                </c:pt>
                <c:pt idx="5210">
                  <c:v>521.00000000005</c:v>
                </c:pt>
                <c:pt idx="5211">
                  <c:v>521.10000000005</c:v>
                </c:pt>
                <c:pt idx="5212">
                  <c:v>521.20000000005</c:v>
                </c:pt>
                <c:pt idx="5213">
                  <c:v>521.30000000005</c:v>
                </c:pt>
                <c:pt idx="5214">
                  <c:v>521.40000000005</c:v>
                </c:pt>
                <c:pt idx="5215">
                  <c:v>521.50000000005</c:v>
                </c:pt>
                <c:pt idx="5216">
                  <c:v>521.60000000005</c:v>
                </c:pt>
                <c:pt idx="5217">
                  <c:v>521.70000000005</c:v>
                </c:pt>
                <c:pt idx="5218">
                  <c:v>521.80000000005</c:v>
                </c:pt>
                <c:pt idx="5219">
                  <c:v>521.90000000005</c:v>
                </c:pt>
                <c:pt idx="5220">
                  <c:v>522.00000000005</c:v>
                </c:pt>
                <c:pt idx="5221">
                  <c:v>522.10000000005</c:v>
                </c:pt>
                <c:pt idx="5222">
                  <c:v>522.20000000005</c:v>
                </c:pt>
                <c:pt idx="5223">
                  <c:v>522.30000000005</c:v>
                </c:pt>
                <c:pt idx="5224">
                  <c:v>522.40000000005</c:v>
                </c:pt>
                <c:pt idx="5225">
                  <c:v>522.50000000005</c:v>
                </c:pt>
                <c:pt idx="5226">
                  <c:v>522.60000000005</c:v>
                </c:pt>
                <c:pt idx="5227">
                  <c:v>522.70000000005</c:v>
                </c:pt>
                <c:pt idx="5228">
                  <c:v>522.80000000005</c:v>
                </c:pt>
                <c:pt idx="5229">
                  <c:v>522.90000000005</c:v>
                </c:pt>
                <c:pt idx="5230">
                  <c:v>523.00000000005</c:v>
                </c:pt>
                <c:pt idx="5231">
                  <c:v>523.10000000005</c:v>
                </c:pt>
                <c:pt idx="5232">
                  <c:v>523.20000000005</c:v>
                </c:pt>
                <c:pt idx="5233">
                  <c:v>523.30000000005</c:v>
                </c:pt>
                <c:pt idx="5234">
                  <c:v>523.40000000005</c:v>
                </c:pt>
                <c:pt idx="5235">
                  <c:v>523.500000000051</c:v>
                </c:pt>
                <c:pt idx="5236">
                  <c:v>523.600000000051</c:v>
                </c:pt>
                <c:pt idx="5237">
                  <c:v>523.700000000051</c:v>
                </c:pt>
                <c:pt idx="5238">
                  <c:v>523.800000000051</c:v>
                </c:pt>
                <c:pt idx="5239">
                  <c:v>523.900000000051</c:v>
                </c:pt>
                <c:pt idx="5240">
                  <c:v>524.000000000051</c:v>
                </c:pt>
                <c:pt idx="5241">
                  <c:v>524.100000000051</c:v>
                </c:pt>
                <c:pt idx="5242">
                  <c:v>524.200000000051</c:v>
                </c:pt>
                <c:pt idx="5243">
                  <c:v>524.300000000051</c:v>
                </c:pt>
                <c:pt idx="5244">
                  <c:v>524.400000000051</c:v>
                </c:pt>
                <c:pt idx="5245">
                  <c:v>524.500000000051</c:v>
                </c:pt>
                <c:pt idx="5246">
                  <c:v>524.600000000051</c:v>
                </c:pt>
                <c:pt idx="5247">
                  <c:v>524.700000000051</c:v>
                </c:pt>
                <c:pt idx="5248">
                  <c:v>524.800000000051</c:v>
                </c:pt>
                <c:pt idx="5249">
                  <c:v>524.900000000051</c:v>
                </c:pt>
                <c:pt idx="5250">
                  <c:v>525.000000000051</c:v>
                </c:pt>
                <c:pt idx="5251">
                  <c:v>525.100000000051</c:v>
                </c:pt>
                <c:pt idx="5252">
                  <c:v>525.200000000051</c:v>
                </c:pt>
                <c:pt idx="5253">
                  <c:v>525.300000000051</c:v>
                </c:pt>
                <c:pt idx="5254">
                  <c:v>525.400000000051</c:v>
                </c:pt>
                <c:pt idx="5255">
                  <c:v>525.500000000051</c:v>
                </c:pt>
                <c:pt idx="5256">
                  <c:v>525.600000000051</c:v>
                </c:pt>
                <c:pt idx="5257">
                  <c:v>525.700000000051</c:v>
                </c:pt>
                <c:pt idx="5258">
                  <c:v>525.800000000051</c:v>
                </c:pt>
                <c:pt idx="5259">
                  <c:v>525.900000000051</c:v>
                </c:pt>
                <c:pt idx="5260">
                  <c:v>526.000000000051</c:v>
                </c:pt>
                <c:pt idx="5261">
                  <c:v>526.100000000051</c:v>
                </c:pt>
                <c:pt idx="5262">
                  <c:v>526.200000000051</c:v>
                </c:pt>
                <c:pt idx="5263">
                  <c:v>526.300000000051</c:v>
                </c:pt>
                <c:pt idx="5264">
                  <c:v>526.400000000051</c:v>
                </c:pt>
                <c:pt idx="5265">
                  <c:v>526.500000000051</c:v>
                </c:pt>
                <c:pt idx="5266">
                  <c:v>526.600000000051</c:v>
                </c:pt>
                <c:pt idx="5267">
                  <c:v>526.700000000051</c:v>
                </c:pt>
                <c:pt idx="5268">
                  <c:v>526.800000000051</c:v>
                </c:pt>
                <c:pt idx="5269">
                  <c:v>526.900000000051</c:v>
                </c:pt>
                <c:pt idx="5270">
                  <c:v>527.000000000051</c:v>
                </c:pt>
                <c:pt idx="5271">
                  <c:v>527.100000000051</c:v>
                </c:pt>
                <c:pt idx="5272">
                  <c:v>527.200000000051</c:v>
                </c:pt>
                <c:pt idx="5273">
                  <c:v>527.300000000051</c:v>
                </c:pt>
                <c:pt idx="5274">
                  <c:v>527.400000000051</c:v>
                </c:pt>
                <c:pt idx="5275">
                  <c:v>527.500000000051</c:v>
                </c:pt>
                <c:pt idx="5276">
                  <c:v>527.600000000051</c:v>
                </c:pt>
                <c:pt idx="5277">
                  <c:v>527.700000000051</c:v>
                </c:pt>
                <c:pt idx="5278">
                  <c:v>527.800000000052</c:v>
                </c:pt>
                <c:pt idx="5279">
                  <c:v>527.900000000052</c:v>
                </c:pt>
                <c:pt idx="5280">
                  <c:v>528.000000000052</c:v>
                </c:pt>
                <c:pt idx="5281">
                  <c:v>528.100000000052</c:v>
                </c:pt>
                <c:pt idx="5282">
                  <c:v>528.200000000052</c:v>
                </c:pt>
                <c:pt idx="5283">
                  <c:v>528.300000000052</c:v>
                </c:pt>
                <c:pt idx="5284">
                  <c:v>528.400000000052</c:v>
                </c:pt>
                <c:pt idx="5285">
                  <c:v>528.500000000052</c:v>
                </c:pt>
                <c:pt idx="5286">
                  <c:v>528.600000000052</c:v>
                </c:pt>
                <c:pt idx="5287">
                  <c:v>528.700000000052</c:v>
                </c:pt>
                <c:pt idx="5288">
                  <c:v>528.800000000052</c:v>
                </c:pt>
                <c:pt idx="5289">
                  <c:v>528.900000000052</c:v>
                </c:pt>
                <c:pt idx="5290">
                  <c:v>529.000000000052</c:v>
                </c:pt>
                <c:pt idx="5291">
                  <c:v>529.100000000052</c:v>
                </c:pt>
                <c:pt idx="5292">
                  <c:v>529.200000000052</c:v>
                </c:pt>
                <c:pt idx="5293">
                  <c:v>529.300000000052</c:v>
                </c:pt>
                <c:pt idx="5294">
                  <c:v>529.400000000052</c:v>
                </c:pt>
                <c:pt idx="5295">
                  <c:v>529.500000000052</c:v>
                </c:pt>
                <c:pt idx="5296">
                  <c:v>529.600000000052</c:v>
                </c:pt>
                <c:pt idx="5297">
                  <c:v>529.700000000052</c:v>
                </c:pt>
                <c:pt idx="5298">
                  <c:v>529.800000000052</c:v>
                </c:pt>
                <c:pt idx="5299">
                  <c:v>529.900000000052</c:v>
                </c:pt>
                <c:pt idx="5300">
                  <c:v>530.000000000052</c:v>
                </c:pt>
                <c:pt idx="5301">
                  <c:v>530.100000000052</c:v>
                </c:pt>
                <c:pt idx="5302">
                  <c:v>530.200000000052</c:v>
                </c:pt>
                <c:pt idx="5303">
                  <c:v>530.300000000052</c:v>
                </c:pt>
                <c:pt idx="5304">
                  <c:v>530.400000000052</c:v>
                </c:pt>
                <c:pt idx="5305">
                  <c:v>530.500000000052</c:v>
                </c:pt>
                <c:pt idx="5306">
                  <c:v>530.600000000052</c:v>
                </c:pt>
                <c:pt idx="5307">
                  <c:v>530.700000000052</c:v>
                </c:pt>
                <c:pt idx="5308">
                  <c:v>530.800000000052</c:v>
                </c:pt>
                <c:pt idx="5309">
                  <c:v>530.900000000052</c:v>
                </c:pt>
                <c:pt idx="5310">
                  <c:v>531.000000000052</c:v>
                </c:pt>
                <c:pt idx="5311">
                  <c:v>531.100000000052</c:v>
                </c:pt>
                <c:pt idx="5312">
                  <c:v>531.200000000052</c:v>
                </c:pt>
                <c:pt idx="5313">
                  <c:v>531.300000000052</c:v>
                </c:pt>
                <c:pt idx="5314">
                  <c:v>531.400000000052</c:v>
                </c:pt>
                <c:pt idx="5315">
                  <c:v>531.500000000052</c:v>
                </c:pt>
                <c:pt idx="5316">
                  <c:v>531.600000000052</c:v>
                </c:pt>
                <c:pt idx="5317">
                  <c:v>531.700000000052</c:v>
                </c:pt>
                <c:pt idx="5318">
                  <c:v>531.800000000052</c:v>
                </c:pt>
                <c:pt idx="5319">
                  <c:v>531.900000000052</c:v>
                </c:pt>
                <c:pt idx="5320">
                  <c:v>532.000000000052</c:v>
                </c:pt>
                <c:pt idx="5321">
                  <c:v>532.100000000052</c:v>
                </c:pt>
                <c:pt idx="5322">
                  <c:v>532.200000000053</c:v>
                </c:pt>
                <c:pt idx="5323">
                  <c:v>532.300000000052</c:v>
                </c:pt>
                <c:pt idx="5324">
                  <c:v>532.400000000053</c:v>
                </c:pt>
                <c:pt idx="5325">
                  <c:v>532.500000000053</c:v>
                </c:pt>
                <c:pt idx="5326">
                  <c:v>532.600000000053</c:v>
                </c:pt>
                <c:pt idx="5327">
                  <c:v>532.700000000053</c:v>
                </c:pt>
                <c:pt idx="5328">
                  <c:v>532.800000000053</c:v>
                </c:pt>
                <c:pt idx="5329">
                  <c:v>532.900000000053</c:v>
                </c:pt>
                <c:pt idx="5330">
                  <c:v>533.000000000053</c:v>
                </c:pt>
                <c:pt idx="5331">
                  <c:v>533.100000000053</c:v>
                </c:pt>
                <c:pt idx="5332">
                  <c:v>533.200000000053</c:v>
                </c:pt>
                <c:pt idx="5333">
                  <c:v>533.300000000053</c:v>
                </c:pt>
                <c:pt idx="5334">
                  <c:v>533.400000000053</c:v>
                </c:pt>
                <c:pt idx="5335">
                  <c:v>533.500000000053</c:v>
                </c:pt>
                <c:pt idx="5336">
                  <c:v>533.600000000053</c:v>
                </c:pt>
                <c:pt idx="5337">
                  <c:v>533.700000000053</c:v>
                </c:pt>
                <c:pt idx="5338">
                  <c:v>533.800000000053</c:v>
                </c:pt>
                <c:pt idx="5339">
                  <c:v>533.900000000053</c:v>
                </c:pt>
                <c:pt idx="5340">
                  <c:v>534.000000000053</c:v>
                </c:pt>
                <c:pt idx="5341">
                  <c:v>534.100000000053</c:v>
                </c:pt>
                <c:pt idx="5342">
                  <c:v>534.200000000053</c:v>
                </c:pt>
                <c:pt idx="5343">
                  <c:v>534.300000000053</c:v>
                </c:pt>
                <c:pt idx="5344">
                  <c:v>534.400000000053</c:v>
                </c:pt>
                <c:pt idx="5345">
                  <c:v>534.500000000053</c:v>
                </c:pt>
                <c:pt idx="5346">
                  <c:v>534.600000000053</c:v>
                </c:pt>
                <c:pt idx="5347">
                  <c:v>534.700000000053</c:v>
                </c:pt>
                <c:pt idx="5348">
                  <c:v>534.800000000053</c:v>
                </c:pt>
                <c:pt idx="5349">
                  <c:v>534.900000000053</c:v>
                </c:pt>
                <c:pt idx="5350">
                  <c:v>535.000000000053</c:v>
                </c:pt>
                <c:pt idx="5351">
                  <c:v>535.100000000053</c:v>
                </c:pt>
                <c:pt idx="5352">
                  <c:v>535.200000000053</c:v>
                </c:pt>
                <c:pt idx="5353">
                  <c:v>535.300000000053</c:v>
                </c:pt>
                <c:pt idx="5354">
                  <c:v>535.400000000053</c:v>
                </c:pt>
                <c:pt idx="5355">
                  <c:v>535.500000000053</c:v>
                </c:pt>
                <c:pt idx="5356">
                  <c:v>535.600000000053</c:v>
                </c:pt>
                <c:pt idx="5357">
                  <c:v>535.700000000053</c:v>
                </c:pt>
                <c:pt idx="5358">
                  <c:v>535.800000000053</c:v>
                </c:pt>
                <c:pt idx="5359">
                  <c:v>535.900000000053</c:v>
                </c:pt>
                <c:pt idx="5360">
                  <c:v>536.000000000053</c:v>
                </c:pt>
                <c:pt idx="5361">
                  <c:v>536.100000000053</c:v>
                </c:pt>
                <c:pt idx="5362">
                  <c:v>536.200000000053</c:v>
                </c:pt>
                <c:pt idx="5363">
                  <c:v>536.300000000053</c:v>
                </c:pt>
                <c:pt idx="5364">
                  <c:v>536.400000000053</c:v>
                </c:pt>
                <c:pt idx="5365">
                  <c:v>536.500000000053</c:v>
                </c:pt>
                <c:pt idx="5366">
                  <c:v>536.600000000053</c:v>
                </c:pt>
                <c:pt idx="5367">
                  <c:v>536.700000000054</c:v>
                </c:pt>
                <c:pt idx="5368">
                  <c:v>536.800000000054</c:v>
                </c:pt>
                <c:pt idx="5369">
                  <c:v>536.900000000054</c:v>
                </c:pt>
                <c:pt idx="5370">
                  <c:v>537.000000000054</c:v>
                </c:pt>
                <c:pt idx="5371">
                  <c:v>537.100000000054</c:v>
                </c:pt>
                <c:pt idx="5372">
                  <c:v>537.200000000054</c:v>
                </c:pt>
                <c:pt idx="5373">
                  <c:v>537.300000000054</c:v>
                </c:pt>
                <c:pt idx="5374">
                  <c:v>537.400000000054</c:v>
                </c:pt>
                <c:pt idx="5375">
                  <c:v>537.500000000054</c:v>
                </c:pt>
                <c:pt idx="5376">
                  <c:v>537.600000000054</c:v>
                </c:pt>
                <c:pt idx="5377">
                  <c:v>537.700000000054</c:v>
                </c:pt>
                <c:pt idx="5378">
                  <c:v>537.800000000054</c:v>
                </c:pt>
                <c:pt idx="5379">
                  <c:v>537.900000000054</c:v>
                </c:pt>
                <c:pt idx="5380">
                  <c:v>538.000000000054</c:v>
                </c:pt>
                <c:pt idx="5381">
                  <c:v>538.100000000054</c:v>
                </c:pt>
                <c:pt idx="5382">
                  <c:v>538.200000000054</c:v>
                </c:pt>
                <c:pt idx="5383">
                  <c:v>538.300000000054</c:v>
                </c:pt>
                <c:pt idx="5384">
                  <c:v>538.400000000054</c:v>
                </c:pt>
                <c:pt idx="5385">
                  <c:v>538.500000000054</c:v>
                </c:pt>
                <c:pt idx="5386">
                  <c:v>538.600000000054</c:v>
                </c:pt>
                <c:pt idx="5387">
                  <c:v>538.700000000054</c:v>
                </c:pt>
                <c:pt idx="5388">
                  <c:v>538.800000000054</c:v>
                </c:pt>
                <c:pt idx="5389">
                  <c:v>538.900000000054</c:v>
                </c:pt>
                <c:pt idx="5390">
                  <c:v>539.000000000054</c:v>
                </c:pt>
                <c:pt idx="5391">
                  <c:v>539.100000000054</c:v>
                </c:pt>
                <c:pt idx="5392">
                  <c:v>539.200000000054</c:v>
                </c:pt>
                <c:pt idx="5393">
                  <c:v>539.300000000054</c:v>
                </c:pt>
                <c:pt idx="5394">
                  <c:v>539.400000000054</c:v>
                </c:pt>
                <c:pt idx="5395">
                  <c:v>539.500000000054</c:v>
                </c:pt>
                <c:pt idx="5396">
                  <c:v>539.600000000054</c:v>
                </c:pt>
                <c:pt idx="5397">
                  <c:v>539.700000000054</c:v>
                </c:pt>
                <c:pt idx="5398">
                  <c:v>539.800000000054</c:v>
                </c:pt>
                <c:pt idx="5399">
                  <c:v>539.900000000054</c:v>
                </c:pt>
                <c:pt idx="5400">
                  <c:v>540.000000000054</c:v>
                </c:pt>
                <c:pt idx="5401">
                  <c:v>540.100000000054</c:v>
                </c:pt>
                <c:pt idx="5402">
                  <c:v>540.200000000054</c:v>
                </c:pt>
                <c:pt idx="5403">
                  <c:v>540.300000000054</c:v>
                </c:pt>
                <c:pt idx="5404">
                  <c:v>540.400000000054</c:v>
                </c:pt>
                <c:pt idx="5405">
                  <c:v>540.500000000054</c:v>
                </c:pt>
                <c:pt idx="5406">
                  <c:v>540.600000000054</c:v>
                </c:pt>
                <c:pt idx="5407">
                  <c:v>540.700000000054</c:v>
                </c:pt>
                <c:pt idx="5408">
                  <c:v>540.800000000054</c:v>
                </c:pt>
                <c:pt idx="5409">
                  <c:v>540.900000000054</c:v>
                </c:pt>
                <c:pt idx="5410">
                  <c:v>541.000000000054</c:v>
                </c:pt>
                <c:pt idx="5411">
                  <c:v>541.100000000055</c:v>
                </c:pt>
                <c:pt idx="5412">
                  <c:v>541.200000000055</c:v>
                </c:pt>
                <c:pt idx="5413">
                  <c:v>541.300000000055</c:v>
                </c:pt>
                <c:pt idx="5414">
                  <c:v>541.400000000055</c:v>
                </c:pt>
                <c:pt idx="5415">
                  <c:v>541.500000000055</c:v>
                </c:pt>
                <c:pt idx="5416">
                  <c:v>541.600000000055</c:v>
                </c:pt>
                <c:pt idx="5417">
                  <c:v>541.700000000055</c:v>
                </c:pt>
                <c:pt idx="5418">
                  <c:v>541.800000000055</c:v>
                </c:pt>
                <c:pt idx="5419">
                  <c:v>541.900000000055</c:v>
                </c:pt>
                <c:pt idx="5420">
                  <c:v>542.000000000055</c:v>
                </c:pt>
                <c:pt idx="5421">
                  <c:v>542.100000000055</c:v>
                </c:pt>
                <c:pt idx="5422">
                  <c:v>542.200000000055</c:v>
                </c:pt>
                <c:pt idx="5423">
                  <c:v>542.300000000055</c:v>
                </c:pt>
                <c:pt idx="5424">
                  <c:v>542.400000000055</c:v>
                </c:pt>
                <c:pt idx="5425">
                  <c:v>542.500000000055</c:v>
                </c:pt>
                <c:pt idx="5426">
                  <c:v>542.600000000055</c:v>
                </c:pt>
                <c:pt idx="5427">
                  <c:v>542.700000000055</c:v>
                </c:pt>
                <c:pt idx="5428">
                  <c:v>542.800000000055</c:v>
                </c:pt>
                <c:pt idx="5429">
                  <c:v>542.900000000055</c:v>
                </c:pt>
                <c:pt idx="5430">
                  <c:v>543.000000000055</c:v>
                </c:pt>
                <c:pt idx="5431">
                  <c:v>543.100000000055</c:v>
                </c:pt>
                <c:pt idx="5432">
                  <c:v>543.200000000055</c:v>
                </c:pt>
                <c:pt idx="5433">
                  <c:v>543.300000000055</c:v>
                </c:pt>
                <c:pt idx="5434">
                  <c:v>543.400000000055</c:v>
                </c:pt>
                <c:pt idx="5435">
                  <c:v>543.500000000055</c:v>
                </c:pt>
                <c:pt idx="5436">
                  <c:v>543.600000000055</c:v>
                </c:pt>
                <c:pt idx="5437">
                  <c:v>543.700000000055</c:v>
                </c:pt>
                <c:pt idx="5438">
                  <c:v>543.800000000055</c:v>
                </c:pt>
                <c:pt idx="5439">
                  <c:v>543.900000000055</c:v>
                </c:pt>
                <c:pt idx="5440">
                  <c:v>544.000000000055</c:v>
                </c:pt>
                <c:pt idx="5441">
                  <c:v>544.100000000055</c:v>
                </c:pt>
                <c:pt idx="5442">
                  <c:v>544.200000000055</c:v>
                </c:pt>
                <c:pt idx="5443">
                  <c:v>544.300000000055</c:v>
                </c:pt>
                <c:pt idx="5444">
                  <c:v>544.400000000055</c:v>
                </c:pt>
                <c:pt idx="5445">
                  <c:v>544.500000000055</c:v>
                </c:pt>
                <c:pt idx="5446">
                  <c:v>544.600000000055</c:v>
                </c:pt>
                <c:pt idx="5447">
                  <c:v>544.700000000055</c:v>
                </c:pt>
                <c:pt idx="5448">
                  <c:v>544.800000000055</c:v>
                </c:pt>
                <c:pt idx="5449">
                  <c:v>544.900000000055</c:v>
                </c:pt>
                <c:pt idx="5450">
                  <c:v>545.000000000055</c:v>
                </c:pt>
                <c:pt idx="5451">
                  <c:v>545.100000000055</c:v>
                </c:pt>
                <c:pt idx="5452">
                  <c:v>545.200000000055</c:v>
                </c:pt>
                <c:pt idx="5453">
                  <c:v>545.300000000055</c:v>
                </c:pt>
                <c:pt idx="5454">
                  <c:v>545.400000000056</c:v>
                </c:pt>
                <c:pt idx="5455">
                  <c:v>545.500000000056</c:v>
                </c:pt>
                <c:pt idx="5456">
                  <c:v>545.600000000055</c:v>
                </c:pt>
                <c:pt idx="5457">
                  <c:v>545.700000000056</c:v>
                </c:pt>
                <c:pt idx="5458">
                  <c:v>545.800000000056</c:v>
                </c:pt>
                <c:pt idx="5459">
                  <c:v>545.900000000056</c:v>
                </c:pt>
                <c:pt idx="5460">
                  <c:v>546.000000000056</c:v>
                </c:pt>
                <c:pt idx="5461">
                  <c:v>546.100000000056</c:v>
                </c:pt>
                <c:pt idx="5462">
                  <c:v>546.200000000056</c:v>
                </c:pt>
                <c:pt idx="5463">
                  <c:v>546.300000000056</c:v>
                </c:pt>
                <c:pt idx="5464">
                  <c:v>546.400000000056</c:v>
                </c:pt>
                <c:pt idx="5465">
                  <c:v>546.500000000056</c:v>
                </c:pt>
                <c:pt idx="5466">
                  <c:v>546.600000000056</c:v>
                </c:pt>
                <c:pt idx="5467">
                  <c:v>546.700000000056</c:v>
                </c:pt>
                <c:pt idx="5468">
                  <c:v>546.800000000056</c:v>
                </c:pt>
                <c:pt idx="5469">
                  <c:v>546.900000000056</c:v>
                </c:pt>
                <c:pt idx="5470">
                  <c:v>547.000000000056</c:v>
                </c:pt>
                <c:pt idx="5471">
                  <c:v>547.100000000056</c:v>
                </c:pt>
                <c:pt idx="5472">
                  <c:v>547.200000000056</c:v>
                </c:pt>
                <c:pt idx="5473">
                  <c:v>547.300000000056</c:v>
                </c:pt>
                <c:pt idx="5474">
                  <c:v>547.400000000056</c:v>
                </c:pt>
                <c:pt idx="5475">
                  <c:v>547.500000000056</c:v>
                </c:pt>
                <c:pt idx="5476">
                  <c:v>547.600000000056</c:v>
                </c:pt>
                <c:pt idx="5477">
                  <c:v>547.700000000056</c:v>
                </c:pt>
                <c:pt idx="5478">
                  <c:v>547.800000000056</c:v>
                </c:pt>
                <c:pt idx="5479">
                  <c:v>547.900000000056</c:v>
                </c:pt>
                <c:pt idx="5480">
                  <c:v>548.000000000056</c:v>
                </c:pt>
                <c:pt idx="5481">
                  <c:v>548.100000000056</c:v>
                </c:pt>
                <c:pt idx="5482">
                  <c:v>548.200000000056</c:v>
                </c:pt>
                <c:pt idx="5483">
                  <c:v>548.300000000056</c:v>
                </c:pt>
                <c:pt idx="5484">
                  <c:v>548.400000000056</c:v>
                </c:pt>
                <c:pt idx="5485">
                  <c:v>548.500000000056</c:v>
                </c:pt>
                <c:pt idx="5486">
                  <c:v>548.600000000056</c:v>
                </c:pt>
                <c:pt idx="5487">
                  <c:v>548.700000000056</c:v>
                </c:pt>
                <c:pt idx="5488">
                  <c:v>548.800000000056</c:v>
                </c:pt>
                <c:pt idx="5489">
                  <c:v>548.900000000056</c:v>
                </c:pt>
                <c:pt idx="5490">
                  <c:v>549.000000000056</c:v>
                </c:pt>
                <c:pt idx="5491">
                  <c:v>549.100000000056</c:v>
                </c:pt>
                <c:pt idx="5492">
                  <c:v>549.200000000056</c:v>
                </c:pt>
                <c:pt idx="5493">
                  <c:v>549.300000000056</c:v>
                </c:pt>
                <c:pt idx="5494">
                  <c:v>549.400000000056</c:v>
                </c:pt>
                <c:pt idx="5495">
                  <c:v>549.500000000056</c:v>
                </c:pt>
                <c:pt idx="5496">
                  <c:v>549.600000000056</c:v>
                </c:pt>
                <c:pt idx="5497">
                  <c:v>549.700000000057</c:v>
                </c:pt>
                <c:pt idx="5498">
                  <c:v>549.800000000056</c:v>
                </c:pt>
                <c:pt idx="5499">
                  <c:v>549.900000000056</c:v>
                </c:pt>
                <c:pt idx="5500">
                  <c:v>550.000000000057</c:v>
                </c:pt>
                <c:pt idx="5501">
                  <c:v>550.100000000057</c:v>
                </c:pt>
                <c:pt idx="5502">
                  <c:v>550.200000000057</c:v>
                </c:pt>
                <c:pt idx="5503">
                  <c:v>550.300000000057</c:v>
                </c:pt>
                <c:pt idx="5504">
                  <c:v>550.400000000057</c:v>
                </c:pt>
                <c:pt idx="5505">
                  <c:v>550.500000000057</c:v>
                </c:pt>
                <c:pt idx="5506">
                  <c:v>550.600000000057</c:v>
                </c:pt>
                <c:pt idx="5507">
                  <c:v>550.700000000057</c:v>
                </c:pt>
                <c:pt idx="5508">
                  <c:v>550.800000000057</c:v>
                </c:pt>
                <c:pt idx="5509">
                  <c:v>550.900000000057</c:v>
                </c:pt>
                <c:pt idx="5510">
                  <c:v>551.000000000057</c:v>
                </c:pt>
                <c:pt idx="5511">
                  <c:v>551.100000000057</c:v>
                </c:pt>
                <c:pt idx="5512">
                  <c:v>551.200000000057</c:v>
                </c:pt>
                <c:pt idx="5513">
                  <c:v>551.300000000057</c:v>
                </c:pt>
                <c:pt idx="5514">
                  <c:v>551.400000000057</c:v>
                </c:pt>
                <c:pt idx="5515">
                  <c:v>551.500000000057</c:v>
                </c:pt>
                <c:pt idx="5516">
                  <c:v>551.600000000057</c:v>
                </c:pt>
                <c:pt idx="5517">
                  <c:v>551.700000000057</c:v>
                </c:pt>
                <c:pt idx="5518">
                  <c:v>551.800000000057</c:v>
                </c:pt>
                <c:pt idx="5519">
                  <c:v>551.900000000057</c:v>
                </c:pt>
                <c:pt idx="5520">
                  <c:v>552.000000000057</c:v>
                </c:pt>
                <c:pt idx="5521">
                  <c:v>552.100000000057</c:v>
                </c:pt>
                <c:pt idx="5522">
                  <c:v>552.200000000057</c:v>
                </c:pt>
                <c:pt idx="5523">
                  <c:v>552.300000000057</c:v>
                </c:pt>
                <c:pt idx="5524">
                  <c:v>552.400000000057</c:v>
                </c:pt>
                <c:pt idx="5525">
                  <c:v>552.500000000057</c:v>
                </c:pt>
                <c:pt idx="5526">
                  <c:v>552.600000000057</c:v>
                </c:pt>
                <c:pt idx="5527">
                  <c:v>552.700000000057</c:v>
                </c:pt>
                <c:pt idx="5528">
                  <c:v>552.800000000057</c:v>
                </c:pt>
                <c:pt idx="5529">
                  <c:v>552.900000000057</c:v>
                </c:pt>
                <c:pt idx="5530">
                  <c:v>553.000000000057</c:v>
                </c:pt>
                <c:pt idx="5531">
                  <c:v>553.100000000057</c:v>
                </c:pt>
                <c:pt idx="5532">
                  <c:v>553.200000000057</c:v>
                </c:pt>
                <c:pt idx="5533">
                  <c:v>553.300000000057</c:v>
                </c:pt>
                <c:pt idx="5534">
                  <c:v>553.400000000057</c:v>
                </c:pt>
                <c:pt idx="5535">
                  <c:v>553.500000000057</c:v>
                </c:pt>
                <c:pt idx="5536">
                  <c:v>553.600000000057</c:v>
                </c:pt>
                <c:pt idx="5537">
                  <c:v>553.700000000057</c:v>
                </c:pt>
                <c:pt idx="5538">
                  <c:v>553.800000000057</c:v>
                </c:pt>
                <c:pt idx="5539">
                  <c:v>553.900000000057</c:v>
                </c:pt>
                <c:pt idx="5540">
                  <c:v>554.000000000057</c:v>
                </c:pt>
                <c:pt idx="5541">
                  <c:v>554.100000000057</c:v>
                </c:pt>
                <c:pt idx="5542">
                  <c:v>554.200000000057</c:v>
                </c:pt>
                <c:pt idx="5543">
                  <c:v>554.300000000058</c:v>
                </c:pt>
                <c:pt idx="5544">
                  <c:v>554.400000000058</c:v>
                </c:pt>
                <c:pt idx="5545">
                  <c:v>554.500000000058</c:v>
                </c:pt>
                <c:pt idx="5546">
                  <c:v>554.600000000058</c:v>
                </c:pt>
                <c:pt idx="5547">
                  <c:v>554.700000000058</c:v>
                </c:pt>
                <c:pt idx="5548">
                  <c:v>554.800000000058</c:v>
                </c:pt>
                <c:pt idx="5549">
                  <c:v>554.900000000058</c:v>
                </c:pt>
                <c:pt idx="5550">
                  <c:v>555.000000000058</c:v>
                </c:pt>
                <c:pt idx="5551">
                  <c:v>555.100000000058</c:v>
                </c:pt>
                <c:pt idx="5552">
                  <c:v>555.200000000058</c:v>
                </c:pt>
                <c:pt idx="5553">
                  <c:v>555.300000000058</c:v>
                </c:pt>
                <c:pt idx="5554">
                  <c:v>555.400000000058</c:v>
                </c:pt>
                <c:pt idx="5555">
                  <c:v>555.500000000058</c:v>
                </c:pt>
                <c:pt idx="5556">
                  <c:v>555.600000000058</c:v>
                </c:pt>
                <c:pt idx="5557">
                  <c:v>555.700000000058</c:v>
                </c:pt>
                <c:pt idx="5558">
                  <c:v>555.800000000058</c:v>
                </c:pt>
                <c:pt idx="5559">
                  <c:v>555.900000000058</c:v>
                </c:pt>
                <c:pt idx="5560">
                  <c:v>556.000000000058</c:v>
                </c:pt>
                <c:pt idx="5561">
                  <c:v>556.100000000058</c:v>
                </c:pt>
                <c:pt idx="5562">
                  <c:v>556.200000000058</c:v>
                </c:pt>
                <c:pt idx="5563">
                  <c:v>556.300000000058</c:v>
                </c:pt>
                <c:pt idx="5564">
                  <c:v>556.400000000058</c:v>
                </c:pt>
                <c:pt idx="5565">
                  <c:v>556.500000000058</c:v>
                </c:pt>
                <c:pt idx="5566">
                  <c:v>556.600000000058</c:v>
                </c:pt>
                <c:pt idx="5567">
                  <c:v>556.700000000058</c:v>
                </c:pt>
                <c:pt idx="5568">
                  <c:v>556.800000000058</c:v>
                </c:pt>
                <c:pt idx="5569">
                  <c:v>556.900000000058</c:v>
                </c:pt>
                <c:pt idx="5570">
                  <c:v>557.000000000058</c:v>
                </c:pt>
                <c:pt idx="5571">
                  <c:v>557.100000000058</c:v>
                </c:pt>
                <c:pt idx="5572">
                  <c:v>557.200000000058</c:v>
                </c:pt>
                <c:pt idx="5573">
                  <c:v>557.300000000058</c:v>
                </c:pt>
                <c:pt idx="5574">
                  <c:v>557.400000000058</c:v>
                </c:pt>
                <c:pt idx="5575">
                  <c:v>557.500000000058</c:v>
                </c:pt>
                <c:pt idx="5576">
                  <c:v>557.600000000058</c:v>
                </c:pt>
                <c:pt idx="5577">
                  <c:v>557.700000000058</c:v>
                </c:pt>
                <c:pt idx="5578">
                  <c:v>557.800000000058</c:v>
                </c:pt>
                <c:pt idx="5579">
                  <c:v>557.900000000058</c:v>
                </c:pt>
                <c:pt idx="5580">
                  <c:v>558.000000000058</c:v>
                </c:pt>
                <c:pt idx="5581">
                  <c:v>558.100000000058</c:v>
                </c:pt>
                <c:pt idx="5582">
                  <c:v>558.200000000058</c:v>
                </c:pt>
                <c:pt idx="5583">
                  <c:v>558.300000000058</c:v>
                </c:pt>
                <c:pt idx="5584">
                  <c:v>558.400000000058</c:v>
                </c:pt>
                <c:pt idx="5585">
                  <c:v>558.500000000058</c:v>
                </c:pt>
                <c:pt idx="5586">
                  <c:v>558.600000000059</c:v>
                </c:pt>
                <c:pt idx="5587">
                  <c:v>558.700000000059</c:v>
                </c:pt>
                <c:pt idx="5588">
                  <c:v>558.800000000059</c:v>
                </c:pt>
                <c:pt idx="5589">
                  <c:v>558.900000000059</c:v>
                </c:pt>
                <c:pt idx="5590">
                  <c:v>559.000000000059</c:v>
                </c:pt>
                <c:pt idx="5591">
                  <c:v>559.100000000059</c:v>
                </c:pt>
                <c:pt idx="5592">
                  <c:v>559.200000000059</c:v>
                </c:pt>
                <c:pt idx="5593">
                  <c:v>559.300000000059</c:v>
                </c:pt>
                <c:pt idx="5594">
                  <c:v>559.400000000059</c:v>
                </c:pt>
                <c:pt idx="5595">
                  <c:v>559.500000000059</c:v>
                </c:pt>
                <c:pt idx="5596">
                  <c:v>559.600000000059</c:v>
                </c:pt>
                <c:pt idx="5597">
                  <c:v>559.700000000059</c:v>
                </c:pt>
                <c:pt idx="5598">
                  <c:v>559.800000000059</c:v>
                </c:pt>
                <c:pt idx="5599">
                  <c:v>559.900000000059</c:v>
                </c:pt>
                <c:pt idx="5600">
                  <c:v>560.000000000059</c:v>
                </c:pt>
                <c:pt idx="5601">
                  <c:v>560.100000000059</c:v>
                </c:pt>
                <c:pt idx="5602">
                  <c:v>560.200000000059</c:v>
                </c:pt>
                <c:pt idx="5603">
                  <c:v>560.300000000059</c:v>
                </c:pt>
                <c:pt idx="5604">
                  <c:v>560.400000000059</c:v>
                </c:pt>
                <c:pt idx="5605">
                  <c:v>560.500000000059</c:v>
                </c:pt>
                <c:pt idx="5606">
                  <c:v>560.600000000059</c:v>
                </c:pt>
                <c:pt idx="5607">
                  <c:v>560.700000000059</c:v>
                </c:pt>
                <c:pt idx="5608">
                  <c:v>560.800000000059</c:v>
                </c:pt>
                <c:pt idx="5609">
                  <c:v>560.900000000059</c:v>
                </c:pt>
                <c:pt idx="5610">
                  <c:v>561.000000000059</c:v>
                </c:pt>
                <c:pt idx="5611">
                  <c:v>561.100000000059</c:v>
                </c:pt>
                <c:pt idx="5612">
                  <c:v>561.200000000059</c:v>
                </c:pt>
                <c:pt idx="5613">
                  <c:v>561.300000000059</c:v>
                </c:pt>
                <c:pt idx="5614">
                  <c:v>561.400000000059</c:v>
                </c:pt>
                <c:pt idx="5615">
                  <c:v>561.500000000059</c:v>
                </c:pt>
                <c:pt idx="5616">
                  <c:v>561.600000000059</c:v>
                </c:pt>
                <c:pt idx="5617">
                  <c:v>561.700000000059</c:v>
                </c:pt>
                <c:pt idx="5618">
                  <c:v>561.800000000059</c:v>
                </c:pt>
                <c:pt idx="5619">
                  <c:v>561.900000000059</c:v>
                </c:pt>
                <c:pt idx="5620">
                  <c:v>562.000000000059</c:v>
                </c:pt>
                <c:pt idx="5621">
                  <c:v>562.100000000059</c:v>
                </c:pt>
                <c:pt idx="5622">
                  <c:v>562.200000000059</c:v>
                </c:pt>
                <c:pt idx="5623">
                  <c:v>562.300000000059</c:v>
                </c:pt>
                <c:pt idx="5624">
                  <c:v>562.400000000059</c:v>
                </c:pt>
                <c:pt idx="5625">
                  <c:v>562.500000000059</c:v>
                </c:pt>
                <c:pt idx="5626">
                  <c:v>562.600000000059</c:v>
                </c:pt>
                <c:pt idx="5627">
                  <c:v>562.700000000059</c:v>
                </c:pt>
                <c:pt idx="5628">
                  <c:v>562.800000000059</c:v>
                </c:pt>
                <c:pt idx="5629">
                  <c:v>562.900000000059</c:v>
                </c:pt>
                <c:pt idx="5630">
                  <c:v>563.00000000006</c:v>
                </c:pt>
                <c:pt idx="5631">
                  <c:v>563.100000000059</c:v>
                </c:pt>
                <c:pt idx="5632">
                  <c:v>563.20000000006</c:v>
                </c:pt>
                <c:pt idx="5633">
                  <c:v>563.30000000006</c:v>
                </c:pt>
                <c:pt idx="5634">
                  <c:v>563.40000000006</c:v>
                </c:pt>
                <c:pt idx="5635">
                  <c:v>563.50000000006</c:v>
                </c:pt>
                <c:pt idx="5636">
                  <c:v>563.60000000006</c:v>
                </c:pt>
                <c:pt idx="5637">
                  <c:v>563.70000000006</c:v>
                </c:pt>
                <c:pt idx="5638">
                  <c:v>563.80000000006</c:v>
                </c:pt>
                <c:pt idx="5639">
                  <c:v>563.90000000006</c:v>
                </c:pt>
                <c:pt idx="5640">
                  <c:v>564.00000000006</c:v>
                </c:pt>
                <c:pt idx="5641">
                  <c:v>564.10000000006</c:v>
                </c:pt>
                <c:pt idx="5642">
                  <c:v>564.20000000006</c:v>
                </c:pt>
                <c:pt idx="5643">
                  <c:v>564.30000000006</c:v>
                </c:pt>
                <c:pt idx="5644">
                  <c:v>564.40000000006</c:v>
                </c:pt>
                <c:pt idx="5645">
                  <c:v>564.50000000006</c:v>
                </c:pt>
                <c:pt idx="5646">
                  <c:v>564.60000000006</c:v>
                </c:pt>
                <c:pt idx="5647">
                  <c:v>564.70000000006</c:v>
                </c:pt>
                <c:pt idx="5648">
                  <c:v>564.80000000006</c:v>
                </c:pt>
                <c:pt idx="5649">
                  <c:v>564.90000000006</c:v>
                </c:pt>
                <c:pt idx="5650">
                  <c:v>565.00000000006</c:v>
                </c:pt>
                <c:pt idx="5651">
                  <c:v>565.10000000006</c:v>
                </c:pt>
                <c:pt idx="5652">
                  <c:v>565.20000000006</c:v>
                </c:pt>
                <c:pt idx="5653">
                  <c:v>565.30000000006</c:v>
                </c:pt>
                <c:pt idx="5654">
                  <c:v>565.40000000006</c:v>
                </c:pt>
                <c:pt idx="5655">
                  <c:v>565.50000000006</c:v>
                </c:pt>
                <c:pt idx="5656">
                  <c:v>565.60000000006</c:v>
                </c:pt>
                <c:pt idx="5657">
                  <c:v>565.70000000006</c:v>
                </c:pt>
                <c:pt idx="5658">
                  <c:v>565.80000000006</c:v>
                </c:pt>
                <c:pt idx="5659">
                  <c:v>565.90000000006</c:v>
                </c:pt>
                <c:pt idx="5660">
                  <c:v>566.00000000006</c:v>
                </c:pt>
                <c:pt idx="5661">
                  <c:v>566.10000000006</c:v>
                </c:pt>
                <c:pt idx="5662">
                  <c:v>566.20000000006</c:v>
                </c:pt>
                <c:pt idx="5663">
                  <c:v>566.30000000006</c:v>
                </c:pt>
                <c:pt idx="5664">
                  <c:v>566.40000000006</c:v>
                </c:pt>
                <c:pt idx="5665">
                  <c:v>566.50000000006</c:v>
                </c:pt>
                <c:pt idx="5666">
                  <c:v>566.60000000006</c:v>
                </c:pt>
                <c:pt idx="5667">
                  <c:v>566.70000000006</c:v>
                </c:pt>
                <c:pt idx="5668">
                  <c:v>566.80000000006</c:v>
                </c:pt>
                <c:pt idx="5669">
                  <c:v>566.90000000006</c:v>
                </c:pt>
                <c:pt idx="5670">
                  <c:v>567.00000000006</c:v>
                </c:pt>
                <c:pt idx="5671">
                  <c:v>567.10000000006</c:v>
                </c:pt>
                <c:pt idx="5672">
                  <c:v>567.20000000006</c:v>
                </c:pt>
                <c:pt idx="5673">
                  <c:v>567.30000000006</c:v>
                </c:pt>
                <c:pt idx="5674">
                  <c:v>567.40000000006</c:v>
                </c:pt>
                <c:pt idx="5675">
                  <c:v>567.500000000061</c:v>
                </c:pt>
                <c:pt idx="5676">
                  <c:v>567.600000000061</c:v>
                </c:pt>
                <c:pt idx="5677">
                  <c:v>567.700000000061</c:v>
                </c:pt>
                <c:pt idx="5678">
                  <c:v>567.800000000061</c:v>
                </c:pt>
                <c:pt idx="5679">
                  <c:v>567.900000000061</c:v>
                </c:pt>
                <c:pt idx="5680">
                  <c:v>568.000000000061</c:v>
                </c:pt>
                <c:pt idx="5681">
                  <c:v>568.100000000061</c:v>
                </c:pt>
                <c:pt idx="5682">
                  <c:v>568.200000000061</c:v>
                </c:pt>
                <c:pt idx="5683">
                  <c:v>568.300000000061</c:v>
                </c:pt>
                <c:pt idx="5684">
                  <c:v>568.400000000061</c:v>
                </c:pt>
                <c:pt idx="5685">
                  <c:v>568.500000000061</c:v>
                </c:pt>
                <c:pt idx="5686">
                  <c:v>568.600000000061</c:v>
                </c:pt>
                <c:pt idx="5687">
                  <c:v>568.700000000061</c:v>
                </c:pt>
                <c:pt idx="5688">
                  <c:v>568.800000000061</c:v>
                </c:pt>
                <c:pt idx="5689">
                  <c:v>568.900000000061</c:v>
                </c:pt>
                <c:pt idx="5690">
                  <c:v>569.000000000061</c:v>
                </c:pt>
                <c:pt idx="5691">
                  <c:v>569.100000000061</c:v>
                </c:pt>
                <c:pt idx="5692">
                  <c:v>569.200000000061</c:v>
                </c:pt>
                <c:pt idx="5693">
                  <c:v>569.300000000061</c:v>
                </c:pt>
                <c:pt idx="5694">
                  <c:v>569.400000000061</c:v>
                </c:pt>
                <c:pt idx="5695">
                  <c:v>569.500000000061</c:v>
                </c:pt>
                <c:pt idx="5696">
                  <c:v>569.600000000061</c:v>
                </c:pt>
                <c:pt idx="5697">
                  <c:v>569.700000000061</c:v>
                </c:pt>
                <c:pt idx="5698">
                  <c:v>569.800000000061</c:v>
                </c:pt>
                <c:pt idx="5699">
                  <c:v>569.900000000061</c:v>
                </c:pt>
                <c:pt idx="5700">
                  <c:v>570.000000000061</c:v>
                </c:pt>
                <c:pt idx="5701">
                  <c:v>570.100000000061</c:v>
                </c:pt>
                <c:pt idx="5702">
                  <c:v>570.200000000061</c:v>
                </c:pt>
                <c:pt idx="5703">
                  <c:v>570.300000000061</c:v>
                </c:pt>
                <c:pt idx="5704">
                  <c:v>570.400000000061</c:v>
                </c:pt>
                <c:pt idx="5705">
                  <c:v>570.500000000061</c:v>
                </c:pt>
                <c:pt idx="5706">
                  <c:v>570.600000000061</c:v>
                </c:pt>
                <c:pt idx="5707">
                  <c:v>570.700000000061</c:v>
                </c:pt>
                <c:pt idx="5708">
                  <c:v>570.800000000061</c:v>
                </c:pt>
                <c:pt idx="5709">
                  <c:v>570.900000000061</c:v>
                </c:pt>
                <c:pt idx="5710">
                  <c:v>571.000000000061</c:v>
                </c:pt>
                <c:pt idx="5711">
                  <c:v>571.100000000061</c:v>
                </c:pt>
                <c:pt idx="5712">
                  <c:v>571.200000000061</c:v>
                </c:pt>
                <c:pt idx="5713">
                  <c:v>571.300000000061</c:v>
                </c:pt>
                <c:pt idx="5714">
                  <c:v>571.400000000061</c:v>
                </c:pt>
                <c:pt idx="5715">
                  <c:v>571.500000000061</c:v>
                </c:pt>
                <c:pt idx="5716">
                  <c:v>571.600000000061</c:v>
                </c:pt>
                <c:pt idx="5717">
                  <c:v>571.700000000061</c:v>
                </c:pt>
                <c:pt idx="5718">
                  <c:v>571.800000000061</c:v>
                </c:pt>
                <c:pt idx="5719">
                  <c:v>571.900000000062</c:v>
                </c:pt>
                <c:pt idx="5720">
                  <c:v>572.000000000062</c:v>
                </c:pt>
                <c:pt idx="5721">
                  <c:v>572.100000000062</c:v>
                </c:pt>
                <c:pt idx="5722">
                  <c:v>572.200000000062</c:v>
                </c:pt>
                <c:pt idx="5723">
                  <c:v>572.300000000062</c:v>
                </c:pt>
                <c:pt idx="5724">
                  <c:v>572.400000000062</c:v>
                </c:pt>
                <c:pt idx="5725">
                  <c:v>572.500000000062</c:v>
                </c:pt>
                <c:pt idx="5726">
                  <c:v>572.600000000062</c:v>
                </c:pt>
                <c:pt idx="5727">
                  <c:v>572.700000000062</c:v>
                </c:pt>
                <c:pt idx="5728">
                  <c:v>572.800000000062</c:v>
                </c:pt>
                <c:pt idx="5729">
                  <c:v>572.900000000062</c:v>
                </c:pt>
                <c:pt idx="5730">
                  <c:v>573.000000000062</c:v>
                </c:pt>
                <c:pt idx="5731">
                  <c:v>573.100000000062</c:v>
                </c:pt>
                <c:pt idx="5732">
                  <c:v>573.200000000062</c:v>
                </c:pt>
                <c:pt idx="5733">
                  <c:v>573.300000000062</c:v>
                </c:pt>
                <c:pt idx="5734">
                  <c:v>573.400000000062</c:v>
                </c:pt>
                <c:pt idx="5735">
                  <c:v>573.500000000062</c:v>
                </c:pt>
                <c:pt idx="5736">
                  <c:v>573.600000000062</c:v>
                </c:pt>
                <c:pt idx="5737">
                  <c:v>573.700000000062</c:v>
                </c:pt>
                <c:pt idx="5738">
                  <c:v>573.800000000062</c:v>
                </c:pt>
                <c:pt idx="5739">
                  <c:v>573.900000000062</c:v>
                </c:pt>
                <c:pt idx="5740">
                  <c:v>574.000000000062</c:v>
                </c:pt>
                <c:pt idx="5741">
                  <c:v>574.100000000062</c:v>
                </c:pt>
                <c:pt idx="5742">
                  <c:v>574.200000000062</c:v>
                </c:pt>
                <c:pt idx="5743">
                  <c:v>574.300000000062</c:v>
                </c:pt>
                <c:pt idx="5744">
                  <c:v>574.400000000062</c:v>
                </c:pt>
                <c:pt idx="5745">
                  <c:v>574.500000000062</c:v>
                </c:pt>
                <c:pt idx="5746">
                  <c:v>574.600000000062</c:v>
                </c:pt>
                <c:pt idx="5747">
                  <c:v>574.700000000062</c:v>
                </c:pt>
                <c:pt idx="5748">
                  <c:v>574.800000000062</c:v>
                </c:pt>
                <c:pt idx="5749">
                  <c:v>574.900000000062</c:v>
                </c:pt>
                <c:pt idx="5750">
                  <c:v>575.000000000062</c:v>
                </c:pt>
                <c:pt idx="5751">
                  <c:v>575.100000000062</c:v>
                </c:pt>
                <c:pt idx="5752">
                  <c:v>575.200000000062</c:v>
                </c:pt>
                <c:pt idx="5753">
                  <c:v>575.300000000062</c:v>
                </c:pt>
                <c:pt idx="5754">
                  <c:v>575.400000000062</c:v>
                </c:pt>
                <c:pt idx="5755">
                  <c:v>575.500000000062</c:v>
                </c:pt>
                <c:pt idx="5756">
                  <c:v>575.600000000062</c:v>
                </c:pt>
                <c:pt idx="5757">
                  <c:v>575.700000000062</c:v>
                </c:pt>
                <c:pt idx="5758">
                  <c:v>575.800000000062</c:v>
                </c:pt>
                <c:pt idx="5759">
                  <c:v>575.900000000062</c:v>
                </c:pt>
                <c:pt idx="5760">
                  <c:v>576.000000000062</c:v>
                </c:pt>
                <c:pt idx="5761">
                  <c:v>576.100000000062</c:v>
                </c:pt>
                <c:pt idx="5762">
                  <c:v>576.200000000063</c:v>
                </c:pt>
                <c:pt idx="5763">
                  <c:v>576.300000000063</c:v>
                </c:pt>
                <c:pt idx="5764">
                  <c:v>576.400000000062</c:v>
                </c:pt>
                <c:pt idx="5765">
                  <c:v>576.500000000063</c:v>
                </c:pt>
                <c:pt idx="5766">
                  <c:v>576.600000000063</c:v>
                </c:pt>
                <c:pt idx="5767">
                  <c:v>576.700000000063</c:v>
                </c:pt>
                <c:pt idx="5768">
                  <c:v>576.800000000063</c:v>
                </c:pt>
                <c:pt idx="5769">
                  <c:v>576.900000000063</c:v>
                </c:pt>
                <c:pt idx="5770">
                  <c:v>577.000000000063</c:v>
                </c:pt>
                <c:pt idx="5771">
                  <c:v>577.100000000063</c:v>
                </c:pt>
                <c:pt idx="5772">
                  <c:v>577.200000000063</c:v>
                </c:pt>
                <c:pt idx="5773">
                  <c:v>577.300000000063</c:v>
                </c:pt>
                <c:pt idx="5774">
                  <c:v>577.400000000063</c:v>
                </c:pt>
                <c:pt idx="5775">
                  <c:v>577.500000000063</c:v>
                </c:pt>
                <c:pt idx="5776">
                  <c:v>577.600000000063</c:v>
                </c:pt>
                <c:pt idx="5777">
                  <c:v>577.700000000063</c:v>
                </c:pt>
                <c:pt idx="5778">
                  <c:v>577.800000000063</c:v>
                </c:pt>
                <c:pt idx="5779">
                  <c:v>577.900000000063</c:v>
                </c:pt>
                <c:pt idx="5780">
                  <c:v>578.000000000063</c:v>
                </c:pt>
                <c:pt idx="5781">
                  <c:v>578.100000000063</c:v>
                </c:pt>
                <c:pt idx="5782">
                  <c:v>578.200000000063</c:v>
                </c:pt>
                <c:pt idx="5783">
                  <c:v>578.300000000063</c:v>
                </c:pt>
                <c:pt idx="5784">
                  <c:v>578.400000000063</c:v>
                </c:pt>
                <c:pt idx="5785">
                  <c:v>578.500000000063</c:v>
                </c:pt>
                <c:pt idx="5786">
                  <c:v>578.600000000063</c:v>
                </c:pt>
                <c:pt idx="5787">
                  <c:v>578.700000000063</c:v>
                </c:pt>
                <c:pt idx="5788">
                  <c:v>578.800000000063</c:v>
                </c:pt>
                <c:pt idx="5789">
                  <c:v>578.900000000063</c:v>
                </c:pt>
                <c:pt idx="5790">
                  <c:v>579.000000000063</c:v>
                </c:pt>
                <c:pt idx="5791">
                  <c:v>579.100000000063</c:v>
                </c:pt>
                <c:pt idx="5792">
                  <c:v>579.200000000063</c:v>
                </c:pt>
                <c:pt idx="5793">
                  <c:v>579.300000000063</c:v>
                </c:pt>
                <c:pt idx="5794">
                  <c:v>579.400000000063</c:v>
                </c:pt>
                <c:pt idx="5795">
                  <c:v>579.500000000063</c:v>
                </c:pt>
                <c:pt idx="5796">
                  <c:v>579.600000000063</c:v>
                </c:pt>
                <c:pt idx="5797">
                  <c:v>579.700000000063</c:v>
                </c:pt>
                <c:pt idx="5798">
                  <c:v>579.800000000063</c:v>
                </c:pt>
                <c:pt idx="5799">
                  <c:v>579.900000000063</c:v>
                </c:pt>
                <c:pt idx="5800">
                  <c:v>580.000000000063</c:v>
                </c:pt>
                <c:pt idx="5801">
                  <c:v>580.100000000063</c:v>
                </c:pt>
                <c:pt idx="5802">
                  <c:v>580.200000000063</c:v>
                </c:pt>
                <c:pt idx="5803">
                  <c:v>580.300000000063</c:v>
                </c:pt>
                <c:pt idx="5804">
                  <c:v>580.400000000063</c:v>
                </c:pt>
                <c:pt idx="5805">
                  <c:v>580.500000000064</c:v>
                </c:pt>
                <c:pt idx="5806">
                  <c:v>580.600000000063</c:v>
                </c:pt>
                <c:pt idx="5807">
                  <c:v>580.700000000063</c:v>
                </c:pt>
                <c:pt idx="5808">
                  <c:v>580.800000000064</c:v>
                </c:pt>
                <c:pt idx="5809">
                  <c:v>580.900000000064</c:v>
                </c:pt>
                <c:pt idx="5810">
                  <c:v>581.000000000064</c:v>
                </c:pt>
                <c:pt idx="5811">
                  <c:v>581.100000000064</c:v>
                </c:pt>
                <c:pt idx="5812">
                  <c:v>581.200000000064</c:v>
                </c:pt>
                <c:pt idx="5813">
                  <c:v>581.300000000064</c:v>
                </c:pt>
                <c:pt idx="5814">
                  <c:v>581.400000000064</c:v>
                </c:pt>
                <c:pt idx="5815">
                  <c:v>581.500000000064</c:v>
                </c:pt>
                <c:pt idx="5816">
                  <c:v>581.600000000064</c:v>
                </c:pt>
                <c:pt idx="5817">
                  <c:v>581.700000000064</c:v>
                </c:pt>
                <c:pt idx="5818">
                  <c:v>581.800000000064</c:v>
                </c:pt>
                <c:pt idx="5819">
                  <c:v>581.900000000064</c:v>
                </c:pt>
                <c:pt idx="5820">
                  <c:v>582.000000000064</c:v>
                </c:pt>
                <c:pt idx="5821">
                  <c:v>582.100000000064</c:v>
                </c:pt>
                <c:pt idx="5822">
                  <c:v>582.200000000064</c:v>
                </c:pt>
                <c:pt idx="5823">
                  <c:v>582.300000000064</c:v>
                </c:pt>
                <c:pt idx="5824">
                  <c:v>582.400000000064</c:v>
                </c:pt>
                <c:pt idx="5825">
                  <c:v>582.500000000064</c:v>
                </c:pt>
                <c:pt idx="5826">
                  <c:v>582.600000000064</c:v>
                </c:pt>
                <c:pt idx="5827">
                  <c:v>582.700000000064</c:v>
                </c:pt>
                <c:pt idx="5828">
                  <c:v>582.800000000064</c:v>
                </c:pt>
                <c:pt idx="5829">
                  <c:v>582.900000000064</c:v>
                </c:pt>
                <c:pt idx="5830">
                  <c:v>583.000000000064</c:v>
                </c:pt>
                <c:pt idx="5831">
                  <c:v>583.100000000064</c:v>
                </c:pt>
                <c:pt idx="5832">
                  <c:v>583.200000000064</c:v>
                </c:pt>
                <c:pt idx="5833">
                  <c:v>583.300000000064</c:v>
                </c:pt>
                <c:pt idx="5834">
                  <c:v>583.400000000064</c:v>
                </c:pt>
                <c:pt idx="5835">
                  <c:v>583.500000000064</c:v>
                </c:pt>
                <c:pt idx="5836">
                  <c:v>583.600000000064</c:v>
                </c:pt>
                <c:pt idx="5837">
                  <c:v>583.700000000064</c:v>
                </c:pt>
                <c:pt idx="5838">
                  <c:v>583.800000000064</c:v>
                </c:pt>
                <c:pt idx="5839">
                  <c:v>583.900000000064</c:v>
                </c:pt>
                <c:pt idx="5840">
                  <c:v>584.000000000064</c:v>
                </c:pt>
                <c:pt idx="5841">
                  <c:v>584.100000000064</c:v>
                </c:pt>
                <c:pt idx="5842">
                  <c:v>584.200000000064</c:v>
                </c:pt>
                <c:pt idx="5843">
                  <c:v>584.300000000064</c:v>
                </c:pt>
                <c:pt idx="5844">
                  <c:v>584.400000000064</c:v>
                </c:pt>
                <c:pt idx="5845">
                  <c:v>584.500000000064</c:v>
                </c:pt>
                <c:pt idx="5846">
                  <c:v>584.600000000064</c:v>
                </c:pt>
                <c:pt idx="5847">
                  <c:v>584.700000000064</c:v>
                </c:pt>
                <c:pt idx="5848">
                  <c:v>584.800000000064</c:v>
                </c:pt>
                <c:pt idx="5849">
                  <c:v>584.900000000064</c:v>
                </c:pt>
                <c:pt idx="5850">
                  <c:v>585.000000000064</c:v>
                </c:pt>
                <c:pt idx="5851">
                  <c:v>585.100000000065</c:v>
                </c:pt>
                <c:pt idx="5852">
                  <c:v>585.200000000065</c:v>
                </c:pt>
                <c:pt idx="5853">
                  <c:v>585.300000000065</c:v>
                </c:pt>
                <c:pt idx="5854">
                  <c:v>585.400000000065</c:v>
                </c:pt>
                <c:pt idx="5855">
                  <c:v>585.500000000065</c:v>
                </c:pt>
                <c:pt idx="5856">
                  <c:v>585.600000000065</c:v>
                </c:pt>
                <c:pt idx="5857">
                  <c:v>585.700000000065</c:v>
                </c:pt>
                <c:pt idx="5858">
                  <c:v>585.800000000065</c:v>
                </c:pt>
                <c:pt idx="5859">
                  <c:v>585.900000000065</c:v>
                </c:pt>
                <c:pt idx="5860">
                  <c:v>586.000000000065</c:v>
                </c:pt>
                <c:pt idx="5861">
                  <c:v>586.100000000065</c:v>
                </c:pt>
                <c:pt idx="5862">
                  <c:v>586.200000000065</c:v>
                </c:pt>
                <c:pt idx="5863">
                  <c:v>586.300000000065</c:v>
                </c:pt>
                <c:pt idx="5864">
                  <c:v>586.400000000065</c:v>
                </c:pt>
                <c:pt idx="5865">
                  <c:v>586.500000000065</c:v>
                </c:pt>
                <c:pt idx="5866">
                  <c:v>586.600000000065</c:v>
                </c:pt>
                <c:pt idx="5867">
                  <c:v>586.700000000065</c:v>
                </c:pt>
                <c:pt idx="5868">
                  <c:v>586.800000000065</c:v>
                </c:pt>
                <c:pt idx="5869">
                  <c:v>586.900000000065</c:v>
                </c:pt>
                <c:pt idx="5870">
                  <c:v>587.000000000065</c:v>
                </c:pt>
                <c:pt idx="5871">
                  <c:v>587.100000000065</c:v>
                </c:pt>
                <c:pt idx="5872">
                  <c:v>587.200000000065</c:v>
                </c:pt>
                <c:pt idx="5873">
                  <c:v>587.300000000065</c:v>
                </c:pt>
                <c:pt idx="5874">
                  <c:v>587.400000000065</c:v>
                </c:pt>
                <c:pt idx="5875">
                  <c:v>587.500000000065</c:v>
                </c:pt>
                <c:pt idx="5876">
                  <c:v>587.600000000065</c:v>
                </c:pt>
                <c:pt idx="5877">
                  <c:v>587.700000000065</c:v>
                </c:pt>
                <c:pt idx="5878">
                  <c:v>587.800000000065</c:v>
                </c:pt>
                <c:pt idx="5879">
                  <c:v>587.900000000065</c:v>
                </c:pt>
                <c:pt idx="5880">
                  <c:v>588.000000000065</c:v>
                </c:pt>
                <c:pt idx="5881">
                  <c:v>588.100000000065</c:v>
                </c:pt>
                <c:pt idx="5882">
                  <c:v>588.200000000065</c:v>
                </c:pt>
                <c:pt idx="5883">
                  <c:v>588.300000000065</c:v>
                </c:pt>
                <c:pt idx="5884">
                  <c:v>588.400000000065</c:v>
                </c:pt>
                <c:pt idx="5885">
                  <c:v>588.500000000065</c:v>
                </c:pt>
                <c:pt idx="5886">
                  <c:v>588.600000000065</c:v>
                </c:pt>
                <c:pt idx="5887">
                  <c:v>588.700000000065</c:v>
                </c:pt>
                <c:pt idx="5888">
                  <c:v>588.800000000065</c:v>
                </c:pt>
                <c:pt idx="5889">
                  <c:v>588.900000000065</c:v>
                </c:pt>
                <c:pt idx="5890">
                  <c:v>589.000000000065</c:v>
                </c:pt>
                <c:pt idx="5891">
                  <c:v>589.100000000065</c:v>
                </c:pt>
                <c:pt idx="5892">
                  <c:v>589.200000000065</c:v>
                </c:pt>
                <c:pt idx="5893">
                  <c:v>589.300000000065</c:v>
                </c:pt>
                <c:pt idx="5894">
                  <c:v>589.400000000066</c:v>
                </c:pt>
                <c:pt idx="5895">
                  <c:v>589.500000000066</c:v>
                </c:pt>
                <c:pt idx="5896">
                  <c:v>589.600000000066</c:v>
                </c:pt>
                <c:pt idx="5897">
                  <c:v>589.700000000066</c:v>
                </c:pt>
                <c:pt idx="5898">
                  <c:v>589.800000000066</c:v>
                </c:pt>
                <c:pt idx="5899">
                  <c:v>589.900000000066</c:v>
                </c:pt>
                <c:pt idx="5900">
                  <c:v>590.000000000066</c:v>
                </c:pt>
                <c:pt idx="5901">
                  <c:v>590.100000000066</c:v>
                </c:pt>
                <c:pt idx="5902">
                  <c:v>590.200000000066</c:v>
                </c:pt>
                <c:pt idx="5903">
                  <c:v>590.300000000066</c:v>
                </c:pt>
                <c:pt idx="5904">
                  <c:v>590.400000000066</c:v>
                </c:pt>
                <c:pt idx="5905">
                  <c:v>590.500000000066</c:v>
                </c:pt>
                <c:pt idx="5906">
                  <c:v>590.600000000066</c:v>
                </c:pt>
                <c:pt idx="5907">
                  <c:v>590.700000000066</c:v>
                </c:pt>
                <c:pt idx="5908">
                  <c:v>590.800000000066</c:v>
                </c:pt>
                <c:pt idx="5909">
                  <c:v>590.900000000066</c:v>
                </c:pt>
                <c:pt idx="5910">
                  <c:v>591.000000000066</c:v>
                </c:pt>
                <c:pt idx="5911">
                  <c:v>591.100000000066</c:v>
                </c:pt>
                <c:pt idx="5912">
                  <c:v>591.200000000066</c:v>
                </c:pt>
                <c:pt idx="5913">
                  <c:v>591.300000000066</c:v>
                </c:pt>
                <c:pt idx="5914">
                  <c:v>591.400000000066</c:v>
                </c:pt>
                <c:pt idx="5915">
                  <c:v>591.500000000066</c:v>
                </c:pt>
                <c:pt idx="5916">
                  <c:v>591.600000000066</c:v>
                </c:pt>
                <c:pt idx="5917">
                  <c:v>591.700000000066</c:v>
                </c:pt>
                <c:pt idx="5918">
                  <c:v>591.800000000066</c:v>
                </c:pt>
                <c:pt idx="5919">
                  <c:v>591.900000000066</c:v>
                </c:pt>
                <c:pt idx="5920">
                  <c:v>592.000000000066</c:v>
                </c:pt>
                <c:pt idx="5921">
                  <c:v>592.100000000066</c:v>
                </c:pt>
                <c:pt idx="5922">
                  <c:v>592.200000000066</c:v>
                </c:pt>
                <c:pt idx="5923">
                  <c:v>592.300000000066</c:v>
                </c:pt>
                <c:pt idx="5924">
                  <c:v>592.400000000066</c:v>
                </c:pt>
                <c:pt idx="5925">
                  <c:v>592.500000000066</c:v>
                </c:pt>
                <c:pt idx="5926">
                  <c:v>592.600000000066</c:v>
                </c:pt>
                <c:pt idx="5927">
                  <c:v>592.700000000066</c:v>
                </c:pt>
                <c:pt idx="5928">
                  <c:v>592.800000000066</c:v>
                </c:pt>
                <c:pt idx="5929">
                  <c:v>592.900000000066</c:v>
                </c:pt>
                <c:pt idx="5930">
                  <c:v>593.000000000066</c:v>
                </c:pt>
                <c:pt idx="5931">
                  <c:v>593.100000000066</c:v>
                </c:pt>
                <c:pt idx="5932">
                  <c:v>593.200000000066</c:v>
                </c:pt>
                <c:pt idx="5933">
                  <c:v>593.300000000066</c:v>
                </c:pt>
                <c:pt idx="5934">
                  <c:v>593.400000000066</c:v>
                </c:pt>
                <c:pt idx="5935">
                  <c:v>593.500000000066</c:v>
                </c:pt>
                <c:pt idx="5936">
                  <c:v>593.600000000066</c:v>
                </c:pt>
                <c:pt idx="5937">
                  <c:v>593.700000000066</c:v>
                </c:pt>
                <c:pt idx="5938">
                  <c:v>593.800000000067</c:v>
                </c:pt>
                <c:pt idx="5939">
                  <c:v>593.900000000066</c:v>
                </c:pt>
                <c:pt idx="5940">
                  <c:v>594.000000000067</c:v>
                </c:pt>
                <c:pt idx="5941">
                  <c:v>594.100000000067</c:v>
                </c:pt>
                <c:pt idx="5942">
                  <c:v>594.200000000067</c:v>
                </c:pt>
                <c:pt idx="5943">
                  <c:v>594.300000000067</c:v>
                </c:pt>
                <c:pt idx="5944">
                  <c:v>594.400000000067</c:v>
                </c:pt>
                <c:pt idx="5945">
                  <c:v>594.500000000067</c:v>
                </c:pt>
                <c:pt idx="5946">
                  <c:v>594.600000000067</c:v>
                </c:pt>
                <c:pt idx="5947">
                  <c:v>594.700000000067</c:v>
                </c:pt>
                <c:pt idx="5948">
                  <c:v>594.800000000067</c:v>
                </c:pt>
                <c:pt idx="5949">
                  <c:v>594.900000000067</c:v>
                </c:pt>
                <c:pt idx="5950">
                  <c:v>595.000000000067</c:v>
                </c:pt>
                <c:pt idx="5951">
                  <c:v>595.100000000067</c:v>
                </c:pt>
                <c:pt idx="5952">
                  <c:v>595.200000000067</c:v>
                </c:pt>
                <c:pt idx="5953">
                  <c:v>595.300000000067</c:v>
                </c:pt>
                <c:pt idx="5954">
                  <c:v>595.400000000067</c:v>
                </c:pt>
                <c:pt idx="5955">
                  <c:v>595.500000000067</c:v>
                </c:pt>
                <c:pt idx="5956">
                  <c:v>595.600000000067</c:v>
                </c:pt>
                <c:pt idx="5957">
                  <c:v>595.700000000067</c:v>
                </c:pt>
                <c:pt idx="5958">
                  <c:v>595.800000000067</c:v>
                </c:pt>
                <c:pt idx="5959">
                  <c:v>595.900000000067</c:v>
                </c:pt>
                <c:pt idx="5960">
                  <c:v>596.000000000067</c:v>
                </c:pt>
                <c:pt idx="5961">
                  <c:v>596.100000000067</c:v>
                </c:pt>
                <c:pt idx="5962">
                  <c:v>596.200000000067</c:v>
                </c:pt>
                <c:pt idx="5963">
                  <c:v>596.300000000067</c:v>
                </c:pt>
                <c:pt idx="5964">
                  <c:v>596.400000000067</c:v>
                </c:pt>
                <c:pt idx="5965">
                  <c:v>596.500000000067</c:v>
                </c:pt>
                <c:pt idx="5966">
                  <c:v>596.600000000067</c:v>
                </c:pt>
                <c:pt idx="5967">
                  <c:v>596.700000000067</c:v>
                </c:pt>
                <c:pt idx="5968">
                  <c:v>596.800000000067</c:v>
                </c:pt>
                <c:pt idx="5969">
                  <c:v>596.900000000067</c:v>
                </c:pt>
                <c:pt idx="5970">
                  <c:v>597.000000000067</c:v>
                </c:pt>
                <c:pt idx="5971">
                  <c:v>597.100000000067</c:v>
                </c:pt>
                <c:pt idx="5972">
                  <c:v>597.200000000067</c:v>
                </c:pt>
                <c:pt idx="5973">
                  <c:v>597.300000000067</c:v>
                </c:pt>
                <c:pt idx="5974">
                  <c:v>597.400000000067</c:v>
                </c:pt>
                <c:pt idx="5975">
                  <c:v>597.500000000067</c:v>
                </c:pt>
                <c:pt idx="5976">
                  <c:v>597.600000000067</c:v>
                </c:pt>
                <c:pt idx="5977">
                  <c:v>597.700000000067</c:v>
                </c:pt>
                <c:pt idx="5978">
                  <c:v>597.800000000067</c:v>
                </c:pt>
                <c:pt idx="5979">
                  <c:v>597.900000000067</c:v>
                </c:pt>
                <c:pt idx="5980">
                  <c:v>598.000000000067</c:v>
                </c:pt>
                <c:pt idx="5981">
                  <c:v>598.100000000067</c:v>
                </c:pt>
                <c:pt idx="5982">
                  <c:v>598.200000000067</c:v>
                </c:pt>
                <c:pt idx="5983">
                  <c:v>598.300000000067</c:v>
                </c:pt>
                <c:pt idx="5984">
                  <c:v>598.400000000068</c:v>
                </c:pt>
                <c:pt idx="5985">
                  <c:v>598.500000000068</c:v>
                </c:pt>
                <c:pt idx="5986">
                  <c:v>598.600000000068</c:v>
                </c:pt>
                <c:pt idx="5987">
                  <c:v>598.700000000068</c:v>
                </c:pt>
                <c:pt idx="5988">
                  <c:v>598.800000000068</c:v>
                </c:pt>
                <c:pt idx="5989">
                  <c:v>598.900000000068</c:v>
                </c:pt>
                <c:pt idx="5990">
                  <c:v>599.000000000068</c:v>
                </c:pt>
                <c:pt idx="5991">
                  <c:v>599.100000000068</c:v>
                </c:pt>
                <c:pt idx="5992">
                  <c:v>599.200000000068</c:v>
                </c:pt>
                <c:pt idx="5993">
                  <c:v>599.300000000068</c:v>
                </c:pt>
                <c:pt idx="5994">
                  <c:v>599.400000000068</c:v>
                </c:pt>
                <c:pt idx="5995">
                  <c:v>599.500000000068</c:v>
                </c:pt>
                <c:pt idx="5996">
                  <c:v>599.600000000068</c:v>
                </c:pt>
                <c:pt idx="5997">
                  <c:v>599.700000000068</c:v>
                </c:pt>
                <c:pt idx="5998">
                  <c:v>599.800000000068</c:v>
                </c:pt>
                <c:pt idx="5999">
                  <c:v>599.900000000068</c:v>
                </c:pt>
                <c:pt idx="6000">
                  <c:v>600.000000000068</c:v>
                </c:pt>
                <c:pt idx="6001">
                  <c:v>600.100000000068</c:v>
                </c:pt>
                <c:pt idx="6002">
                  <c:v>600.200000000068</c:v>
                </c:pt>
                <c:pt idx="6003">
                  <c:v>600.300000000068</c:v>
                </c:pt>
                <c:pt idx="6004">
                  <c:v>600.400000000068</c:v>
                </c:pt>
                <c:pt idx="6005">
                  <c:v>600.500000000068</c:v>
                </c:pt>
                <c:pt idx="6006">
                  <c:v>600.600000000068</c:v>
                </c:pt>
                <c:pt idx="6007">
                  <c:v>600.700000000068</c:v>
                </c:pt>
                <c:pt idx="6008">
                  <c:v>600.800000000068</c:v>
                </c:pt>
                <c:pt idx="6009">
                  <c:v>600.900000000068</c:v>
                </c:pt>
                <c:pt idx="6010">
                  <c:v>601.000000000068</c:v>
                </c:pt>
                <c:pt idx="6011">
                  <c:v>601.100000000068</c:v>
                </c:pt>
                <c:pt idx="6012">
                  <c:v>601.200000000068</c:v>
                </c:pt>
                <c:pt idx="6013">
                  <c:v>601.300000000068</c:v>
                </c:pt>
                <c:pt idx="6014">
                  <c:v>601.400000000068</c:v>
                </c:pt>
                <c:pt idx="6015">
                  <c:v>601.500000000068</c:v>
                </c:pt>
                <c:pt idx="6016">
                  <c:v>601.600000000068</c:v>
                </c:pt>
                <c:pt idx="6017">
                  <c:v>601.700000000068</c:v>
                </c:pt>
                <c:pt idx="6018">
                  <c:v>601.800000000068</c:v>
                </c:pt>
                <c:pt idx="6019">
                  <c:v>601.900000000068</c:v>
                </c:pt>
                <c:pt idx="6020">
                  <c:v>602.000000000068</c:v>
                </c:pt>
                <c:pt idx="6021">
                  <c:v>602.100000000068</c:v>
                </c:pt>
                <c:pt idx="6022">
                  <c:v>602.200000000068</c:v>
                </c:pt>
                <c:pt idx="6023">
                  <c:v>602.300000000068</c:v>
                </c:pt>
                <c:pt idx="6024">
                  <c:v>602.400000000068</c:v>
                </c:pt>
                <c:pt idx="6025">
                  <c:v>602.500000000068</c:v>
                </c:pt>
                <c:pt idx="6026">
                  <c:v>602.600000000068</c:v>
                </c:pt>
                <c:pt idx="6027">
                  <c:v>602.700000000069</c:v>
                </c:pt>
                <c:pt idx="6028">
                  <c:v>602.800000000069</c:v>
                </c:pt>
                <c:pt idx="6029">
                  <c:v>602.900000000069</c:v>
                </c:pt>
                <c:pt idx="6030">
                  <c:v>603.000000000069</c:v>
                </c:pt>
                <c:pt idx="6031">
                  <c:v>603.100000000069</c:v>
                </c:pt>
                <c:pt idx="6032">
                  <c:v>603.200000000069</c:v>
                </c:pt>
                <c:pt idx="6033">
                  <c:v>603.300000000069</c:v>
                </c:pt>
                <c:pt idx="6034">
                  <c:v>603.400000000069</c:v>
                </c:pt>
                <c:pt idx="6035">
                  <c:v>603.500000000069</c:v>
                </c:pt>
                <c:pt idx="6036">
                  <c:v>603.600000000069</c:v>
                </c:pt>
                <c:pt idx="6037">
                  <c:v>603.700000000069</c:v>
                </c:pt>
                <c:pt idx="6038">
                  <c:v>603.800000000069</c:v>
                </c:pt>
                <c:pt idx="6039">
                  <c:v>603.900000000069</c:v>
                </c:pt>
                <c:pt idx="6040">
                  <c:v>604.000000000069</c:v>
                </c:pt>
                <c:pt idx="6041">
                  <c:v>604.100000000069</c:v>
                </c:pt>
                <c:pt idx="6042">
                  <c:v>604.200000000069</c:v>
                </c:pt>
                <c:pt idx="6043">
                  <c:v>604.300000000069</c:v>
                </c:pt>
                <c:pt idx="6044">
                  <c:v>604.400000000069</c:v>
                </c:pt>
                <c:pt idx="6045">
                  <c:v>604.500000000069</c:v>
                </c:pt>
                <c:pt idx="6046">
                  <c:v>604.600000000069</c:v>
                </c:pt>
                <c:pt idx="6047">
                  <c:v>604.700000000069</c:v>
                </c:pt>
                <c:pt idx="6048">
                  <c:v>604.800000000069</c:v>
                </c:pt>
                <c:pt idx="6049">
                  <c:v>604.900000000069</c:v>
                </c:pt>
                <c:pt idx="6050">
                  <c:v>605.000000000069</c:v>
                </c:pt>
                <c:pt idx="6051">
                  <c:v>605.100000000069</c:v>
                </c:pt>
                <c:pt idx="6052">
                  <c:v>605.200000000069</c:v>
                </c:pt>
                <c:pt idx="6053">
                  <c:v>605.300000000069</c:v>
                </c:pt>
                <c:pt idx="6054">
                  <c:v>605.400000000069</c:v>
                </c:pt>
                <c:pt idx="6055">
                  <c:v>605.500000000069</c:v>
                </c:pt>
                <c:pt idx="6056">
                  <c:v>605.600000000069</c:v>
                </c:pt>
                <c:pt idx="6057">
                  <c:v>605.700000000069</c:v>
                </c:pt>
                <c:pt idx="6058">
                  <c:v>605.800000000069</c:v>
                </c:pt>
                <c:pt idx="6059">
                  <c:v>605.900000000069</c:v>
                </c:pt>
                <c:pt idx="6060">
                  <c:v>606.000000000069</c:v>
                </c:pt>
                <c:pt idx="6061">
                  <c:v>606.100000000069</c:v>
                </c:pt>
                <c:pt idx="6062">
                  <c:v>606.200000000069</c:v>
                </c:pt>
                <c:pt idx="6063">
                  <c:v>606.300000000069</c:v>
                </c:pt>
                <c:pt idx="6064">
                  <c:v>606.400000000069</c:v>
                </c:pt>
                <c:pt idx="6065">
                  <c:v>606.500000000069</c:v>
                </c:pt>
                <c:pt idx="6066">
                  <c:v>606.600000000069</c:v>
                </c:pt>
                <c:pt idx="6067">
                  <c:v>606.700000000069</c:v>
                </c:pt>
                <c:pt idx="6068">
                  <c:v>606.800000000069</c:v>
                </c:pt>
                <c:pt idx="6069">
                  <c:v>606.900000000069</c:v>
                </c:pt>
                <c:pt idx="6070">
                  <c:v>607.00000000007</c:v>
                </c:pt>
                <c:pt idx="6071">
                  <c:v>607.10000000007</c:v>
                </c:pt>
                <c:pt idx="6072">
                  <c:v>607.20000000007</c:v>
                </c:pt>
                <c:pt idx="6073">
                  <c:v>607.30000000007</c:v>
                </c:pt>
                <c:pt idx="6074">
                  <c:v>607.40000000007</c:v>
                </c:pt>
                <c:pt idx="6075">
                  <c:v>607.50000000007</c:v>
                </c:pt>
                <c:pt idx="6076">
                  <c:v>607.60000000007</c:v>
                </c:pt>
                <c:pt idx="6077">
                  <c:v>607.70000000007</c:v>
                </c:pt>
                <c:pt idx="6078">
                  <c:v>607.80000000007</c:v>
                </c:pt>
                <c:pt idx="6079">
                  <c:v>607.90000000007</c:v>
                </c:pt>
                <c:pt idx="6080">
                  <c:v>608.00000000007</c:v>
                </c:pt>
                <c:pt idx="6081">
                  <c:v>608.10000000007</c:v>
                </c:pt>
                <c:pt idx="6082">
                  <c:v>608.20000000007</c:v>
                </c:pt>
                <c:pt idx="6083">
                  <c:v>608.30000000007</c:v>
                </c:pt>
                <c:pt idx="6084">
                  <c:v>608.40000000007</c:v>
                </c:pt>
                <c:pt idx="6085">
                  <c:v>608.50000000007</c:v>
                </c:pt>
                <c:pt idx="6086">
                  <c:v>608.60000000007</c:v>
                </c:pt>
                <c:pt idx="6087">
                  <c:v>608.70000000007</c:v>
                </c:pt>
                <c:pt idx="6088">
                  <c:v>608.80000000007</c:v>
                </c:pt>
                <c:pt idx="6089">
                  <c:v>608.90000000007</c:v>
                </c:pt>
                <c:pt idx="6090">
                  <c:v>609.00000000007</c:v>
                </c:pt>
                <c:pt idx="6091">
                  <c:v>609.10000000007</c:v>
                </c:pt>
                <c:pt idx="6092">
                  <c:v>609.20000000007</c:v>
                </c:pt>
                <c:pt idx="6093">
                  <c:v>609.30000000007</c:v>
                </c:pt>
                <c:pt idx="6094">
                  <c:v>609.40000000007</c:v>
                </c:pt>
                <c:pt idx="6095">
                  <c:v>609.50000000007</c:v>
                </c:pt>
                <c:pt idx="6096">
                  <c:v>609.60000000007</c:v>
                </c:pt>
                <c:pt idx="6097">
                  <c:v>609.70000000007</c:v>
                </c:pt>
                <c:pt idx="6098">
                  <c:v>609.80000000007</c:v>
                </c:pt>
                <c:pt idx="6099">
                  <c:v>609.90000000007</c:v>
                </c:pt>
                <c:pt idx="6100">
                  <c:v>610.00000000007</c:v>
                </c:pt>
                <c:pt idx="6101">
                  <c:v>610.10000000007</c:v>
                </c:pt>
                <c:pt idx="6102">
                  <c:v>610.20000000007</c:v>
                </c:pt>
                <c:pt idx="6103">
                  <c:v>610.30000000007</c:v>
                </c:pt>
                <c:pt idx="6104">
                  <c:v>610.40000000007</c:v>
                </c:pt>
                <c:pt idx="6105">
                  <c:v>610.50000000007</c:v>
                </c:pt>
                <c:pt idx="6106">
                  <c:v>610.60000000007</c:v>
                </c:pt>
                <c:pt idx="6107">
                  <c:v>610.70000000007</c:v>
                </c:pt>
                <c:pt idx="6108">
                  <c:v>610.80000000007</c:v>
                </c:pt>
                <c:pt idx="6109">
                  <c:v>610.90000000007</c:v>
                </c:pt>
                <c:pt idx="6110">
                  <c:v>611.00000000007</c:v>
                </c:pt>
                <c:pt idx="6111">
                  <c:v>611.10000000007</c:v>
                </c:pt>
                <c:pt idx="6112">
                  <c:v>611.20000000007</c:v>
                </c:pt>
                <c:pt idx="6113">
                  <c:v>611.300000000071</c:v>
                </c:pt>
                <c:pt idx="6114">
                  <c:v>611.40000000007</c:v>
                </c:pt>
                <c:pt idx="6115">
                  <c:v>611.50000000007</c:v>
                </c:pt>
                <c:pt idx="6116">
                  <c:v>611.600000000071</c:v>
                </c:pt>
                <c:pt idx="6117">
                  <c:v>611.700000000071</c:v>
                </c:pt>
                <c:pt idx="6118">
                  <c:v>611.800000000071</c:v>
                </c:pt>
                <c:pt idx="6119">
                  <c:v>611.900000000071</c:v>
                </c:pt>
                <c:pt idx="6120">
                  <c:v>612.000000000071</c:v>
                </c:pt>
                <c:pt idx="6121">
                  <c:v>612.100000000071</c:v>
                </c:pt>
                <c:pt idx="6122">
                  <c:v>612.200000000071</c:v>
                </c:pt>
                <c:pt idx="6123">
                  <c:v>612.300000000071</c:v>
                </c:pt>
                <c:pt idx="6124">
                  <c:v>612.400000000071</c:v>
                </c:pt>
                <c:pt idx="6125">
                  <c:v>612.500000000071</c:v>
                </c:pt>
                <c:pt idx="6126">
                  <c:v>612.600000000071</c:v>
                </c:pt>
                <c:pt idx="6127">
                  <c:v>612.700000000071</c:v>
                </c:pt>
                <c:pt idx="6128">
                  <c:v>612.800000000071</c:v>
                </c:pt>
                <c:pt idx="6129">
                  <c:v>612.900000000071</c:v>
                </c:pt>
                <c:pt idx="6130">
                  <c:v>613.000000000071</c:v>
                </c:pt>
                <c:pt idx="6131">
                  <c:v>613.100000000071</c:v>
                </c:pt>
                <c:pt idx="6132">
                  <c:v>613.200000000071</c:v>
                </c:pt>
                <c:pt idx="6133">
                  <c:v>613.300000000071</c:v>
                </c:pt>
                <c:pt idx="6134">
                  <c:v>613.400000000071</c:v>
                </c:pt>
                <c:pt idx="6135">
                  <c:v>613.500000000071</c:v>
                </c:pt>
                <c:pt idx="6136">
                  <c:v>613.600000000071</c:v>
                </c:pt>
                <c:pt idx="6137">
                  <c:v>613.700000000071</c:v>
                </c:pt>
                <c:pt idx="6138">
                  <c:v>613.800000000071</c:v>
                </c:pt>
                <c:pt idx="6139">
                  <c:v>613.900000000071</c:v>
                </c:pt>
                <c:pt idx="6140">
                  <c:v>614.000000000071</c:v>
                </c:pt>
                <c:pt idx="6141">
                  <c:v>614.100000000071</c:v>
                </c:pt>
                <c:pt idx="6142">
                  <c:v>614.200000000071</c:v>
                </c:pt>
                <c:pt idx="6143">
                  <c:v>614.300000000071</c:v>
                </c:pt>
                <c:pt idx="6144">
                  <c:v>614.400000000071</c:v>
                </c:pt>
                <c:pt idx="6145">
                  <c:v>614.500000000071</c:v>
                </c:pt>
                <c:pt idx="6146">
                  <c:v>614.600000000071</c:v>
                </c:pt>
                <c:pt idx="6147">
                  <c:v>614.700000000071</c:v>
                </c:pt>
                <c:pt idx="6148">
                  <c:v>614.800000000071</c:v>
                </c:pt>
                <c:pt idx="6149">
                  <c:v>614.900000000071</c:v>
                </c:pt>
                <c:pt idx="6150">
                  <c:v>615.000000000071</c:v>
                </c:pt>
                <c:pt idx="6151">
                  <c:v>615.100000000071</c:v>
                </c:pt>
                <c:pt idx="6152">
                  <c:v>615.200000000071</c:v>
                </c:pt>
                <c:pt idx="6153">
                  <c:v>615.300000000071</c:v>
                </c:pt>
                <c:pt idx="6154">
                  <c:v>615.400000000071</c:v>
                </c:pt>
                <c:pt idx="6155">
                  <c:v>615.500000000071</c:v>
                </c:pt>
                <c:pt idx="6156">
                  <c:v>615.600000000071</c:v>
                </c:pt>
                <c:pt idx="6157">
                  <c:v>615.700000000071</c:v>
                </c:pt>
                <c:pt idx="6158">
                  <c:v>615.800000000071</c:v>
                </c:pt>
                <c:pt idx="6159">
                  <c:v>615.900000000072</c:v>
                </c:pt>
                <c:pt idx="6160">
                  <c:v>616.000000000072</c:v>
                </c:pt>
                <c:pt idx="6161">
                  <c:v>616.100000000072</c:v>
                </c:pt>
                <c:pt idx="6162">
                  <c:v>616.200000000072</c:v>
                </c:pt>
                <c:pt idx="6163">
                  <c:v>616.300000000072</c:v>
                </c:pt>
                <c:pt idx="6164">
                  <c:v>616.400000000072</c:v>
                </c:pt>
                <c:pt idx="6165">
                  <c:v>616.500000000072</c:v>
                </c:pt>
                <c:pt idx="6166">
                  <c:v>616.600000000072</c:v>
                </c:pt>
                <c:pt idx="6167">
                  <c:v>616.700000000072</c:v>
                </c:pt>
                <c:pt idx="6168">
                  <c:v>616.800000000072</c:v>
                </c:pt>
                <c:pt idx="6169">
                  <c:v>616.900000000072</c:v>
                </c:pt>
                <c:pt idx="6170">
                  <c:v>617.000000000072</c:v>
                </c:pt>
                <c:pt idx="6171">
                  <c:v>617.100000000072</c:v>
                </c:pt>
                <c:pt idx="6172">
                  <c:v>617.200000000072</c:v>
                </c:pt>
                <c:pt idx="6173">
                  <c:v>617.300000000072</c:v>
                </c:pt>
                <c:pt idx="6174">
                  <c:v>617.400000000072</c:v>
                </c:pt>
                <c:pt idx="6175">
                  <c:v>617.500000000072</c:v>
                </c:pt>
                <c:pt idx="6176">
                  <c:v>617.600000000072</c:v>
                </c:pt>
                <c:pt idx="6177">
                  <c:v>617.700000000072</c:v>
                </c:pt>
                <c:pt idx="6178">
                  <c:v>617.800000000072</c:v>
                </c:pt>
                <c:pt idx="6179">
                  <c:v>617.900000000072</c:v>
                </c:pt>
                <c:pt idx="6180">
                  <c:v>618.000000000072</c:v>
                </c:pt>
                <c:pt idx="6181">
                  <c:v>618.100000000072</c:v>
                </c:pt>
                <c:pt idx="6182">
                  <c:v>618.200000000072</c:v>
                </c:pt>
                <c:pt idx="6183">
                  <c:v>618.300000000072</c:v>
                </c:pt>
                <c:pt idx="6184">
                  <c:v>618.400000000072</c:v>
                </c:pt>
                <c:pt idx="6185">
                  <c:v>618.500000000072</c:v>
                </c:pt>
                <c:pt idx="6186">
                  <c:v>618.600000000072</c:v>
                </c:pt>
                <c:pt idx="6187">
                  <c:v>618.700000000072</c:v>
                </c:pt>
                <c:pt idx="6188">
                  <c:v>618.800000000072</c:v>
                </c:pt>
                <c:pt idx="6189">
                  <c:v>618.900000000072</c:v>
                </c:pt>
                <c:pt idx="6190">
                  <c:v>619.000000000072</c:v>
                </c:pt>
                <c:pt idx="6191">
                  <c:v>619.100000000072</c:v>
                </c:pt>
                <c:pt idx="6192">
                  <c:v>619.200000000072</c:v>
                </c:pt>
                <c:pt idx="6193">
                  <c:v>619.300000000072</c:v>
                </c:pt>
                <c:pt idx="6194">
                  <c:v>619.400000000072</c:v>
                </c:pt>
                <c:pt idx="6195">
                  <c:v>619.500000000072</c:v>
                </c:pt>
                <c:pt idx="6196">
                  <c:v>619.600000000072</c:v>
                </c:pt>
                <c:pt idx="6197">
                  <c:v>619.700000000072</c:v>
                </c:pt>
                <c:pt idx="6198">
                  <c:v>619.800000000072</c:v>
                </c:pt>
                <c:pt idx="6199">
                  <c:v>619.900000000072</c:v>
                </c:pt>
                <c:pt idx="6200">
                  <c:v>620.000000000072</c:v>
                </c:pt>
                <c:pt idx="6201">
                  <c:v>620.100000000072</c:v>
                </c:pt>
                <c:pt idx="6202">
                  <c:v>620.200000000073</c:v>
                </c:pt>
                <c:pt idx="6203">
                  <c:v>620.300000000073</c:v>
                </c:pt>
                <c:pt idx="6204">
                  <c:v>620.400000000073</c:v>
                </c:pt>
                <c:pt idx="6205">
                  <c:v>620.500000000073</c:v>
                </c:pt>
                <c:pt idx="6206">
                  <c:v>620.600000000073</c:v>
                </c:pt>
                <c:pt idx="6207">
                  <c:v>620.700000000073</c:v>
                </c:pt>
                <c:pt idx="6208">
                  <c:v>620.800000000073</c:v>
                </c:pt>
                <c:pt idx="6209">
                  <c:v>620.900000000073</c:v>
                </c:pt>
                <c:pt idx="6210">
                  <c:v>621.000000000073</c:v>
                </c:pt>
                <c:pt idx="6211">
                  <c:v>621.100000000073</c:v>
                </c:pt>
                <c:pt idx="6212">
                  <c:v>621.200000000073</c:v>
                </c:pt>
                <c:pt idx="6213">
                  <c:v>621.300000000073</c:v>
                </c:pt>
                <c:pt idx="6214">
                  <c:v>621.400000000073</c:v>
                </c:pt>
                <c:pt idx="6215">
                  <c:v>621.500000000073</c:v>
                </c:pt>
                <c:pt idx="6216">
                  <c:v>621.600000000073</c:v>
                </c:pt>
                <c:pt idx="6217">
                  <c:v>621.700000000073</c:v>
                </c:pt>
                <c:pt idx="6218">
                  <c:v>621.800000000073</c:v>
                </c:pt>
                <c:pt idx="6219">
                  <c:v>621.900000000073</c:v>
                </c:pt>
                <c:pt idx="6220">
                  <c:v>622.000000000073</c:v>
                </c:pt>
                <c:pt idx="6221">
                  <c:v>622.100000000073</c:v>
                </c:pt>
                <c:pt idx="6222">
                  <c:v>622.200000000073</c:v>
                </c:pt>
                <c:pt idx="6223">
                  <c:v>622.300000000073</c:v>
                </c:pt>
                <c:pt idx="6224">
                  <c:v>622.400000000073</c:v>
                </c:pt>
                <c:pt idx="6225">
                  <c:v>622.500000000073</c:v>
                </c:pt>
                <c:pt idx="6226">
                  <c:v>622.600000000073</c:v>
                </c:pt>
                <c:pt idx="6227">
                  <c:v>622.700000000073</c:v>
                </c:pt>
                <c:pt idx="6228">
                  <c:v>622.800000000073</c:v>
                </c:pt>
                <c:pt idx="6229">
                  <c:v>622.900000000073</c:v>
                </c:pt>
                <c:pt idx="6230">
                  <c:v>623.000000000073</c:v>
                </c:pt>
                <c:pt idx="6231">
                  <c:v>623.100000000073</c:v>
                </c:pt>
                <c:pt idx="6232">
                  <c:v>623.200000000073</c:v>
                </c:pt>
                <c:pt idx="6233">
                  <c:v>623.300000000073</c:v>
                </c:pt>
                <c:pt idx="6234">
                  <c:v>623.400000000073</c:v>
                </c:pt>
                <c:pt idx="6235">
                  <c:v>623.500000000073</c:v>
                </c:pt>
                <c:pt idx="6236">
                  <c:v>623.600000000073</c:v>
                </c:pt>
                <c:pt idx="6237">
                  <c:v>623.700000000073</c:v>
                </c:pt>
                <c:pt idx="6238">
                  <c:v>623.800000000073</c:v>
                </c:pt>
                <c:pt idx="6239">
                  <c:v>623.900000000073</c:v>
                </c:pt>
                <c:pt idx="6240">
                  <c:v>624.000000000073</c:v>
                </c:pt>
                <c:pt idx="6241">
                  <c:v>624.100000000073</c:v>
                </c:pt>
                <c:pt idx="6242">
                  <c:v>624.200000000073</c:v>
                </c:pt>
                <c:pt idx="6243">
                  <c:v>624.300000000073</c:v>
                </c:pt>
                <c:pt idx="6244">
                  <c:v>624.400000000073</c:v>
                </c:pt>
                <c:pt idx="6245">
                  <c:v>624.500000000073</c:v>
                </c:pt>
                <c:pt idx="6246">
                  <c:v>624.600000000074</c:v>
                </c:pt>
                <c:pt idx="6247">
                  <c:v>624.700000000074</c:v>
                </c:pt>
                <c:pt idx="6248">
                  <c:v>624.800000000074</c:v>
                </c:pt>
                <c:pt idx="6249">
                  <c:v>624.900000000074</c:v>
                </c:pt>
                <c:pt idx="6250">
                  <c:v>625.000000000074</c:v>
                </c:pt>
                <c:pt idx="6251">
                  <c:v>625.100000000074</c:v>
                </c:pt>
                <c:pt idx="6252">
                  <c:v>625.200000000074</c:v>
                </c:pt>
                <c:pt idx="6253">
                  <c:v>625.300000000074</c:v>
                </c:pt>
                <c:pt idx="6254">
                  <c:v>625.400000000074</c:v>
                </c:pt>
                <c:pt idx="6255">
                  <c:v>625.500000000074</c:v>
                </c:pt>
                <c:pt idx="6256">
                  <c:v>625.600000000074</c:v>
                </c:pt>
                <c:pt idx="6257">
                  <c:v>625.700000000074</c:v>
                </c:pt>
                <c:pt idx="6258">
                  <c:v>625.800000000074</c:v>
                </c:pt>
                <c:pt idx="6259">
                  <c:v>625.900000000074</c:v>
                </c:pt>
                <c:pt idx="6260">
                  <c:v>626.000000000074</c:v>
                </c:pt>
                <c:pt idx="6261">
                  <c:v>626.100000000074</c:v>
                </c:pt>
                <c:pt idx="6262">
                  <c:v>626.200000000074</c:v>
                </c:pt>
                <c:pt idx="6263">
                  <c:v>626.300000000074</c:v>
                </c:pt>
                <c:pt idx="6264">
                  <c:v>626.400000000074</c:v>
                </c:pt>
                <c:pt idx="6265">
                  <c:v>626.500000000074</c:v>
                </c:pt>
                <c:pt idx="6266">
                  <c:v>626.600000000074</c:v>
                </c:pt>
                <c:pt idx="6267">
                  <c:v>626.700000000074</c:v>
                </c:pt>
                <c:pt idx="6268">
                  <c:v>626.800000000074</c:v>
                </c:pt>
                <c:pt idx="6269">
                  <c:v>626.900000000074</c:v>
                </c:pt>
                <c:pt idx="6270">
                  <c:v>627.000000000074</c:v>
                </c:pt>
                <c:pt idx="6271">
                  <c:v>627.100000000074</c:v>
                </c:pt>
                <c:pt idx="6272">
                  <c:v>627.200000000074</c:v>
                </c:pt>
                <c:pt idx="6273">
                  <c:v>627.300000000074</c:v>
                </c:pt>
                <c:pt idx="6274">
                  <c:v>627.400000000074</c:v>
                </c:pt>
                <c:pt idx="6275">
                  <c:v>627.500000000074</c:v>
                </c:pt>
                <c:pt idx="6276">
                  <c:v>627.600000000074</c:v>
                </c:pt>
                <c:pt idx="6277">
                  <c:v>627.700000000074</c:v>
                </c:pt>
                <c:pt idx="6278">
                  <c:v>627.800000000074</c:v>
                </c:pt>
                <c:pt idx="6279">
                  <c:v>627.900000000074</c:v>
                </c:pt>
                <c:pt idx="6280">
                  <c:v>628.000000000074</c:v>
                </c:pt>
                <c:pt idx="6281">
                  <c:v>628.100000000074</c:v>
                </c:pt>
                <c:pt idx="6282">
                  <c:v>628.200000000074</c:v>
                </c:pt>
                <c:pt idx="6283">
                  <c:v>628.300000000074</c:v>
                </c:pt>
                <c:pt idx="6284">
                  <c:v>628.400000000074</c:v>
                </c:pt>
                <c:pt idx="6285">
                  <c:v>628.500000000074</c:v>
                </c:pt>
                <c:pt idx="6286">
                  <c:v>628.600000000074</c:v>
                </c:pt>
                <c:pt idx="6287">
                  <c:v>628.700000000074</c:v>
                </c:pt>
                <c:pt idx="6288">
                  <c:v>628.800000000074</c:v>
                </c:pt>
                <c:pt idx="6289">
                  <c:v>628.900000000074</c:v>
                </c:pt>
                <c:pt idx="6290">
                  <c:v>629.000000000074</c:v>
                </c:pt>
                <c:pt idx="6291">
                  <c:v>629.100000000074</c:v>
                </c:pt>
                <c:pt idx="6292">
                  <c:v>629.200000000075</c:v>
                </c:pt>
                <c:pt idx="6293">
                  <c:v>629.300000000075</c:v>
                </c:pt>
                <c:pt idx="6294">
                  <c:v>629.400000000075</c:v>
                </c:pt>
                <c:pt idx="6295">
                  <c:v>629.500000000075</c:v>
                </c:pt>
                <c:pt idx="6296">
                  <c:v>629.600000000075</c:v>
                </c:pt>
                <c:pt idx="6297">
                  <c:v>629.700000000075</c:v>
                </c:pt>
                <c:pt idx="6298">
                  <c:v>629.800000000075</c:v>
                </c:pt>
                <c:pt idx="6299">
                  <c:v>629.900000000075</c:v>
                </c:pt>
                <c:pt idx="6300">
                  <c:v>630.000000000075</c:v>
                </c:pt>
                <c:pt idx="6301">
                  <c:v>630.100000000075</c:v>
                </c:pt>
                <c:pt idx="6302">
                  <c:v>630.200000000075</c:v>
                </c:pt>
                <c:pt idx="6303">
                  <c:v>630.300000000075</c:v>
                </c:pt>
                <c:pt idx="6304">
                  <c:v>630.400000000075</c:v>
                </c:pt>
                <c:pt idx="6305">
                  <c:v>630.500000000075</c:v>
                </c:pt>
                <c:pt idx="6306">
                  <c:v>630.600000000075</c:v>
                </c:pt>
                <c:pt idx="6307">
                  <c:v>630.700000000075</c:v>
                </c:pt>
                <c:pt idx="6308">
                  <c:v>630.800000000075</c:v>
                </c:pt>
                <c:pt idx="6309">
                  <c:v>630.900000000075</c:v>
                </c:pt>
                <c:pt idx="6310">
                  <c:v>631.000000000075</c:v>
                </c:pt>
                <c:pt idx="6311">
                  <c:v>631.100000000075</c:v>
                </c:pt>
                <c:pt idx="6312">
                  <c:v>631.200000000075</c:v>
                </c:pt>
                <c:pt idx="6313">
                  <c:v>631.300000000075</c:v>
                </c:pt>
                <c:pt idx="6314">
                  <c:v>631.400000000075</c:v>
                </c:pt>
                <c:pt idx="6315">
                  <c:v>631.500000000075</c:v>
                </c:pt>
                <c:pt idx="6316">
                  <c:v>631.600000000075</c:v>
                </c:pt>
                <c:pt idx="6317">
                  <c:v>631.700000000075</c:v>
                </c:pt>
                <c:pt idx="6318">
                  <c:v>631.800000000075</c:v>
                </c:pt>
                <c:pt idx="6319">
                  <c:v>631.900000000075</c:v>
                </c:pt>
                <c:pt idx="6320">
                  <c:v>632.000000000075</c:v>
                </c:pt>
                <c:pt idx="6321">
                  <c:v>632.100000000075</c:v>
                </c:pt>
                <c:pt idx="6322">
                  <c:v>632.200000000075</c:v>
                </c:pt>
                <c:pt idx="6323">
                  <c:v>632.300000000075</c:v>
                </c:pt>
                <c:pt idx="6324">
                  <c:v>632.400000000075</c:v>
                </c:pt>
                <c:pt idx="6325">
                  <c:v>632.500000000075</c:v>
                </c:pt>
                <c:pt idx="6326">
                  <c:v>632.600000000075</c:v>
                </c:pt>
                <c:pt idx="6327">
                  <c:v>632.700000000075</c:v>
                </c:pt>
                <c:pt idx="6328">
                  <c:v>632.800000000075</c:v>
                </c:pt>
                <c:pt idx="6329">
                  <c:v>632.900000000075</c:v>
                </c:pt>
                <c:pt idx="6330">
                  <c:v>633.000000000075</c:v>
                </c:pt>
                <c:pt idx="6331">
                  <c:v>633.100000000075</c:v>
                </c:pt>
                <c:pt idx="6332">
                  <c:v>633.200000000075</c:v>
                </c:pt>
                <c:pt idx="6333">
                  <c:v>633.300000000075</c:v>
                </c:pt>
                <c:pt idx="6334">
                  <c:v>633.400000000075</c:v>
                </c:pt>
                <c:pt idx="6335">
                  <c:v>633.500000000076</c:v>
                </c:pt>
                <c:pt idx="6336">
                  <c:v>633.600000000076</c:v>
                </c:pt>
                <c:pt idx="6337">
                  <c:v>633.700000000076</c:v>
                </c:pt>
                <c:pt idx="6338">
                  <c:v>633.800000000076</c:v>
                </c:pt>
                <c:pt idx="6339">
                  <c:v>633.900000000076</c:v>
                </c:pt>
                <c:pt idx="6340">
                  <c:v>634.000000000076</c:v>
                </c:pt>
                <c:pt idx="6341">
                  <c:v>634.100000000076</c:v>
                </c:pt>
                <c:pt idx="6342">
                  <c:v>634.200000000076</c:v>
                </c:pt>
                <c:pt idx="6343">
                  <c:v>634.300000000076</c:v>
                </c:pt>
                <c:pt idx="6344">
                  <c:v>634.400000000076</c:v>
                </c:pt>
                <c:pt idx="6345">
                  <c:v>634.500000000076</c:v>
                </c:pt>
                <c:pt idx="6346">
                  <c:v>634.600000000076</c:v>
                </c:pt>
                <c:pt idx="6347">
                  <c:v>634.700000000076</c:v>
                </c:pt>
                <c:pt idx="6348">
                  <c:v>634.800000000076</c:v>
                </c:pt>
                <c:pt idx="6349">
                  <c:v>634.900000000076</c:v>
                </c:pt>
                <c:pt idx="6350">
                  <c:v>635.000000000076</c:v>
                </c:pt>
                <c:pt idx="6351">
                  <c:v>635.100000000076</c:v>
                </c:pt>
                <c:pt idx="6352">
                  <c:v>635.200000000076</c:v>
                </c:pt>
                <c:pt idx="6353">
                  <c:v>635.300000000076</c:v>
                </c:pt>
                <c:pt idx="6354">
                  <c:v>635.400000000076</c:v>
                </c:pt>
                <c:pt idx="6355">
                  <c:v>635.500000000076</c:v>
                </c:pt>
                <c:pt idx="6356">
                  <c:v>635.600000000076</c:v>
                </c:pt>
                <c:pt idx="6357">
                  <c:v>635.700000000076</c:v>
                </c:pt>
                <c:pt idx="6358">
                  <c:v>635.800000000076</c:v>
                </c:pt>
                <c:pt idx="6359">
                  <c:v>635.900000000076</c:v>
                </c:pt>
                <c:pt idx="6360">
                  <c:v>636.000000000076</c:v>
                </c:pt>
                <c:pt idx="6361">
                  <c:v>636.100000000076</c:v>
                </c:pt>
                <c:pt idx="6362">
                  <c:v>636.200000000076</c:v>
                </c:pt>
                <c:pt idx="6363">
                  <c:v>636.300000000076</c:v>
                </c:pt>
                <c:pt idx="6364">
                  <c:v>636.400000000076</c:v>
                </c:pt>
                <c:pt idx="6365">
                  <c:v>636.500000000076</c:v>
                </c:pt>
                <c:pt idx="6366">
                  <c:v>636.600000000076</c:v>
                </c:pt>
                <c:pt idx="6367">
                  <c:v>636.700000000076</c:v>
                </c:pt>
                <c:pt idx="6368">
                  <c:v>636.800000000076</c:v>
                </c:pt>
                <c:pt idx="6369">
                  <c:v>636.900000000076</c:v>
                </c:pt>
                <c:pt idx="6370">
                  <c:v>637.000000000076</c:v>
                </c:pt>
                <c:pt idx="6371">
                  <c:v>637.100000000076</c:v>
                </c:pt>
                <c:pt idx="6372">
                  <c:v>637.200000000076</c:v>
                </c:pt>
                <c:pt idx="6373">
                  <c:v>637.300000000076</c:v>
                </c:pt>
                <c:pt idx="6374">
                  <c:v>637.400000000076</c:v>
                </c:pt>
                <c:pt idx="6375">
                  <c:v>637.500000000076</c:v>
                </c:pt>
                <c:pt idx="6376">
                  <c:v>637.600000000076</c:v>
                </c:pt>
                <c:pt idx="6377">
                  <c:v>637.700000000076</c:v>
                </c:pt>
                <c:pt idx="6378">
                  <c:v>637.800000000077</c:v>
                </c:pt>
                <c:pt idx="6379">
                  <c:v>637.900000000077</c:v>
                </c:pt>
                <c:pt idx="6380">
                  <c:v>638.000000000077</c:v>
                </c:pt>
                <c:pt idx="6381">
                  <c:v>638.100000000077</c:v>
                </c:pt>
                <c:pt idx="6382">
                  <c:v>638.200000000077</c:v>
                </c:pt>
                <c:pt idx="6383">
                  <c:v>638.300000000077</c:v>
                </c:pt>
                <c:pt idx="6384">
                  <c:v>638.400000000077</c:v>
                </c:pt>
                <c:pt idx="6385">
                  <c:v>638.500000000077</c:v>
                </c:pt>
                <c:pt idx="6386">
                  <c:v>638.600000000077</c:v>
                </c:pt>
                <c:pt idx="6387">
                  <c:v>638.700000000077</c:v>
                </c:pt>
                <c:pt idx="6388">
                  <c:v>638.800000000077</c:v>
                </c:pt>
                <c:pt idx="6389">
                  <c:v>638.900000000077</c:v>
                </c:pt>
                <c:pt idx="6390">
                  <c:v>639.000000000077</c:v>
                </c:pt>
                <c:pt idx="6391">
                  <c:v>639.100000000077</c:v>
                </c:pt>
                <c:pt idx="6392">
                  <c:v>639.200000000077</c:v>
                </c:pt>
                <c:pt idx="6393">
                  <c:v>639.300000000077</c:v>
                </c:pt>
                <c:pt idx="6394">
                  <c:v>639.400000000077</c:v>
                </c:pt>
                <c:pt idx="6395">
                  <c:v>639.500000000077</c:v>
                </c:pt>
                <c:pt idx="6396">
                  <c:v>639.600000000077</c:v>
                </c:pt>
                <c:pt idx="6397">
                  <c:v>639.700000000077</c:v>
                </c:pt>
                <c:pt idx="6398">
                  <c:v>639.800000000077</c:v>
                </c:pt>
                <c:pt idx="6399">
                  <c:v>639.900000000077</c:v>
                </c:pt>
                <c:pt idx="6400">
                  <c:v>640.000000000077</c:v>
                </c:pt>
                <c:pt idx="6401">
                  <c:v>640.100000000077</c:v>
                </c:pt>
                <c:pt idx="6402">
                  <c:v>640.200000000077</c:v>
                </c:pt>
                <c:pt idx="6403">
                  <c:v>640.300000000077</c:v>
                </c:pt>
                <c:pt idx="6404">
                  <c:v>640.400000000077</c:v>
                </c:pt>
                <c:pt idx="6405">
                  <c:v>640.500000000077</c:v>
                </c:pt>
                <c:pt idx="6406">
                  <c:v>640.600000000077</c:v>
                </c:pt>
                <c:pt idx="6407">
                  <c:v>640.700000000077</c:v>
                </c:pt>
                <c:pt idx="6408">
                  <c:v>640.800000000077</c:v>
                </c:pt>
                <c:pt idx="6409">
                  <c:v>640.900000000077</c:v>
                </c:pt>
                <c:pt idx="6410">
                  <c:v>641.000000000077</c:v>
                </c:pt>
                <c:pt idx="6411">
                  <c:v>641.100000000077</c:v>
                </c:pt>
                <c:pt idx="6412">
                  <c:v>641.200000000077</c:v>
                </c:pt>
                <c:pt idx="6413">
                  <c:v>641.300000000077</c:v>
                </c:pt>
                <c:pt idx="6414">
                  <c:v>641.400000000077</c:v>
                </c:pt>
                <c:pt idx="6415">
                  <c:v>641.500000000077</c:v>
                </c:pt>
                <c:pt idx="6416">
                  <c:v>641.600000000077</c:v>
                </c:pt>
                <c:pt idx="6417">
                  <c:v>641.700000000077</c:v>
                </c:pt>
                <c:pt idx="6418">
                  <c:v>641.800000000077</c:v>
                </c:pt>
                <c:pt idx="6419">
                  <c:v>641.900000000077</c:v>
                </c:pt>
                <c:pt idx="6420">
                  <c:v>642.000000000077</c:v>
                </c:pt>
                <c:pt idx="6421">
                  <c:v>642.100000000078</c:v>
                </c:pt>
                <c:pt idx="6422">
                  <c:v>642.200000000078</c:v>
                </c:pt>
                <c:pt idx="6423">
                  <c:v>642.300000000077</c:v>
                </c:pt>
                <c:pt idx="6424">
                  <c:v>642.400000000078</c:v>
                </c:pt>
                <c:pt idx="6425">
                  <c:v>642.500000000078</c:v>
                </c:pt>
                <c:pt idx="6426">
                  <c:v>642.600000000078</c:v>
                </c:pt>
                <c:pt idx="6427">
                  <c:v>642.700000000078</c:v>
                </c:pt>
                <c:pt idx="6428">
                  <c:v>642.800000000078</c:v>
                </c:pt>
                <c:pt idx="6429">
                  <c:v>642.900000000078</c:v>
                </c:pt>
                <c:pt idx="6430">
                  <c:v>643.000000000078</c:v>
                </c:pt>
                <c:pt idx="6431">
                  <c:v>643.100000000078</c:v>
                </c:pt>
                <c:pt idx="6432">
                  <c:v>643.200000000078</c:v>
                </c:pt>
                <c:pt idx="6433">
                  <c:v>643.300000000078</c:v>
                </c:pt>
                <c:pt idx="6434">
                  <c:v>643.400000000078</c:v>
                </c:pt>
                <c:pt idx="6435">
                  <c:v>643.500000000078</c:v>
                </c:pt>
                <c:pt idx="6436">
                  <c:v>643.600000000078</c:v>
                </c:pt>
                <c:pt idx="6437">
                  <c:v>643.700000000078</c:v>
                </c:pt>
                <c:pt idx="6438">
                  <c:v>643.800000000078</c:v>
                </c:pt>
                <c:pt idx="6439">
                  <c:v>643.900000000078</c:v>
                </c:pt>
                <c:pt idx="6440">
                  <c:v>644.000000000078</c:v>
                </c:pt>
                <c:pt idx="6441">
                  <c:v>644.100000000078</c:v>
                </c:pt>
                <c:pt idx="6442">
                  <c:v>644.200000000078</c:v>
                </c:pt>
                <c:pt idx="6443">
                  <c:v>644.300000000078</c:v>
                </c:pt>
                <c:pt idx="6444">
                  <c:v>644.400000000078</c:v>
                </c:pt>
                <c:pt idx="6445">
                  <c:v>644.500000000078</c:v>
                </c:pt>
                <c:pt idx="6446">
                  <c:v>644.600000000078</c:v>
                </c:pt>
                <c:pt idx="6447">
                  <c:v>644.700000000078</c:v>
                </c:pt>
                <c:pt idx="6448">
                  <c:v>644.800000000078</c:v>
                </c:pt>
                <c:pt idx="6449">
                  <c:v>644.900000000078</c:v>
                </c:pt>
                <c:pt idx="6450">
                  <c:v>645.000000000078</c:v>
                </c:pt>
                <c:pt idx="6451">
                  <c:v>645.100000000078</c:v>
                </c:pt>
                <c:pt idx="6452">
                  <c:v>645.200000000078</c:v>
                </c:pt>
                <c:pt idx="6453">
                  <c:v>645.300000000078</c:v>
                </c:pt>
                <c:pt idx="6454">
                  <c:v>645.400000000078</c:v>
                </c:pt>
                <c:pt idx="6455">
                  <c:v>645.500000000078</c:v>
                </c:pt>
                <c:pt idx="6456">
                  <c:v>645.600000000078</c:v>
                </c:pt>
                <c:pt idx="6457">
                  <c:v>645.700000000078</c:v>
                </c:pt>
                <c:pt idx="6458">
                  <c:v>645.800000000078</c:v>
                </c:pt>
                <c:pt idx="6459">
                  <c:v>645.900000000078</c:v>
                </c:pt>
                <c:pt idx="6460">
                  <c:v>646.000000000078</c:v>
                </c:pt>
                <c:pt idx="6461">
                  <c:v>646.100000000078</c:v>
                </c:pt>
                <c:pt idx="6462">
                  <c:v>646.200000000078</c:v>
                </c:pt>
                <c:pt idx="6463">
                  <c:v>646.300000000078</c:v>
                </c:pt>
                <c:pt idx="6464">
                  <c:v>646.400000000078</c:v>
                </c:pt>
                <c:pt idx="6465">
                  <c:v>646.500000000078</c:v>
                </c:pt>
                <c:pt idx="6466">
                  <c:v>646.600000000078</c:v>
                </c:pt>
                <c:pt idx="6467">
                  <c:v>646.700000000079</c:v>
                </c:pt>
                <c:pt idx="6468">
                  <c:v>646.800000000079</c:v>
                </c:pt>
                <c:pt idx="6469">
                  <c:v>646.900000000079</c:v>
                </c:pt>
                <c:pt idx="6470">
                  <c:v>647.000000000079</c:v>
                </c:pt>
                <c:pt idx="6471">
                  <c:v>647.100000000079</c:v>
                </c:pt>
                <c:pt idx="6472">
                  <c:v>647.200000000079</c:v>
                </c:pt>
                <c:pt idx="6473">
                  <c:v>647.300000000079</c:v>
                </c:pt>
                <c:pt idx="6474">
                  <c:v>647.400000000079</c:v>
                </c:pt>
                <c:pt idx="6475">
                  <c:v>647.500000000079</c:v>
                </c:pt>
                <c:pt idx="6476">
                  <c:v>647.600000000079</c:v>
                </c:pt>
                <c:pt idx="6477">
                  <c:v>647.700000000079</c:v>
                </c:pt>
                <c:pt idx="6478">
                  <c:v>647.800000000079</c:v>
                </c:pt>
                <c:pt idx="6479">
                  <c:v>647.900000000079</c:v>
                </c:pt>
                <c:pt idx="6480">
                  <c:v>648.000000000079</c:v>
                </c:pt>
                <c:pt idx="6481">
                  <c:v>648.100000000079</c:v>
                </c:pt>
                <c:pt idx="6482">
                  <c:v>648.200000000079</c:v>
                </c:pt>
                <c:pt idx="6483">
                  <c:v>648.300000000079</c:v>
                </c:pt>
                <c:pt idx="6484">
                  <c:v>648.400000000079</c:v>
                </c:pt>
                <c:pt idx="6485">
                  <c:v>648.500000000079</c:v>
                </c:pt>
                <c:pt idx="6486">
                  <c:v>648.600000000079</c:v>
                </c:pt>
                <c:pt idx="6487">
                  <c:v>648.700000000079</c:v>
                </c:pt>
                <c:pt idx="6488">
                  <c:v>648.800000000079</c:v>
                </c:pt>
                <c:pt idx="6489">
                  <c:v>648.900000000079</c:v>
                </c:pt>
                <c:pt idx="6490">
                  <c:v>649.000000000079</c:v>
                </c:pt>
                <c:pt idx="6491">
                  <c:v>649.100000000079</c:v>
                </c:pt>
                <c:pt idx="6492">
                  <c:v>649.200000000079</c:v>
                </c:pt>
                <c:pt idx="6493">
                  <c:v>649.300000000079</c:v>
                </c:pt>
                <c:pt idx="6494">
                  <c:v>649.400000000079</c:v>
                </c:pt>
                <c:pt idx="6495">
                  <c:v>649.500000000079</c:v>
                </c:pt>
                <c:pt idx="6496">
                  <c:v>649.600000000079</c:v>
                </c:pt>
                <c:pt idx="6497">
                  <c:v>649.700000000079</c:v>
                </c:pt>
                <c:pt idx="6498">
                  <c:v>649.800000000079</c:v>
                </c:pt>
                <c:pt idx="6499">
                  <c:v>649.900000000079</c:v>
                </c:pt>
                <c:pt idx="6500">
                  <c:v>650.000000000079</c:v>
                </c:pt>
                <c:pt idx="6501">
                  <c:v>650.100000000079</c:v>
                </c:pt>
                <c:pt idx="6502">
                  <c:v>650.200000000079</c:v>
                </c:pt>
                <c:pt idx="6503">
                  <c:v>650.300000000079</c:v>
                </c:pt>
                <c:pt idx="6504">
                  <c:v>650.400000000079</c:v>
                </c:pt>
                <c:pt idx="6505">
                  <c:v>650.500000000079</c:v>
                </c:pt>
                <c:pt idx="6506">
                  <c:v>650.600000000079</c:v>
                </c:pt>
                <c:pt idx="6507">
                  <c:v>650.700000000079</c:v>
                </c:pt>
                <c:pt idx="6508">
                  <c:v>650.800000000079</c:v>
                </c:pt>
                <c:pt idx="6509">
                  <c:v>650.900000000079</c:v>
                </c:pt>
                <c:pt idx="6510">
                  <c:v>651.00000000008</c:v>
                </c:pt>
                <c:pt idx="6511">
                  <c:v>651.10000000008</c:v>
                </c:pt>
                <c:pt idx="6512">
                  <c:v>651.20000000008</c:v>
                </c:pt>
                <c:pt idx="6513">
                  <c:v>651.30000000008</c:v>
                </c:pt>
                <c:pt idx="6514">
                  <c:v>651.40000000008</c:v>
                </c:pt>
                <c:pt idx="6515">
                  <c:v>651.50000000008</c:v>
                </c:pt>
                <c:pt idx="6516">
                  <c:v>651.60000000008</c:v>
                </c:pt>
                <c:pt idx="6517">
                  <c:v>651.70000000008</c:v>
                </c:pt>
                <c:pt idx="6518">
                  <c:v>651.80000000008</c:v>
                </c:pt>
                <c:pt idx="6519">
                  <c:v>651.90000000008</c:v>
                </c:pt>
                <c:pt idx="6520">
                  <c:v>652.00000000008</c:v>
                </c:pt>
                <c:pt idx="6521">
                  <c:v>652.10000000008</c:v>
                </c:pt>
                <c:pt idx="6522">
                  <c:v>652.20000000008</c:v>
                </c:pt>
                <c:pt idx="6523">
                  <c:v>652.30000000008</c:v>
                </c:pt>
                <c:pt idx="6524">
                  <c:v>652.40000000008</c:v>
                </c:pt>
                <c:pt idx="6525">
                  <c:v>652.50000000008</c:v>
                </c:pt>
                <c:pt idx="6526">
                  <c:v>652.60000000008</c:v>
                </c:pt>
                <c:pt idx="6527">
                  <c:v>652.70000000008</c:v>
                </c:pt>
                <c:pt idx="6528">
                  <c:v>652.80000000008</c:v>
                </c:pt>
                <c:pt idx="6529">
                  <c:v>652.90000000008</c:v>
                </c:pt>
                <c:pt idx="6530">
                  <c:v>653.00000000008</c:v>
                </c:pt>
                <c:pt idx="6531">
                  <c:v>653.10000000008</c:v>
                </c:pt>
                <c:pt idx="6532">
                  <c:v>653.20000000008</c:v>
                </c:pt>
                <c:pt idx="6533">
                  <c:v>653.30000000008</c:v>
                </c:pt>
                <c:pt idx="6534">
                  <c:v>653.40000000008</c:v>
                </c:pt>
                <c:pt idx="6535">
                  <c:v>653.50000000008</c:v>
                </c:pt>
                <c:pt idx="6536">
                  <c:v>653.60000000008</c:v>
                </c:pt>
                <c:pt idx="6537">
                  <c:v>653.70000000008</c:v>
                </c:pt>
                <c:pt idx="6538">
                  <c:v>653.80000000008</c:v>
                </c:pt>
                <c:pt idx="6539">
                  <c:v>653.90000000008</c:v>
                </c:pt>
                <c:pt idx="6540">
                  <c:v>654.00000000008</c:v>
                </c:pt>
                <c:pt idx="6541">
                  <c:v>654.10000000008</c:v>
                </c:pt>
                <c:pt idx="6542">
                  <c:v>654.20000000008</c:v>
                </c:pt>
                <c:pt idx="6543">
                  <c:v>654.30000000008</c:v>
                </c:pt>
                <c:pt idx="6544">
                  <c:v>654.40000000008</c:v>
                </c:pt>
                <c:pt idx="6545">
                  <c:v>654.50000000008</c:v>
                </c:pt>
                <c:pt idx="6546">
                  <c:v>654.60000000008</c:v>
                </c:pt>
                <c:pt idx="6547">
                  <c:v>654.70000000008</c:v>
                </c:pt>
                <c:pt idx="6548">
                  <c:v>654.80000000008</c:v>
                </c:pt>
                <c:pt idx="6549">
                  <c:v>654.90000000008</c:v>
                </c:pt>
                <c:pt idx="6550">
                  <c:v>655.00000000008</c:v>
                </c:pt>
                <c:pt idx="6551">
                  <c:v>655.10000000008</c:v>
                </c:pt>
                <c:pt idx="6552">
                  <c:v>655.20000000008</c:v>
                </c:pt>
                <c:pt idx="6553">
                  <c:v>655.30000000008</c:v>
                </c:pt>
                <c:pt idx="6554">
                  <c:v>655.400000000081</c:v>
                </c:pt>
                <c:pt idx="6555">
                  <c:v>655.500000000081</c:v>
                </c:pt>
                <c:pt idx="6556">
                  <c:v>655.600000000081</c:v>
                </c:pt>
                <c:pt idx="6557">
                  <c:v>655.700000000081</c:v>
                </c:pt>
                <c:pt idx="6558">
                  <c:v>655.800000000081</c:v>
                </c:pt>
                <c:pt idx="6559">
                  <c:v>655.900000000081</c:v>
                </c:pt>
                <c:pt idx="6560">
                  <c:v>656.000000000081</c:v>
                </c:pt>
                <c:pt idx="6561">
                  <c:v>656.100000000081</c:v>
                </c:pt>
                <c:pt idx="6562">
                  <c:v>656.200000000081</c:v>
                </c:pt>
                <c:pt idx="6563">
                  <c:v>656.300000000081</c:v>
                </c:pt>
                <c:pt idx="6564">
                  <c:v>656.400000000081</c:v>
                </c:pt>
                <c:pt idx="6565">
                  <c:v>656.500000000081</c:v>
                </c:pt>
                <c:pt idx="6566">
                  <c:v>656.600000000081</c:v>
                </c:pt>
                <c:pt idx="6567">
                  <c:v>656.700000000081</c:v>
                </c:pt>
                <c:pt idx="6568">
                  <c:v>656.800000000081</c:v>
                </c:pt>
                <c:pt idx="6569">
                  <c:v>656.900000000081</c:v>
                </c:pt>
                <c:pt idx="6570">
                  <c:v>657.000000000081</c:v>
                </c:pt>
                <c:pt idx="6571">
                  <c:v>657.100000000081</c:v>
                </c:pt>
                <c:pt idx="6572">
                  <c:v>657.200000000081</c:v>
                </c:pt>
                <c:pt idx="6573">
                  <c:v>657.300000000081</c:v>
                </c:pt>
                <c:pt idx="6574">
                  <c:v>657.400000000081</c:v>
                </c:pt>
                <c:pt idx="6575">
                  <c:v>657.500000000081</c:v>
                </c:pt>
                <c:pt idx="6576">
                  <c:v>657.600000000081</c:v>
                </c:pt>
                <c:pt idx="6577">
                  <c:v>657.700000000081</c:v>
                </c:pt>
                <c:pt idx="6578">
                  <c:v>657.800000000081</c:v>
                </c:pt>
                <c:pt idx="6579">
                  <c:v>657.900000000081</c:v>
                </c:pt>
                <c:pt idx="6580">
                  <c:v>658.000000000081</c:v>
                </c:pt>
                <c:pt idx="6581">
                  <c:v>658.100000000081</c:v>
                </c:pt>
                <c:pt idx="6582">
                  <c:v>658.200000000081</c:v>
                </c:pt>
                <c:pt idx="6583">
                  <c:v>658.300000000081</c:v>
                </c:pt>
                <c:pt idx="6584">
                  <c:v>658.400000000081</c:v>
                </c:pt>
                <c:pt idx="6585">
                  <c:v>658.500000000081</c:v>
                </c:pt>
                <c:pt idx="6586">
                  <c:v>658.600000000081</c:v>
                </c:pt>
                <c:pt idx="6587">
                  <c:v>658.700000000081</c:v>
                </c:pt>
                <c:pt idx="6588">
                  <c:v>658.800000000081</c:v>
                </c:pt>
                <c:pt idx="6589">
                  <c:v>658.900000000081</c:v>
                </c:pt>
                <c:pt idx="6590">
                  <c:v>659.000000000081</c:v>
                </c:pt>
                <c:pt idx="6591">
                  <c:v>659.100000000081</c:v>
                </c:pt>
                <c:pt idx="6592">
                  <c:v>659.200000000081</c:v>
                </c:pt>
                <c:pt idx="6593">
                  <c:v>659.300000000081</c:v>
                </c:pt>
                <c:pt idx="6594">
                  <c:v>659.400000000081</c:v>
                </c:pt>
                <c:pt idx="6595">
                  <c:v>659.500000000081</c:v>
                </c:pt>
                <c:pt idx="6596">
                  <c:v>659.600000000081</c:v>
                </c:pt>
                <c:pt idx="6597">
                  <c:v>659.700000000082</c:v>
                </c:pt>
                <c:pt idx="6598">
                  <c:v>659.800000000081</c:v>
                </c:pt>
                <c:pt idx="6599">
                  <c:v>659.900000000081</c:v>
                </c:pt>
                <c:pt idx="6600">
                  <c:v>660.000000000082</c:v>
                </c:pt>
                <c:pt idx="6601">
                  <c:v>660.100000000082</c:v>
                </c:pt>
                <c:pt idx="6602">
                  <c:v>660.200000000082</c:v>
                </c:pt>
                <c:pt idx="6603">
                  <c:v>660.300000000082</c:v>
                </c:pt>
                <c:pt idx="6604">
                  <c:v>660.400000000082</c:v>
                </c:pt>
                <c:pt idx="6605">
                  <c:v>660.500000000082</c:v>
                </c:pt>
                <c:pt idx="6606">
                  <c:v>660.600000000082</c:v>
                </c:pt>
                <c:pt idx="6607">
                  <c:v>660.700000000082</c:v>
                </c:pt>
                <c:pt idx="6608">
                  <c:v>660.800000000082</c:v>
                </c:pt>
                <c:pt idx="6609">
                  <c:v>660.900000000082</c:v>
                </c:pt>
                <c:pt idx="6610">
                  <c:v>661.000000000082</c:v>
                </c:pt>
                <c:pt idx="6611">
                  <c:v>661.100000000082</c:v>
                </c:pt>
                <c:pt idx="6612">
                  <c:v>661.200000000082</c:v>
                </c:pt>
                <c:pt idx="6613">
                  <c:v>661.300000000082</c:v>
                </c:pt>
                <c:pt idx="6614">
                  <c:v>661.400000000082</c:v>
                </c:pt>
                <c:pt idx="6615">
                  <c:v>661.500000000082</c:v>
                </c:pt>
                <c:pt idx="6616">
                  <c:v>661.600000000082</c:v>
                </c:pt>
                <c:pt idx="6617">
                  <c:v>661.700000000082</c:v>
                </c:pt>
                <c:pt idx="6618">
                  <c:v>661.800000000082</c:v>
                </c:pt>
                <c:pt idx="6619">
                  <c:v>661.900000000082</c:v>
                </c:pt>
                <c:pt idx="6620">
                  <c:v>662.000000000082</c:v>
                </c:pt>
                <c:pt idx="6621">
                  <c:v>662.100000000082</c:v>
                </c:pt>
                <c:pt idx="6622">
                  <c:v>662.200000000082</c:v>
                </c:pt>
                <c:pt idx="6623">
                  <c:v>662.300000000082</c:v>
                </c:pt>
                <c:pt idx="6624">
                  <c:v>662.400000000082</c:v>
                </c:pt>
                <c:pt idx="6625">
                  <c:v>662.500000000082</c:v>
                </c:pt>
                <c:pt idx="6626">
                  <c:v>662.600000000082</c:v>
                </c:pt>
                <c:pt idx="6627">
                  <c:v>662.700000000082</c:v>
                </c:pt>
                <c:pt idx="6628">
                  <c:v>662.800000000082</c:v>
                </c:pt>
                <c:pt idx="6629">
                  <c:v>662.900000000082</c:v>
                </c:pt>
                <c:pt idx="6630">
                  <c:v>663.000000000082</c:v>
                </c:pt>
                <c:pt idx="6631">
                  <c:v>663.100000000082</c:v>
                </c:pt>
                <c:pt idx="6632">
                  <c:v>663.200000000082</c:v>
                </c:pt>
                <c:pt idx="6633">
                  <c:v>663.300000000082</c:v>
                </c:pt>
                <c:pt idx="6634">
                  <c:v>663.400000000082</c:v>
                </c:pt>
                <c:pt idx="6635">
                  <c:v>663.500000000082</c:v>
                </c:pt>
                <c:pt idx="6636">
                  <c:v>663.600000000082</c:v>
                </c:pt>
                <c:pt idx="6637">
                  <c:v>663.700000000082</c:v>
                </c:pt>
                <c:pt idx="6638">
                  <c:v>663.800000000082</c:v>
                </c:pt>
                <c:pt idx="6639">
                  <c:v>663.900000000082</c:v>
                </c:pt>
                <c:pt idx="6640">
                  <c:v>664.000000000082</c:v>
                </c:pt>
                <c:pt idx="6641">
                  <c:v>664.100000000082</c:v>
                </c:pt>
                <c:pt idx="6642">
                  <c:v>664.200000000082</c:v>
                </c:pt>
                <c:pt idx="6643">
                  <c:v>664.300000000083</c:v>
                </c:pt>
                <c:pt idx="6644">
                  <c:v>664.400000000083</c:v>
                </c:pt>
                <c:pt idx="6645">
                  <c:v>664.500000000083</c:v>
                </c:pt>
                <c:pt idx="6646">
                  <c:v>664.600000000083</c:v>
                </c:pt>
                <c:pt idx="6647">
                  <c:v>664.700000000083</c:v>
                </c:pt>
                <c:pt idx="6648">
                  <c:v>664.800000000083</c:v>
                </c:pt>
                <c:pt idx="6649">
                  <c:v>664.900000000083</c:v>
                </c:pt>
                <c:pt idx="6650">
                  <c:v>665.000000000083</c:v>
                </c:pt>
                <c:pt idx="6651">
                  <c:v>665.100000000083</c:v>
                </c:pt>
                <c:pt idx="6652">
                  <c:v>665.200000000083</c:v>
                </c:pt>
                <c:pt idx="6653">
                  <c:v>665.300000000083</c:v>
                </c:pt>
                <c:pt idx="6654">
                  <c:v>665.400000000083</c:v>
                </c:pt>
                <c:pt idx="6655">
                  <c:v>665.500000000083</c:v>
                </c:pt>
                <c:pt idx="6656">
                  <c:v>665.600000000083</c:v>
                </c:pt>
                <c:pt idx="6657">
                  <c:v>665.700000000083</c:v>
                </c:pt>
                <c:pt idx="6658">
                  <c:v>665.800000000083</c:v>
                </c:pt>
                <c:pt idx="6659">
                  <c:v>665.900000000083</c:v>
                </c:pt>
                <c:pt idx="6660">
                  <c:v>666.000000000083</c:v>
                </c:pt>
                <c:pt idx="6661">
                  <c:v>666.100000000083</c:v>
                </c:pt>
                <c:pt idx="6662">
                  <c:v>666.200000000083</c:v>
                </c:pt>
                <c:pt idx="6663">
                  <c:v>666.300000000083</c:v>
                </c:pt>
                <c:pt idx="6664">
                  <c:v>666.400000000083</c:v>
                </c:pt>
                <c:pt idx="6665">
                  <c:v>666.500000000083</c:v>
                </c:pt>
                <c:pt idx="6666">
                  <c:v>666.600000000083</c:v>
                </c:pt>
                <c:pt idx="6667">
                  <c:v>666.700000000083</c:v>
                </c:pt>
                <c:pt idx="6668">
                  <c:v>666.800000000083</c:v>
                </c:pt>
                <c:pt idx="6669">
                  <c:v>666.900000000083</c:v>
                </c:pt>
                <c:pt idx="6670">
                  <c:v>667.000000000083</c:v>
                </c:pt>
                <c:pt idx="6671">
                  <c:v>667.100000000083</c:v>
                </c:pt>
                <c:pt idx="6672">
                  <c:v>667.200000000083</c:v>
                </c:pt>
                <c:pt idx="6673">
                  <c:v>667.300000000083</c:v>
                </c:pt>
                <c:pt idx="6674">
                  <c:v>667.400000000083</c:v>
                </c:pt>
                <c:pt idx="6675">
                  <c:v>667.500000000083</c:v>
                </c:pt>
                <c:pt idx="6676">
                  <c:v>667.600000000083</c:v>
                </c:pt>
                <c:pt idx="6677">
                  <c:v>667.700000000083</c:v>
                </c:pt>
                <c:pt idx="6678">
                  <c:v>667.800000000083</c:v>
                </c:pt>
                <c:pt idx="6679">
                  <c:v>667.900000000083</c:v>
                </c:pt>
                <c:pt idx="6680">
                  <c:v>668.000000000083</c:v>
                </c:pt>
                <c:pt idx="6681">
                  <c:v>668.100000000083</c:v>
                </c:pt>
                <c:pt idx="6682">
                  <c:v>668.200000000083</c:v>
                </c:pt>
                <c:pt idx="6683">
                  <c:v>668.300000000083</c:v>
                </c:pt>
                <c:pt idx="6684">
                  <c:v>668.400000000083</c:v>
                </c:pt>
                <c:pt idx="6685">
                  <c:v>668.500000000083</c:v>
                </c:pt>
                <c:pt idx="6686">
                  <c:v>668.600000000084</c:v>
                </c:pt>
                <c:pt idx="6687">
                  <c:v>668.700000000084</c:v>
                </c:pt>
                <c:pt idx="6688">
                  <c:v>668.800000000084</c:v>
                </c:pt>
                <c:pt idx="6689">
                  <c:v>668.900000000084</c:v>
                </c:pt>
                <c:pt idx="6690">
                  <c:v>669.000000000084</c:v>
                </c:pt>
                <c:pt idx="6691">
                  <c:v>669.100000000084</c:v>
                </c:pt>
                <c:pt idx="6692">
                  <c:v>669.200000000084</c:v>
                </c:pt>
                <c:pt idx="6693">
                  <c:v>669.300000000084</c:v>
                </c:pt>
                <c:pt idx="6694">
                  <c:v>669.400000000084</c:v>
                </c:pt>
                <c:pt idx="6695">
                  <c:v>669.500000000084</c:v>
                </c:pt>
                <c:pt idx="6696">
                  <c:v>669.600000000084</c:v>
                </c:pt>
                <c:pt idx="6697">
                  <c:v>669.700000000084</c:v>
                </c:pt>
                <c:pt idx="6698">
                  <c:v>669.800000000084</c:v>
                </c:pt>
                <c:pt idx="6699">
                  <c:v>669.900000000084</c:v>
                </c:pt>
                <c:pt idx="6700">
                  <c:v>670.000000000084</c:v>
                </c:pt>
                <c:pt idx="6701">
                  <c:v>670.100000000084</c:v>
                </c:pt>
                <c:pt idx="6702">
                  <c:v>670.200000000084</c:v>
                </c:pt>
                <c:pt idx="6703">
                  <c:v>670.300000000084</c:v>
                </c:pt>
                <c:pt idx="6704">
                  <c:v>670.400000000084</c:v>
                </c:pt>
                <c:pt idx="6705">
                  <c:v>670.500000000084</c:v>
                </c:pt>
                <c:pt idx="6706">
                  <c:v>670.600000000084</c:v>
                </c:pt>
                <c:pt idx="6707">
                  <c:v>670.700000000084</c:v>
                </c:pt>
                <c:pt idx="6708">
                  <c:v>670.800000000084</c:v>
                </c:pt>
                <c:pt idx="6709">
                  <c:v>670.900000000084</c:v>
                </c:pt>
                <c:pt idx="6710">
                  <c:v>671.000000000084</c:v>
                </c:pt>
                <c:pt idx="6711">
                  <c:v>671.100000000084</c:v>
                </c:pt>
                <c:pt idx="6712">
                  <c:v>671.200000000084</c:v>
                </c:pt>
                <c:pt idx="6713">
                  <c:v>671.300000000084</c:v>
                </c:pt>
                <c:pt idx="6714">
                  <c:v>671.400000000084</c:v>
                </c:pt>
                <c:pt idx="6715">
                  <c:v>671.500000000084</c:v>
                </c:pt>
                <c:pt idx="6716">
                  <c:v>671.600000000084</c:v>
                </c:pt>
                <c:pt idx="6717">
                  <c:v>671.700000000084</c:v>
                </c:pt>
                <c:pt idx="6718">
                  <c:v>671.800000000084</c:v>
                </c:pt>
                <c:pt idx="6719">
                  <c:v>671.900000000084</c:v>
                </c:pt>
                <c:pt idx="6720">
                  <c:v>672.000000000084</c:v>
                </c:pt>
                <c:pt idx="6721">
                  <c:v>672.100000000084</c:v>
                </c:pt>
                <c:pt idx="6722">
                  <c:v>672.200000000084</c:v>
                </c:pt>
                <c:pt idx="6723">
                  <c:v>672.300000000084</c:v>
                </c:pt>
                <c:pt idx="6724">
                  <c:v>672.400000000084</c:v>
                </c:pt>
                <c:pt idx="6725">
                  <c:v>672.500000000084</c:v>
                </c:pt>
                <c:pt idx="6726">
                  <c:v>672.600000000084</c:v>
                </c:pt>
                <c:pt idx="6727">
                  <c:v>672.700000000084</c:v>
                </c:pt>
                <c:pt idx="6728">
                  <c:v>672.800000000084</c:v>
                </c:pt>
                <c:pt idx="6729">
                  <c:v>672.900000000085</c:v>
                </c:pt>
                <c:pt idx="6730">
                  <c:v>673.000000000085</c:v>
                </c:pt>
                <c:pt idx="6731">
                  <c:v>673.100000000084</c:v>
                </c:pt>
                <c:pt idx="6732">
                  <c:v>673.200000000085</c:v>
                </c:pt>
                <c:pt idx="6733">
                  <c:v>673.300000000085</c:v>
                </c:pt>
                <c:pt idx="6734">
                  <c:v>673.400000000085</c:v>
                </c:pt>
                <c:pt idx="6735">
                  <c:v>673.500000000085</c:v>
                </c:pt>
                <c:pt idx="6736">
                  <c:v>673.600000000085</c:v>
                </c:pt>
                <c:pt idx="6737">
                  <c:v>673.700000000085</c:v>
                </c:pt>
                <c:pt idx="6738">
                  <c:v>673.800000000085</c:v>
                </c:pt>
                <c:pt idx="6739">
                  <c:v>673.900000000085</c:v>
                </c:pt>
                <c:pt idx="6740">
                  <c:v>674.000000000085</c:v>
                </c:pt>
                <c:pt idx="6741">
                  <c:v>674.100000000085</c:v>
                </c:pt>
                <c:pt idx="6742">
                  <c:v>674.200000000085</c:v>
                </c:pt>
                <c:pt idx="6743">
                  <c:v>674.300000000085</c:v>
                </c:pt>
                <c:pt idx="6744">
                  <c:v>674.400000000085</c:v>
                </c:pt>
                <c:pt idx="6745">
                  <c:v>674.500000000085</c:v>
                </c:pt>
                <c:pt idx="6746">
                  <c:v>674.600000000085</c:v>
                </c:pt>
                <c:pt idx="6747">
                  <c:v>674.700000000085</c:v>
                </c:pt>
                <c:pt idx="6748">
                  <c:v>674.800000000085</c:v>
                </c:pt>
                <c:pt idx="6749">
                  <c:v>674.900000000085</c:v>
                </c:pt>
                <c:pt idx="6750">
                  <c:v>675.000000000085</c:v>
                </c:pt>
                <c:pt idx="6751">
                  <c:v>675.100000000085</c:v>
                </c:pt>
                <c:pt idx="6752">
                  <c:v>675.200000000085</c:v>
                </c:pt>
                <c:pt idx="6753">
                  <c:v>675.300000000085</c:v>
                </c:pt>
                <c:pt idx="6754">
                  <c:v>675.400000000085</c:v>
                </c:pt>
                <c:pt idx="6755">
                  <c:v>675.500000000085</c:v>
                </c:pt>
                <c:pt idx="6756">
                  <c:v>675.600000000085</c:v>
                </c:pt>
                <c:pt idx="6757">
                  <c:v>675.700000000085</c:v>
                </c:pt>
                <c:pt idx="6758">
                  <c:v>675.800000000085</c:v>
                </c:pt>
                <c:pt idx="6759">
                  <c:v>675.900000000085</c:v>
                </c:pt>
                <c:pt idx="6760">
                  <c:v>676.000000000085</c:v>
                </c:pt>
                <c:pt idx="6761">
                  <c:v>676.100000000085</c:v>
                </c:pt>
                <c:pt idx="6762">
                  <c:v>676.200000000085</c:v>
                </c:pt>
                <c:pt idx="6763">
                  <c:v>676.300000000085</c:v>
                </c:pt>
                <c:pt idx="6764">
                  <c:v>676.400000000085</c:v>
                </c:pt>
                <c:pt idx="6765">
                  <c:v>676.500000000085</c:v>
                </c:pt>
                <c:pt idx="6766">
                  <c:v>676.600000000085</c:v>
                </c:pt>
                <c:pt idx="6767">
                  <c:v>676.700000000085</c:v>
                </c:pt>
                <c:pt idx="6768">
                  <c:v>676.800000000085</c:v>
                </c:pt>
                <c:pt idx="6769">
                  <c:v>676.900000000085</c:v>
                </c:pt>
                <c:pt idx="6770">
                  <c:v>677.000000000085</c:v>
                </c:pt>
                <c:pt idx="6771">
                  <c:v>677.100000000085</c:v>
                </c:pt>
                <c:pt idx="6772">
                  <c:v>677.200000000085</c:v>
                </c:pt>
                <c:pt idx="6773">
                  <c:v>677.300000000085</c:v>
                </c:pt>
                <c:pt idx="6774">
                  <c:v>677.400000000085</c:v>
                </c:pt>
                <c:pt idx="6775">
                  <c:v>677.500000000086</c:v>
                </c:pt>
                <c:pt idx="6776">
                  <c:v>677.600000000086</c:v>
                </c:pt>
                <c:pt idx="6777">
                  <c:v>677.700000000086</c:v>
                </c:pt>
                <c:pt idx="6778">
                  <c:v>677.800000000086</c:v>
                </c:pt>
                <c:pt idx="6779">
                  <c:v>677.900000000086</c:v>
                </c:pt>
                <c:pt idx="6780">
                  <c:v>678.000000000086</c:v>
                </c:pt>
                <c:pt idx="6781">
                  <c:v>678.100000000086</c:v>
                </c:pt>
                <c:pt idx="6782">
                  <c:v>678.200000000086</c:v>
                </c:pt>
                <c:pt idx="6783">
                  <c:v>678.300000000086</c:v>
                </c:pt>
                <c:pt idx="6784">
                  <c:v>678.400000000086</c:v>
                </c:pt>
                <c:pt idx="6785">
                  <c:v>678.500000000086</c:v>
                </c:pt>
                <c:pt idx="6786">
                  <c:v>678.600000000086</c:v>
                </c:pt>
                <c:pt idx="6787">
                  <c:v>678.700000000086</c:v>
                </c:pt>
                <c:pt idx="6788">
                  <c:v>678.800000000086</c:v>
                </c:pt>
                <c:pt idx="6789">
                  <c:v>678.900000000086</c:v>
                </c:pt>
                <c:pt idx="6790">
                  <c:v>679.000000000086</c:v>
                </c:pt>
                <c:pt idx="6791">
                  <c:v>679.100000000086</c:v>
                </c:pt>
                <c:pt idx="6792">
                  <c:v>679.200000000086</c:v>
                </c:pt>
                <c:pt idx="6793">
                  <c:v>679.300000000086</c:v>
                </c:pt>
                <c:pt idx="6794">
                  <c:v>679.400000000086</c:v>
                </c:pt>
                <c:pt idx="6795">
                  <c:v>679.500000000086</c:v>
                </c:pt>
                <c:pt idx="6796">
                  <c:v>679.600000000086</c:v>
                </c:pt>
                <c:pt idx="6797">
                  <c:v>679.700000000086</c:v>
                </c:pt>
                <c:pt idx="6798">
                  <c:v>679.800000000086</c:v>
                </c:pt>
                <c:pt idx="6799">
                  <c:v>679.900000000086</c:v>
                </c:pt>
                <c:pt idx="6800">
                  <c:v>680.000000000086</c:v>
                </c:pt>
                <c:pt idx="6801">
                  <c:v>680.100000000086</c:v>
                </c:pt>
                <c:pt idx="6802">
                  <c:v>680.200000000086</c:v>
                </c:pt>
                <c:pt idx="6803">
                  <c:v>680.300000000086</c:v>
                </c:pt>
                <c:pt idx="6804">
                  <c:v>680.400000000086</c:v>
                </c:pt>
                <c:pt idx="6805">
                  <c:v>680.500000000086</c:v>
                </c:pt>
                <c:pt idx="6806">
                  <c:v>680.600000000086</c:v>
                </c:pt>
                <c:pt idx="6807">
                  <c:v>680.700000000086</c:v>
                </c:pt>
                <c:pt idx="6808">
                  <c:v>680.800000000086</c:v>
                </c:pt>
                <c:pt idx="6809">
                  <c:v>680.900000000086</c:v>
                </c:pt>
                <c:pt idx="6810">
                  <c:v>681.000000000086</c:v>
                </c:pt>
                <c:pt idx="6811">
                  <c:v>681.100000000086</c:v>
                </c:pt>
                <c:pt idx="6812">
                  <c:v>681.200000000086</c:v>
                </c:pt>
                <c:pt idx="6813">
                  <c:v>681.300000000086</c:v>
                </c:pt>
                <c:pt idx="6814">
                  <c:v>681.400000000086</c:v>
                </c:pt>
                <c:pt idx="6815">
                  <c:v>681.500000000086</c:v>
                </c:pt>
                <c:pt idx="6816">
                  <c:v>681.600000000086</c:v>
                </c:pt>
                <c:pt idx="6817">
                  <c:v>681.700000000086</c:v>
                </c:pt>
                <c:pt idx="6818">
                  <c:v>681.800000000087</c:v>
                </c:pt>
                <c:pt idx="6819">
                  <c:v>681.900000000087</c:v>
                </c:pt>
                <c:pt idx="6820">
                  <c:v>682.000000000087</c:v>
                </c:pt>
                <c:pt idx="6821">
                  <c:v>682.100000000087</c:v>
                </c:pt>
                <c:pt idx="6822">
                  <c:v>682.200000000087</c:v>
                </c:pt>
                <c:pt idx="6823">
                  <c:v>682.300000000087</c:v>
                </c:pt>
                <c:pt idx="6824">
                  <c:v>682.400000000087</c:v>
                </c:pt>
                <c:pt idx="6825">
                  <c:v>682.500000000087</c:v>
                </c:pt>
                <c:pt idx="6826">
                  <c:v>682.600000000087</c:v>
                </c:pt>
                <c:pt idx="6827">
                  <c:v>682.700000000087</c:v>
                </c:pt>
                <c:pt idx="6828">
                  <c:v>682.800000000087</c:v>
                </c:pt>
                <c:pt idx="6829">
                  <c:v>682.900000000087</c:v>
                </c:pt>
                <c:pt idx="6830">
                  <c:v>683.000000000087</c:v>
                </c:pt>
                <c:pt idx="6831">
                  <c:v>683.100000000087</c:v>
                </c:pt>
                <c:pt idx="6832">
                  <c:v>683.200000000087</c:v>
                </c:pt>
                <c:pt idx="6833">
                  <c:v>683.300000000087</c:v>
                </c:pt>
                <c:pt idx="6834">
                  <c:v>683.400000000087</c:v>
                </c:pt>
                <c:pt idx="6835">
                  <c:v>683.500000000087</c:v>
                </c:pt>
                <c:pt idx="6836">
                  <c:v>683.600000000087</c:v>
                </c:pt>
                <c:pt idx="6837">
                  <c:v>683.700000000087</c:v>
                </c:pt>
                <c:pt idx="6838">
                  <c:v>683.800000000087</c:v>
                </c:pt>
                <c:pt idx="6839">
                  <c:v>683.900000000087</c:v>
                </c:pt>
                <c:pt idx="6840">
                  <c:v>684.000000000087</c:v>
                </c:pt>
                <c:pt idx="6841">
                  <c:v>684.100000000087</c:v>
                </c:pt>
                <c:pt idx="6842">
                  <c:v>684.200000000087</c:v>
                </c:pt>
                <c:pt idx="6843">
                  <c:v>684.300000000087</c:v>
                </c:pt>
                <c:pt idx="6844">
                  <c:v>684.400000000087</c:v>
                </c:pt>
                <c:pt idx="6845">
                  <c:v>684.500000000087</c:v>
                </c:pt>
                <c:pt idx="6846">
                  <c:v>684.600000000087</c:v>
                </c:pt>
                <c:pt idx="6847">
                  <c:v>684.700000000087</c:v>
                </c:pt>
                <c:pt idx="6848">
                  <c:v>684.800000000087</c:v>
                </c:pt>
                <c:pt idx="6849">
                  <c:v>684.900000000087</c:v>
                </c:pt>
                <c:pt idx="6850">
                  <c:v>685.000000000087</c:v>
                </c:pt>
                <c:pt idx="6851">
                  <c:v>685.100000000087</c:v>
                </c:pt>
                <c:pt idx="6852">
                  <c:v>685.200000000087</c:v>
                </c:pt>
                <c:pt idx="6853">
                  <c:v>685.300000000087</c:v>
                </c:pt>
                <c:pt idx="6854">
                  <c:v>685.400000000087</c:v>
                </c:pt>
                <c:pt idx="6855">
                  <c:v>685.500000000087</c:v>
                </c:pt>
                <c:pt idx="6856">
                  <c:v>685.600000000087</c:v>
                </c:pt>
                <c:pt idx="6857">
                  <c:v>685.700000000087</c:v>
                </c:pt>
                <c:pt idx="6858">
                  <c:v>685.800000000087</c:v>
                </c:pt>
                <c:pt idx="6859">
                  <c:v>685.900000000087</c:v>
                </c:pt>
                <c:pt idx="6860">
                  <c:v>686.000000000087</c:v>
                </c:pt>
                <c:pt idx="6861">
                  <c:v>686.100000000087</c:v>
                </c:pt>
                <c:pt idx="6862">
                  <c:v>686.200000000088</c:v>
                </c:pt>
                <c:pt idx="6863">
                  <c:v>686.300000000088</c:v>
                </c:pt>
                <c:pt idx="6864">
                  <c:v>686.400000000088</c:v>
                </c:pt>
                <c:pt idx="6865">
                  <c:v>686.500000000088</c:v>
                </c:pt>
                <c:pt idx="6866">
                  <c:v>686.600000000088</c:v>
                </c:pt>
                <c:pt idx="6867">
                  <c:v>686.700000000088</c:v>
                </c:pt>
                <c:pt idx="6868">
                  <c:v>686.800000000088</c:v>
                </c:pt>
                <c:pt idx="6869">
                  <c:v>686.900000000088</c:v>
                </c:pt>
                <c:pt idx="6870">
                  <c:v>687.000000000088</c:v>
                </c:pt>
                <c:pt idx="6871">
                  <c:v>687.100000000088</c:v>
                </c:pt>
                <c:pt idx="6872">
                  <c:v>687.200000000088</c:v>
                </c:pt>
                <c:pt idx="6873">
                  <c:v>687.300000000088</c:v>
                </c:pt>
                <c:pt idx="6874">
                  <c:v>687.400000000088</c:v>
                </c:pt>
                <c:pt idx="6875">
                  <c:v>687.500000000088</c:v>
                </c:pt>
                <c:pt idx="6876">
                  <c:v>687.600000000088</c:v>
                </c:pt>
                <c:pt idx="6877">
                  <c:v>687.700000000088</c:v>
                </c:pt>
                <c:pt idx="6878">
                  <c:v>687.800000000088</c:v>
                </c:pt>
                <c:pt idx="6879">
                  <c:v>687.900000000088</c:v>
                </c:pt>
                <c:pt idx="6880">
                  <c:v>688.000000000088</c:v>
                </c:pt>
                <c:pt idx="6881">
                  <c:v>688.100000000088</c:v>
                </c:pt>
                <c:pt idx="6882">
                  <c:v>688.200000000088</c:v>
                </c:pt>
                <c:pt idx="6883">
                  <c:v>688.300000000088</c:v>
                </c:pt>
                <c:pt idx="6884">
                  <c:v>688.400000000088</c:v>
                </c:pt>
                <c:pt idx="6885">
                  <c:v>688.500000000088</c:v>
                </c:pt>
                <c:pt idx="6886">
                  <c:v>688.600000000088</c:v>
                </c:pt>
                <c:pt idx="6887">
                  <c:v>688.700000000088</c:v>
                </c:pt>
                <c:pt idx="6888">
                  <c:v>688.800000000088</c:v>
                </c:pt>
                <c:pt idx="6889">
                  <c:v>688.900000000088</c:v>
                </c:pt>
                <c:pt idx="6890">
                  <c:v>689.000000000088</c:v>
                </c:pt>
                <c:pt idx="6891">
                  <c:v>689.100000000088</c:v>
                </c:pt>
                <c:pt idx="6892">
                  <c:v>689.200000000088</c:v>
                </c:pt>
                <c:pt idx="6893">
                  <c:v>689.300000000088</c:v>
                </c:pt>
                <c:pt idx="6894">
                  <c:v>689.400000000088</c:v>
                </c:pt>
                <c:pt idx="6895">
                  <c:v>689.500000000088</c:v>
                </c:pt>
                <c:pt idx="6896">
                  <c:v>689.600000000088</c:v>
                </c:pt>
                <c:pt idx="6897">
                  <c:v>689.700000000088</c:v>
                </c:pt>
                <c:pt idx="6898">
                  <c:v>689.800000000088</c:v>
                </c:pt>
                <c:pt idx="6899">
                  <c:v>689.900000000088</c:v>
                </c:pt>
                <c:pt idx="6900">
                  <c:v>690.000000000088</c:v>
                </c:pt>
                <c:pt idx="6901">
                  <c:v>690.100000000088</c:v>
                </c:pt>
                <c:pt idx="6902">
                  <c:v>690.200000000088</c:v>
                </c:pt>
                <c:pt idx="6903">
                  <c:v>690.300000000088</c:v>
                </c:pt>
                <c:pt idx="6904">
                  <c:v>690.400000000088</c:v>
                </c:pt>
                <c:pt idx="6905">
                  <c:v>690.500000000089</c:v>
                </c:pt>
                <c:pt idx="6906">
                  <c:v>690.600000000088</c:v>
                </c:pt>
                <c:pt idx="6907">
                  <c:v>690.700000000088</c:v>
                </c:pt>
                <c:pt idx="6908">
                  <c:v>690.800000000089</c:v>
                </c:pt>
                <c:pt idx="6909">
                  <c:v>690.900000000089</c:v>
                </c:pt>
                <c:pt idx="6910">
                  <c:v>691.000000000089</c:v>
                </c:pt>
                <c:pt idx="6911">
                  <c:v>691.100000000089</c:v>
                </c:pt>
                <c:pt idx="6912">
                  <c:v>691.200000000089</c:v>
                </c:pt>
                <c:pt idx="6913">
                  <c:v>691.300000000089</c:v>
                </c:pt>
                <c:pt idx="6914">
                  <c:v>691.400000000089</c:v>
                </c:pt>
                <c:pt idx="6915">
                  <c:v>691.500000000089</c:v>
                </c:pt>
                <c:pt idx="6916">
                  <c:v>691.600000000089</c:v>
                </c:pt>
                <c:pt idx="6917">
                  <c:v>691.700000000089</c:v>
                </c:pt>
                <c:pt idx="6918">
                  <c:v>691.800000000089</c:v>
                </c:pt>
                <c:pt idx="6919">
                  <c:v>691.900000000089</c:v>
                </c:pt>
                <c:pt idx="6920">
                  <c:v>692.000000000089</c:v>
                </c:pt>
                <c:pt idx="6921">
                  <c:v>692.100000000089</c:v>
                </c:pt>
                <c:pt idx="6922">
                  <c:v>692.200000000089</c:v>
                </c:pt>
                <c:pt idx="6923">
                  <c:v>692.300000000089</c:v>
                </c:pt>
                <c:pt idx="6924">
                  <c:v>692.400000000089</c:v>
                </c:pt>
                <c:pt idx="6925">
                  <c:v>692.500000000089</c:v>
                </c:pt>
                <c:pt idx="6926">
                  <c:v>692.600000000089</c:v>
                </c:pt>
                <c:pt idx="6927">
                  <c:v>692.700000000089</c:v>
                </c:pt>
                <c:pt idx="6928">
                  <c:v>692.800000000089</c:v>
                </c:pt>
                <c:pt idx="6929">
                  <c:v>692.900000000089</c:v>
                </c:pt>
                <c:pt idx="6930">
                  <c:v>693.000000000089</c:v>
                </c:pt>
                <c:pt idx="6931">
                  <c:v>693.100000000089</c:v>
                </c:pt>
                <c:pt idx="6932">
                  <c:v>693.200000000089</c:v>
                </c:pt>
                <c:pt idx="6933">
                  <c:v>693.300000000089</c:v>
                </c:pt>
                <c:pt idx="6934">
                  <c:v>693.400000000089</c:v>
                </c:pt>
                <c:pt idx="6935">
                  <c:v>693.500000000089</c:v>
                </c:pt>
                <c:pt idx="6936">
                  <c:v>693.600000000089</c:v>
                </c:pt>
                <c:pt idx="6937">
                  <c:v>693.700000000089</c:v>
                </c:pt>
                <c:pt idx="6938">
                  <c:v>693.800000000089</c:v>
                </c:pt>
                <c:pt idx="6939">
                  <c:v>693.900000000089</c:v>
                </c:pt>
                <c:pt idx="6940">
                  <c:v>694.000000000089</c:v>
                </c:pt>
                <c:pt idx="6941">
                  <c:v>694.100000000089</c:v>
                </c:pt>
                <c:pt idx="6942">
                  <c:v>694.200000000089</c:v>
                </c:pt>
                <c:pt idx="6943">
                  <c:v>694.300000000089</c:v>
                </c:pt>
                <c:pt idx="6944">
                  <c:v>694.400000000089</c:v>
                </c:pt>
                <c:pt idx="6945">
                  <c:v>694.500000000089</c:v>
                </c:pt>
                <c:pt idx="6946">
                  <c:v>694.600000000089</c:v>
                </c:pt>
                <c:pt idx="6947">
                  <c:v>694.700000000089</c:v>
                </c:pt>
                <c:pt idx="6948">
                  <c:v>694.800000000089</c:v>
                </c:pt>
                <c:pt idx="6949">
                  <c:v>694.900000000089</c:v>
                </c:pt>
                <c:pt idx="6950">
                  <c:v>695.000000000089</c:v>
                </c:pt>
                <c:pt idx="6951">
                  <c:v>695.10000000009</c:v>
                </c:pt>
                <c:pt idx="6952">
                  <c:v>695.20000000009</c:v>
                </c:pt>
                <c:pt idx="6953">
                  <c:v>695.30000000009</c:v>
                </c:pt>
                <c:pt idx="6954">
                  <c:v>695.40000000009</c:v>
                </c:pt>
                <c:pt idx="6955">
                  <c:v>695.50000000009</c:v>
                </c:pt>
                <c:pt idx="6956">
                  <c:v>695.60000000009</c:v>
                </c:pt>
                <c:pt idx="6957">
                  <c:v>695.70000000009</c:v>
                </c:pt>
                <c:pt idx="6958">
                  <c:v>695.80000000009</c:v>
                </c:pt>
                <c:pt idx="6959">
                  <c:v>695.90000000009</c:v>
                </c:pt>
                <c:pt idx="6960">
                  <c:v>696.00000000009</c:v>
                </c:pt>
                <c:pt idx="6961">
                  <c:v>696.10000000009</c:v>
                </c:pt>
                <c:pt idx="6962">
                  <c:v>696.20000000009</c:v>
                </c:pt>
                <c:pt idx="6963">
                  <c:v>696.30000000009</c:v>
                </c:pt>
                <c:pt idx="6964">
                  <c:v>696.40000000009</c:v>
                </c:pt>
                <c:pt idx="6965">
                  <c:v>696.50000000009</c:v>
                </c:pt>
                <c:pt idx="6966">
                  <c:v>696.60000000009</c:v>
                </c:pt>
                <c:pt idx="6967">
                  <c:v>696.70000000009</c:v>
                </c:pt>
                <c:pt idx="6968">
                  <c:v>696.80000000009</c:v>
                </c:pt>
                <c:pt idx="6969">
                  <c:v>696.90000000009</c:v>
                </c:pt>
                <c:pt idx="6970">
                  <c:v>697.00000000009</c:v>
                </c:pt>
                <c:pt idx="6971">
                  <c:v>697.10000000009</c:v>
                </c:pt>
                <c:pt idx="6972">
                  <c:v>697.20000000009</c:v>
                </c:pt>
                <c:pt idx="6973">
                  <c:v>697.30000000009</c:v>
                </c:pt>
                <c:pt idx="6974">
                  <c:v>697.40000000009</c:v>
                </c:pt>
                <c:pt idx="6975">
                  <c:v>697.50000000009</c:v>
                </c:pt>
                <c:pt idx="6976">
                  <c:v>697.60000000009</c:v>
                </c:pt>
                <c:pt idx="6977">
                  <c:v>697.70000000009</c:v>
                </c:pt>
                <c:pt idx="6978">
                  <c:v>697.80000000009</c:v>
                </c:pt>
                <c:pt idx="6979">
                  <c:v>697.90000000009</c:v>
                </c:pt>
                <c:pt idx="6980">
                  <c:v>698.00000000009</c:v>
                </c:pt>
                <c:pt idx="6981">
                  <c:v>698.10000000009</c:v>
                </c:pt>
                <c:pt idx="6982">
                  <c:v>698.20000000009</c:v>
                </c:pt>
                <c:pt idx="6983">
                  <c:v>698.30000000009</c:v>
                </c:pt>
                <c:pt idx="6984">
                  <c:v>698.40000000009</c:v>
                </c:pt>
                <c:pt idx="6985">
                  <c:v>698.50000000009</c:v>
                </c:pt>
                <c:pt idx="6986">
                  <c:v>698.60000000009</c:v>
                </c:pt>
                <c:pt idx="6987">
                  <c:v>698.70000000009</c:v>
                </c:pt>
                <c:pt idx="6988">
                  <c:v>698.80000000009</c:v>
                </c:pt>
                <c:pt idx="6989">
                  <c:v>698.90000000009</c:v>
                </c:pt>
                <c:pt idx="6990">
                  <c:v>699.00000000009</c:v>
                </c:pt>
                <c:pt idx="6991">
                  <c:v>699.10000000009</c:v>
                </c:pt>
                <c:pt idx="6992">
                  <c:v>699.20000000009</c:v>
                </c:pt>
                <c:pt idx="6993">
                  <c:v>699.30000000009</c:v>
                </c:pt>
                <c:pt idx="6994">
                  <c:v>699.400000000091</c:v>
                </c:pt>
                <c:pt idx="6995">
                  <c:v>699.500000000091</c:v>
                </c:pt>
                <c:pt idx="6996">
                  <c:v>699.600000000091</c:v>
                </c:pt>
                <c:pt idx="6997">
                  <c:v>699.700000000091</c:v>
                </c:pt>
                <c:pt idx="6998">
                  <c:v>699.800000000091</c:v>
                </c:pt>
                <c:pt idx="6999">
                  <c:v>699.900000000091</c:v>
                </c:pt>
                <c:pt idx="7000">
                  <c:v>700.000000000091</c:v>
                </c:pt>
                <c:pt idx="7001">
                  <c:v>700.100000000091</c:v>
                </c:pt>
                <c:pt idx="7002">
                  <c:v>700.200000000091</c:v>
                </c:pt>
                <c:pt idx="7003">
                  <c:v>700.300000000091</c:v>
                </c:pt>
                <c:pt idx="7004">
                  <c:v>700.400000000091</c:v>
                </c:pt>
                <c:pt idx="7005">
                  <c:v>700.500000000091</c:v>
                </c:pt>
                <c:pt idx="7006">
                  <c:v>700.600000000091</c:v>
                </c:pt>
                <c:pt idx="7007">
                  <c:v>700.700000000091</c:v>
                </c:pt>
                <c:pt idx="7008">
                  <c:v>700.800000000091</c:v>
                </c:pt>
                <c:pt idx="7009">
                  <c:v>700.900000000091</c:v>
                </c:pt>
                <c:pt idx="7010">
                  <c:v>701.000000000091</c:v>
                </c:pt>
                <c:pt idx="7011">
                  <c:v>701.100000000091</c:v>
                </c:pt>
                <c:pt idx="7012">
                  <c:v>701.200000000091</c:v>
                </c:pt>
                <c:pt idx="7013">
                  <c:v>701.300000000091</c:v>
                </c:pt>
                <c:pt idx="7014">
                  <c:v>701.400000000091</c:v>
                </c:pt>
                <c:pt idx="7015">
                  <c:v>701.500000000091</c:v>
                </c:pt>
                <c:pt idx="7016">
                  <c:v>701.600000000091</c:v>
                </c:pt>
                <c:pt idx="7017">
                  <c:v>701.700000000091</c:v>
                </c:pt>
                <c:pt idx="7018">
                  <c:v>701.800000000091</c:v>
                </c:pt>
                <c:pt idx="7019">
                  <c:v>701.900000000091</c:v>
                </c:pt>
                <c:pt idx="7020">
                  <c:v>702.000000000091</c:v>
                </c:pt>
                <c:pt idx="7021">
                  <c:v>702.100000000091</c:v>
                </c:pt>
                <c:pt idx="7022">
                  <c:v>702.200000000091</c:v>
                </c:pt>
                <c:pt idx="7023">
                  <c:v>702.300000000091</c:v>
                </c:pt>
                <c:pt idx="7024">
                  <c:v>702.400000000091</c:v>
                </c:pt>
                <c:pt idx="7025">
                  <c:v>702.500000000091</c:v>
                </c:pt>
                <c:pt idx="7026">
                  <c:v>702.600000000091</c:v>
                </c:pt>
                <c:pt idx="7027">
                  <c:v>702.700000000091</c:v>
                </c:pt>
                <c:pt idx="7028">
                  <c:v>702.800000000091</c:v>
                </c:pt>
                <c:pt idx="7029">
                  <c:v>702.900000000091</c:v>
                </c:pt>
                <c:pt idx="7030">
                  <c:v>703.000000000091</c:v>
                </c:pt>
                <c:pt idx="7031">
                  <c:v>703.100000000091</c:v>
                </c:pt>
                <c:pt idx="7032">
                  <c:v>703.200000000091</c:v>
                </c:pt>
                <c:pt idx="7033">
                  <c:v>703.300000000091</c:v>
                </c:pt>
                <c:pt idx="7034">
                  <c:v>703.400000000091</c:v>
                </c:pt>
                <c:pt idx="7035">
                  <c:v>703.500000000091</c:v>
                </c:pt>
                <c:pt idx="7036">
                  <c:v>703.600000000091</c:v>
                </c:pt>
                <c:pt idx="7037">
                  <c:v>703.700000000092</c:v>
                </c:pt>
                <c:pt idx="7038">
                  <c:v>703.800000000092</c:v>
                </c:pt>
                <c:pt idx="7039">
                  <c:v>703.900000000091</c:v>
                </c:pt>
                <c:pt idx="7040">
                  <c:v>704.000000000092</c:v>
                </c:pt>
                <c:pt idx="7041">
                  <c:v>704.100000000092</c:v>
                </c:pt>
                <c:pt idx="7042">
                  <c:v>704.200000000092</c:v>
                </c:pt>
                <c:pt idx="7043">
                  <c:v>704.300000000092</c:v>
                </c:pt>
                <c:pt idx="7044">
                  <c:v>704.400000000092</c:v>
                </c:pt>
                <c:pt idx="7045">
                  <c:v>704.500000000092</c:v>
                </c:pt>
                <c:pt idx="7046">
                  <c:v>704.600000000092</c:v>
                </c:pt>
                <c:pt idx="7047">
                  <c:v>704.700000000092</c:v>
                </c:pt>
                <c:pt idx="7048">
                  <c:v>704.800000000092</c:v>
                </c:pt>
                <c:pt idx="7049">
                  <c:v>704.900000000092</c:v>
                </c:pt>
                <c:pt idx="7050">
                  <c:v>705.000000000092</c:v>
                </c:pt>
                <c:pt idx="7051">
                  <c:v>705.100000000092</c:v>
                </c:pt>
                <c:pt idx="7052">
                  <c:v>705.200000000092</c:v>
                </c:pt>
                <c:pt idx="7053">
                  <c:v>705.300000000092</c:v>
                </c:pt>
                <c:pt idx="7054">
                  <c:v>705.400000000092</c:v>
                </c:pt>
                <c:pt idx="7055">
                  <c:v>705.500000000092</c:v>
                </c:pt>
                <c:pt idx="7056">
                  <c:v>705.600000000092</c:v>
                </c:pt>
                <c:pt idx="7057">
                  <c:v>705.700000000092</c:v>
                </c:pt>
                <c:pt idx="7058">
                  <c:v>705.800000000092</c:v>
                </c:pt>
                <c:pt idx="7059">
                  <c:v>705.900000000092</c:v>
                </c:pt>
                <c:pt idx="7060">
                  <c:v>706.000000000092</c:v>
                </c:pt>
                <c:pt idx="7061">
                  <c:v>706.100000000092</c:v>
                </c:pt>
                <c:pt idx="7062">
                  <c:v>706.200000000092</c:v>
                </c:pt>
                <c:pt idx="7063">
                  <c:v>706.300000000092</c:v>
                </c:pt>
                <c:pt idx="7064">
                  <c:v>706.400000000092</c:v>
                </c:pt>
                <c:pt idx="7065">
                  <c:v>706.500000000092</c:v>
                </c:pt>
                <c:pt idx="7066">
                  <c:v>706.600000000092</c:v>
                </c:pt>
                <c:pt idx="7067">
                  <c:v>706.700000000092</c:v>
                </c:pt>
                <c:pt idx="7068">
                  <c:v>706.800000000092</c:v>
                </c:pt>
                <c:pt idx="7069">
                  <c:v>706.900000000092</c:v>
                </c:pt>
                <c:pt idx="7070">
                  <c:v>707.000000000092</c:v>
                </c:pt>
                <c:pt idx="7071">
                  <c:v>707.100000000092</c:v>
                </c:pt>
                <c:pt idx="7072">
                  <c:v>707.200000000092</c:v>
                </c:pt>
                <c:pt idx="7073">
                  <c:v>707.300000000092</c:v>
                </c:pt>
                <c:pt idx="7074">
                  <c:v>707.400000000092</c:v>
                </c:pt>
                <c:pt idx="7075">
                  <c:v>707.500000000092</c:v>
                </c:pt>
                <c:pt idx="7076">
                  <c:v>707.600000000092</c:v>
                </c:pt>
                <c:pt idx="7077">
                  <c:v>707.700000000092</c:v>
                </c:pt>
                <c:pt idx="7078">
                  <c:v>707.800000000092</c:v>
                </c:pt>
                <c:pt idx="7079">
                  <c:v>707.900000000092</c:v>
                </c:pt>
                <c:pt idx="7080">
                  <c:v>708.000000000092</c:v>
                </c:pt>
                <c:pt idx="7081">
                  <c:v>708.100000000092</c:v>
                </c:pt>
                <c:pt idx="7082">
                  <c:v>708.200000000092</c:v>
                </c:pt>
                <c:pt idx="7083">
                  <c:v>708.300000000093</c:v>
                </c:pt>
                <c:pt idx="7084">
                  <c:v>708.400000000093</c:v>
                </c:pt>
                <c:pt idx="7085">
                  <c:v>708.500000000093</c:v>
                </c:pt>
                <c:pt idx="7086">
                  <c:v>708.600000000093</c:v>
                </c:pt>
                <c:pt idx="7087">
                  <c:v>708.700000000093</c:v>
                </c:pt>
                <c:pt idx="7088">
                  <c:v>708.800000000093</c:v>
                </c:pt>
                <c:pt idx="7089">
                  <c:v>708.900000000093</c:v>
                </c:pt>
                <c:pt idx="7090">
                  <c:v>709.000000000093</c:v>
                </c:pt>
                <c:pt idx="7091">
                  <c:v>709.100000000093</c:v>
                </c:pt>
                <c:pt idx="7092">
                  <c:v>709.200000000093</c:v>
                </c:pt>
                <c:pt idx="7093">
                  <c:v>709.300000000093</c:v>
                </c:pt>
                <c:pt idx="7094">
                  <c:v>709.400000000093</c:v>
                </c:pt>
                <c:pt idx="7095">
                  <c:v>709.500000000093</c:v>
                </c:pt>
                <c:pt idx="7096">
                  <c:v>709.600000000093</c:v>
                </c:pt>
                <c:pt idx="7097">
                  <c:v>709.700000000093</c:v>
                </c:pt>
                <c:pt idx="7098">
                  <c:v>709.800000000093</c:v>
                </c:pt>
                <c:pt idx="7099">
                  <c:v>709.900000000093</c:v>
                </c:pt>
                <c:pt idx="7100">
                  <c:v>710.000000000093</c:v>
                </c:pt>
                <c:pt idx="7101">
                  <c:v>710.100000000093</c:v>
                </c:pt>
                <c:pt idx="7102">
                  <c:v>710.200000000093</c:v>
                </c:pt>
                <c:pt idx="7103">
                  <c:v>710.300000000093</c:v>
                </c:pt>
                <c:pt idx="7104">
                  <c:v>710.400000000093</c:v>
                </c:pt>
                <c:pt idx="7105">
                  <c:v>710.500000000093</c:v>
                </c:pt>
                <c:pt idx="7106">
                  <c:v>710.600000000093</c:v>
                </c:pt>
                <c:pt idx="7107">
                  <c:v>710.700000000093</c:v>
                </c:pt>
                <c:pt idx="7108">
                  <c:v>710.800000000093</c:v>
                </c:pt>
                <c:pt idx="7109">
                  <c:v>710.900000000093</c:v>
                </c:pt>
                <c:pt idx="7110">
                  <c:v>711.000000000093</c:v>
                </c:pt>
                <c:pt idx="7111">
                  <c:v>711.100000000093</c:v>
                </c:pt>
                <c:pt idx="7112">
                  <c:v>711.200000000093</c:v>
                </c:pt>
                <c:pt idx="7113">
                  <c:v>711.300000000093</c:v>
                </c:pt>
                <c:pt idx="7114">
                  <c:v>711.400000000093</c:v>
                </c:pt>
                <c:pt idx="7115">
                  <c:v>711.500000000093</c:v>
                </c:pt>
                <c:pt idx="7116">
                  <c:v>711.600000000093</c:v>
                </c:pt>
                <c:pt idx="7117">
                  <c:v>711.700000000093</c:v>
                </c:pt>
                <c:pt idx="7118">
                  <c:v>711.800000000093</c:v>
                </c:pt>
                <c:pt idx="7119">
                  <c:v>711.900000000093</c:v>
                </c:pt>
                <c:pt idx="7120">
                  <c:v>712.000000000093</c:v>
                </c:pt>
                <c:pt idx="7121">
                  <c:v>712.100000000093</c:v>
                </c:pt>
                <c:pt idx="7122">
                  <c:v>712.200000000093</c:v>
                </c:pt>
                <c:pt idx="7123">
                  <c:v>712.300000000093</c:v>
                </c:pt>
                <c:pt idx="7124">
                  <c:v>712.400000000093</c:v>
                </c:pt>
                <c:pt idx="7125">
                  <c:v>712.500000000093</c:v>
                </c:pt>
                <c:pt idx="7126">
                  <c:v>712.600000000094</c:v>
                </c:pt>
                <c:pt idx="7127">
                  <c:v>712.700000000094</c:v>
                </c:pt>
                <c:pt idx="7128">
                  <c:v>712.800000000094</c:v>
                </c:pt>
                <c:pt idx="7129">
                  <c:v>712.900000000094</c:v>
                </c:pt>
                <c:pt idx="7130">
                  <c:v>713.000000000094</c:v>
                </c:pt>
                <c:pt idx="7131">
                  <c:v>713.100000000094</c:v>
                </c:pt>
                <c:pt idx="7132">
                  <c:v>713.200000000094</c:v>
                </c:pt>
                <c:pt idx="7133">
                  <c:v>713.300000000094</c:v>
                </c:pt>
                <c:pt idx="7134">
                  <c:v>713.400000000094</c:v>
                </c:pt>
                <c:pt idx="7135">
                  <c:v>713.500000000094</c:v>
                </c:pt>
                <c:pt idx="7136">
                  <c:v>713.600000000094</c:v>
                </c:pt>
                <c:pt idx="7137">
                  <c:v>713.700000000094</c:v>
                </c:pt>
                <c:pt idx="7138">
                  <c:v>713.800000000094</c:v>
                </c:pt>
                <c:pt idx="7139">
                  <c:v>713.900000000094</c:v>
                </c:pt>
                <c:pt idx="7140">
                  <c:v>714.000000000094</c:v>
                </c:pt>
                <c:pt idx="7141">
                  <c:v>714.100000000094</c:v>
                </c:pt>
                <c:pt idx="7142">
                  <c:v>714.200000000094</c:v>
                </c:pt>
                <c:pt idx="7143">
                  <c:v>714.300000000094</c:v>
                </c:pt>
                <c:pt idx="7144">
                  <c:v>714.400000000094</c:v>
                </c:pt>
                <c:pt idx="7145">
                  <c:v>714.500000000094</c:v>
                </c:pt>
                <c:pt idx="7146">
                  <c:v>714.600000000094</c:v>
                </c:pt>
                <c:pt idx="7147">
                  <c:v>714.700000000094</c:v>
                </c:pt>
                <c:pt idx="7148">
                  <c:v>714.800000000094</c:v>
                </c:pt>
                <c:pt idx="7149">
                  <c:v>714.900000000094</c:v>
                </c:pt>
                <c:pt idx="7150">
                  <c:v>715.000000000094</c:v>
                </c:pt>
                <c:pt idx="7151">
                  <c:v>715.100000000094</c:v>
                </c:pt>
                <c:pt idx="7152">
                  <c:v>715.200000000094</c:v>
                </c:pt>
                <c:pt idx="7153">
                  <c:v>715.300000000094</c:v>
                </c:pt>
                <c:pt idx="7154">
                  <c:v>715.400000000094</c:v>
                </c:pt>
                <c:pt idx="7155">
                  <c:v>715.500000000094</c:v>
                </c:pt>
                <c:pt idx="7156">
                  <c:v>715.600000000094</c:v>
                </c:pt>
                <c:pt idx="7157">
                  <c:v>715.700000000094</c:v>
                </c:pt>
                <c:pt idx="7158">
                  <c:v>715.800000000094</c:v>
                </c:pt>
                <c:pt idx="7159">
                  <c:v>715.900000000094</c:v>
                </c:pt>
                <c:pt idx="7160">
                  <c:v>716.000000000094</c:v>
                </c:pt>
                <c:pt idx="7161">
                  <c:v>716.100000000094</c:v>
                </c:pt>
                <c:pt idx="7162">
                  <c:v>716.200000000094</c:v>
                </c:pt>
                <c:pt idx="7163">
                  <c:v>716.300000000094</c:v>
                </c:pt>
                <c:pt idx="7164">
                  <c:v>716.400000000094</c:v>
                </c:pt>
                <c:pt idx="7165">
                  <c:v>716.500000000094</c:v>
                </c:pt>
                <c:pt idx="7166">
                  <c:v>716.600000000094</c:v>
                </c:pt>
                <c:pt idx="7167">
                  <c:v>716.700000000094</c:v>
                </c:pt>
                <c:pt idx="7168">
                  <c:v>716.800000000094</c:v>
                </c:pt>
                <c:pt idx="7169">
                  <c:v>716.900000000094</c:v>
                </c:pt>
                <c:pt idx="7170">
                  <c:v>717.000000000095</c:v>
                </c:pt>
                <c:pt idx="7171">
                  <c:v>717.100000000095</c:v>
                </c:pt>
                <c:pt idx="7172">
                  <c:v>717.200000000095</c:v>
                </c:pt>
                <c:pt idx="7173">
                  <c:v>717.300000000095</c:v>
                </c:pt>
                <c:pt idx="7174">
                  <c:v>717.400000000095</c:v>
                </c:pt>
                <c:pt idx="7175">
                  <c:v>717.500000000095</c:v>
                </c:pt>
                <c:pt idx="7176">
                  <c:v>717.600000000095</c:v>
                </c:pt>
                <c:pt idx="7177">
                  <c:v>717.700000000095</c:v>
                </c:pt>
                <c:pt idx="7178">
                  <c:v>717.800000000095</c:v>
                </c:pt>
                <c:pt idx="7179">
                  <c:v>717.900000000095</c:v>
                </c:pt>
                <c:pt idx="7180">
                  <c:v>718.000000000095</c:v>
                </c:pt>
                <c:pt idx="7181">
                  <c:v>718.100000000095</c:v>
                </c:pt>
                <c:pt idx="7182">
                  <c:v>718.200000000095</c:v>
                </c:pt>
                <c:pt idx="7183">
                  <c:v>718.300000000095</c:v>
                </c:pt>
                <c:pt idx="7184">
                  <c:v>718.400000000095</c:v>
                </c:pt>
                <c:pt idx="7185">
                  <c:v>718.500000000095</c:v>
                </c:pt>
                <c:pt idx="7186">
                  <c:v>718.600000000095</c:v>
                </c:pt>
                <c:pt idx="7187">
                  <c:v>718.700000000095</c:v>
                </c:pt>
                <c:pt idx="7188">
                  <c:v>718.800000000095</c:v>
                </c:pt>
                <c:pt idx="7189">
                  <c:v>718.900000000095</c:v>
                </c:pt>
                <c:pt idx="7190">
                  <c:v>719.000000000095</c:v>
                </c:pt>
                <c:pt idx="7191">
                  <c:v>719.100000000095</c:v>
                </c:pt>
                <c:pt idx="7192">
                  <c:v>719.200000000095</c:v>
                </c:pt>
                <c:pt idx="7193">
                  <c:v>719.300000000095</c:v>
                </c:pt>
                <c:pt idx="7194">
                  <c:v>719.400000000095</c:v>
                </c:pt>
                <c:pt idx="7195">
                  <c:v>719.500000000095</c:v>
                </c:pt>
                <c:pt idx="7196">
                  <c:v>719.600000000095</c:v>
                </c:pt>
                <c:pt idx="7197">
                  <c:v>719.700000000095</c:v>
                </c:pt>
                <c:pt idx="7198">
                  <c:v>719.800000000095</c:v>
                </c:pt>
                <c:pt idx="7199">
                  <c:v>719.900000000095</c:v>
                </c:pt>
                <c:pt idx="7200">
                  <c:v>720.000000000095</c:v>
                </c:pt>
                <c:pt idx="7201">
                  <c:v>720.100000000095</c:v>
                </c:pt>
                <c:pt idx="7202">
                  <c:v>720.200000000095</c:v>
                </c:pt>
                <c:pt idx="7203">
                  <c:v>720.300000000095</c:v>
                </c:pt>
                <c:pt idx="7204">
                  <c:v>720.400000000095</c:v>
                </c:pt>
                <c:pt idx="7205">
                  <c:v>720.500000000095</c:v>
                </c:pt>
                <c:pt idx="7206">
                  <c:v>720.600000000095</c:v>
                </c:pt>
                <c:pt idx="7207">
                  <c:v>720.700000000095</c:v>
                </c:pt>
                <c:pt idx="7208">
                  <c:v>720.800000000095</c:v>
                </c:pt>
                <c:pt idx="7209">
                  <c:v>720.900000000095</c:v>
                </c:pt>
                <c:pt idx="7210">
                  <c:v>721.000000000095</c:v>
                </c:pt>
                <c:pt idx="7211">
                  <c:v>721.100000000095</c:v>
                </c:pt>
                <c:pt idx="7212">
                  <c:v>721.200000000095</c:v>
                </c:pt>
                <c:pt idx="7213">
                  <c:v>721.300000000096</c:v>
                </c:pt>
                <c:pt idx="7214">
                  <c:v>721.400000000095</c:v>
                </c:pt>
                <c:pt idx="7215">
                  <c:v>721.500000000095</c:v>
                </c:pt>
                <c:pt idx="7216">
                  <c:v>721.600000000096</c:v>
                </c:pt>
                <c:pt idx="7217">
                  <c:v>721.700000000096</c:v>
                </c:pt>
                <c:pt idx="7218">
                  <c:v>721.800000000096</c:v>
                </c:pt>
                <c:pt idx="7219">
                  <c:v>721.900000000096</c:v>
                </c:pt>
                <c:pt idx="7220">
                  <c:v>722.000000000096</c:v>
                </c:pt>
                <c:pt idx="7221">
                  <c:v>722.100000000096</c:v>
                </c:pt>
                <c:pt idx="7222">
                  <c:v>722.200000000096</c:v>
                </c:pt>
                <c:pt idx="7223">
                  <c:v>722.300000000096</c:v>
                </c:pt>
                <c:pt idx="7224">
                  <c:v>722.400000000096</c:v>
                </c:pt>
                <c:pt idx="7225">
                  <c:v>722.500000000096</c:v>
                </c:pt>
                <c:pt idx="7226">
                  <c:v>722.600000000096</c:v>
                </c:pt>
                <c:pt idx="7227">
                  <c:v>722.700000000096</c:v>
                </c:pt>
                <c:pt idx="7228">
                  <c:v>722.800000000096</c:v>
                </c:pt>
                <c:pt idx="7229">
                  <c:v>722.900000000096</c:v>
                </c:pt>
                <c:pt idx="7230">
                  <c:v>723.000000000096</c:v>
                </c:pt>
                <c:pt idx="7231">
                  <c:v>723.100000000096</c:v>
                </c:pt>
                <c:pt idx="7232">
                  <c:v>723.200000000096</c:v>
                </c:pt>
                <c:pt idx="7233">
                  <c:v>723.300000000096</c:v>
                </c:pt>
                <c:pt idx="7234">
                  <c:v>723.400000000096</c:v>
                </c:pt>
                <c:pt idx="7235">
                  <c:v>723.500000000096</c:v>
                </c:pt>
                <c:pt idx="7236">
                  <c:v>723.600000000096</c:v>
                </c:pt>
                <c:pt idx="7237">
                  <c:v>723.700000000096</c:v>
                </c:pt>
                <c:pt idx="7238">
                  <c:v>723.800000000096</c:v>
                </c:pt>
                <c:pt idx="7239">
                  <c:v>723.900000000096</c:v>
                </c:pt>
                <c:pt idx="7240">
                  <c:v>724.000000000096</c:v>
                </c:pt>
                <c:pt idx="7241">
                  <c:v>724.100000000096</c:v>
                </c:pt>
                <c:pt idx="7242">
                  <c:v>724.200000000096</c:v>
                </c:pt>
                <c:pt idx="7243">
                  <c:v>724.300000000096</c:v>
                </c:pt>
                <c:pt idx="7244">
                  <c:v>724.400000000096</c:v>
                </c:pt>
                <c:pt idx="7245">
                  <c:v>724.500000000096</c:v>
                </c:pt>
                <c:pt idx="7246">
                  <c:v>724.600000000096</c:v>
                </c:pt>
                <c:pt idx="7247">
                  <c:v>724.700000000096</c:v>
                </c:pt>
                <c:pt idx="7248">
                  <c:v>724.800000000096</c:v>
                </c:pt>
                <c:pt idx="7249">
                  <c:v>724.900000000096</c:v>
                </c:pt>
                <c:pt idx="7250">
                  <c:v>725.000000000096</c:v>
                </c:pt>
                <c:pt idx="7251">
                  <c:v>725.100000000096</c:v>
                </c:pt>
                <c:pt idx="7252">
                  <c:v>725.200000000096</c:v>
                </c:pt>
                <c:pt idx="7253">
                  <c:v>725.300000000096</c:v>
                </c:pt>
                <c:pt idx="7254">
                  <c:v>725.400000000096</c:v>
                </c:pt>
                <c:pt idx="7255">
                  <c:v>725.500000000096</c:v>
                </c:pt>
                <c:pt idx="7256">
                  <c:v>725.600000000096</c:v>
                </c:pt>
                <c:pt idx="7257">
                  <c:v>725.700000000096</c:v>
                </c:pt>
                <c:pt idx="7258">
                  <c:v>725.800000000096</c:v>
                </c:pt>
                <c:pt idx="7259">
                  <c:v>725.900000000097</c:v>
                </c:pt>
                <c:pt idx="7260">
                  <c:v>726.000000000097</c:v>
                </c:pt>
                <c:pt idx="7261">
                  <c:v>726.100000000097</c:v>
                </c:pt>
                <c:pt idx="7262">
                  <c:v>726.200000000097</c:v>
                </c:pt>
                <c:pt idx="7263">
                  <c:v>726.300000000097</c:v>
                </c:pt>
                <c:pt idx="7264">
                  <c:v>726.400000000097</c:v>
                </c:pt>
                <c:pt idx="7265">
                  <c:v>726.500000000097</c:v>
                </c:pt>
                <c:pt idx="7266">
                  <c:v>726.600000000097</c:v>
                </c:pt>
                <c:pt idx="7267">
                  <c:v>726.700000000097</c:v>
                </c:pt>
                <c:pt idx="7268">
                  <c:v>726.800000000097</c:v>
                </c:pt>
                <c:pt idx="7269">
                  <c:v>726.900000000097</c:v>
                </c:pt>
                <c:pt idx="7270">
                  <c:v>727.000000000097</c:v>
                </c:pt>
                <c:pt idx="7271">
                  <c:v>727.100000000097</c:v>
                </c:pt>
                <c:pt idx="7272">
                  <c:v>727.200000000097</c:v>
                </c:pt>
                <c:pt idx="7273">
                  <c:v>727.300000000097</c:v>
                </c:pt>
                <c:pt idx="7274">
                  <c:v>727.400000000097</c:v>
                </c:pt>
                <c:pt idx="7275">
                  <c:v>727.500000000097</c:v>
                </c:pt>
                <c:pt idx="7276">
                  <c:v>727.600000000097</c:v>
                </c:pt>
                <c:pt idx="7277">
                  <c:v>727.700000000097</c:v>
                </c:pt>
                <c:pt idx="7278">
                  <c:v>727.800000000097</c:v>
                </c:pt>
                <c:pt idx="7279">
                  <c:v>727.900000000097</c:v>
                </c:pt>
                <c:pt idx="7280">
                  <c:v>728.000000000097</c:v>
                </c:pt>
                <c:pt idx="7281">
                  <c:v>728.100000000097</c:v>
                </c:pt>
                <c:pt idx="7282">
                  <c:v>728.200000000097</c:v>
                </c:pt>
                <c:pt idx="7283">
                  <c:v>728.300000000097</c:v>
                </c:pt>
                <c:pt idx="7284">
                  <c:v>728.400000000097</c:v>
                </c:pt>
                <c:pt idx="7285">
                  <c:v>728.500000000097</c:v>
                </c:pt>
                <c:pt idx="7286">
                  <c:v>728.600000000097</c:v>
                </c:pt>
                <c:pt idx="7287">
                  <c:v>728.700000000097</c:v>
                </c:pt>
                <c:pt idx="7288">
                  <c:v>728.800000000097</c:v>
                </c:pt>
                <c:pt idx="7289">
                  <c:v>728.900000000097</c:v>
                </c:pt>
                <c:pt idx="7290">
                  <c:v>729.000000000097</c:v>
                </c:pt>
                <c:pt idx="7291">
                  <c:v>729.100000000097</c:v>
                </c:pt>
                <c:pt idx="7292">
                  <c:v>729.200000000097</c:v>
                </c:pt>
                <c:pt idx="7293">
                  <c:v>729.300000000097</c:v>
                </c:pt>
                <c:pt idx="7294">
                  <c:v>729.400000000097</c:v>
                </c:pt>
                <c:pt idx="7295">
                  <c:v>729.500000000097</c:v>
                </c:pt>
                <c:pt idx="7296">
                  <c:v>729.600000000097</c:v>
                </c:pt>
                <c:pt idx="7297">
                  <c:v>729.700000000097</c:v>
                </c:pt>
                <c:pt idx="7298">
                  <c:v>729.800000000097</c:v>
                </c:pt>
                <c:pt idx="7299">
                  <c:v>729.900000000097</c:v>
                </c:pt>
                <c:pt idx="7300">
                  <c:v>730.000000000097</c:v>
                </c:pt>
                <c:pt idx="7301">
                  <c:v>730.100000000097</c:v>
                </c:pt>
                <c:pt idx="7302">
                  <c:v>730.200000000098</c:v>
                </c:pt>
                <c:pt idx="7303">
                  <c:v>730.300000000098</c:v>
                </c:pt>
                <c:pt idx="7304">
                  <c:v>730.400000000098</c:v>
                </c:pt>
                <c:pt idx="7305">
                  <c:v>730.500000000098</c:v>
                </c:pt>
                <c:pt idx="7306">
                  <c:v>730.600000000098</c:v>
                </c:pt>
                <c:pt idx="7307">
                  <c:v>730.700000000098</c:v>
                </c:pt>
                <c:pt idx="7308">
                  <c:v>730.800000000098</c:v>
                </c:pt>
                <c:pt idx="7309">
                  <c:v>730.900000000098</c:v>
                </c:pt>
                <c:pt idx="7310">
                  <c:v>731.000000000098</c:v>
                </c:pt>
                <c:pt idx="7311">
                  <c:v>731.100000000098</c:v>
                </c:pt>
                <c:pt idx="7312">
                  <c:v>731.200000000098</c:v>
                </c:pt>
                <c:pt idx="7313">
                  <c:v>731.300000000098</c:v>
                </c:pt>
                <c:pt idx="7314">
                  <c:v>731.400000000098</c:v>
                </c:pt>
                <c:pt idx="7315">
                  <c:v>731.500000000098</c:v>
                </c:pt>
                <c:pt idx="7316">
                  <c:v>731.600000000098</c:v>
                </c:pt>
                <c:pt idx="7317">
                  <c:v>731.700000000098</c:v>
                </c:pt>
                <c:pt idx="7318">
                  <c:v>731.800000000098</c:v>
                </c:pt>
                <c:pt idx="7319">
                  <c:v>731.900000000098</c:v>
                </c:pt>
                <c:pt idx="7320">
                  <c:v>732.000000000098</c:v>
                </c:pt>
                <c:pt idx="7321">
                  <c:v>732.100000000098</c:v>
                </c:pt>
                <c:pt idx="7322">
                  <c:v>732.200000000098</c:v>
                </c:pt>
                <c:pt idx="7323">
                  <c:v>732.300000000098</c:v>
                </c:pt>
                <c:pt idx="7324">
                  <c:v>732.400000000098</c:v>
                </c:pt>
                <c:pt idx="7325">
                  <c:v>732.500000000098</c:v>
                </c:pt>
                <c:pt idx="7326">
                  <c:v>732.600000000098</c:v>
                </c:pt>
                <c:pt idx="7327">
                  <c:v>732.700000000098</c:v>
                </c:pt>
                <c:pt idx="7328">
                  <c:v>732.800000000098</c:v>
                </c:pt>
                <c:pt idx="7329">
                  <c:v>732.900000000098</c:v>
                </c:pt>
                <c:pt idx="7330">
                  <c:v>733.000000000098</c:v>
                </c:pt>
                <c:pt idx="7331">
                  <c:v>733.100000000098</c:v>
                </c:pt>
                <c:pt idx="7332">
                  <c:v>733.200000000098</c:v>
                </c:pt>
                <c:pt idx="7333">
                  <c:v>733.300000000098</c:v>
                </c:pt>
                <c:pt idx="7334">
                  <c:v>733.400000000098</c:v>
                </c:pt>
                <c:pt idx="7335">
                  <c:v>733.500000000098</c:v>
                </c:pt>
                <c:pt idx="7336">
                  <c:v>733.600000000098</c:v>
                </c:pt>
                <c:pt idx="7337">
                  <c:v>733.700000000098</c:v>
                </c:pt>
                <c:pt idx="7338">
                  <c:v>733.800000000098</c:v>
                </c:pt>
                <c:pt idx="7339">
                  <c:v>733.900000000098</c:v>
                </c:pt>
                <c:pt idx="7340">
                  <c:v>734.000000000098</c:v>
                </c:pt>
                <c:pt idx="7341">
                  <c:v>734.100000000098</c:v>
                </c:pt>
                <c:pt idx="7342">
                  <c:v>734.200000000098</c:v>
                </c:pt>
                <c:pt idx="7343">
                  <c:v>734.300000000098</c:v>
                </c:pt>
                <c:pt idx="7344">
                  <c:v>734.400000000098</c:v>
                </c:pt>
                <c:pt idx="7345">
                  <c:v>734.500000000099</c:v>
                </c:pt>
                <c:pt idx="7346">
                  <c:v>734.600000000099</c:v>
                </c:pt>
                <c:pt idx="7347">
                  <c:v>734.700000000099</c:v>
                </c:pt>
                <c:pt idx="7348">
                  <c:v>734.800000000099</c:v>
                </c:pt>
                <c:pt idx="7349">
                  <c:v>734.900000000099</c:v>
                </c:pt>
                <c:pt idx="7350">
                  <c:v>735.000000000099</c:v>
                </c:pt>
                <c:pt idx="7351">
                  <c:v>735.100000000099</c:v>
                </c:pt>
                <c:pt idx="7352">
                  <c:v>735.200000000099</c:v>
                </c:pt>
                <c:pt idx="7353">
                  <c:v>735.300000000099</c:v>
                </c:pt>
                <c:pt idx="7354">
                  <c:v>735.400000000099</c:v>
                </c:pt>
                <c:pt idx="7355">
                  <c:v>735.500000000099</c:v>
                </c:pt>
                <c:pt idx="7356">
                  <c:v>735.600000000099</c:v>
                </c:pt>
                <c:pt idx="7357">
                  <c:v>735.700000000099</c:v>
                </c:pt>
                <c:pt idx="7358">
                  <c:v>735.800000000099</c:v>
                </c:pt>
                <c:pt idx="7359">
                  <c:v>735.900000000099</c:v>
                </c:pt>
                <c:pt idx="7360">
                  <c:v>736.000000000099</c:v>
                </c:pt>
                <c:pt idx="7361">
                  <c:v>736.100000000099</c:v>
                </c:pt>
                <c:pt idx="7362">
                  <c:v>736.200000000099</c:v>
                </c:pt>
                <c:pt idx="7363">
                  <c:v>736.300000000099</c:v>
                </c:pt>
                <c:pt idx="7364">
                  <c:v>736.400000000099</c:v>
                </c:pt>
                <c:pt idx="7365">
                  <c:v>736.500000000099</c:v>
                </c:pt>
                <c:pt idx="7366">
                  <c:v>736.600000000099</c:v>
                </c:pt>
                <c:pt idx="7367">
                  <c:v>736.700000000099</c:v>
                </c:pt>
                <c:pt idx="7368">
                  <c:v>736.800000000099</c:v>
                </c:pt>
                <c:pt idx="7369">
                  <c:v>736.900000000099</c:v>
                </c:pt>
                <c:pt idx="7370">
                  <c:v>737.000000000099</c:v>
                </c:pt>
                <c:pt idx="7371">
                  <c:v>737.100000000099</c:v>
                </c:pt>
                <c:pt idx="7372">
                  <c:v>737.200000000099</c:v>
                </c:pt>
                <c:pt idx="7373">
                  <c:v>737.300000000099</c:v>
                </c:pt>
                <c:pt idx="7374">
                  <c:v>737.400000000099</c:v>
                </c:pt>
                <c:pt idx="7375">
                  <c:v>737.500000000099</c:v>
                </c:pt>
                <c:pt idx="7376">
                  <c:v>737.600000000099</c:v>
                </c:pt>
                <c:pt idx="7377">
                  <c:v>737.700000000099</c:v>
                </c:pt>
                <c:pt idx="7378">
                  <c:v>737.800000000099</c:v>
                </c:pt>
                <c:pt idx="7379">
                  <c:v>737.900000000099</c:v>
                </c:pt>
                <c:pt idx="7380">
                  <c:v>738.000000000099</c:v>
                </c:pt>
                <c:pt idx="7381">
                  <c:v>738.100000000099</c:v>
                </c:pt>
                <c:pt idx="7382">
                  <c:v>738.200000000099</c:v>
                </c:pt>
                <c:pt idx="7383">
                  <c:v>738.300000000099</c:v>
                </c:pt>
                <c:pt idx="7384">
                  <c:v>738.400000000099</c:v>
                </c:pt>
                <c:pt idx="7385">
                  <c:v>738.500000000099</c:v>
                </c:pt>
                <c:pt idx="7386">
                  <c:v>738.600000000099</c:v>
                </c:pt>
                <c:pt idx="7387">
                  <c:v>738.700000000099</c:v>
                </c:pt>
                <c:pt idx="7388">
                  <c:v>738.800000000099</c:v>
                </c:pt>
                <c:pt idx="7389">
                  <c:v>738.900000000099</c:v>
                </c:pt>
                <c:pt idx="7390">
                  <c:v>739.000000000099</c:v>
                </c:pt>
                <c:pt idx="7391">
                  <c:v>739.1000000001</c:v>
                </c:pt>
                <c:pt idx="7392">
                  <c:v>739.2000000001</c:v>
                </c:pt>
                <c:pt idx="7393">
                  <c:v>739.3000000001</c:v>
                </c:pt>
                <c:pt idx="7394">
                  <c:v>739.4000000001</c:v>
                </c:pt>
                <c:pt idx="7395">
                  <c:v>739.5000000001</c:v>
                </c:pt>
                <c:pt idx="7396">
                  <c:v>739.6000000001</c:v>
                </c:pt>
                <c:pt idx="7397">
                  <c:v>739.7000000001</c:v>
                </c:pt>
                <c:pt idx="7398">
                  <c:v>739.8000000001</c:v>
                </c:pt>
                <c:pt idx="7399">
                  <c:v>739.9000000001</c:v>
                </c:pt>
                <c:pt idx="7400">
                  <c:v>740.0000000001</c:v>
                </c:pt>
                <c:pt idx="7401">
                  <c:v>740.1000000001</c:v>
                </c:pt>
                <c:pt idx="7402">
                  <c:v>740.2000000001</c:v>
                </c:pt>
                <c:pt idx="7403">
                  <c:v>740.3000000001</c:v>
                </c:pt>
                <c:pt idx="7404">
                  <c:v>740.4000000001</c:v>
                </c:pt>
                <c:pt idx="7405">
                  <c:v>740.5000000001</c:v>
                </c:pt>
                <c:pt idx="7406">
                  <c:v>740.6000000001</c:v>
                </c:pt>
                <c:pt idx="7407">
                  <c:v>740.7000000001</c:v>
                </c:pt>
                <c:pt idx="7408">
                  <c:v>740.8000000001</c:v>
                </c:pt>
                <c:pt idx="7409">
                  <c:v>740.9000000001</c:v>
                </c:pt>
                <c:pt idx="7410">
                  <c:v>741.0000000001</c:v>
                </c:pt>
                <c:pt idx="7411">
                  <c:v>741.1000000001</c:v>
                </c:pt>
                <c:pt idx="7412">
                  <c:v>741.2000000001</c:v>
                </c:pt>
                <c:pt idx="7413">
                  <c:v>741.3000000001</c:v>
                </c:pt>
                <c:pt idx="7414">
                  <c:v>741.4000000001</c:v>
                </c:pt>
                <c:pt idx="7415">
                  <c:v>741.5000000001</c:v>
                </c:pt>
                <c:pt idx="7416">
                  <c:v>741.6000000001</c:v>
                </c:pt>
                <c:pt idx="7417">
                  <c:v>741.7000000001</c:v>
                </c:pt>
                <c:pt idx="7418">
                  <c:v>741.8000000001</c:v>
                </c:pt>
                <c:pt idx="7419">
                  <c:v>741.9000000001</c:v>
                </c:pt>
                <c:pt idx="7420">
                  <c:v>742.0000000001</c:v>
                </c:pt>
                <c:pt idx="7421">
                  <c:v>742.1000000001</c:v>
                </c:pt>
                <c:pt idx="7422">
                  <c:v>742.2000000001</c:v>
                </c:pt>
                <c:pt idx="7423">
                  <c:v>742.3000000001</c:v>
                </c:pt>
                <c:pt idx="7424">
                  <c:v>742.4000000001</c:v>
                </c:pt>
                <c:pt idx="7425">
                  <c:v>742.5000000001</c:v>
                </c:pt>
                <c:pt idx="7426">
                  <c:v>742.6000000001</c:v>
                </c:pt>
                <c:pt idx="7427">
                  <c:v>742.7000000001</c:v>
                </c:pt>
                <c:pt idx="7428">
                  <c:v>742.8000000001</c:v>
                </c:pt>
                <c:pt idx="7429">
                  <c:v>742.9000000001</c:v>
                </c:pt>
                <c:pt idx="7430">
                  <c:v>743.0000000001</c:v>
                </c:pt>
                <c:pt idx="7431">
                  <c:v>743.1000000001</c:v>
                </c:pt>
                <c:pt idx="7432">
                  <c:v>743.2000000001</c:v>
                </c:pt>
                <c:pt idx="7433">
                  <c:v>743.3000000001</c:v>
                </c:pt>
                <c:pt idx="7434">
                  <c:v>743.400000000101</c:v>
                </c:pt>
                <c:pt idx="7435">
                  <c:v>743.500000000101</c:v>
                </c:pt>
                <c:pt idx="7436">
                  <c:v>743.600000000101</c:v>
                </c:pt>
                <c:pt idx="7437">
                  <c:v>743.700000000101</c:v>
                </c:pt>
                <c:pt idx="7438">
                  <c:v>743.800000000101</c:v>
                </c:pt>
                <c:pt idx="7439">
                  <c:v>743.900000000101</c:v>
                </c:pt>
                <c:pt idx="7440">
                  <c:v>744.000000000101</c:v>
                </c:pt>
                <c:pt idx="7441">
                  <c:v>744.100000000101</c:v>
                </c:pt>
                <c:pt idx="7442">
                  <c:v>744.200000000101</c:v>
                </c:pt>
                <c:pt idx="7443">
                  <c:v>744.300000000101</c:v>
                </c:pt>
                <c:pt idx="7444">
                  <c:v>744.400000000101</c:v>
                </c:pt>
                <c:pt idx="7445">
                  <c:v>744.500000000101</c:v>
                </c:pt>
                <c:pt idx="7446">
                  <c:v>744.600000000101</c:v>
                </c:pt>
                <c:pt idx="7447">
                  <c:v>744.700000000101</c:v>
                </c:pt>
                <c:pt idx="7448">
                  <c:v>744.800000000101</c:v>
                </c:pt>
                <c:pt idx="7449">
                  <c:v>744.900000000101</c:v>
                </c:pt>
                <c:pt idx="7450">
                  <c:v>745.000000000101</c:v>
                </c:pt>
                <c:pt idx="7451">
                  <c:v>745.100000000101</c:v>
                </c:pt>
                <c:pt idx="7452">
                  <c:v>745.200000000101</c:v>
                </c:pt>
                <c:pt idx="7453">
                  <c:v>745.300000000101</c:v>
                </c:pt>
                <c:pt idx="7454">
                  <c:v>745.400000000101</c:v>
                </c:pt>
                <c:pt idx="7455">
                  <c:v>745.500000000101</c:v>
                </c:pt>
                <c:pt idx="7456">
                  <c:v>745.600000000101</c:v>
                </c:pt>
                <c:pt idx="7457">
                  <c:v>745.700000000101</c:v>
                </c:pt>
                <c:pt idx="7458">
                  <c:v>745.800000000101</c:v>
                </c:pt>
                <c:pt idx="7459">
                  <c:v>745.900000000101</c:v>
                </c:pt>
                <c:pt idx="7460">
                  <c:v>746.000000000101</c:v>
                </c:pt>
                <c:pt idx="7461">
                  <c:v>746.100000000101</c:v>
                </c:pt>
                <c:pt idx="7462">
                  <c:v>746.200000000101</c:v>
                </c:pt>
                <c:pt idx="7463">
                  <c:v>746.300000000101</c:v>
                </c:pt>
                <c:pt idx="7464">
                  <c:v>746.400000000101</c:v>
                </c:pt>
                <c:pt idx="7465">
                  <c:v>746.500000000101</c:v>
                </c:pt>
                <c:pt idx="7466">
                  <c:v>746.600000000101</c:v>
                </c:pt>
                <c:pt idx="7467">
                  <c:v>746.700000000101</c:v>
                </c:pt>
                <c:pt idx="7468">
                  <c:v>746.800000000101</c:v>
                </c:pt>
                <c:pt idx="7469">
                  <c:v>746.900000000101</c:v>
                </c:pt>
                <c:pt idx="7470">
                  <c:v>747.000000000101</c:v>
                </c:pt>
                <c:pt idx="7471">
                  <c:v>747.100000000101</c:v>
                </c:pt>
                <c:pt idx="7472">
                  <c:v>747.200000000101</c:v>
                </c:pt>
                <c:pt idx="7473">
                  <c:v>747.300000000101</c:v>
                </c:pt>
                <c:pt idx="7474">
                  <c:v>747.400000000101</c:v>
                </c:pt>
                <c:pt idx="7475">
                  <c:v>747.500000000101</c:v>
                </c:pt>
                <c:pt idx="7476">
                  <c:v>747.600000000101</c:v>
                </c:pt>
                <c:pt idx="7477">
                  <c:v>747.700000000101</c:v>
                </c:pt>
                <c:pt idx="7478">
                  <c:v>747.800000000102</c:v>
                </c:pt>
                <c:pt idx="7479">
                  <c:v>747.900000000102</c:v>
                </c:pt>
                <c:pt idx="7480">
                  <c:v>748.000000000102</c:v>
                </c:pt>
                <c:pt idx="7481">
                  <c:v>748.100000000102</c:v>
                </c:pt>
                <c:pt idx="7482">
                  <c:v>748.200000000102</c:v>
                </c:pt>
                <c:pt idx="7483">
                  <c:v>748.300000000102</c:v>
                </c:pt>
                <c:pt idx="7484">
                  <c:v>748.400000000102</c:v>
                </c:pt>
                <c:pt idx="7485">
                  <c:v>748.500000000102</c:v>
                </c:pt>
                <c:pt idx="7486">
                  <c:v>748.600000000102</c:v>
                </c:pt>
                <c:pt idx="7487">
                  <c:v>748.700000000102</c:v>
                </c:pt>
                <c:pt idx="7488">
                  <c:v>748.800000000102</c:v>
                </c:pt>
                <c:pt idx="7489">
                  <c:v>748.900000000102</c:v>
                </c:pt>
                <c:pt idx="7490">
                  <c:v>749.000000000102</c:v>
                </c:pt>
                <c:pt idx="7491">
                  <c:v>749.100000000102</c:v>
                </c:pt>
                <c:pt idx="7492">
                  <c:v>749.200000000102</c:v>
                </c:pt>
                <c:pt idx="7493">
                  <c:v>749.300000000102</c:v>
                </c:pt>
                <c:pt idx="7494">
                  <c:v>749.400000000102</c:v>
                </c:pt>
                <c:pt idx="7495">
                  <c:v>749.500000000102</c:v>
                </c:pt>
                <c:pt idx="7496">
                  <c:v>749.600000000102</c:v>
                </c:pt>
                <c:pt idx="7497">
                  <c:v>749.700000000102</c:v>
                </c:pt>
                <c:pt idx="7498">
                  <c:v>749.800000000102</c:v>
                </c:pt>
                <c:pt idx="7499">
                  <c:v>749.900000000102</c:v>
                </c:pt>
                <c:pt idx="7500">
                  <c:v>750.000000000102</c:v>
                </c:pt>
                <c:pt idx="7501">
                  <c:v>750.100000000102</c:v>
                </c:pt>
                <c:pt idx="7502">
                  <c:v>750.200000000102</c:v>
                </c:pt>
                <c:pt idx="7503">
                  <c:v>750.300000000102</c:v>
                </c:pt>
                <c:pt idx="7504">
                  <c:v>750.400000000102</c:v>
                </c:pt>
                <c:pt idx="7505">
                  <c:v>750.500000000102</c:v>
                </c:pt>
                <c:pt idx="7506">
                  <c:v>750.600000000102</c:v>
                </c:pt>
                <c:pt idx="7507">
                  <c:v>750.700000000102</c:v>
                </c:pt>
                <c:pt idx="7508">
                  <c:v>750.800000000102</c:v>
                </c:pt>
                <c:pt idx="7509">
                  <c:v>750.900000000102</c:v>
                </c:pt>
                <c:pt idx="7510">
                  <c:v>751.000000000102</c:v>
                </c:pt>
                <c:pt idx="7511">
                  <c:v>751.100000000102</c:v>
                </c:pt>
                <c:pt idx="7512">
                  <c:v>751.200000000102</c:v>
                </c:pt>
                <c:pt idx="7513">
                  <c:v>751.300000000102</c:v>
                </c:pt>
                <c:pt idx="7514">
                  <c:v>751.400000000102</c:v>
                </c:pt>
                <c:pt idx="7515">
                  <c:v>751.500000000102</c:v>
                </c:pt>
                <c:pt idx="7516">
                  <c:v>751.600000000102</c:v>
                </c:pt>
                <c:pt idx="7517">
                  <c:v>751.700000000102</c:v>
                </c:pt>
                <c:pt idx="7518">
                  <c:v>751.800000000102</c:v>
                </c:pt>
                <c:pt idx="7519">
                  <c:v>751.900000000102</c:v>
                </c:pt>
                <c:pt idx="7520">
                  <c:v>752.000000000102</c:v>
                </c:pt>
                <c:pt idx="7521">
                  <c:v>752.100000000103</c:v>
                </c:pt>
                <c:pt idx="7522">
                  <c:v>752.200000000103</c:v>
                </c:pt>
                <c:pt idx="7523">
                  <c:v>752.300000000102</c:v>
                </c:pt>
                <c:pt idx="7524">
                  <c:v>752.400000000103</c:v>
                </c:pt>
                <c:pt idx="7525">
                  <c:v>752.500000000103</c:v>
                </c:pt>
                <c:pt idx="7526">
                  <c:v>752.600000000103</c:v>
                </c:pt>
                <c:pt idx="7527">
                  <c:v>752.700000000103</c:v>
                </c:pt>
                <c:pt idx="7528">
                  <c:v>752.800000000103</c:v>
                </c:pt>
                <c:pt idx="7529">
                  <c:v>752.900000000103</c:v>
                </c:pt>
                <c:pt idx="7530">
                  <c:v>753.000000000103</c:v>
                </c:pt>
                <c:pt idx="7531">
                  <c:v>753.100000000103</c:v>
                </c:pt>
                <c:pt idx="7532">
                  <c:v>753.200000000103</c:v>
                </c:pt>
                <c:pt idx="7533">
                  <c:v>753.300000000103</c:v>
                </c:pt>
                <c:pt idx="7534">
                  <c:v>753.400000000103</c:v>
                </c:pt>
                <c:pt idx="7535">
                  <c:v>753.500000000103</c:v>
                </c:pt>
                <c:pt idx="7536">
                  <c:v>753.600000000103</c:v>
                </c:pt>
                <c:pt idx="7537">
                  <c:v>753.700000000103</c:v>
                </c:pt>
                <c:pt idx="7538">
                  <c:v>753.800000000103</c:v>
                </c:pt>
                <c:pt idx="7539">
                  <c:v>753.900000000103</c:v>
                </c:pt>
                <c:pt idx="7540">
                  <c:v>754.000000000103</c:v>
                </c:pt>
                <c:pt idx="7541">
                  <c:v>754.100000000103</c:v>
                </c:pt>
                <c:pt idx="7542">
                  <c:v>754.200000000103</c:v>
                </c:pt>
                <c:pt idx="7543">
                  <c:v>754.300000000103</c:v>
                </c:pt>
                <c:pt idx="7544">
                  <c:v>754.400000000103</c:v>
                </c:pt>
                <c:pt idx="7545">
                  <c:v>754.500000000103</c:v>
                </c:pt>
                <c:pt idx="7546">
                  <c:v>754.600000000103</c:v>
                </c:pt>
                <c:pt idx="7547">
                  <c:v>754.700000000103</c:v>
                </c:pt>
                <c:pt idx="7548">
                  <c:v>754.800000000103</c:v>
                </c:pt>
                <c:pt idx="7549">
                  <c:v>754.900000000103</c:v>
                </c:pt>
                <c:pt idx="7550">
                  <c:v>755.000000000103</c:v>
                </c:pt>
                <c:pt idx="7551">
                  <c:v>755.100000000103</c:v>
                </c:pt>
                <c:pt idx="7552">
                  <c:v>755.200000000103</c:v>
                </c:pt>
                <c:pt idx="7553">
                  <c:v>755.300000000103</c:v>
                </c:pt>
                <c:pt idx="7554">
                  <c:v>755.400000000103</c:v>
                </c:pt>
                <c:pt idx="7555">
                  <c:v>755.500000000103</c:v>
                </c:pt>
                <c:pt idx="7556">
                  <c:v>755.600000000103</c:v>
                </c:pt>
                <c:pt idx="7557">
                  <c:v>755.700000000103</c:v>
                </c:pt>
                <c:pt idx="7558">
                  <c:v>755.800000000103</c:v>
                </c:pt>
                <c:pt idx="7559">
                  <c:v>755.900000000103</c:v>
                </c:pt>
                <c:pt idx="7560">
                  <c:v>756.000000000103</c:v>
                </c:pt>
                <c:pt idx="7561">
                  <c:v>756.100000000103</c:v>
                </c:pt>
                <c:pt idx="7562">
                  <c:v>756.200000000103</c:v>
                </c:pt>
                <c:pt idx="7563">
                  <c:v>756.300000000103</c:v>
                </c:pt>
                <c:pt idx="7564">
                  <c:v>756.400000000103</c:v>
                </c:pt>
                <c:pt idx="7565">
                  <c:v>756.500000000103</c:v>
                </c:pt>
                <c:pt idx="7566">
                  <c:v>756.600000000103</c:v>
                </c:pt>
                <c:pt idx="7567">
                  <c:v>756.700000000104</c:v>
                </c:pt>
                <c:pt idx="7568">
                  <c:v>756.800000000104</c:v>
                </c:pt>
                <c:pt idx="7569">
                  <c:v>756.900000000104</c:v>
                </c:pt>
                <c:pt idx="7570">
                  <c:v>757.000000000104</c:v>
                </c:pt>
                <c:pt idx="7571">
                  <c:v>757.100000000104</c:v>
                </c:pt>
                <c:pt idx="7572">
                  <c:v>757.200000000104</c:v>
                </c:pt>
                <c:pt idx="7573">
                  <c:v>757.300000000104</c:v>
                </c:pt>
                <c:pt idx="7574">
                  <c:v>757.400000000104</c:v>
                </c:pt>
                <c:pt idx="7575">
                  <c:v>757.500000000104</c:v>
                </c:pt>
                <c:pt idx="7576">
                  <c:v>757.600000000104</c:v>
                </c:pt>
                <c:pt idx="7577">
                  <c:v>757.700000000104</c:v>
                </c:pt>
                <c:pt idx="7578">
                  <c:v>757.800000000104</c:v>
                </c:pt>
                <c:pt idx="7579">
                  <c:v>757.900000000104</c:v>
                </c:pt>
                <c:pt idx="7580">
                  <c:v>758.000000000104</c:v>
                </c:pt>
                <c:pt idx="7581">
                  <c:v>758.100000000104</c:v>
                </c:pt>
                <c:pt idx="7582">
                  <c:v>758.200000000104</c:v>
                </c:pt>
                <c:pt idx="7583">
                  <c:v>758.300000000104</c:v>
                </c:pt>
                <c:pt idx="7584">
                  <c:v>758.400000000104</c:v>
                </c:pt>
                <c:pt idx="7585">
                  <c:v>758.500000000104</c:v>
                </c:pt>
                <c:pt idx="7586">
                  <c:v>758.600000000104</c:v>
                </c:pt>
                <c:pt idx="7587">
                  <c:v>758.700000000104</c:v>
                </c:pt>
                <c:pt idx="7588">
                  <c:v>758.800000000104</c:v>
                </c:pt>
                <c:pt idx="7589">
                  <c:v>758.900000000104</c:v>
                </c:pt>
                <c:pt idx="7590">
                  <c:v>759.000000000104</c:v>
                </c:pt>
                <c:pt idx="7591">
                  <c:v>759.100000000104</c:v>
                </c:pt>
                <c:pt idx="7592">
                  <c:v>759.200000000104</c:v>
                </c:pt>
                <c:pt idx="7593">
                  <c:v>759.300000000104</c:v>
                </c:pt>
                <c:pt idx="7594">
                  <c:v>759.400000000104</c:v>
                </c:pt>
                <c:pt idx="7595">
                  <c:v>759.500000000104</c:v>
                </c:pt>
                <c:pt idx="7596">
                  <c:v>759.600000000104</c:v>
                </c:pt>
                <c:pt idx="7597">
                  <c:v>759.700000000104</c:v>
                </c:pt>
                <c:pt idx="7598">
                  <c:v>759.800000000104</c:v>
                </c:pt>
                <c:pt idx="7599">
                  <c:v>759.900000000104</c:v>
                </c:pt>
                <c:pt idx="7600">
                  <c:v>760.000000000104</c:v>
                </c:pt>
                <c:pt idx="7601">
                  <c:v>760.100000000104</c:v>
                </c:pt>
                <c:pt idx="7602">
                  <c:v>760.200000000104</c:v>
                </c:pt>
                <c:pt idx="7603">
                  <c:v>760.300000000104</c:v>
                </c:pt>
                <c:pt idx="7604">
                  <c:v>760.400000000104</c:v>
                </c:pt>
                <c:pt idx="7605">
                  <c:v>760.500000000104</c:v>
                </c:pt>
                <c:pt idx="7606">
                  <c:v>760.600000000104</c:v>
                </c:pt>
                <c:pt idx="7607">
                  <c:v>760.700000000104</c:v>
                </c:pt>
                <c:pt idx="7608">
                  <c:v>760.800000000104</c:v>
                </c:pt>
                <c:pt idx="7609">
                  <c:v>760.900000000104</c:v>
                </c:pt>
                <c:pt idx="7610">
                  <c:v>761.000000000105</c:v>
                </c:pt>
                <c:pt idx="7611">
                  <c:v>761.100000000105</c:v>
                </c:pt>
                <c:pt idx="7612">
                  <c:v>761.200000000105</c:v>
                </c:pt>
                <c:pt idx="7613">
                  <c:v>761.300000000105</c:v>
                </c:pt>
                <c:pt idx="7614">
                  <c:v>761.400000000105</c:v>
                </c:pt>
                <c:pt idx="7615">
                  <c:v>761.500000000105</c:v>
                </c:pt>
                <c:pt idx="7616">
                  <c:v>761.600000000105</c:v>
                </c:pt>
                <c:pt idx="7617">
                  <c:v>761.700000000105</c:v>
                </c:pt>
                <c:pt idx="7618">
                  <c:v>761.800000000105</c:v>
                </c:pt>
                <c:pt idx="7619">
                  <c:v>761.900000000105</c:v>
                </c:pt>
                <c:pt idx="7620">
                  <c:v>762.000000000105</c:v>
                </c:pt>
                <c:pt idx="7621">
                  <c:v>762.100000000105</c:v>
                </c:pt>
                <c:pt idx="7622">
                  <c:v>762.200000000105</c:v>
                </c:pt>
                <c:pt idx="7623">
                  <c:v>762.300000000105</c:v>
                </c:pt>
                <c:pt idx="7624">
                  <c:v>762.400000000105</c:v>
                </c:pt>
                <c:pt idx="7625">
                  <c:v>762.500000000105</c:v>
                </c:pt>
                <c:pt idx="7626">
                  <c:v>762.600000000105</c:v>
                </c:pt>
                <c:pt idx="7627">
                  <c:v>762.700000000105</c:v>
                </c:pt>
                <c:pt idx="7628">
                  <c:v>762.800000000105</c:v>
                </c:pt>
                <c:pt idx="7629">
                  <c:v>762.900000000105</c:v>
                </c:pt>
                <c:pt idx="7630">
                  <c:v>763.000000000105</c:v>
                </c:pt>
                <c:pt idx="7631">
                  <c:v>763.100000000105</c:v>
                </c:pt>
                <c:pt idx="7632">
                  <c:v>763.200000000105</c:v>
                </c:pt>
                <c:pt idx="7633">
                  <c:v>763.300000000105</c:v>
                </c:pt>
                <c:pt idx="7634">
                  <c:v>763.400000000105</c:v>
                </c:pt>
                <c:pt idx="7635">
                  <c:v>763.500000000105</c:v>
                </c:pt>
                <c:pt idx="7636">
                  <c:v>763.600000000105</c:v>
                </c:pt>
                <c:pt idx="7637">
                  <c:v>763.700000000105</c:v>
                </c:pt>
                <c:pt idx="7638">
                  <c:v>763.800000000105</c:v>
                </c:pt>
                <c:pt idx="7639">
                  <c:v>763.900000000105</c:v>
                </c:pt>
                <c:pt idx="7640">
                  <c:v>764.000000000105</c:v>
                </c:pt>
                <c:pt idx="7641">
                  <c:v>764.100000000105</c:v>
                </c:pt>
                <c:pt idx="7642">
                  <c:v>764.200000000105</c:v>
                </c:pt>
                <c:pt idx="7643">
                  <c:v>764.300000000105</c:v>
                </c:pt>
                <c:pt idx="7644">
                  <c:v>764.400000000105</c:v>
                </c:pt>
                <c:pt idx="7645">
                  <c:v>764.500000000105</c:v>
                </c:pt>
                <c:pt idx="7646">
                  <c:v>764.600000000105</c:v>
                </c:pt>
                <c:pt idx="7647">
                  <c:v>764.700000000105</c:v>
                </c:pt>
                <c:pt idx="7648">
                  <c:v>764.800000000105</c:v>
                </c:pt>
                <c:pt idx="7649">
                  <c:v>764.900000000105</c:v>
                </c:pt>
                <c:pt idx="7650">
                  <c:v>765.000000000105</c:v>
                </c:pt>
                <c:pt idx="7651">
                  <c:v>765.100000000105</c:v>
                </c:pt>
                <c:pt idx="7652">
                  <c:v>765.200000000105</c:v>
                </c:pt>
                <c:pt idx="7653">
                  <c:v>765.300000000106</c:v>
                </c:pt>
                <c:pt idx="7654">
                  <c:v>765.400000000106</c:v>
                </c:pt>
                <c:pt idx="7655">
                  <c:v>765.500000000106</c:v>
                </c:pt>
                <c:pt idx="7656">
                  <c:v>765.600000000106</c:v>
                </c:pt>
                <c:pt idx="7657">
                  <c:v>765.700000000106</c:v>
                </c:pt>
                <c:pt idx="7658">
                  <c:v>765.800000000106</c:v>
                </c:pt>
                <c:pt idx="7659">
                  <c:v>765.900000000106</c:v>
                </c:pt>
                <c:pt idx="7660">
                  <c:v>766.000000000106</c:v>
                </c:pt>
                <c:pt idx="7661">
                  <c:v>766.100000000106</c:v>
                </c:pt>
                <c:pt idx="7662">
                  <c:v>766.200000000106</c:v>
                </c:pt>
                <c:pt idx="7663">
                  <c:v>766.300000000106</c:v>
                </c:pt>
                <c:pt idx="7664">
                  <c:v>766.400000000106</c:v>
                </c:pt>
                <c:pt idx="7665">
                  <c:v>766.500000000106</c:v>
                </c:pt>
                <c:pt idx="7666">
                  <c:v>766.600000000106</c:v>
                </c:pt>
                <c:pt idx="7667">
                  <c:v>766.700000000106</c:v>
                </c:pt>
                <c:pt idx="7668">
                  <c:v>766.800000000106</c:v>
                </c:pt>
                <c:pt idx="7669">
                  <c:v>766.900000000106</c:v>
                </c:pt>
                <c:pt idx="7670">
                  <c:v>767.000000000106</c:v>
                </c:pt>
                <c:pt idx="7671">
                  <c:v>767.100000000106</c:v>
                </c:pt>
                <c:pt idx="7672">
                  <c:v>767.200000000106</c:v>
                </c:pt>
                <c:pt idx="7673">
                  <c:v>767.300000000106</c:v>
                </c:pt>
                <c:pt idx="7674">
                  <c:v>767.400000000106</c:v>
                </c:pt>
                <c:pt idx="7675">
                  <c:v>767.500000000106</c:v>
                </c:pt>
                <c:pt idx="7676">
                  <c:v>767.600000000106</c:v>
                </c:pt>
                <c:pt idx="7677">
                  <c:v>767.700000000106</c:v>
                </c:pt>
                <c:pt idx="7678">
                  <c:v>767.800000000106</c:v>
                </c:pt>
                <c:pt idx="7679">
                  <c:v>767.900000000106</c:v>
                </c:pt>
                <c:pt idx="7680">
                  <c:v>768.000000000106</c:v>
                </c:pt>
                <c:pt idx="7681">
                  <c:v>768.100000000106</c:v>
                </c:pt>
                <c:pt idx="7682">
                  <c:v>768.200000000106</c:v>
                </c:pt>
                <c:pt idx="7683">
                  <c:v>768.300000000106</c:v>
                </c:pt>
                <c:pt idx="7684">
                  <c:v>768.400000000106</c:v>
                </c:pt>
                <c:pt idx="7685">
                  <c:v>768.500000000106</c:v>
                </c:pt>
                <c:pt idx="7686">
                  <c:v>768.600000000106</c:v>
                </c:pt>
                <c:pt idx="7687">
                  <c:v>768.700000000106</c:v>
                </c:pt>
                <c:pt idx="7688">
                  <c:v>768.800000000106</c:v>
                </c:pt>
                <c:pt idx="7689">
                  <c:v>768.900000000106</c:v>
                </c:pt>
                <c:pt idx="7690">
                  <c:v>769.000000000106</c:v>
                </c:pt>
                <c:pt idx="7691">
                  <c:v>769.100000000106</c:v>
                </c:pt>
                <c:pt idx="7692">
                  <c:v>769.200000000106</c:v>
                </c:pt>
                <c:pt idx="7693">
                  <c:v>769.300000000106</c:v>
                </c:pt>
                <c:pt idx="7694">
                  <c:v>769.400000000106</c:v>
                </c:pt>
                <c:pt idx="7695">
                  <c:v>769.500000000106</c:v>
                </c:pt>
                <c:pt idx="7696">
                  <c:v>769.600000000106</c:v>
                </c:pt>
                <c:pt idx="7697">
                  <c:v>769.700000000107</c:v>
                </c:pt>
                <c:pt idx="7698">
                  <c:v>769.800000000106</c:v>
                </c:pt>
                <c:pt idx="7699">
                  <c:v>769.900000000107</c:v>
                </c:pt>
                <c:pt idx="7700">
                  <c:v>770.000000000107</c:v>
                </c:pt>
                <c:pt idx="7701">
                  <c:v>770.100000000107</c:v>
                </c:pt>
                <c:pt idx="7702">
                  <c:v>770.200000000107</c:v>
                </c:pt>
                <c:pt idx="7703">
                  <c:v>770.300000000107</c:v>
                </c:pt>
                <c:pt idx="7704">
                  <c:v>770.400000000107</c:v>
                </c:pt>
                <c:pt idx="7705">
                  <c:v>770.500000000107</c:v>
                </c:pt>
                <c:pt idx="7706">
                  <c:v>770.600000000107</c:v>
                </c:pt>
                <c:pt idx="7707">
                  <c:v>770.700000000107</c:v>
                </c:pt>
                <c:pt idx="7708">
                  <c:v>770.800000000107</c:v>
                </c:pt>
                <c:pt idx="7709">
                  <c:v>770.900000000107</c:v>
                </c:pt>
                <c:pt idx="7710">
                  <c:v>771.000000000107</c:v>
                </c:pt>
                <c:pt idx="7711">
                  <c:v>771.100000000107</c:v>
                </c:pt>
                <c:pt idx="7712">
                  <c:v>771.200000000107</c:v>
                </c:pt>
                <c:pt idx="7713">
                  <c:v>771.300000000107</c:v>
                </c:pt>
                <c:pt idx="7714">
                  <c:v>771.400000000107</c:v>
                </c:pt>
                <c:pt idx="7715">
                  <c:v>771.500000000107</c:v>
                </c:pt>
                <c:pt idx="7716">
                  <c:v>771.600000000107</c:v>
                </c:pt>
                <c:pt idx="7717">
                  <c:v>771.700000000107</c:v>
                </c:pt>
                <c:pt idx="7718">
                  <c:v>771.800000000107</c:v>
                </c:pt>
                <c:pt idx="7719">
                  <c:v>771.900000000107</c:v>
                </c:pt>
                <c:pt idx="7720">
                  <c:v>772.000000000107</c:v>
                </c:pt>
                <c:pt idx="7721">
                  <c:v>772.100000000107</c:v>
                </c:pt>
                <c:pt idx="7722">
                  <c:v>772.200000000107</c:v>
                </c:pt>
                <c:pt idx="7723">
                  <c:v>772.300000000107</c:v>
                </c:pt>
                <c:pt idx="7724">
                  <c:v>772.400000000107</c:v>
                </c:pt>
                <c:pt idx="7725">
                  <c:v>772.500000000107</c:v>
                </c:pt>
                <c:pt idx="7726">
                  <c:v>772.600000000107</c:v>
                </c:pt>
                <c:pt idx="7727">
                  <c:v>772.700000000107</c:v>
                </c:pt>
                <c:pt idx="7728">
                  <c:v>772.800000000107</c:v>
                </c:pt>
                <c:pt idx="7729">
                  <c:v>772.900000000107</c:v>
                </c:pt>
                <c:pt idx="7730">
                  <c:v>773.000000000107</c:v>
                </c:pt>
                <c:pt idx="7731">
                  <c:v>773.100000000107</c:v>
                </c:pt>
                <c:pt idx="7732">
                  <c:v>773.200000000107</c:v>
                </c:pt>
                <c:pt idx="7733">
                  <c:v>773.300000000107</c:v>
                </c:pt>
                <c:pt idx="7734">
                  <c:v>773.400000000107</c:v>
                </c:pt>
                <c:pt idx="7735">
                  <c:v>773.500000000107</c:v>
                </c:pt>
                <c:pt idx="7736">
                  <c:v>773.600000000107</c:v>
                </c:pt>
                <c:pt idx="7737">
                  <c:v>773.700000000107</c:v>
                </c:pt>
                <c:pt idx="7738">
                  <c:v>773.800000000107</c:v>
                </c:pt>
                <c:pt idx="7739">
                  <c:v>773.900000000107</c:v>
                </c:pt>
                <c:pt idx="7740">
                  <c:v>774.000000000107</c:v>
                </c:pt>
                <c:pt idx="7741">
                  <c:v>774.100000000107</c:v>
                </c:pt>
                <c:pt idx="7742">
                  <c:v>774.200000000108</c:v>
                </c:pt>
                <c:pt idx="7743">
                  <c:v>774.300000000108</c:v>
                </c:pt>
                <c:pt idx="7744">
                  <c:v>774.400000000108</c:v>
                </c:pt>
                <c:pt idx="7745">
                  <c:v>774.500000000108</c:v>
                </c:pt>
                <c:pt idx="7746">
                  <c:v>774.600000000108</c:v>
                </c:pt>
                <c:pt idx="7747">
                  <c:v>774.700000000108</c:v>
                </c:pt>
                <c:pt idx="7748">
                  <c:v>774.800000000108</c:v>
                </c:pt>
                <c:pt idx="7749">
                  <c:v>774.900000000108</c:v>
                </c:pt>
                <c:pt idx="7750">
                  <c:v>775.000000000108</c:v>
                </c:pt>
                <c:pt idx="7751">
                  <c:v>775.100000000108</c:v>
                </c:pt>
                <c:pt idx="7752">
                  <c:v>775.200000000108</c:v>
                </c:pt>
                <c:pt idx="7753">
                  <c:v>775.300000000108</c:v>
                </c:pt>
                <c:pt idx="7754">
                  <c:v>775.400000000108</c:v>
                </c:pt>
                <c:pt idx="7755">
                  <c:v>775.500000000108</c:v>
                </c:pt>
                <c:pt idx="7756">
                  <c:v>775.600000000108</c:v>
                </c:pt>
                <c:pt idx="7757">
                  <c:v>775.700000000108</c:v>
                </c:pt>
                <c:pt idx="7758">
                  <c:v>775.800000000108</c:v>
                </c:pt>
                <c:pt idx="7759">
                  <c:v>775.900000000108</c:v>
                </c:pt>
                <c:pt idx="7760">
                  <c:v>776.000000000108</c:v>
                </c:pt>
                <c:pt idx="7761">
                  <c:v>776.100000000108</c:v>
                </c:pt>
                <c:pt idx="7762">
                  <c:v>776.200000000108</c:v>
                </c:pt>
                <c:pt idx="7763">
                  <c:v>776.300000000108</c:v>
                </c:pt>
                <c:pt idx="7764">
                  <c:v>776.400000000108</c:v>
                </c:pt>
                <c:pt idx="7765">
                  <c:v>776.500000000108</c:v>
                </c:pt>
                <c:pt idx="7766">
                  <c:v>776.600000000108</c:v>
                </c:pt>
                <c:pt idx="7767">
                  <c:v>776.700000000108</c:v>
                </c:pt>
                <c:pt idx="7768">
                  <c:v>776.800000000108</c:v>
                </c:pt>
                <c:pt idx="7769">
                  <c:v>776.900000000108</c:v>
                </c:pt>
                <c:pt idx="7770">
                  <c:v>777.000000000108</c:v>
                </c:pt>
                <c:pt idx="7771">
                  <c:v>777.100000000108</c:v>
                </c:pt>
                <c:pt idx="7772">
                  <c:v>777.200000000108</c:v>
                </c:pt>
                <c:pt idx="7773">
                  <c:v>777.300000000108</c:v>
                </c:pt>
                <c:pt idx="7774">
                  <c:v>777.400000000108</c:v>
                </c:pt>
                <c:pt idx="7775">
                  <c:v>777.500000000108</c:v>
                </c:pt>
                <c:pt idx="7776">
                  <c:v>777.600000000108</c:v>
                </c:pt>
                <c:pt idx="7777">
                  <c:v>777.700000000108</c:v>
                </c:pt>
                <c:pt idx="7778">
                  <c:v>777.800000000108</c:v>
                </c:pt>
                <c:pt idx="7779">
                  <c:v>777.900000000108</c:v>
                </c:pt>
                <c:pt idx="7780">
                  <c:v>778.000000000108</c:v>
                </c:pt>
                <c:pt idx="7781">
                  <c:v>778.100000000108</c:v>
                </c:pt>
                <c:pt idx="7782">
                  <c:v>778.200000000108</c:v>
                </c:pt>
                <c:pt idx="7783">
                  <c:v>778.300000000108</c:v>
                </c:pt>
                <c:pt idx="7784">
                  <c:v>778.400000000108</c:v>
                </c:pt>
                <c:pt idx="7785">
                  <c:v>778.500000000108</c:v>
                </c:pt>
                <c:pt idx="7786">
                  <c:v>778.600000000109</c:v>
                </c:pt>
                <c:pt idx="7787">
                  <c:v>778.700000000109</c:v>
                </c:pt>
                <c:pt idx="7788">
                  <c:v>778.800000000109</c:v>
                </c:pt>
                <c:pt idx="7789">
                  <c:v>778.900000000109</c:v>
                </c:pt>
                <c:pt idx="7790">
                  <c:v>779.000000000109</c:v>
                </c:pt>
                <c:pt idx="7791">
                  <c:v>779.100000000109</c:v>
                </c:pt>
                <c:pt idx="7792">
                  <c:v>779.200000000109</c:v>
                </c:pt>
                <c:pt idx="7793">
                  <c:v>779.300000000109</c:v>
                </c:pt>
                <c:pt idx="7794">
                  <c:v>779.400000000109</c:v>
                </c:pt>
                <c:pt idx="7795">
                  <c:v>779.500000000109</c:v>
                </c:pt>
                <c:pt idx="7796">
                  <c:v>779.600000000109</c:v>
                </c:pt>
                <c:pt idx="7797">
                  <c:v>779.700000000109</c:v>
                </c:pt>
                <c:pt idx="7798">
                  <c:v>779.800000000109</c:v>
                </c:pt>
                <c:pt idx="7799">
                  <c:v>779.900000000109</c:v>
                </c:pt>
                <c:pt idx="7800">
                  <c:v>780.000000000109</c:v>
                </c:pt>
                <c:pt idx="7801">
                  <c:v>780.100000000109</c:v>
                </c:pt>
                <c:pt idx="7802">
                  <c:v>780.200000000109</c:v>
                </c:pt>
                <c:pt idx="7803">
                  <c:v>780.300000000109</c:v>
                </c:pt>
                <c:pt idx="7804">
                  <c:v>780.400000000109</c:v>
                </c:pt>
                <c:pt idx="7805">
                  <c:v>780.500000000109</c:v>
                </c:pt>
                <c:pt idx="7806">
                  <c:v>780.600000000109</c:v>
                </c:pt>
                <c:pt idx="7807">
                  <c:v>780.700000000109</c:v>
                </c:pt>
                <c:pt idx="7808">
                  <c:v>780.800000000109</c:v>
                </c:pt>
                <c:pt idx="7809">
                  <c:v>780.900000000109</c:v>
                </c:pt>
                <c:pt idx="7810">
                  <c:v>781.000000000109</c:v>
                </c:pt>
                <c:pt idx="7811">
                  <c:v>781.100000000109</c:v>
                </c:pt>
                <c:pt idx="7812">
                  <c:v>781.200000000109</c:v>
                </c:pt>
                <c:pt idx="7813">
                  <c:v>781.300000000109</c:v>
                </c:pt>
                <c:pt idx="7814">
                  <c:v>781.400000000109</c:v>
                </c:pt>
                <c:pt idx="7815">
                  <c:v>781.500000000109</c:v>
                </c:pt>
                <c:pt idx="7816">
                  <c:v>781.600000000109</c:v>
                </c:pt>
                <c:pt idx="7817">
                  <c:v>781.700000000109</c:v>
                </c:pt>
                <c:pt idx="7818">
                  <c:v>781.800000000109</c:v>
                </c:pt>
                <c:pt idx="7819">
                  <c:v>781.900000000109</c:v>
                </c:pt>
                <c:pt idx="7820">
                  <c:v>782.000000000109</c:v>
                </c:pt>
                <c:pt idx="7821">
                  <c:v>782.100000000109</c:v>
                </c:pt>
                <c:pt idx="7822">
                  <c:v>782.200000000109</c:v>
                </c:pt>
                <c:pt idx="7823">
                  <c:v>782.300000000109</c:v>
                </c:pt>
                <c:pt idx="7824">
                  <c:v>782.400000000109</c:v>
                </c:pt>
                <c:pt idx="7825">
                  <c:v>782.500000000109</c:v>
                </c:pt>
                <c:pt idx="7826">
                  <c:v>782.600000000109</c:v>
                </c:pt>
                <c:pt idx="7827">
                  <c:v>782.700000000109</c:v>
                </c:pt>
                <c:pt idx="7828">
                  <c:v>782.800000000109</c:v>
                </c:pt>
                <c:pt idx="7829">
                  <c:v>782.90000000011</c:v>
                </c:pt>
                <c:pt idx="7830">
                  <c:v>783.00000000011</c:v>
                </c:pt>
                <c:pt idx="7831">
                  <c:v>783.100000000109</c:v>
                </c:pt>
                <c:pt idx="7832">
                  <c:v>783.20000000011</c:v>
                </c:pt>
                <c:pt idx="7833">
                  <c:v>783.30000000011</c:v>
                </c:pt>
                <c:pt idx="7834">
                  <c:v>783.40000000011</c:v>
                </c:pt>
                <c:pt idx="7835">
                  <c:v>783.50000000011</c:v>
                </c:pt>
                <c:pt idx="7836">
                  <c:v>783.60000000011</c:v>
                </c:pt>
                <c:pt idx="7837">
                  <c:v>783.70000000011</c:v>
                </c:pt>
                <c:pt idx="7838">
                  <c:v>783.80000000011</c:v>
                </c:pt>
                <c:pt idx="7839">
                  <c:v>783.90000000011</c:v>
                </c:pt>
                <c:pt idx="7840">
                  <c:v>784.00000000011</c:v>
                </c:pt>
                <c:pt idx="7841">
                  <c:v>784.10000000011</c:v>
                </c:pt>
                <c:pt idx="7842">
                  <c:v>784.20000000011</c:v>
                </c:pt>
                <c:pt idx="7843">
                  <c:v>784.30000000011</c:v>
                </c:pt>
                <c:pt idx="7844">
                  <c:v>784.40000000011</c:v>
                </c:pt>
                <c:pt idx="7845">
                  <c:v>784.50000000011</c:v>
                </c:pt>
                <c:pt idx="7846">
                  <c:v>784.60000000011</c:v>
                </c:pt>
                <c:pt idx="7847">
                  <c:v>784.70000000011</c:v>
                </c:pt>
                <c:pt idx="7848">
                  <c:v>784.80000000011</c:v>
                </c:pt>
                <c:pt idx="7849">
                  <c:v>784.90000000011</c:v>
                </c:pt>
                <c:pt idx="7850">
                  <c:v>785.00000000011</c:v>
                </c:pt>
                <c:pt idx="7851">
                  <c:v>785.10000000011</c:v>
                </c:pt>
                <c:pt idx="7852">
                  <c:v>785.20000000011</c:v>
                </c:pt>
                <c:pt idx="7853">
                  <c:v>785.30000000011</c:v>
                </c:pt>
                <c:pt idx="7854">
                  <c:v>785.40000000011</c:v>
                </c:pt>
                <c:pt idx="7855">
                  <c:v>785.50000000011</c:v>
                </c:pt>
                <c:pt idx="7856">
                  <c:v>785.60000000011</c:v>
                </c:pt>
                <c:pt idx="7857">
                  <c:v>785.70000000011</c:v>
                </c:pt>
                <c:pt idx="7858">
                  <c:v>785.80000000011</c:v>
                </c:pt>
                <c:pt idx="7859">
                  <c:v>785.90000000011</c:v>
                </c:pt>
                <c:pt idx="7860">
                  <c:v>786.00000000011</c:v>
                </c:pt>
                <c:pt idx="7861">
                  <c:v>786.10000000011</c:v>
                </c:pt>
                <c:pt idx="7862">
                  <c:v>786.20000000011</c:v>
                </c:pt>
                <c:pt idx="7863">
                  <c:v>786.30000000011</c:v>
                </c:pt>
                <c:pt idx="7864">
                  <c:v>786.40000000011</c:v>
                </c:pt>
                <c:pt idx="7865">
                  <c:v>786.50000000011</c:v>
                </c:pt>
                <c:pt idx="7866">
                  <c:v>786.60000000011</c:v>
                </c:pt>
                <c:pt idx="7867">
                  <c:v>786.70000000011</c:v>
                </c:pt>
                <c:pt idx="7868">
                  <c:v>786.80000000011</c:v>
                </c:pt>
                <c:pt idx="7869">
                  <c:v>786.90000000011</c:v>
                </c:pt>
                <c:pt idx="7870">
                  <c:v>787.00000000011</c:v>
                </c:pt>
                <c:pt idx="7871">
                  <c:v>787.10000000011</c:v>
                </c:pt>
                <c:pt idx="7872">
                  <c:v>787.200000000111</c:v>
                </c:pt>
                <c:pt idx="7873">
                  <c:v>787.30000000011</c:v>
                </c:pt>
                <c:pt idx="7874">
                  <c:v>787.40000000011</c:v>
                </c:pt>
                <c:pt idx="7875">
                  <c:v>787.500000000111</c:v>
                </c:pt>
                <c:pt idx="7876">
                  <c:v>787.600000000111</c:v>
                </c:pt>
                <c:pt idx="7877">
                  <c:v>787.700000000111</c:v>
                </c:pt>
                <c:pt idx="7878">
                  <c:v>787.800000000111</c:v>
                </c:pt>
                <c:pt idx="7879">
                  <c:v>787.900000000111</c:v>
                </c:pt>
                <c:pt idx="7880">
                  <c:v>788.000000000111</c:v>
                </c:pt>
                <c:pt idx="7881">
                  <c:v>788.100000000111</c:v>
                </c:pt>
                <c:pt idx="7882">
                  <c:v>788.200000000111</c:v>
                </c:pt>
                <c:pt idx="7883">
                  <c:v>788.300000000111</c:v>
                </c:pt>
                <c:pt idx="7884">
                  <c:v>788.400000000111</c:v>
                </c:pt>
                <c:pt idx="7885">
                  <c:v>788.500000000111</c:v>
                </c:pt>
                <c:pt idx="7886">
                  <c:v>788.600000000111</c:v>
                </c:pt>
                <c:pt idx="7887">
                  <c:v>788.700000000111</c:v>
                </c:pt>
                <c:pt idx="7888">
                  <c:v>788.800000000111</c:v>
                </c:pt>
                <c:pt idx="7889">
                  <c:v>788.900000000111</c:v>
                </c:pt>
                <c:pt idx="7890">
                  <c:v>789.000000000111</c:v>
                </c:pt>
                <c:pt idx="7891">
                  <c:v>789.100000000111</c:v>
                </c:pt>
                <c:pt idx="7892">
                  <c:v>789.200000000111</c:v>
                </c:pt>
                <c:pt idx="7893">
                  <c:v>789.300000000111</c:v>
                </c:pt>
                <c:pt idx="7894">
                  <c:v>789.400000000111</c:v>
                </c:pt>
                <c:pt idx="7895">
                  <c:v>789.500000000111</c:v>
                </c:pt>
                <c:pt idx="7896">
                  <c:v>789.600000000111</c:v>
                </c:pt>
                <c:pt idx="7897">
                  <c:v>789.700000000111</c:v>
                </c:pt>
                <c:pt idx="7898">
                  <c:v>789.800000000111</c:v>
                </c:pt>
                <c:pt idx="7899">
                  <c:v>789.900000000111</c:v>
                </c:pt>
                <c:pt idx="7900">
                  <c:v>790.000000000111</c:v>
                </c:pt>
                <c:pt idx="7901">
                  <c:v>790.100000000111</c:v>
                </c:pt>
                <c:pt idx="7902">
                  <c:v>790.200000000111</c:v>
                </c:pt>
                <c:pt idx="7903">
                  <c:v>790.300000000111</c:v>
                </c:pt>
                <c:pt idx="7904">
                  <c:v>790.400000000111</c:v>
                </c:pt>
                <c:pt idx="7905">
                  <c:v>790.500000000111</c:v>
                </c:pt>
                <c:pt idx="7906">
                  <c:v>790.600000000111</c:v>
                </c:pt>
                <c:pt idx="7907">
                  <c:v>790.700000000111</c:v>
                </c:pt>
                <c:pt idx="7908">
                  <c:v>790.800000000111</c:v>
                </c:pt>
                <c:pt idx="7909">
                  <c:v>790.900000000111</c:v>
                </c:pt>
                <c:pt idx="7910">
                  <c:v>791.000000000111</c:v>
                </c:pt>
                <c:pt idx="7911">
                  <c:v>791.100000000111</c:v>
                </c:pt>
                <c:pt idx="7912">
                  <c:v>791.200000000111</c:v>
                </c:pt>
                <c:pt idx="7913">
                  <c:v>791.300000000111</c:v>
                </c:pt>
                <c:pt idx="7914">
                  <c:v>791.400000000111</c:v>
                </c:pt>
                <c:pt idx="7915">
                  <c:v>791.500000000111</c:v>
                </c:pt>
                <c:pt idx="7916">
                  <c:v>791.600000000111</c:v>
                </c:pt>
                <c:pt idx="7917">
                  <c:v>791.700000000111</c:v>
                </c:pt>
                <c:pt idx="7918">
                  <c:v>791.800000000112</c:v>
                </c:pt>
                <c:pt idx="7919">
                  <c:v>791.900000000112</c:v>
                </c:pt>
                <c:pt idx="7920">
                  <c:v>792.000000000112</c:v>
                </c:pt>
                <c:pt idx="7921">
                  <c:v>792.100000000112</c:v>
                </c:pt>
                <c:pt idx="7922">
                  <c:v>792.200000000112</c:v>
                </c:pt>
                <c:pt idx="7923">
                  <c:v>792.300000000112</c:v>
                </c:pt>
                <c:pt idx="7924">
                  <c:v>792.400000000112</c:v>
                </c:pt>
                <c:pt idx="7925">
                  <c:v>792.500000000112</c:v>
                </c:pt>
                <c:pt idx="7926">
                  <c:v>792.600000000112</c:v>
                </c:pt>
                <c:pt idx="7927">
                  <c:v>792.700000000112</c:v>
                </c:pt>
                <c:pt idx="7928">
                  <c:v>792.800000000112</c:v>
                </c:pt>
                <c:pt idx="7929">
                  <c:v>792.900000000112</c:v>
                </c:pt>
                <c:pt idx="7930">
                  <c:v>793.000000000112</c:v>
                </c:pt>
                <c:pt idx="7931">
                  <c:v>793.100000000112</c:v>
                </c:pt>
                <c:pt idx="7932">
                  <c:v>793.200000000112</c:v>
                </c:pt>
                <c:pt idx="7933">
                  <c:v>793.300000000112</c:v>
                </c:pt>
                <c:pt idx="7934">
                  <c:v>793.400000000112</c:v>
                </c:pt>
                <c:pt idx="7935">
                  <c:v>793.500000000112</c:v>
                </c:pt>
                <c:pt idx="7936">
                  <c:v>793.600000000112</c:v>
                </c:pt>
                <c:pt idx="7937">
                  <c:v>793.700000000112</c:v>
                </c:pt>
                <c:pt idx="7938">
                  <c:v>793.800000000112</c:v>
                </c:pt>
                <c:pt idx="7939">
                  <c:v>793.900000000112</c:v>
                </c:pt>
                <c:pt idx="7940">
                  <c:v>794.000000000112</c:v>
                </c:pt>
                <c:pt idx="7941">
                  <c:v>794.100000000112</c:v>
                </c:pt>
                <c:pt idx="7942">
                  <c:v>794.200000000112</c:v>
                </c:pt>
                <c:pt idx="7943">
                  <c:v>794.300000000112</c:v>
                </c:pt>
                <c:pt idx="7944">
                  <c:v>794.400000000112</c:v>
                </c:pt>
                <c:pt idx="7945">
                  <c:v>794.500000000112</c:v>
                </c:pt>
                <c:pt idx="7946">
                  <c:v>794.600000000112</c:v>
                </c:pt>
                <c:pt idx="7947">
                  <c:v>794.700000000112</c:v>
                </c:pt>
                <c:pt idx="7948">
                  <c:v>794.800000000112</c:v>
                </c:pt>
                <c:pt idx="7949">
                  <c:v>794.900000000112</c:v>
                </c:pt>
                <c:pt idx="7950">
                  <c:v>795.000000000112</c:v>
                </c:pt>
                <c:pt idx="7951">
                  <c:v>795.100000000112</c:v>
                </c:pt>
                <c:pt idx="7952">
                  <c:v>795.200000000112</c:v>
                </c:pt>
                <c:pt idx="7953">
                  <c:v>795.300000000112</c:v>
                </c:pt>
                <c:pt idx="7954">
                  <c:v>795.400000000112</c:v>
                </c:pt>
                <c:pt idx="7955">
                  <c:v>795.500000000112</c:v>
                </c:pt>
                <c:pt idx="7956">
                  <c:v>795.600000000112</c:v>
                </c:pt>
                <c:pt idx="7957">
                  <c:v>795.700000000112</c:v>
                </c:pt>
                <c:pt idx="7958">
                  <c:v>795.800000000112</c:v>
                </c:pt>
                <c:pt idx="7959">
                  <c:v>795.900000000112</c:v>
                </c:pt>
                <c:pt idx="7960">
                  <c:v>796.000000000112</c:v>
                </c:pt>
                <c:pt idx="7961">
                  <c:v>796.100000000113</c:v>
                </c:pt>
                <c:pt idx="7962">
                  <c:v>796.200000000113</c:v>
                </c:pt>
                <c:pt idx="7963">
                  <c:v>796.300000000113</c:v>
                </c:pt>
                <c:pt idx="7964">
                  <c:v>796.400000000113</c:v>
                </c:pt>
                <c:pt idx="7965">
                  <c:v>796.500000000113</c:v>
                </c:pt>
                <c:pt idx="7966">
                  <c:v>796.600000000113</c:v>
                </c:pt>
                <c:pt idx="7967">
                  <c:v>796.700000000113</c:v>
                </c:pt>
                <c:pt idx="7968">
                  <c:v>796.800000000113</c:v>
                </c:pt>
                <c:pt idx="7969">
                  <c:v>796.900000000113</c:v>
                </c:pt>
                <c:pt idx="7970">
                  <c:v>797.000000000113</c:v>
                </c:pt>
                <c:pt idx="7971">
                  <c:v>797.100000000113</c:v>
                </c:pt>
                <c:pt idx="7972">
                  <c:v>797.200000000113</c:v>
                </c:pt>
                <c:pt idx="7973">
                  <c:v>797.300000000113</c:v>
                </c:pt>
                <c:pt idx="7974">
                  <c:v>797.400000000113</c:v>
                </c:pt>
                <c:pt idx="7975">
                  <c:v>797.500000000113</c:v>
                </c:pt>
                <c:pt idx="7976">
                  <c:v>797.600000000113</c:v>
                </c:pt>
                <c:pt idx="7977">
                  <c:v>797.700000000113</c:v>
                </c:pt>
                <c:pt idx="7978">
                  <c:v>797.800000000113</c:v>
                </c:pt>
                <c:pt idx="7979">
                  <c:v>797.900000000113</c:v>
                </c:pt>
                <c:pt idx="7980">
                  <c:v>798.000000000113</c:v>
                </c:pt>
                <c:pt idx="7981">
                  <c:v>798.100000000113</c:v>
                </c:pt>
                <c:pt idx="7982">
                  <c:v>798.200000000113</c:v>
                </c:pt>
                <c:pt idx="7983">
                  <c:v>798.300000000113</c:v>
                </c:pt>
                <c:pt idx="7984">
                  <c:v>798.400000000113</c:v>
                </c:pt>
                <c:pt idx="7985">
                  <c:v>798.500000000113</c:v>
                </c:pt>
                <c:pt idx="7986">
                  <c:v>798.600000000113</c:v>
                </c:pt>
                <c:pt idx="7987">
                  <c:v>798.700000000113</c:v>
                </c:pt>
                <c:pt idx="7988">
                  <c:v>798.800000000113</c:v>
                </c:pt>
                <c:pt idx="7989">
                  <c:v>798.900000000113</c:v>
                </c:pt>
                <c:pt idx="7990">
                  <c:v>799.000000000113</c:v>
                </c:pt>
                <c:pt idx="7991">
                  <c:v>799.100000000113</c:v>
                </c:pt>
                <c:pt idx="7992">
                  <c:v>799.200000000113</c:v>
                </c:pt>
                <c:pt idx="7993">
                  <c:v>799.300000000113</c:v>
                </c:pt>
                <c:pt idx="7994">
                  <c:v>799.400000000113</c:v>
                </c:pt>
                <c:pt idx="7995">
                  <c:v>799.500000000113</c:v>
                </c:pt>
                <c:pt idx="7996">
                  <c:v>799.600000000113</c:v>
                </c:pt>
                <c:pt idx="7997">
                  <c:v>799.700000000113</c:v>
                </c:pt>
                <c:pt idx="7998">
                  <c:v>799.800000000113</c:v>
                </c:pt>
                <c:pt idx="7999">
                  <c:v>799.900000000113</c:v>
                </c:pt>
                <c:pt idx="8000">
                  <c:v>800.000000000113</c:v>
                </c:pt>
                <c:pt idx="8001">
                  <c:v>800.100000000113</c:v>
                </c:pt>
                <c:pt idx="8002">
                  <c:v>800.200000000113</c:v>
                </c:pt>
                <c:pt idx="8003">
                  <c:v>800.300000000113</c:v>
                </c:pt>
                <c:pt idx="8004">
                  <c:v>800.400000000113</c:v>
                </c:pt>
                <c:pt idx="8005">
                  <c:v>800.500000000113</c:v>
                </c:pt>
                <c:pt idx="8006">
                  <c:v>800.600000000114</c:v>
                </c:pt>
                <c:pt idx="8007">
                  <c:v>800.700000000114</c:v>
                </c:pt>
                <c:pt idx="8008">
                  <c:v>800.800000000114</c:v>
                </c:pt>
                <c:pt idx="8009">
                  <c:v>800.900000000114</c:v>
                </c:pt>
                <c:pt idx="8010">
                  <c:v>801.000000000114</c:v>
                </c:pt>
                <c:pt idx="8011">
                  <c:v>801.100000000114</c:v>
                </c:pt>
                <c:pt idx="8012">
                  <c:v>801.200000000114</c:v>
                </c:pt>
                <c:pt idx="8013">
                  <c:v>801.300000000114</c:v>
                </c:pt>
                <c:pt idx="8014">
                  <c:v>801.400000000114</c:v>
                </c:pt>
                <c:pt idx="8015">
                  <c:v>801.500000000114</c:v>
                </c:pt>
                <c:pt idx="8016">
                  <c:v>801.600000000114</c:v>
                </c:pt>
                <c:pt idx="8017">
                  <c:v>801.700000000114</c:v>
                </c:pt>
                <c:pt idx="8018">
                  <c:v>801.800000000114</c:v>
                </c:pt>
                <c:pt idx="8019">
                  <c:v>801.900000000114</c:v>
                </c:pt>
                <c:pt idx="8020">
                  <c:v>802.000000000114</c:v>
                </c:pt>
                <c:pt idx="8021">
                  <c:v>802.100000000114</c:v>
                </c:pt>
                <c:pt idx="8022">
                  <c:v>802.200000000114</c:v>
                </c:pt>
                <c:pt idx="8023">
                  <c:v>802.300000000114</c:v>
                </c:pt>
                <c:pt idx="8024">
                  <c:v>802.400000000114</c:v>
                </c:pt>
                <c:pt idx="8025">
                  <c:v>802.500000000114</c:v>
                </c:pt>
                <c:pt idx="8026">
                  <c:v>802.600000000114</c:v>
                </c:pt>
                <c:pt idx="8027">
                  <c:v>802.700000000114</c:v>
                </c:pt>
                <c:pt idx="8028">
                  <c:v>802.800000000114</c:v>
                </c:pt>
                <c:pt idx="8029">
                  <c:v>802.900000000114</c:v>
                </c:pt>
                <c:pt idx="8030">
                  <c:v>803.000000000114</c:v>
                </c:pt>
                <c:pt idx="8031">
                  <c:v>803.100000000114</c:v>
                </c:pt>
                <c:pt idx="8032">
                  <c:v>803.200000000114</c:v>
                </c:pt>
                <c:pt idx="8033">
                  <c:v>803.300000000114</c:v>
                </c:pt>
                <c:pt idx="8034">
                  <c:v>803.400000000114</c:v>
                </c:pt>
                <c:pt idx="8035">
                  <c:v>803.500000000114</c:v>
                </c:pt>
                <c:pt idx="8036">
                  <c:v>803.600000000114</c:v>
                </c:pt>
                <c:pt idx="8037">
                  <c:v>803.700000000114</c:v>
                </c:pt>
                <c:pt idx="8038">
                  <c:v>803.800000000114</c:v>
                </c:pt>
                <c:pt idx="8039">
                  <c:v>803.900000000114</c:v>
                </c:pt>
                <c:pt idx="8040">
                  <c:v>804.000000000114</c:v>
                </c:pt>
                <c:pt idx="8041">
                  <c:v>804.100000000114</c:v>
                </c:pt>
                <c:pt idx="8042">
                  <c:v>804.200000000114</c:v>
                </c:pt>
                <c:pt idx="8043">
                  <c:v>804.300000000114</c:v>
                </c:pt>
                <c:pt idx="8044">
                  <c:v>804.400000000114</c:v>
                </c:pt>
                <c:pt idx="8045">
                  <c:v>804.500000000114</c:v>
                </c:pt>
                <c:pt idx="8046">
                  <c:v>804.600000000114</c:v>
                </c:pt>
                <c:pt idx="8047">
                  <c:v>804.700000000114</c:v>
                </c:pt>
                <c:pt idx="8048">
                  <c:v>804.800000000114</c:v>
                </c:pt>
                <c:pt idx="8049">
                  <c:v>804.900000000115</c:v>
                </c:pt>
                <c:pt idx="8050">
                  <c:v>805.000000000115</c:v>
                </c:pt>
                <c:pt idx="8051">
                  <c:v>805.100000000115</c:v>
                </c:pt>
                <c:pt idx="8052">
                  <c:v>805.200000000115</c:v>
                </c:pt>
                <c:pt idx="8053">
                  <c:v>805.300000000115</c:v>
                </c:pt>
                <c:pt idx="8054">
                  <c:v>805.400000000115</c:v>
                </c:pt>
                <c:pt idx="8055">
                  <c:v>805.500000000115</c:v>
                </c:pt>
                <c:pt idx="8056">
                  <c:v>805.600000000115</c:v>
                </c:pt>
                <c:pt idx="8057">
                  <c:v>805.700000000115</c:v>
                </c:pt>
                <c:pt idx="8058">
                  <c:v>805.800000000115</c:v>
                </c:pt>
                <c:pt idx="8059">
                  <c:v>805.900000000115</c:v>
                </c:pt>
                <c:pt idx="8060">
                  <c:v>806.000000000115</c:v>
                </c:pt>
                <c:pt idx="8061">
                  <c:v>806.100000000115</c:v>
                </c:pt>
                <c:pt idx="8062">
                  <c:v>806.200000000115</c:v>
                </c:pt>
                <c:pt idx="8063">
                  <c:v>806.300000000115</c:v>
                </c:pt>
                <c:pt idx="8064">
                  <c:v>806.400000000115</c:v>
                </c:pt>
                <c:pt idx="8065">
                  <c:v>806.500000000115</c:v>
                </c:pt>
                <c:pt idx="8066">
                  <c:v>806.600000000115</c:v>
                </c:pt>
                <c:pt idx="8067">
                  <c:v>806.700000000115</c:v>
                </c:pt>
                <c:pt idx="8068">
                  <c:v>806.800000000115</c:v>
                </c:pt>
                <c:pt idx="8069">
                  <c:v>806.900000000115</c:v>
                </c:pt>
                <c:pt idx="8070">
                  <c:v>807.000000000115</c:v>
                </c:pt>
                <c:pt idx="8071">
                  <c:v>807.100000000115</c:v>
                </c:pt>
                <c:pt idx="8072">
                  <c:v>807.200000000115</c:v>
                </c:pt>
                <c:pt idx="8073">
                  <c:v>807.300000000115</c:v>
                </c:pt>
                <c:pt idx="8074">
                  <c:v>807.400000000115</c:v>
                </c:pt>
                <c:pt idx="8075">
                  <c:v>807.500000000115</c:v>
                </c:pt>
                <c:pt idx="8076">
                  <c:v>807.600000000115</c:v>
                </c:pt>
                <c:pt idx="8077">
                  <c:v>807.700000000115</c:v>
                </c:pt>
                <c:pt idx="8078">
                  <c:v>807.800000000115</c:v>
                </c:pt>
                <c:pt idx="8079">
                  <c:v>807.900000000115</c:v>
                </c:pt>
                <c:pt idx="8080">
                  <c:v>808.000000000115</c:v>
                </c:pt>
                <c:pt idx="8081">
                  <c:v>808.100000000115</c:v>
                </c:pt>
                <c:pt idx="8082">
                  <c:v>808.200000000115</c:v>
                </c:pt>
                <c:pt idx="8083">
                  <c:v>808.300000000115</c:v>
                </c:pt>
                <c:pt idx="8084">
                  <c:v>808.400000000115</c:v>
                </c:pt>
                <c:pt idx="8085">
                  <c:v>808.500000000115</c:v>
                </c:pt>
                <c:pt idx="8086">
                  <c:v>808.600000000115</c:v>
                </c:pt>
                <c:pt idx="8087">
                  <c:v>808.700000000115</c:v>
                </c:pt>
                <c:pt idx="8088">
                  <c:v>808.800000000115</c:v>
                </c:pt>
                <c:pt idx="8089">
                  <c:v>808.900000000115</c:v>
                </c:pt>
                <c:pt idx="8090">
                  <c:v>809.000000000115</c:v>
                </c:pt>
                <c:pt idx="8091">
                  <c:v>809.100000000115</c:v>
                </c:pt>
                <c:pt idx="8092">
                  <c:v>809.200000000116</c:v>
                </c:pt>
                <c:pt idx="8093">
                  <c:v>809.300000000115</c:v>
                </c:pt>
                <c:pt idx="8094">
                  <c:v>809.400000000115</c:v>
                </c:pt>
                <c:pt idx="8095">
                  <c:v>809.500000000116</c:v>
                </c:pt>
                <c:pt idx="8096">
                  <c:v>809.600000000116</c:v>
                </c:pt>
                <c:pt idx="8097">
                  <c:v>809.700000000116</c:v>
                </c:pt>
                <c:pt idx="8098">
                  <c:v>809.800000000116</c:v>
                </c:pt>
                <c:pt idx="8099">
                  <c:v>809.900000000116</c:v>
                </c:pt>
                <c:pt idx="8100">
                  <c:v>810.000000000116</c:v>
                </c:pt>
                <c:pt idx="8101">
                  <c:v>810.100000000116</c:v>
                </c:pt>
                <c:pt idx="8102">
                  <c:v>810.200000000116</c:v>
                </c:pt>
                <c:pt idx="8103">
                  <c:v>810.300000000116</c:v>
                </c:pt>
                <c:pt idx="8104">
                  <c:v>810.400000000116</c:v>
                </c:pt>
                <c:pt idx="8105">
                  <c:v>810.500000000116</c:v>
                </c:pt>
                <c:pt idx="8106">
                  <c:v>810.600000000116</c:v>
                </c:pt>
                <c:pt idx="8107">
                  <c:v>810.700000000116</c:v>
                </c:pt>
                <c:pt idx="8108">
                  <c:v>810.800000000116</c:v>
                </c:pt>
                <c:pt idx="8109">
                  <c:v>810.900000000116</c:v>
                </c:pt>
                <c:pt idx="8110">
                  <c:v>811.000000000116</c:v>
                </c:pt>
                <c:pt idx="8111">
                  <c:v>811.100000000116</c:v>
                </c:pt>
                <c:pt idx="8112">
                  <c:v>811.200000000116</c:v>
                </c:pt>
                <c:pt idx="8113">
                  <c:v>811.300000000116</c:v>
                </c:pt>
                <c:pt idx="8114">
                  <c:v>811.400000000116</c:v>
                </c:pt>
                <c:pt idx="8115">
                  <c:v>811.500000000116</c:v>
                </c:pt>
                <c:pt idx="8116">
                  <c:v>811.600000000116</c:v>
                </c:pt>
                <c:pt idx="8117">
                  <c:v>811.700000000116</c:v>
                </c:pt>
                <c:pt idx="8118">
                  <c:v>811.800000000116</c:v>
                </c:pt>
                <c:pt idx="8119">
                  <c:v>811.900000000116</c:v>
                </c:pt>
                <c:pt idx="8120">
                  <c:v>812.000000000116</c:v>
                </c:pt>
                <c:pt idx="8121">
                  <c:v>812.100000000116</c:v>
                </c:pt>
                <c:pt idx="8122">
                  <c:v>812.200000000116</c:v>
                </c:pt>
                <c:pt idx="8123">
                  <c:v>812.300000000116</c:v>
                </c:pt>
                <c:pt idx="8124">
                  <c:v>812.400000000116</c:v>
                </c:pt>
                <c:pt idx="8125">
                  <c:v>812.500000000116</c:v>
                </c:pt>
                <c:pt idx="8126">
                  <c:v>812.600000000116</c:v>
                </c:pt>
                <c:pt idx="8127">
                  <c:v>812.700000000116</c:v>
                </c:pt>
                <c:pt idx="8128">
                  <c:v>812.800000000116</c:v>
                </c:pt>
                <c:pt idx="8129">
                  <c:v>812.900000000116</c:v>
                </c:pt>
                <c:pt idx="8130">
                  <c:v>813.000000000116</c:v>
                </c:pt>
                <c:pt idx="8131">
                  <c:v>813.100000000116</c:v>
                </c:pt>
                <c:pt idx="8132">
                  <c:v>813.200000000116</c:v>
                </c:pt>
                <c:pt idx="8133">
                  <c:v>813.300000000116</c:v>
                </c:pt>
                <c:pt idx="8134">
                  <c:v>813.400000000116</c:v>
                </c:pt>
                <c:pt idx="8135">
                  <c:v>813.500000000116</c:v>
                </c:pt>
                <c:pt idx="8136">
                  <c:v>813.600000000116</c:v>
                </c:pt>
                <c:pt idx="8137">
                  <c:v>813.700000000116</c:v>
                </c:pt>
                <c:pt idx="8138">
                  <c:v>813.800000000117</c:v>
                </c:pt>
                <c:pt idx="8139">
                  <c:v>813.900000000116</c:v>
                </c:pt>
                <c:pt idx="8140">
                  <c:v>814.000000000117</c:v>
                </c:pt>
                <c:pt idx="8141">
                  <c:v>814.100000000117</c:v>
                </c:pt>
                <c:pt idx="8142">
                  <c:v>814.200000000117</c:v>
                </c:pt>
                <c:pt idx="8143">
                  <c:v>814.300000000117</c:v>
                </c:pt>
                <c:pt idx="8144">
                  <c:v>814.400000000117</c:v>
                </c:pt>
                <c:pt idx="8145">
                  <c:v>814.500000000117</c:v>
                </c:pt>
                <c:pt idx="8146">
                  <c:v>814.600000000117</c:v>
                </c:pt>
                <c:pt idx="8147">
                  <c:v>814.700000000117</c:v>
                </c:pt>
                <c:pt idx="8148">
                  <c:v>814.800000000117</c:v>
                </c:pt>
                <c:pt idx="8149">
                  <c:v>814.900000000117</c:v>
                </c:pt>
                <c:pt idx="8150">
                  <c:v>815.000000000117</c:v>
                </c:pt>
                <c:pt idx="8151">
                  <c:v>815.100000000117</c:v>
                </c:pt>
                <c:pt idx="8152">
                  <c:v>815.200000000117</c:v>
                </c:pt>
                <c:pt idx="8153">
                  <c:v>815.300000000117</c:v>
                </c:pt>
                <c:pt idx="8154">
                  <c:v>815.400000000117</c:v>
                </c:pt>
                <c:pt idx="8155">
                  <c:v>815.500000000117</c:v>
                </c:pt>
                <c:pt idx="8156">
                  <c:v>815.600000000117</c:v>
                </c:pt>
                <c:pt idx="8157">
                  <c:v>815.700000000117</c:v>
                </c:pt>
                <c:pt idx="8158">
                  <c:v>815.800000000117</c:v>
                </c:pt>
                <c:pt idx="8159">
                  <c:v>815.900000000117</c:v>
                </c:pt>
                <c:pt idx="8160">
                  <c:v>816.000000000117</c:v>
                </c:pt>
                <c:pt idx="8161">
                  <c:v>816.100000000117</c:v>
                </c:pt>
                <c:pt idx="8162">
                  <c:v>816.200000000117</c:v>
                </c:pt>
                <c:pt idx="8163">
                  <c:v>816.300000000117</c:v>
                </c:pt>
                <c:pt idx="8164">
                  <c:v>816.400000000117</c:v>
                </c:pt>
                <c:pt idx="8165">
                  <c:v>816.500000000117</c:v>
                </c:pt>
                <c:pt idx="8166">
                  <c:v>816.600000000117</c:v>
                </c:pt>
                <c:pt idx="8167">
                  <c:v>816.700000000117</c:v>
                </c:pt>
                <c:pt idx="8168">
                  <c:v>816.800000000117</c:v>
                </c:pt>
                <c:pt idx="8169">
                  <c:v>816.900000000117</c:v>
                </c:pt>
                <c:pt idx="8170">
                  <c:v>817.000000000117</c:v>
                </c:pt>
                <c:pt idx="8171">
                  <c:v>817.100000000117</c:v>
                </c:pt>
                <c:pt idx="8172">
                  <c:v>817.200000000117</c:v>
                </c:pt>
                <c:pt idx="8173">
                  <c:v>817.300000000117</c:v>
                </c:pt>
                <c:pt idx="8174">
                  <c:v>817.400000000117</c:v>
                </c:pt>
                <c:pt idx="8175">
                  <c:v>817.500000000117</c:v>
                </c:pt>
                <c:pt idx="8176">
                  <c:v>817.600000000117</c:v>
                </c:pt>
                <c:pt idx="8177">
                  <c:v>817.700000000117</c:v>
                </c:pt>
                <c:pt idx="8178">
                  <c:v>817.800000000117</c:v>
                </c:pt>
                <c:pt idx="8179">
                  <c:v>817.900000000117</c:v>
                </c:pt>
                <c:pt idx="8180">
                  <c:v>818.000000000117</c:v>
                </c:pt>
                <c:pt idx="8181">
                  <c:v>818.100000000118</c:v>
                </c:pt>
                <c:pt idx="8182">
                  <c:v>818.200000000117</c:v>
                </c:pt>
                <c:pt idx="8183">
                  <c:v>818.300000000118</c:v>
                </c:pt>
                <c:pt idx="8184">
                  <c:v>818.400000000118</c:v>
                </c:pt>
                <c:pt idx="8185">
                  <c:v>818.500000000117</c:v>
                </c:pt>
                <c:pt idx="8186">
                  <c:v>818.600000000118</c:v>
                </c:pt>
                <c:pt idx="8187">
                  <c:v>818.700000000118</c:v>
                </c:pt>
                <c:pt idx="8188">
                  <c:v>818.800000000118</c:v>
                </c:pt>
                <c:pt idx="8189">
                  <c:v>818.900000000118</c:v>
                </c:pt>
                <c:pt idx="8190">
                  <c:v>819.000000000118</c:v>
                </c:pt>
                <c:pt idx="8191">
                  <c:v>819.100000000118</c:v>
                </c:pt>
                <c:pt idx="8192">
                  <c:v>819.200000000118</c:v>
                </c:pt>
                <c:pt idx="8193">
                  <c:v>819.300000000118</c:v>
                </c:pt>
                <c:pt idx="8194">
                  <c:v>819.400000000118</c:v>
                </c:pt>
                <c:pt idx="8195">
                  <c:v>819.500000000118</c:v>
                </c:pt>
                <c:pt idx="8196">
                  <c:v>819.600000000118</c:v>
                </c:pt>
                <c:pt idx="8197">
                  <c:v>819.700000000118</c:v>
                </c:pt>
                <c:pt idx="8198">
                  <c:v>819.800000000118</c:v>
                </c:pt>
                <c:pt idx="8199">
                  <c:v>819.900000000118</c:v>
                </c:pt>
                <c:pt idx="8200">
                  <c:v>820.000000000118</c:v>
                </c:pt>
                <c:pt idx="8201">
                  <c:v>820.100000000118</c:v>
                </c:pt>
                <c:pt idx="8202">
                  <c:v>820.200000000118</c:v>
                </c:pt>
                <c:pt idx="8203">
                  <c:v>820.300000000118</c:v>
                </c:pt>
                <c:pt idx="8204">
                  <c:v>820.400000000118</c:v>
                </c:pt>
                <c:pt idx="8205">
                  <c:v>820.500000000118</c:v>
                </c:pt>
                <c:pt idx="8206">
                  <c:v>820.600000000118</c:v>
                </c:pt>
                <c:pt idx="8207">
                  <c:v>820.700000000118</c:v>
                </c:pt>
                <c:pt idx="8208">
                  <c:v>820.800000000118</c:v>
                </c:pt>
                <c:pt idx="8209">
                  <c:v>820.900000000118</c:v>
                </c:pt>
                <c:pt idx="8210">
                  <c:v>821.000000000118</c:v>
                </c:pt>
                <c:pt idx="8211">
                  <c:v>821.100000000118</c:v>
                </c:pt>
                <c:pt idx="8212">
                  <c:v>821.200000000118</c:v>
                </c:pt>
                <c:pt idx="8213">
                  <c:v>821.300000000118</c:v>
                </c:pt>
                <c:pt idx="8214">
                  <c:v>821.400000000118</c:v>
                </c:pt>
                <c:pt idx="8215">
                  <c:v>821.500000000118</c:v>
                </c:pt>
                <c:pt idx="8216">
                  <c:v>821.600000000118</c:v>
                </c:pt>
                <c:pt idx="8217">
                  <c:v>821.700000000118</c:v>
                </c:pt>
                <c:pt idx="8218">
                  <c:v>821.800000000118</c:v>
                </c:pt>
                <c:pt idx="8219">
                  <c:v>821.900000000118</c:v>
                </c:pt>
                <c:pt idx="8220">
                  <c:v>822.000000000118</c:v>
                </c:pt>
                <c:pt idx="8221">
                  <c:v>822.100000000118</c:v>
                </c:pt>
                <c:pt idx="8222">
                  <c:v>822.200000000118</c:v>
                </c:pt>
                <c:pt idx="8223">
                  <c:v>822.300000000118</c:v>
                </c:pt>
                <c:pt idx="8224">
                  <c:v>822.400000000119</c:v>
                </c:pt>
                <c:pt idx="8225">
                  <c:v>822.500000000118</c:v>
                </c:pt>
                <c:pt idx="8226">
                  <c:v>822.600000000119</c:v>
                </c:pt>
                <c:pt idx="8227">
                  <c:v>822.700000000119</c:v>
                </c:pt>
                <c:pt idx="8228">
                  <c:v>822.800000000118</c:v>
                </c:pt>
                <c:pt idx="8229">
                  <c:v>822.900000000119</c:v>
                </c:pt>
                <c:pt idx="8230">
                  <c:v>823.000000000119</c:v>
                </c:pt>
                <c:pt idx="8231">
                  <c:v>823.100000000119</c:v>
                </c:pt>
                <c:pt idx="8232">
                  <c:v>823.200000000119</c:v>
                </c:pt>
                <c:pt idx="8233">
                  <c:v>823.300000000119</c:v>
                </c:pt>
                <c:pt idx="8234">
                  <c:v>823.400000000119</c:v>
                </c:pt>
                <c:pt idx="8235">
                  <c:v>823.500000000119</c:v>
                </c:pt>
                <c:pt idx="8236">
                  <c:v>823.600000000119</c:v>
                </c:pt>
                <c:pt idx="8237">
                  <c:v>823.700000000119</c:v>
                </c:pt>
                <c:pt idx="8238">
                  <c:v>823.800000000119</c:v>
                </c:pt>
                <c:pt idx="8239">
                  <c:v>823.900000000119</c:v>
                </c:pt>
                <c:pt idx="8240">
                  <c:v>824.000000000119</c:v>
                </c:pt>
                <c:pt idx="8241">
                  <c:v>824.100000000119</c:v>
                </c:pt>
                <c:pt idx="8242">
                  <c:v>824.200000000119</c:v>
                </c:pt>
                <c:pt idx="8243">
                  <c:v>824.300000000119</c:v>
                </c:pt>
                <c:pt idx="8244">
                  <c:v>824.400000000119</c:v>
                </c:pt>
                <c:pt idx="8245">
                  <c:v>824.500000000119</c:v>
                </c:pt>
                <c:pt idx="8246">
                  <c:v>824.600000000119</c:v>
                </c:pt>
                <c:pt idx="8247">
                  <c:v>824.700000000119</c:v>
                </c:pt>
                <c:pt idx="8248">
                  <c:v>824.800000000119</c:v>
                </c:pt>
                <c:pt idx="8249">
                  <c:v>824.900000000119</c:v>
                </c:pt>
                <c:pt idx="8250">
                  <c:v>825.000000000119</c:v>
                </c:pt>
                <c:pt idx="8251">
                  <c:v>825.100000000119</c:v>
                </c:pt>
                <c:pt idx="8252">
                  <c:v>825.200000000119</c:v>
                </c:pt>
                <c:pt idx="8253">
                  <c:v>825.300000000119</c:v>
                </c:pt>
                <c:pt idx="8254">
                  <c:v>825.400000000119</c:v>
                </c:pt>
                <c:pt idx="8255">
                  <c:v>825.500000000119</c:v>
                </c:pt>
                <c:pt idx="8256">
                  <c:v>825.600000000119</c:v>
                </c:pt>
                <c:pt idx="8257">
                  <c:v>825.700000000119</c:v>
                </c:pt>
                <c:pt idx="8258">
                  <c:v>825.800000000119</c:v>
                </c:pt>
                <c:pt idx="8259">
                  <c:v>825.900000000119</c:v>
                </c:pt>
                <c:pt idx="8260">
                  <c:v>826.000000000119</c:v>
                </c:pt>
                <c:pt idx="8261">
                  <c:v>826.100000000119</c:v>
                </c:pt>
                <c:pt idx="8262">
                  <c:v>826.200000000119</c:v>
                </c:pt>
                <c:pt idx="8263">
                  <c:v>826.300000000119</c:v>
                </c:pt>
                <c:pt idx="8264">
                  <c:v>826.400000000119</c:v>
                </c:pt>
                <c:pt idx="8265">
                  <c:v>826.500000000119</c:v>
                </c:pt>
                <c:pt idx="8266">
                  <c:v>826.600000000119</c:v>
                </c:pt>
                <c:pt idx="8267">
                  <c:v>826.70000000012</c:v>
                </c:pt>
                <c:pt idx="8268">
                  <c:v>826.800000000119</c:v>
                </c:pt>
                <c:pt idx="8269">
                  <c:v>826.900000000119</c:v>
                </c:pt>
                <c:pt idx="8270">
                  <c:v>827.00000000012</c:v>
                </c:pt>
                <c:pt idx="8271">
                  <c:v>827.100000000119</c:v>
                </c:pt>
                <c:pt idx="8272">
                  <c:v>827.20000000012</c:v>
                </c:pt>
                <c:pt idx="8273">
                  <c:v>827.30000000012</c:v>
                </c:pt>
                <c:pt idx="8274">
                  <c:v>827.40000000012</c:v>
                </c:pt>
                <c:pt idx="8275">
                  <c:v>827.50000000012</c:v>
                </c:pt>
                <c:pt idx="8276">
                  <c:v>827.60000000012</c:v>
                </c:pt>
                <c:pt idx="8277">
                  <c:v>827.70000000012</c:v>
                </c:pt>
                <c:pt idx="8278">
                  <c:v>827.80000000012</c:v>
                </c:pt>
                <c:pt idx="8279">
                  <c:v>827.90000000012</c:v>
                </c:pt>
                <c:pt idx="8280">
                  <c:v>828.00000000012</c:v>
                </c:pt>
                <c:pt idx="8281">
                  <c:v>828.10000000012</c:v>
                </c:pt>
                <c:pt idx="8282">
                  <c:v>828.20000000012</c:v>
                </c:pt>
                <c:pt idx="8283">
                  <c:v>828.30000000012</c:v>
                </c:pt>
                <c:pt idx="8284">
                  <c:v>828.40000000012</c:v>
                </c:pt>
                <c:pt idx="8285">
                  <c:v>828.50000000012</c:v>
                </c:pt>
                <c:pt idx="8286">
                  <c:v>828.60000000012</c:v>
                </c:pt>
                <c:pt idx="8287">
                  <c:v>828.70000000012</c:v>
                </c:pt>
                <c:pt idx="8288">
                  <c:v>828.80000000012</c:v>
                </c:pt>
                <c:pt idx="8289">
                  <c:v>828.90000000012</c:v>
                </c:pt>
                <c:pt idx="8290">
                  <c:v>829.00000000012</c:v>
                </c:pt>
                <c:pt idx="8291">
                  <c:v>829.10000000012</c:v>
                </c:pt>
                <c:pt idx="8292">
                  <c:v>829.20000000012</c:v>
                </c:pt>
                <c:pt idx="8293">
                  <c:v>829.30000000012</c:v>
                </c:pt>
                <c:pt idx="8294">
                  <c:v>829.40000000012</c:v>
                </c:pt>
                <c:pt idx="8295">
                  <c:v>829.50000000012</c:v>
                </c:pt>
                <c:pt idx="8296">
                  <c:v>829.60000000012</c:v>
                </c:pt>
                <c:pt idx="8297">
                  <c:v>829.70000000012</c:v>
                </c:pt>
                <c:pt idx="8298">
                  <c:v>829.80000000012</c:v>
                </c:pt>
                <c:pt idx="8299">
                  <c:v>829.90000000012</c:v>
                </c:pt>
                <c:pt idx="8300">
                  <c:v>830.00000000012</c:v>
                </c:pt>
                <c:pt idx="8301">
                  <c:v>830.10000000012</c:v>
                </c:pt>
                <c:pt idx="8302">
                  <c:v>830.20000000012</c:v>
                </c:pt>
                <c:pt idx="8303">
                  <c:v>830.30000000012</c:v>
                </c:pt>
                <c:pt idx="8304">
                  <c:v>830.40000000012</c:v>
                </c:pt>
                <c:pt idx="8305">
                  <c:v>830.50000000012</c:v>
                </c:pt>
                <c:pt idx="8306">
                  <c:v>830.60000000012</c:v>
                </c:pt>
                <c:pt idx="8307">
                  <c:v>830.70000000012</c:v>
                </c:pt>
                <c:pt idx="8308">
                  <c:v>830.80000000012</c:v>
                </c:pt>
                <c:pt idx="8309">
                  <c:v>830.90000000012</c:v>
                </c:pt>
                <c:pt idx="8310">
                  <c:v>831.00000000012</c:v>
                </c:pt>
                <c:pt idx="8311">
                  <c:v>831.10000000012</c:v>
                </c:pt>
                <c:pt idx="8312">
                  <c:v>831.20000000012</c:v>
                </c:pt>
                <c:pt idx="8313">
                  <c:v>831.300000000121</c:v>
                </c:pt>
                <c:pt idx="8314">
                  <c:v>831.40000000012</c:v>
                </c:pt>
                <c:pt idx="8315">
                  <c:v>831.500000000121</c:v>
                </c:pt>
                <c:pt idx="8316">
                  <c:v>831.600000000121</c:v>
                </c:pt>
                <c:pt idx="8317">
                  <c:v>831.700000000121</c:v>
                </c:pt>
                <c:pt idx="8318">
                  <c:v>831.800000000121</c:v>
                </c:pt>
                <c:pt idx="8319">
                  <c:v>831.900000000121</c:v>
                </c:pt>
                <c:pt idx="8320">
                  <c:v>832.000000000121</c:v>
                </c:pt>
                <c:pt idx="8321">
                  <c:v>832.100000000121</c:v>
                </c:pt>
                <c:pt idx="8322">
                  <c:v>832.200000000121</c:v>
                </c:pt>
                <c:pt idx="8323">
                  <c:v>832.300000000121</c:v>
                </c:pt>
                <c:pt idx="8324">
                  <c:v>832.400000000121</c:v>
                </c:pt>
                <c:pt idx="8325">
                  <c:v>832.500000000121</c:v>
                </c:pt>
                <c:pt idx="8326">
                  <c:v>832.600000000121</c:v>
                </c:pt>
                <c:pt idx="8327">
                  <c:v>832.700000000121</c:v>
                </c:pt>
                <c:pt idx="8328">
                  <c:v>832.800000000121</c:v>
                </c:pt>
                <c:pt idx="8329">
                  <c:v>832.900000000121</c:v>
                </c:pt>
                <c:pt idx="8330">
                  <c:v>833.000000000121</c:v>
                </c:pt>
                <c:pt idx="8331">
                  <c:v>833.100000000121</c:v>
                </c:pt>
                <c:pt idx="8332">
                  <c:v>833.200000000121</c:v>
                </c:pt>
                <c:pt idx="8333">
                  <c:v>833.300000000121</c:v>
                </c:pt>
                <c:pt idx="8334">
                  <c:v>833.400000000121</c:v>
                </c:pt>
                <c:pt idx="8335">
                  <c:v>833.500000000121</c:v>
                </c:pt>
                <c:pt idx="8336">
                  <c:v>833.600000000121</c:v>
                </c:pt>
                <c:pt idx="8337">
                  <c:v>833.700000000121</c:v>
                </c:pt>
                <c:pt idx="8338">
                  <c:v>833.800000000121</c:v>
                </c:pt>
                <c:pt idx="8339">
                  <c:v>833.900000000121</c:v>
                </c:pt>
                <c:pt idx="8340">
                  <c:v>834.000000000121</c:v>
                </c:pt>
                <c:pt idx="8341">
                  <c:v>834.100000000121</c:v>
                </c:pt>
                <c:pt idx="8342">
                  <c:v>834.200000000121</c:v>
                </c:pt>
                <c:pt idx="8343">
                  <c:v>834.300000000121</c:v>
                </c:pt>
                <c:pt idx="8344">
                  <c:v>834.400000000121</c:v>
                </c:pt>
                <c:pt idx="8345">
                  <c:v>834.500000000121</c:v>
                </c:pt>
                <c:pt idx="8346">
                  <c:v>834.600000000121</c:v>
                </c:pt>
                <c:pt idx="8347">
                  <c:v>834.700000000121</c:v>
                </c:pt>
                <c:pt idx="8348">
                  <c:v>834.800000000121</c:v>
                </c:pt>
                <c:pt idx="8349">
                  <c:v>834.900000000121</c:v>
                </c:pt>
                <c:pt idx="8350">
                  <c:v>835.000000000121</c:v>
                </c:pt>
                <c:pt idx="8351">
                  <c:v>835.100000000121</c:v>
                </c:pt>
                <c:pt idx="8352">
                  <c:v>835.200000000121</c:v>
                </c:pt>
                <c:pt idx="8353">
                  <c:v>835.300000000121</c:v>
                </c:pt>
                <c:pt idx="8354">
                  <c:v>835.400000000121</c:v>
                </c:pt>
                <c:pt idx="8355">
                  <c:v>835.500000000121</c:v>
                </c:pt>
                <c:pt idx="8356">
                  <c:v>835.600000000122</c:v>
                </c:pt>
                <c:pt idx="8357">
                  <c:v>835.700000000121</c:v>
                </c:pt>
                <c:pt idx="8358">
                  <c:v>835.800000000122</c:v>
                </c:pt>
                <c:pt idx="8359">
                  <c:v>835.900000000122</c:v>
                </c:pt>
                <c:pt idx="8360">
                  <c:v>836.000000000121</c:v>
                </c:pt>
                <c:pt idx="8361">
                  <c:v>836.100000000122</c:v>
                </c:pt>
                <c:pt idx="8362">
                  <c:v>836.200000000122</c:v>
                </c:pt>
                <c:pt idx="8363">
                  <c:v>836.300000000122</c:v>
                </c:pt>
                <c:pt idx="8364">
                  <c:v>836.400000000122</c:v>
                </c:pt>
                <c:pt idx="8365">
                  <c:v>836.500000000122</c:v>
                </c:pt>
                <c:pt idx="8366">
                  <c:v>836.600000000122</c:v>
                </c:pt>
                <c:pt idx="8367">
                  <c:v>836.700000000122</c:v>
                </c:pt>
                <c:pt idx="8368">
                  <c:v>836.800000000122</c:v>
                </c:pt>
                <c:pt idx="8369">
                  <c:v>836.900000000122</c:v>
                </c:pt>
                <c:pt idx="8370">
                  <c:v>837.000000000122</c:v>
                </c:pt>
                <c:pt idx="8371">
                  <c:v>837.100000000122</c:v>
                </c:pt>
                <c:pt idx="8372">
                  <c:v>837.200000000122</c:v>
                </c:pt>
                <c:pt idx="8373">
                  <c:v>837.300000000122</c:v>
                </c:pt>
                <c:pt idx="8374">
                  <c:v>837.400000000122</c:v>
                </c:pt>
                <c:pt idx="8375">
                  <c:v>837.500000000122</c:v>
                </c:pt>
                <c:pt idx="8376">
                  <c:v>837.600000000122</c:v>
                </c:pt>
                <c:pt idx="8377">
                  <c:v>837.700000000122</c:v>
                </c:pt>
                <c:pt idx="8378">
                  <c:v>837.800000000122</c:v>
                </c:pt>
                <c:pt idx="8379">
                  <c:v>837.900000000122</c:v>
                </c:pt>
                <c:pt idx="8380">
                  <c:v>838.000000000122</c:v>
                </c:pt>
                <c:pt idx="8381">
                  <c:v>838.100000000122</c:v>
                </c:pt>
                <c:pt idx="8382">
                  <c:v>838.200000000122</c:v>
                </c:pt>
                <c:pt idx="8383">
                  <c:v>838.300000000122</c:v>
                </c:pt>
                <c:pt idx="8384">
                  <c:v>838.400000000122</c:v>
                </c:pt>
                <c:pt idx="8385">
                  <c:v>838.500000000122</c:v>
                </c:pt>
                <c:pt idx="8386">
                  <c:v>838.600000000122</c:v>
                </c:pt>
                <c:pt idx="8387">
                  <c:v>838.700000000122</c:v>
                </c:pt>
                <c:pt idx="8388">
                  <c:v>838.800000000122</c:v>
                </c:pt>
                <c:pt idx="8389">
                  <c:v>838.900000000122</c:v>
                </c:pt>
                <c:pt idx="8390">
                  <c:v>839.000000000122</c:v>
                </c:pt>
                <c:pt idx="8391">
                  <c:v>839.100000000122</c:v>
                </c:pt>
                <c:pt idx="8392">
                  <c:v>839.200000000122</c:v>
                </c:pt>
                <c:pt idx="8393">
                  <c:v>839.300000000122</c:v>
                </c:pt>
                <c:pt idx="8394">
                  <c:v>839.400000000122</c:v>
                </c:pt>
                <c:pt idx="8395">
                  <c:v>839.500000000122</c:v>
                </c:pt>
                <c:pt idx="8396">
                  <c:v>839.600000000122</c:v>
                </c:pt>
                <c:pt idx="8397">
                  <c:v>839.700000000122</c:v>
                </c:pt>
                <c:pt idx="8398">
                  <c:v>839.800000000122</c:v>
                </c:pt>
                <c:pt idx="8399">
                  <c:v>839.900000000123</c:v>
                </c:pt>
                <c:pt idx="8400">
                  <c:v>840.000000000122</c:v>
                </c:pt>
                <c:pt idx="8401">
                  <c:v>840.100000000123</c:v>
                </c:pt>
                <c:pt idx="8402">
                  <c:v>840.200000000123</c:v>
                </c:pt>
                <c:pt idx="8403">
                  <c:v>840.300000000122</c:v>
                </c:pt>
                <c:pt idx="8404">
                  <c:v>840.400000000123</c:v>
                </c:pt>
                <c:pt idx="8405">
                  <c:v>840.500000000123</c:v>
                </c:pt>
                <c:pt idx="8406">
                  <c:v>840.600000000123</c:v>
                </c:pt>
                <c:pt idx="8407">
                  <c:v>840.700000000123</c:v>
                </c:pt>
                <c:pt idx="8408">
                  <c:v>840.800000000123</c:v>
                </c:pt>
                <c:pt idx="8409">
                  <c:v>840.900000000123</c:v>
                </c:pt>
                <c:pt idx="8410">
                  <c:v>841.000000000123</c:v>
                </c:pt>
                <c:pt idx="8411">
                  <c:v>841.100000000123</c:v>
                </c:pt>
                <c:pt idx="8412">
                  <c:v>841.200000000123</c:v>
                </c:pt>
                <c:pt idx="8413">
                  <c:v>841.300000000123</c:v>
                </c:pt>
                <c:pt idx="8414">
                  <c:v>841.400000000123</c:v>
                </c:pt>
                <c:pt idx="8415">
                  <c:v>841.500000000123</c:v>
                </c:pt>
                <c:pt idx="8416">
                  <c:v>841.600000000123</c:v>
                </c:pt>
                <c:pt idx="8417">
                  <c:v>841.700000000123</c:v>
                </c:pt>
                <c:pt idx="8418">
                  <c:v>841.800000000123</c:v>
                </c:pt>
                <c:pt idx="8419">
                  <c:v>841.900000000123</c:v>
                </c:pt>
                <c:pt idx="8420">
                  <c:v>842.000000000123</c:v>
                </c:pt>
                <c:pt idx="8421">
                  <c:v>842.100000000123</c:v>
                </c:pt>
                <c:pt idx="8422">
                  <c:v>842.200000000123</c:v>
                </c:pt>
                <c:pt idx="8423">
                  <c:v>842.300000000123</c:v>
                </c:pt>
                <c:pt idx="8424">
                  <c:v>842.400000000123</c:v>
                </c:pt>
                <c:pt idx="8425">
                  <c:v>842.500000000123</c:v>
                </c:pt>
                <c:pt idx="8426">
                  <c:v>842.600000000123</c:v>
                </c:pt>
                <c:pt idx="8427">
                  <c:v>842.700000000123</c:v>
                </c:pt>
                <c:pt idx="8428">
                  <c:v>842.800000000123</c:v>
                </c:pt>
                <c:pt idx="8429">
                  <c:v>842.900000000123</c:v>
                </c:pt>
                <c:pt idx="8430">
                  <c:v>843.000000000123</c:v>
                </c:pt>
                <c:pt idx="8431">
                  <c:v>843.100000000123</c:v>
                </c:pt>
                <c:pt idx="8432">
                  <c:v>843.200000000123</c:v>
                </c:pt>
                <c:pt idx="8433">
                  <c:v>843.300000000123</c:v>
                </c:pt>
                <c:pt idx="8434">
                  <c:v>843.400000000123</c:v>
                </c:pt>
                <c:pt idx="8435">
                  <c:v>843.500000000123</c:v>
                </c:pt>
                <c:pt idx="8436">
                  <c:v>843.600000000123</c:v>
                </c:pt>
                <c:pt idx="8437">
                  <c:v>843.700000000123</c:v>
                </c:pt>
                <c:pt idx="8438">
                  <c:v>843.800000000123</c:v>
                </c:pt>
                <c:pt idx="8439">
                  <c:v>843.900000000123</c:v>
                </c:pt>
                <c:pt idx="8440">
                  <c:v>844.000000000123</c:v>
                </c:pt>
                <c:pt idx="8441">
                  <c:v>844.100000000123</c:v>
                </c:pt>
                <c:pt idx="8442">
                  <c:v>844.200000000124</c:v>
                </c:pt>
                <c:pt idx="8443">
                  <c:v>844.300000000123</c:v>
                </c:pt>
                <c:pt idx="8444">
                  <c:v>844.400000000123</c:v>
                </c:pt>
                <c:pt idx="8445">
                  <c:v>844.500000000124</c:v>
                </c:pt>
                <c:pt idx="8446">
                  <c:v>844.600000000123</c:v>
                </c:pt>
                <c:pt idx="8447">
                  <c:v>844.700000000124</c:v>
                </c:pt>
                <c:pt idx="8448">
                  <c:v>844.800000000124</c:v>
                </c:pt>
                <c:pt idx="8449">
                  <c:v>844.900000000124</c:v>
                </c:pt>
                <c:pt idx="8450">
                  <c:v>845.000000000124</c:v>
                </c:pt>
                <c:pt idx="8451">
                  <c:v>845.100000000124</c:v>
                </c:pt>
                <c:pt idx="8452">
                  <c:v>845.200000000124</c:v>
                </c:pt>
                <c:pt idx="8453">
                  <c:v>845.300000000124</c:v>
                </c:pt>
                <c:pt idx="8454">
                  <c:v>845.400000000124</c:v>
                </c:pt>
                <c:pt idx="8455">
                  <c:v>845.500000000124</c:v>
                </c:pt>
                <c:pt idx="8456">
                  <c:v>845.600000000124</c:v>
                </c:pt>
                <c:pt idx="8457">
                  <c:v>845.700000000124</c:v>
                </c:pt>
                <c:pt idx="8458">
                  <c:v>845.800000000124</c:v>
                </c:pt>
                <c:pt idx="8459">
                  <c:v>845.900000000124</c:v>
                </c:pt>
                <c:pt idx="8460">
                  <c:v>846.000000000124</c:v>
                </c:pt>
                <c:pt idx="8461">
                  <c:v>846.100000000124</c:v>
                </c:pt>
                <c:pt idx="8462">
                  <c:v>846.200000000124</c:v>
                </c:pt>
                <c:pt idx="8463">
                  <c:v>846.300000000124</c:v>
                </c:pt>
                <c:pt idx="8464">
                  <c:v>846.400000000124</c:v>
                </c:pt>
                <c:pt idx="8465">
                  <c:v>846.500000000124</c:v>
                </c:pt>
                <c:pt idx="8466">
                  <c:v>846.600000000124</c:v>
                </c:pt>
                <c:pt idx="8467">
                  <c:v>846.700000000124</c:v>
                </c:pt>
                <c:pt idx="8468">
                  <c:v>846.800000000124</c:v>
                </c:pt>
                <c:pt idx="8469">
                  <c:v>846.900000000124</c:v>
                </c:pt>
                <c:pt idx="8470">
                  <c:v>847.000000000124</c:v>
                </c:pt>
                <c:pt idx="8471">
                  <c:v>847.100000000124</c:v>
                </c:pt>
                <c:pt idx="8472">
                  <c:v>847.200000000124</c:v>
                </c:pt>
                <c:pt idx="8473">
                  <c:v>847.300000000124</c:v>
                </c:pt>
                <c:pt idx="8474">
                  <c:v>847.400000000124</c:v>
                </c:pt>
                <c:pt idx="8475">
                  <c:v>847.500000000124</c:v>
                </c:pt>
                <c:pt idx="8476">
                  <c:v>847.600000000124</c:v>
                </c:pt>
                <c:pt idx="8477">
                  <c:v>847.700000000124</c:v>
                </c:pt>
                <c:pt idx="8478">
                  <c:v>847.800000000124</c:v>
                </c:pt>
                <c:pt idx="8479">
                  <c:v>847.900000000124</c:v>
                </c:pt>
                <c:pt idx="8480">
                  <c:v>848.000000000124</c:v>
                </c:pt>
                <c:pt idx="8481">
                  <c:v>848.100000000124</c:v>
                </c:pt>
                <c:pt idx="8482">
                  <c:v>848.200000000124</c:v>
                </c:pt>
                <c:pt idx="8483">
                  <c:v>848.300000000124</c:v>
                </c:pt>
                <c:pt idx="8484">
                  <c:v>848.400000000124</c:v>
                </c:pt>
                <c:pt idx="8485">
                  <c:v>848.500000000124</c:v>
                </c:pt>
                <c:pt idx="8486">
                  <c:v>848.600000000124</c:v>
                </c:pt>
                <c:pt idx="8487">
                  <c:v>848.700000000124</c:v>
                </c:pt>
                <c:pt idx="8488">
                  <c:v>848.800000000125</c:v>
                </c:pt>
                <c:pt idx="8489">
                  <c:v>848.900000000124</c:v>
                </c:pt>
                <c:pt idx="8490">
                  <c:v>849.000000000125</c:v>
                </c:pt>
                <c:pt idx="8491">
                  <c:v>849.100000000125</c:v>
                </c:pt>
                <c:pt idx="8492">
                  <c:v>849.200000000125</c:v>
                </c:pt>
                <c:pt idx="8493">
                  <c:v>849.300000000125</c:v>
                </c:pt>
                <c:pt idx="8494">
                  <c:v>849.400000000125</c:v>
                </c:pt>
                <c:pt idx="8495">
                  <c:v>849.500000000125</c:v>
                </c:pt>
                <c:pt idx="8496">
                  <c:v>849.600000000125</c:v>
                </c:pt>
                <c:pt idx="8497">
                  <c:v>849.700000000125</c:v>
                </c:pt>
                <c:pt idx="8498">
                  <c:v>849.800000000125</c:v>
                </c:pt>
                <c:pt idx="8499">
                  <c:v>849.900000000125</c:v>
                </c:pt>
                <c:pt idx="8500">
                  <c:v>850.000000000125</c:v>
                </c:pt>
                <c:pt idx="8501">
                  <c:v>850.100000000125</c:v>
                </c:pt>
                <c:pt idx="8502">
                  <c:v>850.200000000125</c:v>
                </c:pt>
                <c:pt idx="8503">
                  <c:v>850.300000000125</c:v>
                </c:pt>
                <c:pt idx="8504">
                  <c:v>850.400000000125</c:v>
                </c:pt>
                <c:pt idx="8505">
                  <c:v>850.500000000125</c:v>
                </c:pt>
                <c:pt idx="8506">
                  <c:v>850.600000000125</c:v>
                </c:pt>
                <c:pt idx="8507">
                  <c:v>850.700000000125</c:v>
                </c:pt>
                <c:pt idx="8508">
                  <c:v>850.800000000125</c:v>
                </c:pt>
                <c:pt idx="8509">
                  <c:v>850.900000000125</c:v>
                </c:pt>
                <c:pt idx="8510">
                  <c:v>851.000000000125</c:v>
                </c:pt>
                <c:pt idx="8511">
                  <c:v>851.100000000125</c:v>
                </c:pt>
                <c:pt idx="8512">
                  <c:v>851.200000000125</c:v>
                </c:pt>
                <c:pt idx="8513">
                  <c:v>851.300000000125</c:v>
                </c:pt>
                <c:pt idx="8514">
                  <c:v>851.400000000125</c:v>
                </c:pt>
                <c:pt idx="8515">
                  <c:v>851.500000000125</c:v>
                </c:pt>
                <c:pt idx="8516">
                  <c:v>851.600000000125</c:v>
                </c:pt>
                <c:pt idx="8517">
                  <c:v>851.700000000125</c:v>
                </c:pt>
                <c:pt idx="8518">
                  <c:v>851.800000000125</c:v>
                </c:pt>
                <c:pt idx="8519">
                  <c:v>851.900000000125</c:v>
                </c:pt>
                <c:pt idx="8520">
                  <c:v>852.000000000125</c:v>
                </c:pt>
                <c:pt idx="8521">
                  <c:v>852.100000000125</c:v>
                </c:pt>
                <c:pt idx="8522">
                  <c:v>852.200000000125</c:v>
                </c:pt>
                <c:pt idx="8523">
                  <c:v>852.300000000125</c:v>
                </c:pt>
                <c:pt idx="8524">
                  <c:v>852.400000000125</c:v>
                </c:pt>
                <c:pt idx="8525">
                  <c:v>852.500000000125</c:v>
                </c:pt>
                <c:pt idx="8526">
                  <c:v>852.600000000125</c:v>
                </c:pt>
                <c:pt idx="8527">
                  <c:v>852.700000000125</c:v>
                </c:pt>
                <c:pt idx="8528">
                  <c:v>852.800000000125</c:v>
                </c:pt>
                <c:pt idx="8529">
                  <c:v>852.900000000125</c:v>
                </c:pt>
                <c:pt idx="8530">
                  <c:v>853.000000000125</c:v>
                </c:pt>
                <c:pt idx="8531">
                  <c:v>853.100000000126</c:v>
                </c:pt>
                <c:pt idx="8532">
                  <c:v>853.200000000125</c:v>
                </c:pt>
                <c:pt idx="8533">
                  <c:v>853.300000000126</c:v>
                </c:pt>
                <c:pt idx="8534">
                  <c:v>853.400000000126</c:v>
                </c:pt>
                <c:pt idx="8535">
                  <c:v>853.500000000125</c:v>
                </c:pt>
                <c:pt idx="8536">
                  <c:v>853.600000000126</c:v>
                </c:pt>
                <c:pt idx="8537">
                  <c:v>853.700000000126</c:v>
                </c:pt>
                <c:pt idx="8538">
                  <c:v>853.800000000126</c:v>
                </c:pt>
                <c:pt idx="8539">
                  <c:v>853.900000000126</c:v>
                </c:pt>
                <c:pt idx="8540">
                  <c:v>854.000000000126</c:v>
                </c:pt>
                <c:pt idx="8541">
                  <c:v>854.100000000126</c:v>
                </c:pt>
                <c:pt idx="8542">
                  <c:v>854.200000000126</c:v>
                </c:pt>
                <c:pt idx="8543">
                  <c:v>854.300000000126</c:v>
                </c:pt>
                <c:pt idx="8544">
                  <c:v>854.400000000126</c:v>
                </c:pt>
                <c:pt idx="8545">
                  <c:v>854.500000000126</c:v>
                </c:pt>
                <c:pt idx="8546">
                  <c:v>854.600000000126</c:v>
                </c:pt>
                <c:pt idx="8547">
                  <c:v>854.700000000126</c:v>
                </c:pt>
                <c:pt idx="8548">
                  <c:v>854.800000000126</c:v>
                </c:pt>
                <c:pt idx="8549">
                  <c:v>854.900000000126</c:v>
                </c:pt>
                <c:pt idx="8550">
                  <c:v>855.000000000126</c:v>
                </c:pt>
                <c:pt idx="8551">
                  <c:v>855.100000000126</c:v>
                </c:pt>
                <c:pt idx="8552">
                  <c:v>855.200000000126</c:v>
                </c:pt>
                <c:pt idx="8553">
                  <c:v>855.300000000126</c:v>
                </c:pt>
                <c:pt idx="8554">
                  <c:v>855.400000000126</c:v>
                </c:pt>
                <c:pt idx="8555">
                  <c:v>855.500000000126</c:v>
                </c:pt>
                <c:pt idx="8556">
                  <c:v>855.600000000126</c:v>
                </c:pt>
                <c:pt idx="8557">
                  <c:v>855.700000000126</c:v>
                </c:pt>
                <c:pt idx="8558">
                  <c:v>855.800000000126</c:v>
                </c:pt>
                <c:pt idx="8559">
                  <c:v>855.900000000126</c:v>
                </c:pt>
                <c:pt idx="8560">
                  <c:v>856.000000000126</c:v>
                </c:pt>
                <c:pt idx="8561">
                  <c:v>856.100000000126</c:v>
                </c:pt>
                <c:pt idx="8562">
                  <c:v>856.200000000126</c:v>
                </c:pt>
                <c:pt idx="8563">
                  <c:v>856.300000000126</c:v>
                </c:pt>
                <c:pt idx="8564">
                  <c:v>856.400000000126</c:v>
                </c:pt>
                <c:pt idx="8565">
                  <c:v>856.500000000126</c:v>
                </c:pt>
                <c:pt idx="8566">
                  <c:v>856.600000000126</c:v>
                </c:pt>
                <c:pt idx="8567">
                  <c:v>856.700000000126</c:v>
                </c:pt>
                <c:pt idx="8568">
                  <c:v>856.800000000126</c:v>
                </c:pt>
                <c:pt idx="8569">
                  <c:v>856.900000000126</c:v>
                </c:pt>
                <c:pt idx="8570">
                  <c:v>857.000000000126</c:v>
                </c:pt>
                <c:pt idx="8571">
                  <c:v>857.100000000126</c:v>
                </c:pt>
                <c:pt idx="8572">
                  <c:v>857.200000000126</c:v>
                </c:pt>
                <c:pt idx="8573">
                  <c:v>857.300000000126</c:v>
                </c:pt>
                <c:pt idx="8574">
                  <c:v>857.400000000126</c:v>
                </c:pt>
                <c:pt idx="8575">
                  <c:v>857.500000000126</c:v>
                </c:pt>
                <c:pt idx="8576">
                  <c:v>857.600000000127</c:v>
                </c:pt>
                <c:pt idx="8577">
                  <c:v>857.700000000127</c:v>
                </c:pt>
                <c:pt idx="8578">
                  <c:v>857.800000000126</c:v>
                </c:pt>
                <c:pt idx="8579">
                  <c:v>857.900000000127</c:v>
                </c:pt>
                <c:pt idx="8580">
                  <c:v>858.000000000127</c:v>
                </c:pt>
                <c:pt idx="8581">
                  <c:v>858.100000000127</c:v>
                </c:pt>
                <c:pt idx="8582">
                  <c:v>858.200000000127</c:v>
                </c:pt>
                <c:pt idx="8583">
                  <c:v>858.300000000127</c:v>
                </c:pt>
                <c:pt idx="8584">
                  <c:v>858.400000000127</c:v>
                </c:pt>
                <c:pt idx="8585">
                  <c:v>858.500000000127</c:v>
                </c:pt>
                <c:pt idx="8586">
                  <c:v>858.600000000127</c:v>
                </c:pt>
                <c:pt idx="8587">
                  <c:v>858.700000000127</c:v>
                </c:pt>
                <c:pt idx="8588">
                  <c:v>858.800000000127</c:v>
                </c:pt>
                <c:pt idx="8589">
                  <c:v>858.900000000127</c:v>
                </c:pt>
                <c:pt idx="8590">
                  <c:v>859.000000000127</c:v>
                </c:pt>
                <c:pt idx="8591">
                  <c:v>859.100000000127</c:v>
                </c:pt>
                <c:pt idx="8592">
                  <c:v>859.200000000127</c:v>
                </c:pt>
                <c:pt idx="8593">
                  <c:v>859.300000000127</c:v>
                </c:pt>
                <c:pt idx="8594">
                  <c:v>859.400000000127</c:v>
                </c:pt>
                <c:pt idx="8595">
                  <c:v>859.500000000127</c:v>
                </c:pt>
                <c:pt idx="8596">
                  <c:v>859.600000000127</c:v>
                </c:pt>
                <c:pt idx="8597">
                  <c:v>859.700000000127</c:v>
                </c:pt>
                <c:pt idx="8598">
                  <c:v>859.800000000127</c:v>
                </c:pt>
                <c:pt idx="8599">
                  <c:v>859.900000000127</c:v>
                </c:pt>
                <c:pt idx="8600">
                  <c:v>860.000000000127</c:v>
                </c:pt>
                <c:pt idx="8601">
                  <c:v>860.100000000127</c:v>
                </c:pt>
                <c:pt idx="8602">
                  <c:v>860.200000000127</c:v>
                </c:pt>
                <c:pt idx="8603">
                  <c:v>860.300000000127</c:v>
                </c:pt>
                <c:pt idx="8604">
                  <c:v>860.400000000127</c:v>
                </c:pt>
                <c:pt idx="8605">
                  <c:v>860.500000000127</c:v>
                </c:pt>
                <c:pt idx="8606">
                  <c:v>860.600000000127</c:v>
                </c:pt>
                <c:pt idx="8607">
                  <c:v>860.700000000127</c:v>
                </c:pt>
                <c:pt idx="8608">
                  <c:v>860.800000000127</c:v>
                </c:pt>
                <c:pt idx="8609">
                  <c:v>860.900000000127</c:v>
                </c:pt>
                <c:pt idx="8610">
                  <c:v>861.000000000127</c:v>
                </c:pt>
                <c:pt idx="8611">
                  <c:v>861.100000000127</c:v>
                </c:pt>
                <c:pt idx="8612">
                  <c:v>861.200000000127</c:v>
                </c:pt>
                <c:pt idx="8613">
                  <c:v>861.300000000127</c:v>
                </c:pt>
                <c:pt idx="8614">
                  <c:v>861.400000000127</c:v>
                </c:pt>
                <c:pt idx="8615">
                  <c:v>861.500000000127</c:v>
                </c:pt>
                <c:pt idx="8616">
                  <c:v>861.600000000127</c:v>
                </c:pt>
                <c:pt idx="8617">
                  <c:v>861.700000000127</c:v>
                </c:pt>
                <c:pt idx="8618">
                  <c:v>861.800000000127</c:v>
                </c:pt>
                <c:pt idx="8619">
                  <c:v>861.900000000127</c:v>
                </c:pt>
                <c:pt idx="8620">
                  <c:v>862.000000000127</c:v>
                </c:pt>
                <c:pt idx="8621">
                  <c:v>862.100000000127</c:v>
                </c:pt>
                <c:pt idx="8622">
                  <c:v>862.200000000128</c:v>
                </c:pt>
                <c:pt idx="8623">
                  <c:v>862.300000000128</c:v>
                </c:pt>
                <c:pt idx="8624">
                  <c:v>862.400000000128</c:v>
                </c:pt>
                <c:pt idx="8625">
                  <c:v>862.500000000128</c:v>
                </c:pt>
                <c:pt idx="8626">
                  <c:v>862.600000000128</c:v>
                </c:pt>
                <c:pt idx="8627">
                  <c:v>862.700000000128</c:v>
                </c:pt>
                <c:pt idx="8628">
                  <c:v>862.800000000128</c:v>
                </c:pt>
                <c:pt idx="8629">
                  <c:v>862.900000000128</c:v>
                </c:pt>
                <c:pt idx="8630">
                  <c:v>863.000000000128</c:v>
                </c:pt>
                <c:pt idx="8631">
                  <c:v>863.100000000128</c:v>
                </c:pt>
                <c:pt idx="8632">
                  <c:v>863.200000000128</c:v>
                </c:pt>
                <c:pt idx="8633">
                  <c:v>863.300000000128</c:v>
                </c:pt>
                <c:pt idx="8634">
                  <c:v>863.400000000128</c:v>
                </c:pt>
                <c:pt idx="8635">
                  <c:v>863.500000000128</c:v>
                </c:pt>
                <c:pt idx="8636">
                  <c:v>863.600000000128</c:v>
                </c:pt>
                <c:pt idx="8637">
                  <c:v>863.700000000128</c:v>
                </c:pt>
                <c:pt idx="8638">
                  <c:v>863.800000000128</c:v>
                </c:pt>
                <c:pt idx="8639">
                  <c:v>863.900000000128</c:v>
                </c:pt>
                <c:pt idx="8640">
                  <c:v>864.000000000128</c:v>
                </c:pt>
                <c:pt idx="8641">
                  <c:v>864.100000000128</c:v>
                </c:pt>
                <c:pt idx="8642">
                  <c:v>864.200000000128</c:v>
                </c:pt>
                <c:pt idx="8643">
                  <c:v>864.300000000128</c:v>
                </c:pt>
                <c:pt idx="8644">
                  <c:v>864.400000000128</c:v>
                </c:pt>
                <c:pt idx="8645">
                  <c:v>864.500000000128</c:v>
                </c:pt>
                <c:pt idx="8646">
                  <c:v>864.600000000128</c:v>
                </c:pt>
                <c:pt idx="8647">
                  <c:v>864.700000000128</c:v>
                </c:pt>
                <c:pt idx="8648">
                  <c:v>864.800000000128</c:v>
                </c:pt>
                <c:pt idx="8649">
                  <c:v>864.900000000128</c:v>
                </c:pt>
                <c:pt idx="8650">
                  <c:v>865.000000000128</c:v>
                </c:pt>
                <c:pt idx="8651">
                  <c:v>865.100000000128</c:v>
                </c:pt>
                <c:pt idx="8652">
                  <c:v>865.200000000128</c:v>
                </c:pt>
                <c:pt idx="8653">
                  <c:v>865.300000000128</c:v>
                </c:pt>
                <c:pt idx="8654">
                  <c:v>865.400000000128</c:v>
                </c:pt>
                <c:pt idx="8655">
                  <c:v>865.500000000128</c:v>
                </c:pt>
                <c:pt idx="8656">
                  <c:v>865.600000000128</c:v>
                </c:pt>
                <c:pt idx="8657">
                  <c:v>865.700000000128</c:v>
                </c:pt>
                <c:pt idx="8658">
                  <c:v>865.800000000128</c:v>
                </c:pt>
                <c:pt idx="8659">
                  <c:v>865.900000000128</c:v>
                </c:pt>
                <c:pt idx="8660">
                  <c:v>866.000000000128</c:v>
                </c:pt>
                <c:pt idx="8661">
                  <c:v>866.100000000128</c:v>
                </c:pt>
                <c:pt idx="8662">
                  <c:v>866.200000000128</c:v>
                </c:pt>
                <c:pt idx="8663">
                  <c:v>866.300000000128</c:v>
                </c:pt>
                <c:pt idx="8664">
                  <c:v>866.400000000128</c:v>
                </c:pt>
                <c:pt idx="8665">
                  <c:v>866.500000000129</c:v>
                </c:pt>
                <c:pt idx="8666">
                  <c:v>866.600000000129</c:v>
                </c:pt>
                <c:pt idx="8667">
                  <c:v>866.700000000129</c:v>
                </c:pt>
                <c:pt idx="8668">
                  <c:v>866.800000000129</c:v>
                </c:pt>
                <c:pt idx="8669">
                  <c:v>866.900000000129</c:v>
                </c:pt>
                <c:pt idx="8670">
                  <c:v>867.000000000129</c:v>
                </c:pt>
                <c:pt idx="8671">
                  <c:v>867.100000000129</c:v>
                </c:pt>
                <c:pt idx="8672">
                  <c:v>867.200000000129</c:v>
                </c:pt>
                <c:pt idx="8673">
                  <c:v>867.300000000129</c:v>
                </c:pt>
                <c:pt idx="8674">
                  <c:v>867.400000000129</c:v>
                </c:pt>
                <c:pt idx="8675">
                  <c:v>867.500000000129</c:v>
                </c:pt>
                <c:pt idx="8676">
                  <c:v>867.600000000129</c:v>
                </c:pt>
                <c:pt idx="8677">
                  <c:v>867.700000000129</c:v>
                </c:pt>
                <c:pt idx="8678">
                  <c:v>867.800000000129</c:v>
                </c:pt>
                <c:pt idx="8679">
                  <c:v>867.900000000129</c:v>
                </c:pt>
                <c:pt idx="8680">
                  <c:v>868.000000000129</c:v>
                </c:pt>
                <c:pt idx="8681">
                  <c:v>868.100000000129</c:v>
                </c:pt>
                <c:pt idx="8682">
                  <c:v>868.200000000129</c:v>
                </c:pt>
                <c:pt idx="8683">
                  <c:v>868.300000000129</c:v>
                </c:pt>
                <c:pt idx="8684">
                  <c:v>868.400000000129</c:v>
                </c:pt>
                <c:pt idx="8685">
                  <c:v>868.500000000129</c:v>
                </c:pt>
                <c:pt idx="8686">
                  <c:v>868.600000000129</c:v>
                </c:pt>
                <c:pt idx="8687">
                  <c:v>868.700000000129</c:v>
                </c:pt>
                <c:pt idx="8688">
                  <c:v>868.800000000129</c:v>
                </c:pt>
                <c:pt idx="8689">
                  <c:v>868.900000000129</c:v>
                </c:pt>
                <c:pt idx="8690">
                  <c:v>869.000000000129</c:v>
                </c:pt>
                <c:pt idx="8691">
                  <c:v>869.100000000129</c:v>
                </c:pt>
                <c:pt idx="8692">
                  <c:v>869.200000000129</c:v>
                </c:pt>
                <c:pt idx="8693">
                  <c:v>869.300000000129</c:v>
                </c:pt>
                <c:pt idx="8694">
                  <c:v>869.400000000129</c:v>
                </c:pt>
                <c:pt idx="8695">
                  <c:v>869.500000000129</c:v>
                </c:pt>
                <c:pt idx="8696">
                  <c:v>869.600000000129</c:v>
                </c:pt>
                <c:pt idx="8697">
                  <c:v>869.700000000129</c:v>
                </c:pt>
                <c:pt idx="8698">
                  <c:v>869.800000000129</c:v>
                </c:pt>
                <c:pt idx="8699">
                  <c:v>869.900000000129</c:v>
                </c:pt>
                <c:pt idx="8700">
                  <c:v>870.000000000129</c:v>
                </c:pt>
                <c:pt idx="8701">
                  <c:v>870.100000000129</c:v>
                </c:pt>
                <c:pt idx="8702">
                  <c:v>870.200000000129</c:v>
                </c:pt>
                <c:pt idx="8703">
                  <c:v>870.300000000129</c:v>
                </c:pt>
                <c:pt idx="8704">
                  <c:v>870.400000000129</c:v>
                </c:pt>
                <c:pt idx="8705">
                  <c:v>870.500000000129</c:v>
                </c:pt>
                <c:pt idx="8706">
                  <c:v>870.600000000129</c:v>
                </c:pt>
                <c:pt idx="8707">
                  <c:v>870.700000000129</c:v>
                </c:pt>
                <c:pt idx="8708">
                  <c:v>870.80000000013</c:v>
                </c:pt>
                <c:pt idx="8709">
                  <c:v>870.900000000129</c:v>
                </c:pt>
                <c:pt idx="8710">
                  <c:v>871.000000000129</c:v>
                </c:pt>
                <c:pt idx="8711">
                  <c:v>871.10000000013</c:v>
                </c:pt>
                <c:pt idx="8712">
                  <c:v>871.20000000013</c:v>
                </c:pt>
                <c:pt idx="8713">
                  <c:v>871.30000000013</c:v>
                </c:pt>
                <c:pt idx="8714">
                  <c:v>871.40000000013</c:v>
                </c:pt>
                <c:pt idx="8715">
                  <c:v>871.50000000013</c:v>
                </c:pt>
                <c:pt idx="8716">
                  <c:v>871.60000000013</c:v>
                </c:pt>
                <c:pt idx="8717">
                  <c:v>871.70000000013</c:v>
                </c:pt>
                <c:pt idx="8718">
                  <c:v>871.80000000013</c:v>
                </c:pt>
                <c:pt idx="8719">
                  <c:v>871.90000000013</c:v>
                </c:pt>
                <c:pt idx="8720">
                  <c:v>872.00000000013</c:v>
                </c:pt>
                <c:pt idx="8721">
                  <c:v>872.10000000013</c:v>
                </c:pt>
                <c:pt idx="8722">
                  <c:v>872.20000000013</c:v>
                </c:pt>
                <c:pt idx="8723">
                  <c:v>872.30000000013</c:v>
                </c:pt>
                <c:pt idx="8724">
                  <c:v>872.40000000013</c:v>
                </c:pt>
                <c:pt idx="8725">
                  <c:v>872.50000000013</c:v>
                </c:pt>
                <c:pt idx="8726">
                  <c:v>872.60000000013</c:v>
                </c:pt>
                <c:pt idx="8727">
                  <c:v>872.70000000013</c:v>
                </c:pt>
                <c:pt idx="8728">
                  <c:v>872.80000000013</c:v>
                </c:pt>
                <c:pt idx="8729">
                  <c:v>872.90000000013</c:v>
                </c:pt>
                <c:pt idx="8730">
                  <c:v>873.00000000013</c:v>
                </c:pt>
                <c:pt idx="8731">
                  <c:v>873.10000000013</c:v>
                </c:pt>
                <c:pt idx="8732">
                  <c:v>873.20000000013</c:v>
                </c:pt>
                <c:pt idx="8733">
                  <c:v>873.30000000013</c:v>
                </c:pt>
                <c:pt idx="8734">
                  <c:v>873.40000000013</c:v>
                </c:pt>
                <c:pt idx="8735">
                  <c:v>873.50000000013</c:v>
                </c:pt>
                <c:pt idx="8736">
                  <c:v>873.60000000013</c:v>
                </c:pt>
                <c:pt idx="8737">
                  <c:v>873.70000000013</c:v>
                </c:pt>
                <c:pt idx="8738">
                  <c:v>873.80000000013</c:v>
                </c:pt>
                <c:pt idx="8739">
                  <c:v>873.90000000013</c:v>
                </c:pt>
                <c:pt idx="8740">
                  <c:v>874.00000000013</c:v>
                </c:pt>
                <c:pt idx="8741">
                  <c:v>874.10000000013</c:v>
                </c:pt>
                <c:pt idx="8742">
                  <c:v>874.20000000013</c:v>
                </c:pt>
                <c:pt idx="8743">
                  <c:v>874.30000000013</c:v>
                </c:pt>
                <c:pt idx="8744">
                  <c:v>874.40000000013</c:v>
                </c:pt>
                <c:pt idx="8745">
                  <c:v>874.50000000013</c:v>
                </c:pt>
                <c:pt idx="8746">
                  <c:v>874.60000000013</c:v>
                </c:pt>
                <c:pt idx="8747">
                  <c:v>874.70000000013</c:v>
                </c:pt>
                <c:pt idx="8748">
                  <c:v>874.80000000013</c:v>
                </c:pt>
                <c:pt idx="8749">
                  <c:v>874.90000000013</c:v>
                </c:pt>
                <c:pt idx="8750">
                  <c:v>875.00000000013</c:v>
                </c:pt>
                <c:pt idx="8751">
                  <c:v>875.100000000131</c:v>
                </c:pt>
                <c:pt idx="8752">
                  <c:v>875.20000000013</c:v>
                </c:pt>
                <c:pt idx="8753">
                  <c:v>875.30000000013</c:v>
                </c:pt>
                <c:pt idx="8754">
                  <c:v>875.400000000131</c:v>
                </c:pt>
                <c:pt idx="8755">
                  <c:v>875.50000000013</c:v>
                </c:pt>
                <c:pt idx="8756">
                  <c:v>875.600000000131</c:v>
                </c:pt>
                <c:pt idx="8757">
                  <c:v>875.700000000131</c:v>
                </c:pt>
                <c:pt idx="8758">
                  <c:v>875.800000000131</c:v>
                </c:pt>
                <c:pt idx="8759">
                  <c:v>875.900000000131</c:v>
                </c:pt>
                <c:pt idx="8760">
                  <c:v>876.000000000131</c:v>
                </c:pt>
                <c:pt idx="8761">
                  <c:v>876.100000000131</c:v>
                </c:pt>
                <c:pt idx="8762">
                  <c:v>876.200000000131</c:v>
                </c:pt>
                <c:pt idx="8763">
                  <c:v>876.300000000131</c:v>
                </c:pt>
                <c:pt idx="8764">
                  <c:v>876.400000000131</c:v>
                </c:pt>
                <c:pt idx="8765">
                  <c:v>876.500000000131</c:v>
                </c:pt>
                <c:pt idx="8766">
                  <c:v>876.600000000131</c:v>
                </c:pt>
                <c:pt idx="8767">
                  <c:v>876.700000000131</c:v>
                </c:pt>
                <c:pt idx="8768">
                  <c:v>876.800000000131</c:v>
                </c:pt>
                <c:pt idx="8769">
                  <c:v>876.900000000131</c:v>
                </c:pt>
                <c:pt idx="8770">
                  <c:v>877.000000000131</c:v>
                </c:pt>
                <c:pt idx="8771">
                  <c:v>877.100000000131</c:v>
                </c:pt>
                <c:pt idx="8772">
                  <c:v>877.200000000131</c:v>
                </c:pt>
                <c:pt idx="8773">
                  <c:v>877.300000000131</c:v>
                </c:pt>
                <c:pt idx="8774">
                  <c:v>877.400000000131</c:v>
                </c:pt>
                <c:pt idx="8775">
                  <c:v>877.500000000131</c:v>
                </c:pt>
                <c:pt idx="8776">
                  <c:v>877.600000000131</c:v>
                </c:pt>
                <c:pt idx="8777">
                  <c:v>877.700000000131</c:v>
                </c:pt>
                <c:pt idx="8778">
                  <c:v>877.800000000131</c:v>
                </c:pt>
                <c:pt idx="8779">
                  <c:v>877.900000000131</c:v>
                </c:pt>
                <c:pt idx="8780">
                  <c:v>878.000000000131</c:v>
                </c:pt>
                <c:pt idx="8781">
                  <c:v>878.100000000131</c:v>
                </c:pt>
                <c:pt idx="8782">
                  <c:v>878.200000000131</c:v>
                </c:pt>
                <c:pt idx="8783">
                  <c:v>878.300000000131</c:v>
                </c:pt>
                <c:pt idx="8784">
                  <c:v>878.400000000131</c:v>
                </c:pt>
                <c:pt idx="8785">
                  <c:v>878.500000000131</c:v>
                </c:pt>
                <c:pt idx="8786">
                  <c:v>878.600000000131</c:v>
                </c:pt>
                <c:pt idx="8787">
                  <c:v>878.700000000131</c:v>
                </c:pt>
                <c:pt idx="8788">
                  <c:v>878.800000000131</c:v>
                </c:pt>
                <c:pt idx="8789">
                  <c:v>878.900000000131</c:v>
                </c:pt>
                <c:pt idx="8790">
                  <c:v>879.000000000131</c:v>
                </c:pt>
                <c:pt idx="8791">
                  <c:v>879.100000000131</c:v>
                </c:pt>
                <c:pt idx="8792">
                  <c:v>879.200000000131</c:v>
                </c:pt>
                <c:pt idx="8793">
                  <c:v>879.300000000131</c:v>
                </c:pt>
                <c:pt idx="8794">
                  <c:v>879.400000000131</c:v>
                </c:pt>
                <c:pt idx="8795">
                  <c:v>879.500000000131</c:v>
                </c:pt>
                <c:pt idx="8796">
                  <c:v>879.600000000131</c:v>
                </c:pt>
                <c:pt idx="8797">
                  <c:v>879.700000000132</c:v>
                </c:pt>
                <c:pt idx="8798">
                  <c:v>879.800000000131</c:v>
                </c:pt>
                <c:pt idx="8799">
                  <c:v>879.900000000132</c:v>
                </c:pt>
                <c:pt idx="8800">
                  <c:v>880.000000000132</c:v>
                </c:pt>
                <c:pt idx="8801">
                  <c:v>880.100000000132</c:v>
                </c:pt>
                <c:pt idx="8802">
                  <c:v>880.200000000132</c:v>
                </c:pt>
                <c:pt idx="8803">
                  <c:v>880.300000000132</c:v>
                </c:pt>
                <c:pt idx="8804">
                  <c:v>880.400000000132</c:v>
                </c:pt>
                <c:pt idx="8805">
                  <c:v>880.500000000132</c:v>
                </c:pt>
                <c:pt idx="8806">
                  <c:v>880.600000000132</c:v>
                </c:pt>
                <c:pt idx="8807">
                  <c:v>880.700000000132</c:v>
                </c:pt>
                <c:pt idx="8808">
                  <c:v>880.800000000132</c:v>
                </c:pt>
                <c:pt idx="8809">
                  <c:v>880.900000000132</c:v>
                </c:pt>
                <c:pt idx="8810">
                  <c:v>881.000000000132</c:v>
                </c:pt>
                <c:pt idx="8811">
                  <c:v>881.100000000132</c:v>
                </c:pt>
                <c:pt idx="8812">
                  <c:v>881.200000000132</c:v>
                </c:pt>
                <c:pt idx="8813">
                  <c:v>881.300000000132</c:v>
                </c:pt>
                <c:pt idx="8814">
                  <c:v>881.400000000132</c:v>
                </c:pt>
                <c:pt idx="8815">
                  <c:v>881.500000000132</c:v>
                </c:pt>
                <c:pt idx="8816">
                  <c:v>881.600000000132</c:v>
                </c:pt>
                <c:pt idx="8817">
                  <c:v>881.700000000132</c:v>
                </c:pt>
                <c:pt idx="8818">
                  <c:v>881.800000000132</c:v>
                </c:pt>
                <c:pt idx="8819">
                  <c:v>881.900000000132</c:v>
                </c:pt>
                <c:pt idx="8820">
                  <c:v>882.000000000132</c:v>
                </c:pt>
                <c:pt idx="8821">
                  <c:v>882.100000000132</c:v>
                </c:pt>
                <c:pt idx="8822">
                  <c:v>882.200000000132</c:v>
                </c:pt>
                <c:pt idx="8823">
                  <c:v>882.300000000132</c:v>
                </c:pt>
                <c:pt idx="8824">
                  <c:v>882.400000000132</c:v>
                </c:pt>
                <c:pt idx="8825">
                  <c:v>882.500000000132</c:v>
                </c:pt>
                <c:pt idx="8826">
                  <c:v>882.600000000132</c:v>
                </c:pt>
                <c:pt idx="8827">
                  <c:v>882.700000000132</c:v>
                </c:pt>
                <c:pt idx="8828">
                  <c:v>882.800000000132</c:v>
                </c:pt>
                <c:pt idx="8829">
                  <c:v>882.900000000132</c:v>
                </c:pt>
                <c:pt idx="8830">
                  <c:v>883.000000000132</c:v>
                </c:pt>
                <c:pt idx="8831">
                  <c:v>883.100000000132</c:v>
                </c:pt>
                <c:pt idx="8832">
                  <c:v>883.200000000132</c:v>
                </c:pt>
                <c:pt idx="8833">
                  <c:v>883.300000000132</c:v>
                </c:pt>
                <c:pt idx="8834">
                  <c:v>883.400000000132</c:v>
                </c:pt>
                <c:pt idx="8835">
                  <c:v>883.500000000132</c:v>
                </c:pt>
                <c:pt idx="8836">
                  <c:v>883.600000000132</c:v>
                </c:pt>
                <c:pt idx="8837">
                  <c:v>883.700000000132</c:v>
                </c:pt>
                <c:pt idx="8838">
                  <c:v>883.800000000132</c:v>
                </c:pt>
                <c:pt idx="8839">
                  <c:v>883.900000000132</c:v>
                </c:pt>
                <c:pt idx="8840">
                  <c:v>884.000000000133</c:v>
                </c:pt>
                <c:pt idx="8841">
                  <c:v>884.100000000132</c:v>
                </c:pt>
                <c:pt idx="8842">
                  <c:v>884.200000000133</c:v>
                </c:pt>
                <c:pt idx="8843">
                  <c:v>884.300000000133</c:v>
                </c:pt>
                <c:pt idx="8844">
                  <c:v>884.400000000132</c:v>
                </c:pt>
                <c:pt idx="8845">
                  <c:v>884.500000000133</c:v>
                </c:pt>
                <c:pt idx="8846">
                  <c:v>884.600000000133</c:v>
                </c:pt>
                <c:pt idx="8847">
                  <c:v>884.700000000133</c:v>
                </c:pt>
                <c:pt idx="8848">
                  <c:v>884.800000000133</c:v>
                </c:pt>
                <c:pt idx="8849">
                  <c:v>884.900000000133</c:v>
                </c:pt>
                <c:pt idx="8850">
                  <c:v>885.000000000133</c:v>
                </c:pt>
                <c:pt idx="8851">
                  <c:v>885.100000000133</c:v>
                </c:pt>
                <c:pt idx="8852">
                  <c:v>885.200000000133</c:v>
                </c:pt>
                <c:pt idx="8853">
                  <c:v>885.300000000133</c:v>
                </c:pt>
                <c:pt idx="8854">
                  <c:v>885.400000000133</c:v>
                </c:pt>
                <c:pt idx="8855">
                  <c:v>885.500000000133</c:v>
                </c:pt>
                <c:pt idx="8856">
                  <c:v>885.600000000133</c:v>
                </c:pt>
                <c:pt idx="8857">
                  <c:v>885.700000000133</c:v>
                </c:pt>
                <c:pt idx="8858">
                  <c:v>885.800000000133</c:v>
                </c:pt>
                <c:pt idx="8859">
                  <c:v>885.900000000133</c:v>
                </c:pt>
                <c:pt idx="8860">
                  <c:v>886.000000000133</c:v>
                </c:pt>
                <c:pt idx="8861">
                  <c:v>886.100000000133</c:v>
                </c:pt>
                <c:pt idx="8862">
                  <c:v>886.200000000133</c:v>
                </c:pt>
                <c:pt idx="8863">
                  <c:v>886.300000000133</c:v>
                </c:pt>
                <c:pt idx="8864">
                  <c:v>886.400000000133</c:v>
                </c:pt>
                <c:pt idx="8865">
                  <c:v>886.500000000133</c:v>
                </c:pt>
                <c:pt idx="8866">
                  <c:v>886.600000000133</c:v>
                </c:pt>
                <c:pt idx="8867">
                  <c:v>886.700000000133</c:v>
                </c:pt>
                <c:pt idx="8868">
                  <c:v>886.800000000133</c:v>
                </c:pt>
                <c:pt idx="8869">
                  <c:v>886.900000000133</c:v>
                </c:pt>
                <c:pt idx="8870">
                  <c:v>887.000000000133</c:v>
                </c:pt>
                <c:pt idx="8871">
                  <c:v>887.100000000133</c:v>
                </c:pt>
                <c:pt idx="8872">
                  <c:v>887.200000000133</c:v>
                </c:pt>
                <c:pt idx="8873">
                  <c:v>887.300000000133</c:v>
                </c:pt>
                <c:pt idx="8874">
                  <c:v>887.400000000133</c:v>
                </c:pt>
                <c:pt idx="8875">
                  <c:v>887.500000000133</c:v>
                </c:pt>
                <c:pt idx="8876">
                  <c:v>887.600000000133</c:v>
                </c:pt>
                <c:pt idx="8877">
                  <c:v>887.700000000133</c:v>
                </c:pt>
                <c:pt idx="8878">
                  <c:v>887.800000000133</c:v>
                </c:pt>
                <c:pt idx="8879">
                  <c:v>887.900000000133</c:v>
                </c:pt>
                <c:pt idx="8880">
                  <c:v>888.000000000133</c:v>
                </c:pt>
                <c:pt idx="8881">
                  <c:v>888.100000000133</c:v>
                </c:pt>
                <c:pt idx="8882">
                  <c:v>888.200000000133</c:v>
                </c:pt>
                <c:pt idx="8883">
                  <c:v>888.300000000134</c:v>
                </c:pt>
                <c:pt idx="8884">
                  <c:v>888.400000000133</c:v>
                </c:pt>
                <c:pt idx="8885">
                  <c:v>888.500000000133</c:v>
                </c:pt>
                <c:pt idx="8886">
                  <c:v>888.600000000134</c:v>
                </c:pt>
                <c:pt idx="8887">
                  <c:v>888.700000000133</c:v>
                </c:pt>
                <c:pt idx="8888">
                  <c:v>888.800000000134</c:v>
                </c:pt>
                <c:pt idx="8889">
                  <c:v>888.900000000134</c:v>
                </c:pt>
                <c:pt idx="8890">
                  <c:v>889.000000000134</c:v>
                </c:pt>
                <c:pt idx="8891">
                  <c:v>889.100000000134</c:v>
                </c:pt>
                <c:pt idx="8892">
                  <c:v>889.200000000134</c:v>
                </c:pt>
                <c:pt idx="8893">
                  <c:v>889.300000000134</c:v>
                </c:pt>
                <c:pt idx="8894">
                  <c:v>889.400000000134</c:v>
                </c:pt>
                <c:pt idx="8895">
                  <c:v>889.500000000134</c:v>
                </c:pt>
                <c:pt idx="8896">
                  <c:v>889.600000000134</c:v>
                </c:pt>
                <c:pt idx="8897">
                  <c:v>889.700000000134</c:v>
                </c:pt>
                <c:pt idx="8898">
                  <c:v>889.800000000134</c:v>
                </c:pt>
                <c:pt idx="8899">
                  <c:v>889.900000000134</c:v>
                </c:pt>
                <c:pt idx="8900">
                  <c:v>890.000000000134</c:v>
                </c:pt>
                <c:pt idx="8901">
                  <c:v>890.100000000134</c:v>
                </c:pt>
                <c:pt idx="8902">
                  <c:v>890.200000000134</c:v>
                </c:pt>
                <c:pt idx="8903">
                  <c:v>890.300000000134</c:v>
                </c:pt>
                <c:pt idx="8904">
                  <c:v>890.400000000134</c:v>
                </c:pt>
                <c:pt idx="8905">
                  <c:v>890.500000000134</c:v>
                </c:pt>
                <c:pt idx="8906">
                  <c:v>890.600000000134</c:v>
                </c:pt>
                <c:pt idx="8907">
                  <c:v>890.700000000134</c:v>
                </c:pt>
                <c:pt idx="8908">
                  <c:v>890.800000000134</c:v>
                </c:pt>
                <c:pt idx="8909">
                  <c:v>890.900000000134</c:v>
                </c:pt>
                <c:pt idx="8910">
                  <c:v>891.000000000134</c:v>
                </c:pt>
                <c:pt idx="8911">
                  <c:v>891.100000000134</c:v>
                </c:pt>
                <c:pt idx="8912">
                  <c:v>891.200000000134</c:v>
                </c:pt>
                <c:pt idx="8913">
                  <c:v>891.300000000134</c:v>
                </c:pt>
                <c:pt idx="8914">
                  <c:v>891.400000000134</c:v>
                </c:pt>
                <c:pt idx="8915">
                  <c:v>891.500000000134</c:v>
                </c:pt>
                <c:pt idx="8916">
                  <c:v>891.600000000134</c:v>
                </c:pt>
                <c:pt idx="8917">
                  <c:v>891.700000000134</c:v>
                </c:pt>
                <c:pt idx="8918">
                  <c:v>891.800000000134</c:v>
                </c:pt>
                <c:pt idx="8919">
                  <c:v>891.900000000134</c:v>
                </c:pt>
                <c:pt idx="8920">
                  <c:v>892.000000000134</c:v>
                </c:pt>
                <c:pt idx="8921">
                  <c:v>892.100000000134</c:v>
                </c:pt>
                <c:pt idx="8922">
                  <c:v>892.200000000134</c:v>
                </c:pt>
                <c:pt idx="8923">
                  <c:v>892.300000000134</c:v>
                </c:pt>
                <c:pt idx="8924">
                  <c:v>892.400000000134</c:v>
                </c:pt>
                <c:pt idx="8925">
                  <c:v>892.500000000134</c:v>
                </c:pt>
                <c:pt idx="8926">
                  <c:v>892.600000000135</c:v>
                </c:pt>
                <c:pt idx="8927">
                  <c:v>892.700000000134</c:v>
                </c:pt>
                <c:pt idx="8928">
                  <c:v>892.800000000134</c:v>
                </c:pt>
                <c:pt idx="8929">
                  <c:v>892.900000000135</c:v>
                </c:pt>
                <c:pt idx="8930">
                  <c:v>893.000000000134</c:v>
                </c:pt>
                <c:pt idx="8931">
                  <c:v>893.100000000135</c:v>
                </c:pt>
                <c:pt idx="8932">
                  <c:v>893.200000000135</c:v>
                </c:pt>
                <c:pt idx="8933">
                  <c:v>893.300000000135</c:v>
                </c:pt>
                <c:pt idx="8934">
                  <c:v>893.400000000135</c:v>
                </c:pt>
                <c:pt idx="8935">
                  <c:v>893.500000000135</c:v>
                </c:pt>
                <c:pt idx="8936">
                  <c:v>893.600000000135</c:v>
                </c:pt>
                <c:pt idx="8937">
                  <c:v>893.700000000135</c:v>
                </c:pt>
                <c:pt idx="8938">
                  <c:v>893.800000000135</c:v>
                </c:pt>
                <c:pt idx="8939">
                  <c:v>893.900000000135</c:v>
                </c:pt>
                <c:pt idx="8940">
                  <c:v>894.000000000135</c:v>
                </c:pt>
                <c:pt idx="8941">
                  <c:v>894.100000000135</c:v>
                </c:pt>
                <c:pt idx="8942">
                  <c:v>894.200000000135</c:v>
                </c:pt>
                <c:pt idx="8943">
                  <c:v>894.300000000135</c:v>
                </c:pt>
                <c:pt idx="8944">
                  <c:v>894.400000000135</c:v>
                </c:pt>
                <c:pt idx="8945">
                  <c:v>894.500000000135</c:v>
                </c:pt>
                <c:pt idx="8946">
                  <c:v>894.600000000135</c:v>
                </c:pt>
                <c:pt idx="8947">
                  <c:v>894.700000000135</c:v>
                </c:pt>
                <c:pt idx="8948">
                  <c:v>894.800000000135</c:v>
                </c:pt>
                <c:pt idx="8949">
                  <c:v>894.900000000135</c:v>
                </c:pt>
                <c:pt idx="8950">
                  <c:v>895.000000000135</c:v>
                </c:pt>
                <c:pt idx="8951">
                  <c:v>895.100000000135</c:v>
                </c:pt>
                <c:pt idx="8952">
                  <c:v>895.200000000135</c:v>
                </c:pt>
                <c:pt idx="8953">
                  <c:v>895.300000000135</c:v>
                </c:pt>
                <c:pt idx="8954">
                  <c:v>895.400000000135</c:v>
                </c:pt>
                <c:pt idx="8955">
                  <c:v>895.500000000135</c:v>
                </c:pt>
                <c:pt idx="8956">
                  <c:v>895.600000000135</c:v>
                </c:pt>
                <c:pt idx="8957">
                  <c:v>895.700000000135</c:v>
                </c:pt>
                <c:pt idx="8958">
                  <c:v>895.800000000135</c:v>
                </c:pt>
                <c:pt idx="8959">
                  <c:v>895.900000000135</c:v>
                </c:pt>
                <c:pt idx="8960">
                  <c:v>896.000000000135</c:v>
                </c:pt>
                <c:pt idx="8961">
                  <c:v>896.100000000135</c:v>
                </c:pt>
                <c:pt idx="8962">
                  <c:v>896.200000000135</c:v>
                </c:pt>
                <c:pt idx="8963">
                  <c:v>896.300000000135</c:v>
                </c:pt>
                <c:pt idx="8964">
                  <c:v>896.400000000135</c:v>
                </c:pt>
                <c:pt idx="8965">
                  <c:v>896.500000000135</c:v>
                </c:pt>
                <c:pt idx="8966">
                  <c:v>896.600000000135</c:v>
                </c:pt>
                <c:pt idx="8967">
                  <c:v>896.700000000135</c:v>
                </c:pt>
                <c:pt idx="8968">
                  <c:v>896.800000000135</c:v>
                </c:pt>
                <c:pt idx="8969">
                  <c:v>896.900000000135</c:v>
                </c:pt>
                <c:pt idx="8970">
                  <c:v>897.000000000135</c:v>
                </c:pt>
                <c:pt idx="8971">
                  <c:v>897.100000000135</c:v>
                </c:pt>
                <c:pt idx="8972">
                  <c:v>897.200000000136</c:v>
                </c:pt>
                <c:pt idx="8973">
                  <c:v>897.300000000135</c:v>
                </c:pt>
                <c:pt idx="8974">
                  <c:v>897.400000000136</c:v>
                </c:pt>
                <c:pt idx="8975">
                  <c:v>897.500000000136</c:v>
                </c:pt>
                <c:pt idx="8976">
                  <c:v>897.600000000136</c:v>
                </c:pt>
                <c:pt idx="8977">
                  <c:v>897.700000000136</c:v>
                </c:pt>
                <c:pt idx="8978">
                  <c:v>897.800000000136</c:v>
                </c:pt>
                <c:pt idx="8979">
                  <c:v>897.900000000136</c:v>
                </c:pt>
                <c:pt idx="8980">
                  <c:v>898.000000000136</c:v>
                </c:pt>
                <c:pt idx="8981">
                  <c:v>898.100000000136</c:v>
                </c:pt>
                <c:pt idx="8982">
                  <c:v>898.200000000136</c:v>
                </c:pt>
                <c:pt idx="8983">
                  <c:v>898.300000000136</c:v>
                </c:pt>
                <c:pt idx="8984">
                  <c:v>898.400000000136</c:v>
                </c:pt>
                <c:pt idx="8985">
                  <c:v>898.500000000136</c:v>
                </c:pt>
                <c:pt idx="8986">
                  <c:v>898.600000000136</c:v>
                </c:pt>
                <c:pt idx="8987">
                  <c:v>898.700000000136</c:v>
                </c:pt>
                <c:pt idx="8988">
                  <c:v>898.800000000136</c:v>
                </c:pt>
                <c:pt idx="8989">
                  <c:v>898.900000000136</c:v>
                </c:pt>
                <c:pt idx="8990">
                  <c:v>899.000000000136</c:v>
                </c:pt>
                <c:pt idx="8991">
                  <c:v>899.100000000136</c:v>
                </c:pt>
                <c:pt idx="8992">
                  <c:v>899.200000000136</c:v>
                </c:pt>
                <c:pt idx="8993">
                  <c:v>899.300000000136</c:v>
                </c:pt>
                <c:pt idx="8994">
                  <c:v>899.400000000136</c:v>
                </c:pt>
                <c:pt idx="8995">
                  <c:v>899.500000000136</c:v>
                </c:pt>
                <c:pt idx="8996">
                  <c:v>899.600000000136</c:v>
                </c:pt>
                <c:pt idx="8997">
                  <c:v>899.700000000136</c:v>
                </c:pt>
                <c:pt idx="8998">
                  <c:v>899.800000000136</c:v>
                </c:pt>
                <c:pt idx="8999">
                  <c:v>899.900000000136</c:v>
                </c:pt>
                <c:pt idx="9000">
                  <c:v>900.000000000136</c:v>
                </c:pt>
                <c:pt idx="9001">
                  <c:v>900.100000000136</c:v>
                </c:pt>
                <c:pt idx="9002">
                  <c:v>900.200000000136</c:v>
                </c:pt>
                <c:pt idx="9003">
                  <c:v>900.300000000136</c:v>
                </c:pt>
                <c:pt idx="9004">
                  <c:v>900.400000000136</c:v>
                </c:pt>
                <c:pt idx="9005">
                  <c:v>900.500000000136</c:v>
                </c:pt>
                <c:pt idx="9006">
                  <c:v>900.600000000136</c:v>
                </c:pt>
                <c:pt idx="9007">
                  <c:v>900.700000000136</c:v>
                </c:pt>
                <c:pt idx="9008">
                  <c:v>900.800000000136</c:v>
                </c:pt>
                <c:pt idx="9009">
                  <c:v>900.900000000136</c:v>
                </c:pt>
                <c:pt idx="9010">
                  <c:v>901.000000000136</c:v>
                </c:pt>
                <c:pt idx="9011">
                  <c:v>901.100000000136</c:v>
                </c:pt>
                <c:pt idx="9012">
                  <c:v>901.200000000136</c:v>
                </c:pt>
                <c:pt idx="9013">
                  <c:v>901.300000000136</c:v>
                </c:pt>
                <c:pt idx="9014">
                  <c:v>901.400000000136</c:v>
                </c:pt>
                <c:pt idx="9015">
                  <c:v>901.500000000137</c:v>
                </c:pt>
                <c:pt idx="9016">
                  <c:v>901.600000000136</c:v>
                </c:pt>
                <c:pt idx="9017">
                  <c:v>901.700000000137</c:v>
                </c:pt>
                <c:pt idx="9018">
                  <c:v>901.800000000137</c:v>
                </c:pt>
                <c:pt idx="9019">
                  <c:v>901.900000000136</c:v>
                </c:pt>
                <c:pt idx="9020">
                  <c:v>902.000000000137</c:v>
                </c:pt>
                <c:pt idx="9021">
                  <c:v>902.100000000137</c:v>
                </c:pt>
                <c:pt idx="9022">
                  <c:v>902.200000000137</c:v>
                </c:pt>
                <c:pt idx="9023">
                  <c:v>902.300000000137</c:v>
                </c:pt>
                <c:pt idx="9024">
                  <c:v>902.400000000137</c:v>
                </c:pt>
                <c:pt idx="9025">
                  <c:v>902.500000000137</c:v>
                </c:pt>
                <c:pt idx="9026">
                  <c:v>902.600000000137</c:v>
                </c:pt>
                <c:pt idx="9027">
                  <c:v>902.700000000137</c:v>
                </c:pt>
                <c:pt idx="9028">
                  <c:v>902.800000000137</c:v>
                </c:pt>
                <c:pt idx="9029">
                  <c:v>902.900000000137</c:v>
                </c:pt>
                <c:pt idx="9030">
                  <c:v>903.000000000137</c:v>
                </c:pt>
                <c:pt idx="9031">
                  <c:v>903.100000000137</c:v>
                </c:pt>
                <c:pt idx="9032">
                  <c:v>903.200000000137</c:v>
                </c:pt>
                <c:pt idx="9033">
                  <c:v>903.300000000137</c:v>
                </c:pt>
                <c:pt idx="9034">
                  <c:v>903.400000000137</c:v>
                </c:pt>
                <c:pt idx="9035">
                  <c:v>903.500000000137</c:v>
                </c:pt>
                <c:pt idx="9036">
                  <c:v>903.600000000137</c:v>
                </c:pt>
                <c:pt idx="9037">
                  <c:v>903.700000000137</c:v>
                </c:pt>
                <c:pt idx="9038">
                  <c:v>903.800000000137</c:v>
                </c:pt>
                <c:pt idx="9039">
                  <c:v>903.900000000137</c:v>
                </c:pt>
                <c:pt idx="9040">
                  <c:v>904.000000000137</c:v>
                </c:pt>
                <c:pt idx="9041">
                  <c:v>904.100000000137</c:v>
                </c:pt>
                <c:pt idx="9042">
                  <c:v>904.200000000137</c:v>
                </c:pt>
                <c:pt idx="9043">
                  <c:v>904.300000000137</c:v>
                </c:pt>
                <c:pt idx="9044">
                  <c:v>904.400000000137</c:v>
                </c:pt>
                <c:pt idx="9045">
                  <c:v>904.500000000137</c:v>
                </c:pt>
                <c:pt idx="9046">
                  <c:v>904.600000000137</c:v>
                </c:pt>
                <c:pt idx="9047">
                  <c:v>904.700000000137</c:v>
                </c:pt>
                <c:pt idx="9048">
                  <c:v>904.800000000137</c:v>
                </c:pt>
                <c:pt idx="9049">
                  <c:v>904.900000000137</c:v>
                </c:pt>
                <c:pt idx="9050">
                  <c:v>905.000000000137</c:v>
                </c:pt>
                <c:pt idx="9051">
                  <c:v>905.100000000137</c:v>
                </c:pt>
                <c:pt idx="9052">
                  <c:v>905.200000000137</c:v>
                </c:pt>
                <c:pt idx="9053">
                  <c:v>905.300000000137</c:v>
                </c:pt>
                <c:pt idx="9054">
                  <c:v>905.400000000137</c:v>
                </c:pt>
                <c:pt idx="9055">
                  <c:v>905.500000000137</c:v>
                </c:pt>
                <c:pt idx="9056">
                  <c:v>905.600000000137</c:v>
                </c:pt>
                <c:pt idx="9057">
                  <c:v>905.700000000137</c:v>
                </c:pt>
                <c:pt idx="9058">
                  <c:v>905.800000000138</c:v>
                </c:pt>
                <c:pt idx="9059">
                  <c:v>905.900000000137</c:v>
                </c:pt>
                <c:pt idx="9060">
                  <c:v>906.000000000137</c:v>
                </c:pt>
                <c:pt idx="9061">
                  <c:v>906.100000000138</c:v>
                </c:pt>
                <c:pt idx="9062">
                  <c:v>906.200000000137</c:v>
                </c:pt>
                <c:pt idx="9063">
                  <c:v>906.300000000138</c:v>
                </c:pt>
                <c:pt idx="9064">
                  <c:v>906.400000000138</c:v>
                </c:pt>
                <c:pt idx="9065">
                  <c:v>906.500000000138</c:v>
                </c:pt>
                <c:pt idx="9066">
                  <c:v>906.600000000138</c:v>
                </c:pt>
                <c:pt idx="9067">
                  <c:v>906.700000000138</c:v>
                </c:pt>
                <c:pt idx="9068">
                  <c:v>906.800000000138</c:v>
                </c:pt>
                <c:pt idx="9069">
                  <c:v>906.900000000138</c:v>
                </c:pt>
                <c:pt idx="9070">
                  <c:v>907.000000000138</c:v>
                </c:pt>
                <c:pt idx="9071">
                  <c:v>907.100000000138</c:v>
                </c:pt>
                <c:pt idx="9072">
                  <c:v>907.200000000138</c:v>
                </c:pt>
                <c:pt idx="9073">
                  <c:v>907.300000000138</c:v>
                </c:pt>
                <c:pt idx="9074">
                  <c:v>907.400000000138</c:v>
                </c:pt>
                <c:pt idx="9075">
                  <c:v>907.500000000138</c:v>
                </c:pt>
                <c:pt idx="9076">
                  <c:v>907.600000000138</c:v>
                </c:pt>
                <c:pt idx="9077">
                  <c:v>907.700000000138</c:v>
                </c:pt>
                <c:pt idx="9078">
                  <c:v>907.800000000138</c:v>
                </c:pt>
                <c:pt idx="9079">
                  <c:v>907.900000000138</c:v>
                </c:pt>
                <c:pt idx="9080">
                  <c:v>908.000000000138</c:v>
                </c:pt>
                <c:pt idx="9081">
                  <c:v>908.100000000138</c:v>
                </c:pt>
                <c:pt idx="9082">
                  <c:v>908.200000000138</c:v>
                </c:pt>
                <c:pt idx="9083">
                  <c:v>908.300000000138</c:v>
                </c:pt>
                <c:pt idx="9084">
                  <c:v>908.400000000138</c:v>
                </c:pt>
                <c:pt idx="9085">
                  <c:v>908.500000000138</c:v>
                </c:pt>
                <c:pt idx="9086">
                  <c:v>908.600000000138</c:v>
                </c:pt>
                <c:pt idx="9087">
                  <c:v>908.700000000138</c:v>
                </c:pt>
                <c:pt idx="9088">
                  <c:v>908.800000000138</c:v>
                </c:pt>
                <c:pt idx="9089">
                  <c:v>908.900000000138</c:v>
                </c:pt>
                <c:pt idx="9090">
                  <c:v>909.000000000138</c:v>
                </c:pt>
                <c:pt idx="9091">
                  <c:v>909.100000000138</c:v>
                </c:pt>
                <c:pt idx="9092">
                  <c:v>909.200000000138</c:v>
                </c:pt>
                <c:pt idx="9093">
                  <c:v>909.300000000138</c:v>
                </c:pt>
                <c:pt idx="9094">
                  <c:v>909.400000000138</c:v>
                </c:pt>
                <c:pt idx="9095">
                  <c:v>909.500000000138</c:v>
                </c:pt>
                <c:pt idx="9096">
                  <c:v>909.600000000138</c:v>
                </c:pt>
                <c:pt idx="9097">
                  <c:v>909.700000000138</c:v>
                </c:pt>
                <c:pt idx="9098">
                  <c:v>909.800000000138</c:v>
                </c:pt>
                <c:pt idx="9099">
                  <c:v>909.900000000138</c:v>
                </c:pt>
                <c:pt idx="9100">
                  <c:v>910.000000000138</c:v>
                </c:pt>
                <c:pt idx="9101">
                  <c:v>910.100000000138</c:v>
                </c:pt>
                <c:pt idx="9102">
                  <c:v>910.200000000138</c:v>
                </c:pt>
                <c:pt idx="9103">
                  <c:v>910.300000000138</c:v>
                </c:pt>
                <c:pt idx="9104">
                  <c:v>910.400000000139</c:v>
                </c:pt>
                <c:pt idx="9105">
                  <c:v>910.500000000138</c:v>
                </c:pt>
                <c:pt idx="9106">
                  <c:v>910.600000000139</c:v>
                </c:pt>
                <c:pt idx="9107">
                  <c:v>910.700000000139</c:v>
                </c:pt>
                <c:pt idx="9108">
                  <c:v>910.800000000139</c:v>
                </c:pt>
                <c:pt idx="9109">
                  <c:v>910.900000000139</c:v>
                </c:pt>
                <c:pt idx="9110">
                  <c:v>911.000000000139</c:v>
                </c:pt>
                <c:pt idx="9111">
                  <c:v>911.100000000139</c:v>
                </c:pt>
                <c:pt idx="9112">
                  <c:v>911.200000000139</c:v>
                </c:pt>
                <c:pt idx="9113">
                  <c:v>911.300000000139</c:v>
                </c:pt>
                <c:pt idx="9114">
                  <c:v>911.400000000139</c:v>
                </c:pt>
                <c:pt idx="9115">
                  <c:v>911.500000000139</c:v>
                </c:pt>
                <c:pt idx="9116">
                  <c:v>911.600000000139</c:v>
                </c:pt>
                <c:pt idx="9117">
                  <c:v>911.700000000139</c:v>
                </c:pt>
                <c:pt idx="9118">
                  <c:v>911.800000000139</c:v>
                </c:pt>
                <c:pt idx="9119">
                  <c:v>911.900000000139</c:v>
                </c:pt>
                <c:pt idx="9120">
                  <c:v>912.000000000139</c:v>
                </c:pt>
                <c:pt idx="9121">
                  <c:v>912.100000000139</c:v>
                </c:pt>
                <c:pt idx="9122">
                  <c:v>912.200000000139</c:v>
                </c:pt>
                <c:pt idx="9123">
                  <c:v>912.300000000139</c:v>
                </c:pt>
                <c:pt idx="9124">
                  <c:v>912.400000000139</c:v>
                </c:pt>
                <c:pt idx="9125">
                  <c:v>912.500000000139</c:v>
                </c:pt>
                <c:pt idx="9126">
                  <c:v>912.600000000139</c:v>
                </c:pt>
                <c:pt idx="9127">
                  <c:v>912.700000000139</c:v>
                </c:pt>
                <c:pt idx="9128">
                  <c:v>912.800000000139</c:v>
                </c:pt>
                <c:pt idx="9129">
                  <c:v>912.900000000139</c:v>
                </c:pt>
                <c:pt idx="9130">
                  <c:v>913.000000000139</c:v>
                </c:pt>
                <c:pt idx="9131">
                  <c:v>913.100000000139</c:v>
                </c:pt>
                <c:pt idx="9132">
                  <c:v>913.200000000139</c:v>
                </c:pt>
                <c:pt idx="9133">
                  <c:v>913.300000000139</c:v>
                </c:pt>
                <c:pt idx="9134">
                  <c:v>913.400000000139</c:v>
                </c:pt>
                <c:pt idx="9135">
                  <c:v>913.500000000139</c:v>
                </c:pt>
                <c:pt idx="9136">
                  <c:v>913.600000000139</c:v>
                </c:pt>
                <c:pt idx="9137">
                  <c:v>913.700000000139</c:v>
                </c:pt>
                <c:pt idx="9138">
                  <c:v>913.800000000139</c:v>
                </c:pt>
                <c:pt idx="9139">
                  <c:v>913.900000000139</c:v>
                </c:pt>
                <c:pt idx="9140">
                  <c:v>914.000000000139</c:v>
                </c:pt>
                <c:pt idx="9141">
                  <c:v>914.100000000139</c:v>
                </c:pt>
                <c:pt idx="9142">
                  <c:v>914.200000000139</c:v>
                </c:pt>
                <c:pt idx="9143">
                  <c:v>914.300000000139</c:v>
                </c:pt>
                <c:pt idx="9144">
                  <c:v>914.400000000139</c:v>
                </c:pt>
                <c:pt idx="9145">
                  <c:v>914.500000000139</c:v>
                </c:pt>
                <c:pt idx="9146">
                  <c:v>914.600000000139</c:v>
                </c:pt>
                <c:pt idx="9147">
                  <c:v>914.70000000014</c:v>
                </c:pt>
                <c:pt idx="9148">
                  <c:v>914.800000000139</c:v>
                </c:pt>
                <c:pt idx="9149">
                  <c:v>914.90000000014</c:v>
                </c:pt>
                <c:pt idx="9150">
                  <c:v>915.00000000014</c:v>
                </c:pt>
                <c:pt idx="9151">
                  <c:v>915.10000000014</c:v>
                </c:pt>
                <c:pt idx="9152">
                  <c:v>915.20000000014</c:v>
                </c:pt>
                <c:pt idx="9153">
                  <c:v>915.30000000014</c:v>
                </c:pt>
                <c:pt idx="9154">
                  <c:v>915.40000000014</c:v>
                </c:pt>
                <c:pt idx="9155">
                  <c:v>915.50000000014</c:v>
                </c:pt>
                <c:pt idx="9156">
                  <c:v>915.60000000014</c:v>
                </c:pt>
                <c:pt idx="9157">
                  <c:v>915.70000000014</c:v>
                </c:pt>
                <c:pt idx="9158">
                  <c:v>915.80000000014</c:v>
                </c:pt>
                <c:pt idx="9159">
                  <c:v>915.90000000014</c:v>
                </c:pt>
                <c:pt idx="9160">
                  <c:v>916.00000000014</c:v>
                </c:pt>
                <c:pt idx="9161">
                  <c:v>916.10000000014</c:v>
                </c:pt>
                <c:pt idx="9162">
                  <c:v>916.20000000014</c:v>
                </c:pt>
                <c:pt idx="9163">
                  <c:v>916.30000000014</c:v>
                </c:pt>
                <c:pt idx="9164">
                  <c:v>916.40000000014</c:v>
                </c:pt>
                <c:pt idx="9165">
                  <c:v>916.50000000014</c:v>
                </c:pt>
                <c:pt idx="9166">
                  <c:v>916.60000000014</c:v>
                </c:pt>
                <c:pt idx="9167">
                  <c:v>916.70000000014</c:v>
                </c:pt>
                <c:pt idx="9168">
                  <c:v>916.80000000014</c:v>
                </c:pt>
                <c:pt idx="9169">
                  <c:v>916.90000000014</c:v>
                </c:pt>
                <c:pt idx="9170">
                  <c:v>917.00000000014</c:v>
                </c:pt>
                <c:pt idx="9171">
                  <c:v>917.10000000014</c:v>
                </c:pt>
                <c:pt idx="9172">
                  <c:v>917.20000000014</c:v>
                </c:pt>
                <c:pt idx="9173">
                  <c:v>917.30000000014</c:v>
                </c:pt>
                <c:pt idx="9174">
                  <c:v>917.40000000014</c:v>
                </c:pt>
                <c:pt idx="9175">
                  <c:v>917.50000000014</c:v>
                </c:pt>
                <c:pt idx="9176">
                  <c:v>917.60000000014</c:v>
                </c:pt>
                <c:pt idx="9177">
                  <c:v>917.70000000014</c:v>
                </c:pt>
                <c:pt idx="9178">
                  <c:v>917.80000000014</c:v>
                </c:pt>
                <c:pt idx="9179">
                  <c:v>917.90000000014</c:v>
                </c:pt>
                <c:pt idx="9180">
                  <c:v>918.00000000014</c:v>
                </c:pt>
                <c:pt idx="9181">
                  <c:v>918.10000000014</c:v>
                </c:pt>
                <c:pt idx="9182">
                  <c:v>918.20000000014</c:v>
                </c:pt>
                <c:pt idx="9183">
                  <c:v>918.30000000014</c:v>
                </c:pt>
                <c:pt idx="9184">
                  <c:v>918.40000000014</c:v>
                </c:pt>
                <c:pt idx="9185">
                  <c:v>918.50000000014</c:v>
                </c:pt>
                <c:pt idx="9186">
                  <c:v>918.60000000014</c:v>
                </c:pt>
                <c:pt idx="9187">
                  <c:v>918.70000000014</c:v>
                </c:pt>
                <c:pt idx="9188">
                  <c:v>918.80000000014</c:v>
                </c:pt>
                <c:pt idx="9189">
                  <c:v>918.90000000014</c:v>
                </c:pt>
                <c:pt idx="9190">
                  <c:v>919.00000000014</c:v>
                </c:pt>
                <c:pt idx="9191">
                  <c:v>919.10000000014</c:v>
                </c:pt>
                <c:pt idx="9192">
                  <c:v>919.200000000141</c:v>
                </c:pt>
                <c:pt idx="9193">
                  <c:v>919.300000000141</c:v>
                </c:pt>
                <c:pt idx="9194">
                  <c:v>919.40000000014</c:v>
                </c:pt>
                <c:pt idx="9195">
                  <c:v>919.500000000141</c:v>
                </c:pt>
                <c:pt idx="9196">
                  <c:v>919.600000000141</c:v>
                </c:pt>
                <c:pt idx="9197">
                  <c:v>919.700000000141</c:v>
                </c:pt>
                <c:pt idx="9198">
                  <c:v>919.800000000141</c:v>
                </c:pt>
                <c:pt idx="9199">
                  <c:v>919.900000000141</c:v>
                </c:pt>
                <c:pt idx="9200">
                  <c:v>920.000000000141</c:v>
                </c:pt>
                <c:pt idx="9201">
                  <c:v>920.100000000141</c:v>
                </c:pt>
                <c:pt idx="9202">
                  <c:v>920.200000000141</c:v>
                </c:pt>
                <c:pt idx="9203">
                  <c:v>920.300000000141</c:v>
                </c:pt>
                <c:pt idx="9204">
                  <c:v>920.400000000141</c:v>
                </c:pt>
                <c:pt idx="9205">
                  <c:v>920.500000000141</c:v>
                </c:pt>
                <c:pt idx="9206">
                  <c:v>920.600000000141</c:v>
                </c:pt>
                <c:pt idx="9207">
                  <c:v>920.700000000141</c:v>
                </c:pt>
                <c:pt idx="9208">
                  <c:v>920.800000000141</c:v>
                </c:pt>
                <c:pt idx="9209">
                  <c:v>920.900000000141</c:v>
                </c:pt>
                <c:pt idx="9210">
                  <c:v>921.000000000141</c:v>
                </c:pt>
                <c:pt idx="9211">
                  <c:v>921.100000000141</c:v>
                </c:pt>
                <c:pt idx="9212">
                  <c:v>921.200000000141</c:v>
                </c:pt>
                <c:pt idx="9213">
                  <c:v>921.300000000141</c:v>
                </c:pt>
                <c:pt idx="9214">
                  <c:v>921.400000000141</c:v>
                </c:pt>
                <c:pt idx="9215">
                  <c:v>921.500000000141</c:v>
                </c:pt>
                <c:pt idx="9216">
                  <c:v>921.600000000141</c:v>
                </c:pt>
                <c:pt idx="9217">
                  <c:v>921.700000000141</c:v>
                </c:pt>
                <c:pt idx="9218">
                  <c:v>921.800000000141</c:v>
                </c:pt>
                <c:pt idx="9219">
                  <c:v>921.900000000141</c:v>
                </c:pt>
                <c:pt idx="9220">
                  <c:v>922.000000000141</c:v>
                </c:pt>
                <c:pt idx="9221">
                  <c:v>922.100000000141</c:v>
                </c:pt>
                <c:pt idx="9222">
                  <c:v>922.200000000141</c:v>
                </c:pt>
                <c:pt idx="9223">
                  <c:v>922.300000000141</c:v>
                </c:pt>
                <c:pt idx="9224">
                  <c:v>922.400000000141</c:v>
                </c:pt>
                <c:pt idx="9225">
                  <c:v>922.500000000141</c:v>
                </c:pt>
                <c:pt idx="9226">
                  <c:v>922.600000000141</c:v>
                </c:pt>
                <c:pt idx="9227">
                  <c:v>922.700000000141</c:v>
                </c:pt>
                <c:pt idx="9228">
                  <c:v>922.800000000141</c:v>
                </c:pt>
                <c:pt idx="9229">
                  <c:v>922.900000000141</c:v>
                </c:pt>
                <c:pt idx="9230">
                  <c:v>923.000000000141</c:v>
                </c:pt>
                <c:pt idx="9231">
                  <c:v>923.100000000141</c:v>
                </c:pt>
                <c:pt idx="9232">
                  <c:v>923.200000000141</c:v>
                </c:pt>
                <c:pt idx="9233">
                  <c:v>923.300000000141</c:v>
                </c:pt>
                <c:pt idx="9234">
                  <c:v>923.400000000141</c:v>
                </c:pt>
                <c:pt idx="9235">
                  <c:v>923.500000000141</c:v>
                </c:pt>
                <c:pt idx="9236">
                  <c:v>923.600000000141</c:v>
                </c:pt>
                <c:pt idx="9237">
                  <c:v>923.700000000141</c:v>
                </c:pt>
                <c:pt idx="9238">
                  <c:v>923.800000000142</c:v>
                </c:pt>
                <c:pt idx="9239">
                  <c:v>923.900000000142</c:v>
                </c:pt>
                <c:pt idx="9240">
                  <c:v>924.000000000142</c:v>
                </c:pt>
                <c:pt idx="9241">
                  <c:v>924.100000000142</c:v>
                </c:pt>
                <c:pt idx="9242">
                  <c:v>924.200000000142</c:v>
                </c:pt>
                <c:pt idx="9243">
                  <c:v>924.300000000142</c:v>
                </c:pt>
                <c:pt idx="9244">
                  <c:v>924.400000000142</c:v>
                </c:pt>
                <c:pt idx="9245">
                  <c:v>924.500000000142</c:v>
                </c:pt>
                <c:pt idx="9246">
                  <c:v>924.600000000142</c:v>
                </c:pt>
                <c:pt idx="9247">
                  <c:v>924.700000000142</c:v>
                </c:pt>
                <c:pt idx="9248">
                  <c:v>924.800000000142</c:v>
                </c:pt>
                <c:pt idx="9249">
                  <c:v>924.900000000142</c:v>
                </c:pt>
                <c:pt idx="9250">
                  <c:v>925.000000000142</c:v>
                </c:pt>
                <c:pt idx="9251">
                  <c:v>925.100000000142</c:v>
                </c:pt>
                <c:pt idx="9252">
                  <c:v>925.200000000142</c:v>
                </c:pt>
                <c:pt idx="9253">
                  <c:v>925.300000000142</c:v>
                </c:pt>
                <c:pt idx="9254">
                  <c:v>925.400000000142</c:v>
                </c:pt>
                <c:pt idx="9255">
                  <c:v>925.500000000142</c:v>
                </c:pt>
                <c:pt idx="9256">
                  <c:v>925.600000000142</c:v>
                </c:pt>
                <c:pt idx="9257">
                  <c:v>925.700000000142</c:v>
                </c:pt>
                <c:pt idx="9258">
                  <c:v>925.800000000142</c:v>
                </c:pt>
                <c:pt idx="9259">
                  <c:v>925.900000000142</c:v>
                </c:pt>
                <c:pt idx="9260">
                  <c:v>926.000000000142</c:v>
                </c:pt>
                <c:pt idx="9261">
                  <c:v>926.100000000142</c:v>
                </c:pt>
                <c:pt idx="9262">
                  <c:v>926.200000000142</c:v>
                </c:pt>
                <c:pt idx="9263">
                  <c:v>926.300000000142</c:v>
                </c:pt>
                <c:pt idx="9264">
                  <c:v>926.400000000142</c:v>
                </c:pt>
                <c:pt idx="9265">
                  <c:v>926.500000000142</c:v>
                </c:pt>
                <c:pt idx="9266">
                  <c:v>926.600000000142</c:v>
                </c:pt>
                <c:pt idx="9267">
                  <c:v>926.700000000142</c:v>
                </c:pt>
                <c:pt idx="9268">
                  <c:v>926.800000000142</c:v>
                </c:pt>
                <c:pt idx="9269">
                  <c:v>926.900000000142</c:v>
                </c:pt>
                <c:pt idx="9270">
                  <c:v>927.000000000142</c:v>
                </c:pt>
                <c:pt idx="9271">
                  <c:v>927.100000000142</c:v>
                </c:pt>
                <c:pt idx="9272">
                  <c:v>927.200000000142</c:v>
                </c:pt>
                <c:pt idx="9273">
                  <c:v>927.300000000142</c:v>
                </c:pt>
                <c:pt idx="9274">
                  <c:v>927.400000000142</c:v>
                </c:pt>
                <c:pt idx="9275">
                  <c:v>927.500000000142</c:v>
                </c:pt>
                <c:pt idx="9276">
                  <c:v>927.600000000142</c:v>
                </c:pt>
                <c:pt idx="9277">
                  <c:v>927.700000000142</c:v>
                </c:pt>
                <c:pt idx="9278">
                  <c:v>927.800000000142</c:v>
                </c:pt>
                <c:pt idx="9279">
                  <c:v>927.900000000142</c:v>
                </c:pt>
                <c:pt idx="9280">
                  <c:v>928.000000000142</c:v>
                </c:pt>
                <c:pt idx="9281">
                  <c:v>928.100000000143</c:v>
                </c:pt>
                <c:pt idx="9282">
                  <c:v>928.200000000142</c:v>
                </c:pt>
                <c:pt idx="9283">
                  <c:v>928.300000000143</c:v>
                </c:pt>
                <c:pt idx="9284">
                  <c:v>928.400000000143</c:v>
                </c:pt>
                <c:pt idx="9285">
                  <c:v>928.500000000143</c:v>
                </c:pt>
                <c:pt idx="9286">
                  <c:v>928.600000000143</c:v>
                </c:pt>
                <c:pt idx="9287">
                  <c:v>928.700000000143</c:v>
                </c:pt>
                <c:pt idx="9288">
                  <c:v>928.800000000143</c:v>
                </c:pt>
                <c:pt idx="9289">
                  <c:v>928.900000000143</c:v>
                </c:pt>
                <c:pt idx="9290">
                  <c:v>929.000000000143</c:v>
                </c:pt>
                <c:pt idx="9291">
                  <c:v>929.100000000143</c:v>
                </c:pt>
                <c:pt idx="9292">
                  <c:v>929.200000000143</c:v>
                </c:pt>
                <c:pt idx="9293">
                  <c:v>929.300000000143</c:v>
                </c:pt>
                <c:pt idx="9294">
                  <c:v>929.400000000143</c:v>
                </c:pt>
                <c:pt idx="9295">
                  <c:v>929.500000000143</c:v>
                </c:pt>
                <c:pt idx="9296">
                  <c:v>929.600000000143</c:v>
                </c:pt>
                <c:pt idx="9297">
                  <c:v>929.700000000143</c:v>
                </c:pt>
                <c:pt idx="9298">
                  <c:v>929.800000000143</c:v>
                </c:pt>
                <c:pt idx="9299">
                  <c:v>929.900000000143</c:v>
                </c:pt>
                <c:pt idx="9300">
                  <c:v>930.000000000143</c:v>
                </c:pt>
                <c:pt idx="9301">
                  <c:v>930.100000000143</c:v>
                </c:pt>
                <c:pt idx="9302">
                  <c:v>930.200000000143</c:v>
                </c:pt>
                <c:pt idx="9303">
                  <c:v>930.300000000143</c:v>
                </c:pt>
                <c:pt idx="9304">
                  <c:v>930.400000000143</c:v>
                </c:pt>
                <c:pt idx="9305">
                  <c:v>930.500000000143</c:v>
                </c:pt>
                <c:pt idx="9306">
                  <c:v>930.600000000143</c:v>
                </c:pt>
                <c:pt idx="9307">
                  <c:v>930.700000000143</c:v>
                </c:pt>
                <c:pt idx="9308">
                  <c:v>930.800000000143</c:v>
                </c:pt>
                <c:pt idx="9309">
                  <c:v>930.900000000143</c:v>
                </c:pt>
                <c:pt idx="9310">
                  <c:v>931.000000000143</c:v>
                </c:pt>
                <c:pt idx="9311">
                  <c:v>931.100000000143</c:v>
                </c:pt>
                <c:pt idx="9312">
                  <c:v>931.200000000143</c:v>
                </c:pt>
                <c:pt idx="9313">
                  <c:v>931.300000000143</c:v>
                </c:pt>
                <c:pt idx="9314">
                  <c:v>931.400000000143</c:v>
                </c:pt>
                <c:pt idx="9315">
                  <c:v>931.500000000143</c:v>
                </c:pt>
                <c:pt idx="9316">
                  <c:v>931.600000000143</c:v>
                </c:pt>
                <c:pt idx="9317">
                  <c:v>931.700000000143</c:v>
                </c:pt>
                <c:pt idx="9318">
                  <c:v>931.800000000143</c:v>
                </c:pt>
                <c:pt idx="9319">
                  <c:v>931.900000000143</c:v>
                </c:pt>
                <c:pt idx="9320">
                  <c:v>932.000000000143</c:v>
                </c:pt>
                <c:pt idx="9321">
                  <c:v>932.100000000143</c:v>
                </c:pt>
                <c:pt idx="9322">
                  <c:v>932.200000000143</c:v>
                </c:pt>
                <c:pt idx="9323">
                  <c:v>932.300000000143</c:v>
                </c:pt>
                <c:pt idx="9324">
                  <c:v>932.400000000144</c:v>
                </c:pt>
                <c:pt idx="9325">
                  <c:v>932.500000000143</c:v>
                </c:pt>
                <c:pt idx="9326">
                  <c:v>932.600000000144</c:v>
                </c:pt>
                <c:pt idx="9327">
                  <c:v>932.700000000144</c:v>
                </c:pt>
                <c:pt idx="9328">
                  <c:v>932.800000000144</c:v>
                </c:pt>
                <c:pt idx="9329">
                  <c:v>932.900000000144</c:v>
                </c:pt>
                <c:pt idx="9330">
                  <c:v>933.000000000144</c:v>
                </c:pt>
                <c:pt idx="9331">
                  <c:v>933.100000000144</c:v>
                </c:pt>
                <c:pt idx="9332">
                  <c:v>933.200000000144</c:v>
                </c:pt>
                <c:pt idx="9333">
                  <c:v>933.300000000144</c:v>
                </c:pt>
                <c:pt idx="9334">
                  <c:v>933.400000000144</c:v>
                </c:pt>
                <c:pt idx="9335">
                  <c:v>933.500000000144</c:v>
                </c:pt>
                <c:pt idx="9336">
                  <c:v>933.600000000144</c:v>
                </c:pt>
                <c:pt idx="9337">
                  <c:v>933.700000000144</c:v>
                </c:pt>
                <c:pt idx="9338">
                  <c:v>933.800000000144</c:v>
                </c:pt>
                <c:pt idx="9339">
                  <c:v>933.900000000144</c:v>
                </c:pt>
                <c:pt idx="9340">
                  <c:v>934.000000000144</c:v>
                </c:pt>
                <c:pt idx="9341">
                  <c:v>934.100000000144</c:v>
                </c:pt>
                <c:pt idx="9342">
                  <c:v>934.200000000144</c:v>
                </c:pt>
                <c:pt idx="9343">
                  <c:v>934.300000000144</c:v>
                </c:pt>
                <c:pt idx="9344">
                  <c:v>934.400000000144</c:v>
                </c:pt>
                <c:pt idx="9345">
                  <c:v>934.500000000144</c:v>
                </c:pt>
                <c:pt idx="9346">
                  <c:v>934.600000000144</c:v>
                </c:pt>
                <c:pt idx="9347">
                  <c:v>934.700000000144</c:v>
                </c:pt>
                <c:pt idx="9348">
                  <c:v>934.800000000144</c:v>
                </c:pt>
                <c:pt idx="9349">
                  <c:v>934.900000000144</c:v>
                </c:pt>
                <c:pt idx="9350">
                  <c:v>935.000000000144</c:v>
                </c:pt>
                <c:pt idx="9351">
                  <c:v>935.100000000144</c:v>
                </c:pt>
                <c:pt idx="9352">
                  <c:v>935.200000000144</c:v>
                </c:pt>
                <c:pt idx="9353">
                  <c:v>935.300000000144</c:v>
                </c:pt>
                <c:pt idx="9354">
                  <c:v>935.400000000144</c:v>
                </c:pt>
                <c:pt idx="9355">
                  <c:v>935.500000000144</c:v>
                </c:pt>
                <c:pt idx="9356">
                  <c:v>935.600000000144</c:v>
                </c:pt>
                <c:pt idx="9357">
                  <c:v>935.700000000144</c:v>
                </c:pt>
                <c:pt idx="9358">
                  <c:v>935.800000000144</c:v>
                </c:pt>
                <c:pt idx="9359">
                  <c:v>935.900000000144</c:v>
                </c:pt>
                <c:pt idx="9360">
                  <c:v>936.000000000144</c:v>
                </c:pt>
                <c:pt idx="9361">
                  <c:v>936.100000000144</c:v>
                </c:pt>
                <c:pt idx="9362">
                  <c:v>936.200000000144</c:v>
                </c:pt>
                <c:pt idx="9363">
                  <c:v>936.300000000144</c:v>
                </c:pt>
                <c:pt idx="9364">
                  <c:v>936.400000000144</c:v>
                </c:pt>
                <c:pt idx="9365">
                  <c:v>936.500000000144</c:v>
                </c:pt>
                <c:pt idx="9366">
                  <c:v>936.600000000144</c:v>
                </c:pt>
                <c:pt idx="9367">
                  <c:v>936.700000000145</c:v>
                </c:pt>
                <c:pt idx="9368">
                  <c:v>936.800000000144</c:v>
                </c:pt>
                <c:pt idx="9369">
                  <c:v>936.900000000144</c:v>
                </c:pt>
                <c:pt idx="9370">
                  <c:v>937.000000000145</c:v>
                </c:pt>
                <c:pt idx="9371">
                  <c:v>937.100000000144</c:v>
                </c:pt>
                <c:pt idx="9372">
                  <c:v>937.200000000145</c:v>
                </c:pt>
                <c:pt idx="9373">
                  <c:v>937.300000000145</c:v>
                </c:pt>
                <c:pt idx="9374">
                  <c:v>937.400000000145</c:v>
                </c:pt>
                <c:pt idx="9375">
                  <c:v>937.500000000145</c:v>
                </c:pt>
                <c:pt idx="9376">
                  <c:v>937.600000000145</c:v>
                </c:pt>
                <c:pt idx="9377">
                  <c:v>937.700000000145</c:v>
                </c:pt>
                <c:pt idx="9378">
                  <c:v>937.800000000145</c:v>
                </c:pt>
                <c:pt idx="9379">
                  <c:v>937.900000000145</c:v>
                </c:pt>
                <c:pt idx="9380">
                  <c:v>938.000000000145</c:v>
                </c:pt>
                <c:pt idx="9381">
                  <c:v>938.100000000145</c:v>
                </c:pt>
                <c:pt idx="9382">
                  <c:v>938.200000000145</c:v>
                </c:pt>
                <c:pt idx="9383">
                  <c:v>938.300000000145</c:v>
                </c:pt>
                <c:pt idx="9384">
                  <c:v>938.400000000145</c:v>
                </c:pt>
                <c:pt idx="9385">
                  <c:v>938.500000000145</c:v>
                </c:pt>
                <c:pt idx="9386">
                  <c:v>938.600000000145</c:v>
                </c:pt>
                <c:pt idx="9387">
                  <c:v>938.700000000145</c:v>
                </c:pt>
                <c:pt idx="9388">
                  <c:v>938.800000000145</c:v>
                </c:pt>
                <c:pt idx="9389">
                  <c:v>938.900000000145</c:v>
                </c:pt>
                <c:pt idx="9390">
                  <c:v>939.000000000145</c:v>
                </c:pt>
                <c:pt idx="9391">
                  <c:v>939.100000000145</c:v>
                </c:pt>
                <c:pt idx="9392">
                  <c:v>939.200000000145</c:v>
                </c:pt>
                <c:pt idx="9393">
                  <c:v>939.300000000145</c:v>
                </c:pt>
                <c:pt idx="9394">
                  <c:v>939.400000000145</c:v>
                </c:pt>
                <c:pt idx="9395">
                  <c:v>939.500000000145</c:v>
                </c:pt>
                <c:pt idx="9396">
                  <c:v>939.600000000145</c:v>
                </c:pt>
                <c:pt idx="9397">
                  <c:v>939.700000000145</c:v>
                </c:pt>
                <c:pt idx="9398">
                  <c:v>939.800000000145</c:v>
                </c:pt>
                <c:pt idx="9399">
                  <c:v>939.900000000145</c:v>
                </c:pt>
                <c:pt idx="9400">
                  <c:v>940.000000000145</c:v>
                </c:pt>
                <c:pt idx="9401">
                  <c:v>940.100000000145</c:v>
                </c:pt>
                <c:pt idx="9402">
                  <c:v>940.200000000145</c:v>
                </c:pt>
                <c:pt idx="9403">
                  <c:v>940.300000000145</c:v>
                </c:pt>
                <c:pt idx="9404">
                  <c:v>940.400000000145</c:v>
                </c:pt>
                <c:pt idx="9405">
                  <c:v>940.500000000145</c:v>
                </c:pt>
                <c:pt idx="9406">
                  <c:v>940.600000000145</c:v>
                </c:pt>
                <c:pt idx="9407">
                  <c:v>940.700000000145</c:v>
                </c:pt>
                <c:pt idx="9408">
                  <c:v>940.800000000145</c:v>
                </c:pt>
                <c:pt idx="9409">
                  <c:v>940.900000000145</c:v>
                </c:pt>
                <c:pt idx="9410">
                  <c:v>941.000000000145</c:v>
                </c:pt>
                <c:pt idx="9411">
                  <c:v>941.100000000145</c:v>
                </c:pt>
                <c:pt idx="9412">
                  <c:v>941.200000000145</c:v>
                </c:pt>
                <c:pt idx="9413">
                  <c:v>941.300000000146</c:v>
                </c:pt>
                <c:pt idx="9414">
                  <c:v>941.400000000145</c:v>
                </c:pt>
                <c:pt idx="9415">
                  <c:v>941.500000000146</c:v>
                </c:pt>
                <c:pt idx="9416">
                  <c:v>941.600000000146</c:v>
                </c:pt>
                <c:pt idx="9417">
                  <c:v>941.700000000146</c:v>
                </c:pt>
                <c:pt idx="9418">
                  <c:v>941.800000000146</c:v>
                </c:pt>
                <c:pt idx="9419">
                  <c:v>941.900000000146</c:v>
                </c:pt>
                <c:pt idx="9420">
                  <c:v>942.000000000146</c:v>
                </c:pt>
                <c:pt idx="9421">
                  <c:v>942.100000000146</c:v>
                </c:pt>
                <c:pt idx="9422">
                  <c:v>942.200000000146</c:v>
                </c:pt>
                <c:pt idx="9423">
                  <c:v>942.300000000146</c:v>
                </c:pt>
                <c:pt idx="9424">
                  <c:v>942.400000000146</c:v>
                </c:pt>
                <c:pt idx="9425">
                  <c:v>942.500000000146</c:v>
                </c:pt>
                <c:pt idx="9426">
                  <c:v>942.600000000146</c:v>
                </c:pt>
                <c:pt idx="9427">
                  <c:v>942.700000000146</c:v>
                </c:pt>
                <c:pt idx="9428">
                  <c:v>942.800000000146</c:v>
                </c:pt>
                <c:pt idx="9429">
                  <c:v>942.900000000146</c:v>
                </c:pt>
                <c:pt idx="9430">
                  <c:v>943.000000000146</c:v>
                </c:pt>
                <c:pt idx="9431">
                  <c:v>943.100000000146</c:v>
                </c:pt>
                <c:pt idx="9432">
                  <c:v>943.200000000146</c:v>
                </c:pt>
                <c:pt idx="9433">
                  <c:v>943.300000000146</c:v>
                </c:pt>
                <c:pt idx="9434">
                  <c:v>943.400000000146</c:v>
                </c:pt>
                <c:pt idx="9435">
                  <c:v>943.500000000146</c:v>
                </c:pt>
                <c:pt idx="9436">
                  <c:v>943.600000000146</c:v>
                </c:pt>
                <c:pt idx="9437">
                  <c:v>943.700000000146</c:v>
                </c:pt>
                <c:pt idx="9438">
                  <c:v>943.800000000146</c:v>
                </c:pt>
                <c:pt idx="9439">
                  <c:v>943.900000000146</c:v>
                </c:pt>
                <c:pt idx="9440">
                  <c:v>944.000000000146</c:v>
                </c:pt>
                <c:pt idx="9441">
                  <c:v>944.100000000146</c:v>
                </c:pt>
                <c:pt idx="9442">
                  <c:v>944.200000000146</c:v>
                </c:pt>
                <c:pt idx="9443">
                  <c:v>944.300000000146</c:v>
                </c:pt>
                <c:pt idx="9444">
                  <c:v>944.400000000146</c:v>
                </c:pt>
                <c:pt idx="9445">
                  <c:v>944.500000000146</c:v>
                </c:pt>
                <c:pt idx="9446">
                  <c:v>944.600000000146</c:v>
                </c:pt>
                <c:pt idx="9447">
                  <c:v>944.700000000146</c:v>
                </c:pt>
                <c:pt idx="9448">
                  <c:v>944.800000000146</c:v>
                </c:pt>
                <c:pt idx="9449">
                  <c:v>944.900000000146</c:v>
                </c:pt>
                <c:pt idx="9450">
                  <c:v>945.000000000146</c:v>
                </c:pt>
                <c:pt idx="9451">
                  <c:v>945.100000000146</c:v>
                </c:pt>
                <c:pt idx="9452">
                  <c:v>945.200000000146</c:v>
                </c:pt>
                <c:pt idx="9453">
                  <c:v>945.300000000146</c:v>
                </c:pt>
                <c:pt idx="9454">
                  <c:v>945.400000000146</c:v>
                </c:pt>
                <c:pt idx="9455">
                  <c:v>945.500000000146</c:v>
                </c:pt>
                <c:pt idx="9456">
                  <c:v>945.600000000147</c:v>
                </c:pt>
                <c:pt idx="9457">
                  <c:v>945.700000000146</c:v>
                </c:pt>
                <c:pt idx="9458">
                  <c:v>945.800000000147</c:v>
                </c:pt>
                <c:pt idx="9459">
                  <c:v>945.900000000147</c:v>
                </c:pt>
                <c:pt idx="9460">
                  <c:v>946.000000000146</c:v>
                </c:pt>
                <c:pt idx="9461">
                  <c:v>946.100000000147</c:v>
                </c:pt>
                <c:pt idx="9462">
                  <c:v>946.200000000147</c:v>
                </c:pt>
                <c:pt idx="9463">
                  <c:v>946.300000000147</c:v>
                </c:pt>
                <c:pt idx="9464">
                  <c:v>946.400000000147</c:v>
                </c:pt>
                <c:pt idx="9465">
                  <c:v>946.500000000147</c:v>
                </c:pt>
                <c:pt idx="9466">
                  <c:v>946.600000000147</c:v>
                </c:pt>
                <c:pt idx="9467">
                  <c:v>946.700000000147</c:v>
                </c:pt>
                <c:pt idx="9468">
                  <c:v>946.800000000147</c:v>
                </c:pt>
                <c:pt idx="9469">
                  <c:v>946.900000000147</c:v>
                </c:pt>
                <c:pt idx="9470">
                  <c:v>947.000000000147</c:v>
                </c:pt>
                <c:pt idx="9471">
                  <c:v>947.100000000147</c:v>
                </c:pt>
                <c:pt idx="9472">
                  <c:v>947.200000000147</c:v>
                </c:pt>
                <c:pt idx="9473">
                  <c:v>947.300000000147</c:v>
                </c:pt>
                <c:pt idx="9474">
                  <c:v>947.400000000147</c:v>
                </c:pt>
                <c:pt idx="9475">
                  <c:v>947.500000000147</c:v>
                </c:pt>
                <c:pt idx="9476">
                  <c:v>947.600000000147</c:v>
                </c:pt>
                <c:pt idx="9477">
                  <c:v>947.700000000147</c:v>
                </c:pt>
                <c:pt idx="9478">
                  <c:v>947.800000000147</c:v>
                </c:pt>
                <c:pt idx="9479">
                  <c:v>947.900000000147</c:v>
                </c:pt>
                <c:pt idx="9480">
                  <c:v>948.000000000147</c:v>
                </c:pt>
                <c:pt idx="9481">
                  <c:v>948.100000000147</c:v>
                </c:pt>
                <c:pt idx="9482">
                  <c:v>948.200000000147</c:v>
                </c:pt>
                <c:pt idx="9483">
                  <c:v>948.300000000147</c:v>
                </c:pt>
                <c:pt idx="9484">
                  <c:v>948.400000000147</c:v>
                </c:pt>
                <c:pt idx="9485">
                  <c:v>948.500000000147</c:v>
                </c:pt>
                <c:pt idx="9486">
                  <c:v>948.600000000147</c:v>
                </c:pt>
                <c:pt idx="9487">
                  <c:v>948.700000000147</c:v>
                </c:pt>
                <c:pt idx="9488">
                  <c:v>948.800000000147</c:v>
                </c:pt>
                <c:pt idx="9489">
                  <c:v>948.900000000147</c:v>
                </c:pt>
                <c:pt idx="9490">
                  <c:v>949.000000000147</c:v>
                </c:pt>
                <c:pt idx="9491">
                  <c:v>949.100000000147</c:v>
                </c:pt>
                <c:pt idx="9492">
                  <c:v>949.200000000147</c:v>
                </c:pt>
                <c:pt idx="9493">
                  <c:v>949.300000000147</c:v>
                </c:pt>
                <c:pt idx="9494">
                  <c:v>949.400000000147</c:v>
                </c:pt>
                <c:pt idx="9495">
                  <c:v>949.500000000147</c:v>
                </c:pt>
                <c:pt idx="9496">
                  <c:v>949.600000000147</c:v>
                </c:pt>
                <c:pt idx="9497">
                  <c:v>949.700000000147</c:v>
                </c:pt>
                <c:pt idx="9498">
                  <c:v>949.800000000147</c:v>
                </c:pt>
                <c:pt idx="9499">
                  <c:v>949.900000000148</c:v>
                </c:pt>
                <c:pt idx="9500">
                  <c:v>950.000000000147</c:v>
                </c:pt>
                <c:pt idx="9501">
                  <c:v>950.100000000148</c:v>
                </c:pt>
                <c:pt idx="9502">
                  <c:v>950.200000000148</c:v>
                </c:pt>
                <c:pt idx="9503">
                  <c:v>950.300000000147</c:v>
                </c:pt>
                <c:pt idx="9504">
                  <c:v>950.400000000148</c:v>
                </c:pt>
                <c:pt idx="9505">
                  <c:v>950.500000000148</c:v>
                </c:pt>
                <c:pt idx="9506">
                  <c:v>950.600000000148</c:v>
                </c:pt>
                <c:pt idx="9507">
                  <c:v>950.700000000148</c:v>
                </c:pt>
                <c:pt idx="9508">
                  <c:v>950.800000000148</c:v>
                </c:pt>
                <c:pt idx="9509">
                  <c:v>950.900000000148</c:v>
                </c:pt>
                <c:pt idx="9510">
                  <c:v>951.000000000148</c:v>
                </c:pt>
                <c:pt idx="9511">
                  <c:v>951.100000000148</c:v>
                </c:pt>
                <c:pt idx="9512">
                  <c:v>951.200000000148</c:v>
                </c:pt>
                <c:pt idx="9513">
                  <c:v>951.300000000148</c:v>
                </c:pt>
                <c:pt idx="9514">
                  <c:v>951.400000000148</c:v>
                </c:pt>
                <c:pt idx="9515">
                  <c:v>951.500000000148</c:v>
                </c:pt>
                <c:pt idx="9516">
                  <c:v>951.600000000148</c:v>
                </c:pt>
                <c:pt idx="9517">
                  <c:v>951.700000000148</c:v>
                </c:pt>
                <c:pt idx="9518">
                  <c:v>951.800000000148</c:v>
                </c:pt>
                <c:pt idx="9519">
                  <c:v>951.900000000148</c:v>
                </c:pt>
                <c:pt idx="9520">
                  <c:v>952.000000000148</c:v>
                </c:pt>
                <c:pt idx="9521">
                  <c:v>952.100000000148</c:v>
                </c:pt>
                <c:pt idx="9522">
                  <c:v>952.200000000148</c:v>
                </c:pt>
                <c:pt idx="9523">
                  <c:v>952.300000000148</c:v>
                </c:pt>
                <c:pt idx="9524">
                  <c:v>952.400000000148</c:v>
                </c:pt>
                <c:pt idx="9525">
                  <c:v>952.500000000148</c:v>
                </c:pt>
                <c:pt idx="9526">
                  <c:v>952.600000000148</c:v>
                </c:pt>
                <c:pt idx="9527">
                  <c:v>952.700000000148</c:v>
                </c:pt>
                <c:pt idx="9528">
                  <c:v>952.800000000148</c:v>
                </c:pt>
                <c:pt idx="9529">
                  <c:v>952.900000000148</c:v>
                </c:pt>
                <c:pt idx="9530">
                  <c:v>953.000000000148</c:v>
                </c:pt>
                <c:pt idx="9531">
                  <c:v>953.100000000148</c:v>
                </c:pt>
                <c:pt idx="9532">
                  <c:v>953.200000000148</c:v>
                </c:pt>
                <c:pt idx="9533">
                  <c:v>953.300000000148</c:v>
                </c:pt>
                <c:pt idx="9534">
                  <c:v>953.400000000148</c:v>
                </c:pt>
                <c:pt idx="9535">
                  <c:v>953.500000000148</c:v>
                </c:pt>
                <c:pt idx="9536">
                  <c:v>953.600000000148</c:v>
                </c:pt>
                <c:pt idx="9537">
                  <c:v>953.700000000148</c:v>
                </c:pt>
                <c:pt idx="9538">
                  <c:v>953.800000000148</c:v>
                </c:pt>
                <c:pt idx="9539">
                  <c:v>953.900000000148</c:v>
                </c:pt>
                <c:pt idx="9540">
                  <c:v>954.000000000148</c:v>
                </c:pt>
                <c:pt idx="9541">
                  <c:v>954.100000000148</c:v>
                </c:pt>
                <c:pt idx="9542">
                  <c:v>954.200000000149</c:v>
                </c:pt>
                <c:pt idx="9543">
                  <c:v>954.300000000148</c:v>
                </c:pt>
                <c:pt idx="9544">
                  <c:v>954.400000000148</c:v>
                </c:pt>
                <c:pt idx="9545">
                  <c:v>954.500000000149</c:v>
                </c:pt>
                <c:pt idx="9546">
                  <c:v>954.600000000148</c:v>
                </c:pt>
                <c:pt idx="9547">
                  <c:v>954.700000000149</c:v>
                </c:pt>
                <c:pt idx="9548">
                  <c:v>954.800000000149</c:v>
                </c:pt>
                <c:pt idx="9549">
                  <c:v>954.900000000149</c:v>
                </c:pt>
                <c:pt idx="9550">
                  <c:v>955.000000000149</c:v>
                </c:pt>
                <c:pt idx="9551">
                  <c:v>955.100000000149</c:v>
                </c:pt>
                <c:pt idx="9552">
                  <c:v>955.200000000149</c:v>
                </c:pt>
                <c:pt idx="9553">
                  <c:v>955.300000000149</c:v>
                </c:pt>
                <c:pt idx="9554">
                  <c:v>955.400000000149</c:v>
                </c:pt>
                <c:pt idx="9555">
                  <c:v>955.500000000149</c:v>
                </c:pt>
                <c:pt idx="9556">
                  <c:v>955.600000000149</c:v>
                </c:pt>
                <c:pt idx="9557">
                  <c:v>955.700000000149</c:v>
                </c:pt>
                <c:pt idx="9558">
                  <c:v>955.800000000149</c:v>
                </c:pt>
                <c:pt idx="9559">
                  <c:v>955.900000000149</c:v>
                </c:pt>
                <c:pt idx="9560">
                  <c:v>956.000000000149</c:v>
                </c:pt>
                <c:pt idx="9561">
                  <c:v>956.100000000149</c:v>
                </c:pt>
                <c:pt idx="9562">
                  <c:v>956.200000000149</c:v>
                </c:pt>
                <c:pt idx="9563">
                  <c:v>956.300000000149</c:v>
                </c:pt>
                <c:pt idx="9564">
                  <c:v>956.400000000149</c:v>
                </c:pt>
                <c:pt idx="9565">
                  <c:v>956.500000000149</c:v>
                </c:pt>
                <c:pt idx="9566">
                  <c:v>956.600000000149</c:v>
                </c:pt>
                <c:pt idx="9567">
                  <c:v>956.700000000149</c:v>
                </c:pt>
                <c:pt idx="9568">
                  <c:v>956.800000000149</c:v>
                </c:pt>
                <c:pt idx="9569">
                  <c:v>956.900000000149</c:v>
                </c:pt>
                <c:pt idx="9570">
                  <c:v>957.000000000149</c:v>
                </c:pt>
                <c:pt idx="9571">
                  <c:v>957.100000000149</c:v>
                </c:pt>
                <c:pt idx="9572">
                  <c:v>957.200000000149</c:v>
                </c:pt>
                <c:pt idx="9573">
                  <c:v>957.300000000149</c:v>
                </c:pt>
                <c:pt idx="9574">
                  <c:v>957.400000000149</c:v>
                </c:pt>
                <c:pt idx="9575">
                  <c:v>957.500000000149</c:v>
                </c:pt>
                <c:pt idx="9576">
                  <c:v>957.600000000149</c:v>
                </c:pt>
                <c:pt idx="9577">
                  <c:v>957.700000000149</c:v>
                </c:pt>
                <c:pt idx="9578">
                  <c:v>957.800000000149</c:v>
                </c:pt>
                <c:pt idx="9579">
                  <c:v>957.900000000149</c:v>
                </c:pt>
                <c:pt idx="9580">
                  <c:v>958.000000000149</c:v>
                </c:pt>
                <c:pt idx="9581">
                  <c:v>958.100000000149</c:v>
                </c:pt>
                <c:pt idx="9582">
                  <c:v>958.200000000149</c:v>
                </c:pt>
                <c:pt idx="9583">
                  <c:v>958.300000000149</c:v>
                </c:pt>
                <c:pt idx="9584">
                  <c:v>958.400000000149</c:v>
                </c:pt>
                <c:pt idx="9585">
                  <c:v>958.500000000149</c:v>
                </c:pt>
                <c:pt idx="9586">
                  <c:v>958.600000000149</c:v>
                </c:pt>
                <c:pt idx="9587">
                  <c:v>958.700000000149</c:v>
                </c:pt>
                <c:pt idx="9588">
                  <c:v>958.80000000015</c:v>
                </c:pt>
                <c:pt idx="9589">
                  <c:v>958.900000000149</c:v>
                </c:pt>
                <c:pt idx="9590">
                  <c:v>959.00000000015</c:v>
                </c:pt>
                <c:pt idx="9591">
                  <c:v>959.10000000015</c:v>
                </c:pt>
                <c:pt idx="9592">
                  <c:v>959.20000000015</c:v>
                </c:pt>
                <c:pt idx="9593">
                  <c:v>959.30000000015</c:v>
                </c:pt>
                <c:pt idx="9594">
                  <c:v>959.40000000015</c:v>
                </c:pt>
                <c:pt idx="9595">
                  <c:v>959.50000000015</c:v>
                </c:pt>
                <c:pt idx="9596">
                  <c:v>959.60000000015</c:v>
                </c:pt>
                <c:pt idx="9597">
                  <c:v>959.70000000015</c:v>
                </c:pt>
                <c:pt idx="9598">
                  <c:v>959.80000000015</c:v>
                </c:pt>
                <c:pt idx="9599">
                  <c:v>959.90000000015</c:v>
                </c:pt>
                <c:pt idx="9600">
                  <c:v>960.00000000015</c:v>
                </c:pt>
                <c:pt idx="9601">
                  <c:v>960.10000000015</c:v>
                </c:pt>
                <c:pt idx="9602">
                  <c:v>960.20000000015</c:v>
                </c:pt>
                <c:pt idx="9603">
                  <c:v>960.30000000015</c:v>
                </c:pt>
                <c:pt idx="9604">
                  <c:v>960.40000000015</c:v>
                </c:pt>
                <c:pt idx="9605">
                  <c:v>960.50000000015</c:v>
                </c:pt>
                <c:pt idx="9606">
                  <c:v>960.60000000015</c:v>
                </c:pt>
                <c:pt idx="9607">
                  <c:v>960.70000000015</c:v>
                </c:pt>
                <c:pt idx="9608">
                  <c:v>960.80000000015</c:v>
                </c:pt>
                <c:pt idx="9609">
                  <c:v>960.90000000015</c:v>
                </c:pt>
                <c:pt idx="9610">
                  <c:v>961.00000000015</c:v>
                </c:pt>
                <c:pt idx="9611">
                  <c:v>961.10000000015</c:v>
                </c:pt>
                <c:pt idx="9612">
                  <c:v>961.20000000015</c:v>
                </c:pt>
                <c:pt idx="9613">
                  <c:v>961.30000000015</c:v>
                </c:pt>
                <c:pt idx="9614">
                  <c:v>961.40000000015</c:v>
                </c:pt>
                <c:pt idx="9615">
                  <c:v>961.50000000015</c:v>
                </c:pt>
                <c:pt idx="9616">
                  <c:v>961.60000000015</c:v>
                </c:pt>
                <c:pt idx="9617">
                  <c:v>961.70000000015</c:v>
                </c:pt>
                <c:pt idx="9618">
                  <c:v>961.80000000015</c:v>
                </c:pt>
                <c:pt idx="9619">
                  <c:v>961.90000000015</c:v>
                </c:pt>
                <c:pt idx="9620">
                  <c:v>962.00000000015</c:v>
                </c:pt>
                <c:pt idx="9621">
                  <c:v>962.10000000015</c:v>
                </c:pt>
                <c:pt idx="9622">
                  <c:v>962.20000000015</c:v>
                </c:pt>
                <c:pt idx="9623">
                  <c:v>962.30000000015</c:v>
                </c:pt>
                <c:pt idx="9624">
                  <c:v>962.40000000015</c:v>
                </c:pt>
                <c:pt idx="9625">
                  <c:v>962.50000000015</c:v>
                </c:pt>
                <c:pt idx="9626">
                  <c:v>962.60000000015</c:v>
                </c:pt>
                <c:pt idx="9627">
                  <c:v>962.70000000015</c:v>
                </c:pt>
                <c:pt idx="9628">
                  <c:v>962.80000000015</c:v>
                </c:pt>
                <c:pt idx="9629">
                  <c:v>962.90000000015</c:v>
                </c:pt>
                <c:pt idx="9630">
                  <c:v>963.00000000015</c:v>
                </c:pt>
                <c:pt idx="9631">
                  <c:v>963.100000000151</c:v>
                </c:pt>
                <c:pt idx="9632">
                  <c:v>963.20000000015</c:v>
                </c:pt>
                <c:pt idx="9633">
                  <c:v>963.300000000151</c:v>
                </c:pt>
                <c:pt idx="9634">
                  <c:v>963.400000000151</c:v>
                </c:pt>
                <c:pt idx="9635">
                  <c:v>963.50000000015</c:v>
                </c:pt>
                <c:pt idx="9636">
                  <c:v>963.600000000151</c:v>
                </c:pt>
                <c:pt idx="9637">
                  <c:v>963.700000000151</c:v>
                </c:pt>
                <c:pt idx="9638">
                  <c:v>963.800000000151</c:v>
                </c:pt>
                <c:pt idx="9639">
                  <c:v>963.900000000151</c:v>
                </c:pt>
                <c:pt idx="9640">
                  <c:v>964.000000000151</c:v>
                </c:pt>
                <c:pt idx="9641">
                  <c:v>964.100000000151</c:v>
                </c:pt>
                <c:pt idx="9642">
                  <c:v>964.200000000151</c:v>
                </c:pt>
                <c:pt idx="9643">
                  <c:v>964.300000000151</c:v>
                </c:pt>
                <c:pt idx="9644">
                  <c:v>964.400000000151</c:v>
                </c:pt>
                <c:pt idx="9645">
                  <c:v>964.500000000151</c:v>
                </c:pt>
                <c:pt idx="9646">
                  <c:v>964.600000000151</c:v>
                </c:pt>
                <c:pt idx="9647">
                  <c:v>964.700000000151</c:v>
                </c:pt>
                <c:pt idx="9648">
                  <c:v>964.800000000151</c:v>
                </c:pt>
                <c:pt idx="9649">
                  <c:v>964.900000000151</c:v>
                </c:pt>
                <c:pt idx="9650">
                  <c:v>965.000000000151</c:v>
                </c:pt>
                <c:pt idx="9651">
                  <c:v>965.100000000151</c:v>
                </c:pt>
                <c:pt idx="9652">
                  <c:v>965.200000000151</c:v>
                </c:pt>
                <c:pt idx="9653">
                  <c:v>965.300000000151</c:v>
                </c:pt>
                <c:pt idx="9654">
                  <c:v>965.400000000151</c:v>
                </c:pt>
                <c:pt idx="9655">
                  <c:v>965.500000000151</c:v>
                </c:pt>
                <c:pt idx="9656">
                  <c:v>965.600000000151</c:v>
                </c:pt>
                <c:pt idx="9657">
                  <c:v>965.700000000151</c:v>
                </c:pt>
                <c:pt idx="9658">
                  <c:v>965.800000000151</c:v>
                </c:pt>
                <c:pt idx="9659">
                  <c:v>965.900000000151</c:v>
                </c:pt>
                <c:pt idx="9660">
                  <c:v>966.000000000151</c:v>
                </c:pt>
                <c:pt idx="9661">
                  <c:v>966.100000000151</c:v>
                </c:pt>
                <c:pt idx="9662">
                  <c:v>966.200000000151</c:v>
                </c:pt>
                <c:pt idx="9663">
                  <c:v>966.300000000151</c:v>
                </c:pt>
                <c:pt idx="9664">
                  <c:v>966.400000000151</c:v>
                </c:pt>
                <c:pt idx="9665">
                  <c:v>966.500000000151</c:v>
                </c:pt>
                <c:pt idx="9666">
                  <c:v>966.600000000151</c:v>
                </c:pt>
                <c:pt idx="9667">
                  <c:v>966.700000000151</c:v>
                </c:pt>
                <c:pt idx="9668">
                  <c:v>966.800000000151</c:v>
                </c:pt>
                <c:pt idx="9669">
                  <c:v>966.900000000151</c:v>
                </c:pt>
                <c:pt idx="9670">
                  <c:v>967.000000000151</c:v>
                </c:pt>
                <c:pt idx="9671">
                  <c:v>967.100000000151</c:v>
                </c:pt>
                <c:pt idx="9672">
                  <c:v>967.200000000151</c:v>
                </c:pt>
                <c:pt idx="9673">
                  <c:v>967.300000000151</c:v>
                </c:pt>
                <c:pt idx="9674">
                  <c:v>967.400000000152</c:v>
                </c:pt>
                <c:pt idx="9675">
                  <c:v>967.500000000151</c:v>
                </c:pt>
                <c:pt idx="9676">
                  <c:v>967.600000000152</c:v>
                </c:pt>
                <c:pt idx="9677">
                  <c:v>967.700000000152</c:v>
                </c:pt>
                <c:pt idx="9678">
                  <c:v>967.800000000151</c:v>
                </c:pt>
                <c:pt idx="9679">
                  <c:v>967.900000000152</c:v>
                </c:pt>
                <c:pt idx="9680">
                  <c:v>968.000000000152</c:v>
                </c:pt>
                <c:pt idx="9681">
                  <c:v>968.100000000152</c:v>
                </c:pt>
                <c:pt idx="9682">
                  <c:v>968.200000000152</c:v>
                </c:pt>
                <c:pt idx="9683">
                  <c:v>968.300000000152</c:v>
                </c:pt>
                <c:pt idx="9684">
                  <c:v>968.400000000152</c:v>
                </c:pt>
                <c:pt idx="9685">
                  <c:v>968.500000000152</c:v>
                </c:pt>
                <c:pt idx="9686">
                  <c:v>968.600000000152</c:v>
                </c:pt>
                <c:pt idx="9687">
                  <c:v>968.700000000152</c:v>
                </c:pt>
                <c:pt idx="9688">
                  <c:v>968.800000000152</c:v>
                </c:pt>
                <c:pt idx="9689">
                  <c:v>968.900000000152</c:v>
                </c:pt>
                <c:pt idx="9690">
                  <c:v>969.000000000152</c:v>
                </c:pt>
                <c:pt idx="9691">
                  <c:v>969.100000000152</c:v>
                </c:pt>
                <c:pt idx="9692">
                  <c:v>969.200000000152</c:v>
                </c:pt>
                <c:pt idx="9693">
                  <c:v>969.300000000152</c:v>
                </c:pt>
                <c:pt idx="9694">
                  <c:v>969.400000000152</c:v>
                </c:pt>
                <c:pt idx="9695">
                  <c:v>969.500000000152</c:v>
                </c:pt>
                <c:pt idx="9696">
                  <c:v>969.600000000152</c:v>
                </c:pt>
                <c:pt idx="9697">
                  <c:v>969.700000000152</c:v>
                </c:pt>
                <c:pt idx="9698">
                  <c:v>969.800000000152</c:v>
                </c:pt>
                <c:pt idx="9699">
                  <c:v>969.900000000152</c:v>
                </c:pt>
                <c:pt idx="9700">
                  <c:v>970.000000000152</c:v>
                </c:pt>
                <c:pt idx="9701">
                  <c:v>970.100000000152</c:v>
                </c:pt>
                <c:pt idx="9702">
                  <c:v>970.200000000152</c:v>
                </c:pt>
                <c:pt idx="9703">
                  <c:v>970.300000000152</c:v>
                </c:pt>
                <c:pt idx="9704">
                  <c:v>970.400000000152</c:v>
                </c:pt>
                <c:pt idx="9705">
                  <c:v>970.500000000152</c:v>
                </c:pt>
                <c:pt idx="9706">
                  <c:v>970.600000000152</c:v>
                </c:pt>
                <c:pt idx="9707">
                  <c:v>970.700000000152</c:v>
                </c:pt>
                <c:pt idx="9708">
                  <c:v>970.800000000152</c:v>
                </c:pt>
                <c:pt idx="9709">
                  <c:v>970.900000000152</c:v>
                </c:pt>
                <c:pt idx="9710">
                  <c:v>971.000000000152</c:v>
                </c:pt>
                <c:pt idx="9711">
                  <c:v>971.100000000152</c:v>
                </c:pt>
                <c:pt idx="9712">
                  <c:v>971.200000000152</c:v>
                </c:pt>
                <c:pt idx="9713">
                  <c:v>971.300000000152</c:v>
                </c:pt>
                <c:pt idx="9714">
                  <c:v>971.400000000152</c:v>
                </c:pt>
                <c:pt idx="9715">
                  <c:v>971.500000000152</c:v>
                </c:pt>
                <c:pt idx="9716">
                  <c:v>971.600000000152</c:v>
                </c:pt>
                <c:pt idx="9717">
                  <c:v>971.700000000152</c:v>
                </c:pt>
                <c:pt idx="9718">
                  <c:v>971.800000000152</c:v>
                </c:pt>
                <c:pt idx="9719">
                  <c:v>971.900000000152</c:v>
                </c:pt>
                <c:pt idx="9720">
                  <c:v>972.000000000153</c:v>
                </c:pt>
                <c:pt idx="9721">
                  <c:v>972.100000000152</c:v>
                </c:pt>
                <c:pt idx="9722">
                  <c:v>972.200000000153</c:v>
                </c:pt>
                <c:pt idx="9723">
                  <c:v>972.300000000153</c:v>
                </c:pt>
                <c:pt idx="9724">
                  <c:v>972.400000000153</c:v>
                </c:pt>
                <c:pt idx="9725">
                  <c:v>972.500000000153</c:v>
                </c:pt>
                <c:pt idx="9726">
                  <c:v>972.600000000153</c:v>
                </c:pt>
                <c:pt idx="9727">
                  <c:v>972.700000000153</c:v>
                </c:pt>
                <c:pt idx="9728">
                  <c:v>972.800000000153</c:v>
                </c:pt>
                <c:pt idx="9729">
                  <c:v>972.900000000153</c:v>
                </c:pt>
                <c:pt idx="9730">
                  <c:v>973.000000000153</c:v>
                </c:pt>
                <c:pt idx="9731">
                  <c:v>973.100000000153</c:v>
                </c:pt>
                <c:pt idx="9732">
                  <c:v>973.200000000153</c:v>
                </c:pt>
                <c:pt idx="9733">
                  <c:v>973.300000000153</c:v>
                </c:pt>
                <c:pt idx="9734">
                  <c:v>973.400000000153</c:v>
                </c:pt>
                <c:pt idx="9735">
                  <c:v>973.500000000153</c:v>
                </c:pt>
                <c:pt idx="9736">
                  <c:v>973.600000000153</c:v>
                </c:pt>
                <c:pt idx="9737">
                  <c:v>973.700000000153</c:v>
                </c:pt>
                <c:pt idx="9738">
                  <c:v>973.800000000153</c:v>
                </c:pt>
                <c:pt idx="9739">
                  <c:v>973.900000000153</c:v>
                </c:pt>
                <c:pt idx="9740">
                  <c:v>974.000000000153</c:v>
                </c:pt>
                <c:pt idx="9741">
                  <c:v>974.100000000153</c:v>
                </c:pt>
                <c:pt idx="9742">
                  <c:v>974.200000000153</c:v>
                </c:pt>
                <c:pt idx="9743">
                  <c:v>974.300000000153</c:v>
                </c:pt>
                <c:pt idx="9744">
                  <c:v>974.400000000153</c:v>
                </c:pt>
                <c:pt idx="9745">
                  <c:v>974.500000000153</c:v>
                </c:pt>
                <c:pt idx="9746">
                  <c:v>974.600000000153</c:v>
                </c:pt>
                <c:pt idx="9747">
                  <c:v>974.700000000153</c:v>
                </c:pt>
                <c:pt idx="9748">
                  <c:v>974.800000000153</c:v>
                </c:pt>
                <c:pt idx="9749">
                  <c:v>974.900000000153</c:v>
                </c:pt>
                <c:pt idx="9750">
                  <c:v>975.000000000153</c:v>
                </c:pt>
                <c:pt idx="9751">
                  <c:v>975.100000000153</c:v>
                </c:pt>
                <c:pt idx="9752">
                  <c:v>975.200000000153</c:v>
                </c:pt>
                <c:pt idx="9753">
                  <c:v>975.300000000153</c:v>
                </c:pt>
                <c:pt idx="9754">
                  <c:v>975.400000000153</c:v>
                </c:pt>
                <c:pt idx="9755">
                  <c:v>975.500000000153</c:v>
                </c:pt>
                <c:pt idx="9756">
                  <c:v>975.600000000153</c:v>
                </c:pt>
                <c:pt idx="9757">
                  <c:v>975.700000000153</c:v>
                </c:pt>
                <c:pt idx="9758">
                  <c:v>975.800000000153</c:v>
                </c:pt>
                <c:pt idx="9759">
                  <c:v>975.900000000153</c:v>
                </c:pt>
                <c:pt idx="9760">
                  <c:v>976.000000000153</c:v>
                </c:pt>
                <c:pt idx="9761">
                  <c:v>976.100000000153</c:v>
                </c:pt>
                <c:pt idx="9762">
                  <c:v>976.200000000153</c:v>
                </c:pt>
                <c:pt idx="9763">
                  <c:v>976.300000000154</c:v>
                </c:pt>
                <c:pt idx="9764">
                  <c:v>976.400000000153</c:v>
                </c:pt>
                <c:pt idx="9765">
                  <c:v>976.500000000154</c:v>
                </c:pt>
                <c:pt idx="9766">
                  <c:v>976.600000000154</c:v>
                </c:pt>
                <c:pt idx="9767">
                  <c:v>976.700000000154</c:v>
                </c:pt>
                <c:pt idx="9768">
                  <c:v>976.800000000154</c:v>
                </c:pt>
                <c:pt idx="9769">
                  <c:v>976.900000000154</c:v>
                </c:pt>
                <c:pt idx="9770">
                  <c:v>977.000000000154</c:v>
                </c:pt>
                <c:pt idx="9771">
                  <c:v>977.100000000154</c:v>
                </c:pt>
                <c:pt idx="9772">
                  <c:v>977.200000000154</c:v>
                </c:pt>
                <c:pt idx="9773">
                  <c:v>977.300000000154</c:v>
                </c:pt>
                <c:pt idx="9774">
                  <c:v>977.400000000154</c:v>
                </c:pt>
                <c:pt idx="9775">
                  <c:v>977.500000000154</c:v>
                </c:pt>
                <c:pt idx="9776">
                  <c:v>977.600000000154</c:v>
                </c:pt>
                <c:pt idx="9777">
                  <c:v>977.700000000154</c:v>
                </c:pt>
                <c:pt idx="9778">
                  <c:v>977.800000000154</c:v>
                </c:pt>
                <c:pt idx="9779">
                  <c:v>977.900000000154</c:v>
                </c:pt>
                <c:pt idx="9780">
                  <c:v>978.000000000154</c:v>
                </c:pt>
                <c:pt idx="9781">
                  <c:v>978.100000000154</c:v>
                </c:pt>
                <c:pt idx="9782">
                  <c:v>978.200000000154</c:v>
                </c:pt>
                <c:pt idx="9783">
                  <c:v>978.300000000154</c:v>
                </c:pt>
                <c:pt idx="9784">
                  <c:v>978.400000000154</c:v>
                </c:pt>
                <c:pt idx="9785">
                  <c:v>978.500000000154</c:v>
                </c:pt>
                <c:pt idx="9786">
                  <c:v>978.600000000154</c:v>
                </c:pt>
                <c:pt idx="9787">
                  <c:v>978.700000000154</c:v>
                </c:pt>
                <c:pt idx="9788">
                  <c:v>978.800000000154</c:v>
                </c:pt>
                <c:pt idx="9789">
                  <c:v>978.900000000154</c:v>
                </c:pt>
                <c:pt idx="9790">
                  <c:v>979.000000000154</c:v>
                </c:pt>
                <c:pt idx="9791">
                  <c:v>979.100000000154</c:v>
                </c:pt>
                <c:pt idx="9792">
                  <c:v>979.200000000154</c:v>
                </c:pt>
                <c:pt idx="9793">
                  <c:v>979.300000000154</c:v>
                </c:pt>
                <c:pt idx="9794">
                  <c:v>979.400000000154</c:v>
                </c:pt>
                <c:pt idx="9795">
                  <c:v>979.500000000154</c:v>
                </c:pt>
                <c:pt idx="9796">
                  <c:v>979.600000000154</c:v>
                </c:pt>
                <c:pt idx="9797">
                  <c:v>979.700000000154</c:v>
                </c:pt>
                <c:pt idx="9798">
                  <c:v>979.800000000154</c:v>
                </c:pt>
                <c:pt idx="9799">
                  <c:v>979.900000000154</c:v>
                </c:pt>
                <c:pt idx="9800">
                  <c:v>980.000000000154</c:v>
                </c:pt>
                <c:pt idx="9801">
                  <c:v>980.100000000154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980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5.7798E-005</c:v>
                </c:pt>
                <c:pt idx="126">
                  <c:v>0.000144972</c:v>
                </c:pt>
                <c:pt idx="127">
                  <c:v>0.000618902</c:v>
                </c:pt>
                <c:pt idx="128">
                  <c:v>0.000957292</c:v>
                </c:pt>
                <c:pt idx="129">
                  <c:v>0.001195842</c:v>
                </c:pt>
                <c:pt idx="130">
                  <c:v>0.001450422</c:v>
                </c:pt>
                <c:pt idx="131">
                  <c:v>0.001796302</c:v>
                </c:pt>
                <c:pt idx="132">
                  <c:v>0.002012662</c:v>
                </c:pt>
                <c:pt idx="133">
                  <c:v>0.002150512</c:v>
                </c:pt>
                <c:pt idx="134">
                  <c:v>0.0021603781</c:v>
                </c:pt>
                <c:pt idx="135">
                  <c:v>0.0021603781</c:v>
                </c:pt>
                <c:pt idx="136">
                  <c:v>0.0021603781</c:v>
                </c:pt>
                <c:pt idx="137">
                  <c:v>0.0021603781</c:v>
                </c:pt>
                <c:pt idx="138">
                  <c:v>0.0021603781</c:v>
                </c:pt>
                <c:pt idx="139">
                  <c:v>0.0021603781</c:v>
                </c:pt>
                <c:pt idx="140">
                  <c:v>0.0021603781</c:v>
                </c:pt>
                <c:pt idx="141">
                  <c:v>0.0021603781</c:v>
                </c:pt>
                <c:pt idx="142">
                  <c:v>0.0021603781</c:v>
                </c:pt>
                <c:pt idx="143">
                  <c:v>0.0021603781</c:v>
                </c:pt>
                <c:pt idx="144">
                  <c:v>0.0038005781</c:v>
                </c:pt>
                <c:pt idx="145">
                  <c:v>0.0056242781</c:v>
                </c:pt>
                <c:pt idx="146">
                  <c:v>0.0076423781</c:v>
                </c:pt>
                <c:pt idx="147">
                  <c:v>0.0093721781</c:v>
                </c:pt>
                <c:pt idx="148">
                  <c:v>0.0108105781</c:v>
                </c:pt>
                <c:pt idx="149">
                  <c:v>0.0119654781</c:v>
                </c:pt>
                <c:pt idx="150">
                  <c:v>0.0133310781</c:v>
                </c:pt>
                <c:pt idx="151">
                  <c:v>0.0145733781</c:v>
                </c:pt>
                <c:pt idx="152">
                  <c:v>0.0155300181</c:v>
                </c:pt>
                <c:pt idx="153">
                  <c:v>0.0163004581</c:v>
                </c:pt>
                <c:pt idx="154">
                  <c:v>0.0169583181</c:v>
                </c:pt>
                <c:pt idx="155">
                  <c:v>0.0175093881</c:v>
                </c:pt>
                <c:pt idx="156">
                  <c:v>0.0179794881</c:v>
                </c:pt>
                <c:pt idx="157">
                  <c:v>0.0183897481</c:v>
                </c:pt>
                <c:pt idx="158">
                  <c:v>0.0187515081</c:v>
                </c:pt>
                <c:pt idx="159">
                  <c:v>0.0190563481</c:v>
                </c:pt>
                <c:pt idx="160">
                  <c:v>0.0193093981</c:v>
                </c:pt>
                <c:pt idx="161">
                  <c:v>0.0193093981</c:v>
                </c:pt>
                <c:pt idx="162">
                  <c:v>0.0193093981</c:v>
                </c:pt>
                <c:pt idx="163">
                  <c:v>0.0193093981</c:v>
                </c:pt>
                <c:pt idx="164">
                  <c:v>0.0193093981</c:v>
                </c:pt>
                <c:pt idx="165">
                  <c:v>0.0193093981</c:v>
                </c:pt>
                <c:pt idx="166">
                  <c:v>0.0193093981</c:v>
                </c:pt>
                <c:pt idx="167">
                  <c:v>0.0193093981</c:v>
                </c:pt>
                <c:pt idx="168">
                  <c:v>0.0193093981</c:v>
                </c:pt>
                <c:pt idx="169">
                  <c:v>0.0197398281</c:v>
                </c:pt>
                <c:pt idx="170">
                  <c:v>0.0205009881</c:v>
                </c:pt>
                <c:pt idx="171">
                  <c:v>0.0210415481</c:v>
                </c:pt>
                <c:pt idx="172">
                  <c:v>0.0220834481</c:v>
                </c:pt>
                <c:pt idx="173">
                  <c:v>0.0231604481</c:v>
                </c:pt>
                <c:pt idx="174">
                  <c:v>0.0236531381</c:v>
                </c:pt>
                <c:pt idx="175">
                  <c:v>0.0244394081</c:v>
                </c:pt>
                <c:pt idx="176">
                  <c:v>0.0249851481</c:v>
                </c:pt>
                <c:pt idx="177">
                  <c:v>0.0253832081</c:v>
                </c:pt>
                <c:pt idx="178">
                  <c:v>0.0257293581</c:v>
                </c:pt>
                <c:pt idx="179">
                  <c:v>0.0260426781</c:v>
                </c:pt>
                <c:pt idx="180">
                  <c:v>0.0263534181</c:v>
                </c:pt>
                <c:pt idx="181">
                  <c:v>0.0266668881</c:v>
                </c:pt>
                <c:pt idx="182">
                  <c:v>0.0269923081</c:v>
                </c:pt>
                <c:pt idx="183">
                  <c:v>0.0273372981</c:v>
                </c:pt>
                <c:pt idx="184">
                  <c:v>0.0276359481</c:v>
                </c:pt>
                <c:pt idx="185">
                  <c:v>0.0279313781</c:v>
                </c:pt>
                <c:pt idx="186">
                  <c:v>0.0282077181</c:v>
                </c:pt>
                <c:pt idx="187">
                  <c:v>0.0284608181</c:v>
                </c:pt>
                <c:pt idx="188">
                  <c:v>0.0287086681</c:v>
                </c:pt>
                <c:pt idx="189">
                  <c:v>0.0289468581</c:v>
                </c:pt>
                <c:pt idx="190">
                  <c:v>0.0291909681</c:v>
                </c:pt>
                <c:pt idx="191">
                  <c:v>0.0294480581</c:v>
                </c:pt>
                <c:pt idx="192">
                  <c:v>0.0297360181</c:v>
                </c:pt>
                <c:pt idx="193">
                  <c:v>0.0298889781</c:v>
                </c:pt>
                <c:pt idx="194">
                  <c:v>0.0327415781</c:v>
                </c:pt>
                <c:pt idx="195">
                  <c:v>0.0359128781</c:v>
                </c:pt>
                <c:pt idx="196">
                  <c:v>0.0374982781</c:v>
                </c:pt>
                <c:pt idx="197">
                  <c:v>0.0377772781</c:v>
                </c:pt>
                <c:pt idx="198">
                  <c:v>0.0381255581</c:v>
                </c:pt>
                <c:pt idx="199">
                  <c:v>0.0385736281</c:v>
                </c:pt>
                <c:pt idx="200">
                  <c:v>0.0389603681</c:v>
                </c:pt>
                <c:pt idx="201">
                  <c:v>0.0392465381</c:v>
                </c:pt>
                <c:pt idx="202">
                  <c:v>0.0394664981</c:v>
                </c:pt>
                <c:pt idx="203">
                  <c:v>0.0396145181</c:v>
                </c:pt>
                <c:pt idx="204">
                  <c:v>0.0397164881</c:v>
                </c:pt>
                <c:pt idx="205">
                  <c:v>0.0397230698</c:v>
                </c:pt>
                <c:pt idx="206">
                  <c:v>0.039727902</c:v>
                </c:pt>
                <c:pt idx="207">
                  <c:v>0.039727902</c:v>
                </c:pt>
                <c:pt idx="208">
                  <c:v>0.039727902</c:v>
                </c:pt>
                <c:pt idx="209">
                  <c:v>0.039727902</c:v>
                </c:pt>
                <c:pt idx="210">
                  <c:v>0.039727902</c:v>
                </c:pt>
                <c:pt idx="211">
                  <c:v>0.039727902</c:v>
                </c:pt>
                <c:pt idx="212">
                  <c:v>0.039727902</c:v>
                </c:pt>
                <c:pt idx="213">
                  <c:v>0.039727902</c:v>
                </c:pt>
                <c:pt idx="214">
                  <c:v>0.039727902</c:v>
                </c:pt>
                <c:pt idx="215">
                  <c:v>0.039727902</c:v>
                </c:pt>
                <c:pt idx="216">
                  <c:v>0.039727902</c:v>
                </c:pt>
                <c:pt idx="217">
                  <c:v>0.039727902</c:v>
                </c:pt>
                <c:pt idx="218">
                  <c:v>0.039727902</c:v>
                </c:pt>
                <c:pt idx="219">
                  <c:v>0.039727902</c:v>
                </c:pt>
                <c:pt idx="220">
                  <c:v>0.039727902</c:v>
                </c:pt>
                <c:pt idx="221">
                  <c:v>0.039727902</c:v>
                </c:pt>
                <c:pt idx="222">
                  <c:v>0.039727902</c:v>
                </c:pt>
                <c:pt idx="223">
                  <c:v>0.039727902</c:v>
                </c:pt>
                <c:pt idx="224">
                  <c:v>0.039727902</c:v>
                </c:pt>
                <c:pt idx="225">
                  <c:v>0.039727902</c:v>
                </c:pt>
                <c:pt idx="226">
                  <c:v>0.039779383</c:v>
                </c:pt>
                <c:pt idx="227">
                  <c:v>0.040282533</c:v>
                </c:pt>
                <c:pt idx="228">
                  <c:v>0.040735783</c:v>
                </c:pt>
                <c:pt idx="229">
                  <c:v>0.041099133</c:v>
                </c:pt>
                <c:pt idx="230">
                  <c:v>0.041400003</c:v>
                </c:pt>
                <c:pt idx="231">
                  <c:v>0.041593863</c:v>
                </c:pt>
                <c:pt idx="232">
                  <c:v>0.041727383</c:v>
                </c:pt>
                <c:pt idx="233">
                  <c:v>0.0417340691</c:v>
                </c:pt>
                <c:pt idx="234">
                  <c:v>0.0417434005</c:v>
                </c:pt>
                <c:pt idx="235">
                  <c:v>0.0417481633</c:v>
                </c:pt>
                <c:pt idx="236">
                  <c:v>0.0417481633</c:v>
                </c:pt>
                <c:pt idx="237">
                  <c:v>0.0417481633</c:v>
                </c:pt>
                <c:pt idx="238">
                  <c:v>0.0417481633</c:v>
                </c:pt>
                <c:pt idx="239">
                  <c:v>0.0417481633</c:v>
                </c:pt>
                <c:pt idx="240">
                  <c:v>0.0417481633</c:v>
                </c:pt>
                <c:pt idx="241">
                  <c:v>0.0417481633</c:v>
                </c:pt>
                <c:pt idx="242">
                  <c:v>0.0417481633</c:v>
                </c:pt>
                <c:pt idx="243">
                  <c:v>0.0417481633</c:v>
                </c:pt>
                <c:pt idx="244">
                  <c:v>0.0417481633</c:v>
                </c:pt>
                <c:pt idx="245">
                  <c:v>0.0417481633</c:v>
                </c:pt>
                <c:pt idx="246">
                  <c:v>0.0417481633</c:v>
                </c:pt>
                <c:pt idx="247">
                  <c:v>0.0417481633</c:v>
                </c:pt>
                <c:pt idx="248">
                  <c:v>0.0417481633</c:v>
                </c:pt>
                <c:pt idx="249">
                  <c:v>0.0417481633</c:v>
                </c:pt>
                <c:pt idx="250">
                  <c:v>0.0417481633</c:v>
                </c:pt>
                <c:pt idx="251">
                  <c:v>0.0417481633</c:v>
                </c:pt>
                <c:pt idx="252">
                  <c:v>0.0417481633</c:v>
                </c:pt>
                <c:pt idx="253">
                  <c:v>0.0417481633</c:v>
                </c:pt>
                <c:pt idx="254">
                  <c:v>0.0417481633</c:v>
                </c:pt>
                <c:pt idx="255">
                  <c:v>0.0417481633</c:v>
                </c:pt>
                <c:pt idx="256">
                  <c:v>0.0417481633</c:v>
                </c:pt>
                <c:pt idx="257">
                  <c:v>0.0417481633</c:v>
                </c:pt>
                <c:pt idx="258">
                  <c:v>0.0417481633</c:v>
                </c:pt>
                <c:pt idx="259">
                  <c:v>0.0417481633</c:v>
                </c:pt>
                <c:pt idx="260">
                  <c:v>0.0417481633</c:v>
                </c:pt>
                <c:pt idx="261">
                  <c:v>0.0417481633</c:v>
                </c:pt>
                <c:pt idx="262">
                  <c:v>0.0417481633</c:v>
                </c:pt>
                <c:pt idx="263">
                  <c:v>0.0417481633</c:v>
                </c:pt>
                <c:pt idx="264">
                  <c:v>0.0417481633</c:v>
                </c:pt>
                <c:pt idx="265">
                  <c:v>0.0417481633</c:v>
                </c:pt>
                <c:pt idx="266">
                  <c:v>0.0417481633</c:v>
                </c:pt>
                <c:pt idx="267">
                  <c:v>0.0417481633</c:v>
                </c:pt>
                <c:pt idx="268">
                  <c:v>0.0417481633</c:v>
                </c:pt>
                <c:pt idx="269">
                  <c:v>0.0417481633</c:v>
                </c:pt>
                <c:pt idx="270">
                  <c:v>0.0417481633</c:v>
                </c:pt>
                <c:pt idx="271">
                  <c:v>0.0417494263</c:v>
                </c:pt>
                <c:pt idx="272">
                  <c:v>0.0420192663</c:v>
                </c:pt>
                <c:pt idx="273">
                  <c:v>0.0423492663</c:v>
                </c:pt>
                <c:pt idx="274">
                  <c:v>0.0426169463</c:v>
                </c:pt>
                <c:pt idx="275">
                  <c:v>0.0427924163</c:v>
                </c:pt>
                <c:pt idx="276">
                  <c:v>0.0429120463</c:v>
                </c:pt>
                <c:pt idx="277">
                  <c:v>0.0429195283</c:v>
                </c:pt>
                <c:pt idx="278">
                  <c:v>0.0429262523</c:v>
                </c:pt>
                <c:pt idx="279">
                  <c:v>0.0429262523</c:v>
                </c:pt>
                <c:pt idx="280">
                  <c:v>0.0429262523</c:v>
                </c:pt>
                <c:pt idx="281">
                  <c:v>0.0429262523</c:v>
                </c:pt>
                <c:pt idx="282">
                  <c:v>0.0429262523</c:v>
                </c:pt>
                <c:pt idx="283">
                  <c:v>0.0429262523</c:v>
                </c:pt>
                <c:pt idx="284">
                  <c:v>0.0429262523</c:v>
                </c:pt>
                <c:pt idx="285">
                  <c:v>0.0429262523</c:v>
                </c:pt>
                <c:pt idx="286">
                  <c:v>0.0429262523</c:v>
                </c:pt>
                <c:pt idx="287">
                  <c:v>0.0429262523</c:v>
                </c:pt>
                <c:pt idx="288">
                  <c:v>0.0429262523</c:v>
                </c:pt>
                <c:pt idx="289">
                  <c:v>0.0429262523</c:v>
                </c:pt>
                <c:pt idx="290">
                  <c:v>0.0429262523</c:v>
                </c:pt>
                <c:pt idx="291">
                  <c:v>0.04292663657</c:v>
                </c:pt>
                <c:pt idx="292">
                  <c:v>0.04320260657</c:v>
                </c:pt>
                <c:pt idx="293">
                  <c:v>0.04368473657</c:v>
                </c:pt>
                <c:pt idx="294">
                  <c:v>0.04389576657</c:v>
                </c:pt>
                <c:pt idx="295">
                  <c:v>0.04419496657</c:v>
                </c:pt>
                <c:pt idx="296">
                  <c:v>0.04447144657</c:v>
                </c:pt>
                <c:pt idx="297">
                  <c:v>0.04469444657</c:v>
                </c:pt>
                <c:pt idx="298">
                  <c:v>0.04486282657</c:v>
                </c:pt>
                <c:pt idx="299">
                  <c:v>0.04496106957</c:v>
                </c:pt>
                <c:pt idx="300">
                  <c:v>0.04496663797</c:v>
                </c:pt>
                <c:pt idx="301">
                  <c:v>0.04497082777</c:v>
                </c:pt>
                <c:pt idx="302">
                  <c:v>0.04497082777</c:v>
                </c:pt>
                <c:pt idx="303">
                  <c:v>0.04497082777</c:v>
                </c:pt>
                <c:pt idx="304">
                  <c:v>0.04497082777</c:v>
                </c:pt>
                <c:pt idx="305">
                  <c:v>0.04497082777</c:v>
                </c:pt>
                <c:pt idx="306">
                  <c:v>0.04497082777</c:v>
                </c:pt>
                <c:pt idx="307">
                  <c:v>0.04497082777</c:v>
                </c:pt>
                <c:pt idx="308">
                  <c:v>0.04497082777</c:v>
                </c:pt>
                <c:pt idx="309">
                  <c:v>0.04497082777</c:v>
                </c:pt>
                <c:pt idx="310">
                  <c:v>0.04497082777</c:v>
                </c:pt>
                <c:pt idx="311">
                  <c:v>0.04501603477</c:v>
                </c:pt>
                <c:pt idx="312">
                  <c:v>0.04566177477</c:v>
                </c:pt>
                <c:pt idx="313">
                  <c:v>0.04650405477</c:v>
                </c:pt>
                <c:pt idx="314">
                  <c:v>0.04740966477</c:v>
                </c:pt>
                <c:pt idx="315">
                  <c:v>0.04818577477</c:v>
                </c:pt>
                <c:pt idx="316">
                  <c:v>0.04883199477</c:v>
                </c:pt>
                <c:pt idx="317">
                  <c:v>0.04937562477</c:v>
                </c:pt>
                <c:pt idx="318">
                  <c:v>0.04988778477</c:v>
                </c:pt>
                <c:pt idx="319">
                  <c:v>0.05036486477</c:v>
                </c:pt>
                <c:pt idx="320">
                  <c:v>0.05096980477</c:v>
                </c:pt>
                <c:pt idx="321">
                  <c:v>0.05258890477</c:v>
                </c:pt>
                <c:pt idx="322">
                  <c:v>0.05445750477</c:v>
                </c:pt>
                <c:pt idx="323">
                  <c:v>0.05519650477</c:v>
                </c:pt>
                <c:pt idx="324">
                  <c:v>0.05574793477</c:v>
                </c:pt>
                <c:pt idx="325">
                  <c:v>0.05630853477</c:v>
                </c:pt>
                <c:pt idx="326">
                  <c:v>0.05685057477</c:v>
                </c:pt>
                <c:pt idx="327">
                  <c:v>0.05735710477</c:v>
                </c:pt>
                <c:pt idx="328">
                  <c:v>0.05785265477</c:v>
                </c:pt>
                <c:pt idx="329">
                  <c:v>0.05835045477</c:v>
                </c:pt>
                <c:pt idx="330">
                  <c:v>0.05886777477</c:v>
                </c:pt>
                <c:pt idx="331">
                  <c:v>0.05934630477</c:v>
                </c:pt>
                <c:pt idx="332">
                  <c:v>0.05979494477</c:v>
                </c:pt>
                <c:pt idx="333">
                  <c:v>0.06023084477</c:v>
                </c:pt>
                <c:pt idx="334">
                  <c:v>0.06063220477</c:v>
                </c:pt>
                <c:pt idx="335">
                  <c:v>0.06101757477</c:v>
                </c:pt>
                <c:pt idx="336">
                  <c:v>0.06143507477</c:v>
                </c:pt>
                <c:pt idx="337">
                  <c:v>0.06189019477</c:v>
                </c:pt>
                <c:pt idx="338">
                  <c:v>0.06234435477</c:v>
                </c:pt>
                <c:pt idx="339">
                  <c:v>0.06277369477</c:v>
                </c:pt>
                <c:pt idx="340">
                  <c:v>0.06335914477</c:v>
                </c:pt>
                <c:pt idx="341">
                  <c:v>0.06383566477</c:v>
                </c:pt>
                <c:pt idx="342">
                  <c:v>0.06403326477</c:v>
                </c:pt>
                <c:pt idx="343">
                  <c:v>0.06545806477</c:v>
                </c:pt>
                <c:pt idx="344">
                  <c:v>0.06679836477</c:v>
                </c:pt>
                <c:pt idx="345">
                  <c:v>0.06790176477</c:v>
                </c:pt>
                <c:pt idx="346">
                  <c:v>0.06870197477</c:v>
                </c:pt>
                <c:pt idx="347">
                  <c:v>0.06950601477</c:v>
                </c:pt>
                <c:pt idx="348">
                  <c:v>0.07006896477</c:v>
                </c:pt>
                <c:pt idx="349">
                  <c:v>0.07054489477</c:v>
                </c:pt>
                <c:pt idx="350">
                  <c:v>0.07087744477</c:v>
                </c:pt>
                <c:pt idx="351">
                  <c:v>0.07115906477</c:v>
                </c:pt>
                <c:pt idx="352">
                  <c:v>0.07143001477</c:v>
                </c:pt>
                <c:pt idx="353">
                  <c:v>0.07171536477</c:v>
                </c:pt>
                <c:pt idx="354">
                  <c:v>0.07201540477</c:v>
                </c:pt>
                <c:pt idx="355">
                  <c:v>0.07230541477</c:v>
                </c:pt>
                <c:pt idx="356">
                  <c:v>0.07258504477</c:v>
                </c:pt>
                <c:pt idx="357">
                  <c:v>0.07284876477</c:v>
                </c:pt>
                <c:pt idx="358">
                  <c:v>0.07311191477</c:v>
                </c:pt>
                <c:pt idx="359">
                  <c:v>0.07336247477</c:v>
                </c:pt>
                <c:pt idx="360">
                  <c:v>0.07367104477</c:v>
                </c:pt>
                <c:pt idx="361">
                  <c:v>0.07610334477</c:v>
                </c:pt>
                <c:pt idx="362">
                  <c:v>0.08034674477</c:v>
                </c:pt>
                <c:pt idx="363">
                  <c:v>0.08325554477</c:v>
                </c:pt>
                <c:pt idx="364">
                  <c:v>0.08547384477</c:v>
                </c:pt>
                <c:pt idx="365">
                  <c:v>0.08744844477</c:v>
                </c:pt>
                <c:pt idx="366">
                  <c:v>0.08880094477</c:v>
                </c:pt>
                <c:pt idx="367">
                  <c:v>0.08986014477</c:v>
                </c:pt>
                <c:pt idx="368">
                  <c:v>0.09058390477</c:v>
                </c:pt>
                <c:pt idx="369">
                  <c:v>0.09118335477</c:v>
                </c:pt>
                <c:pt idx="370">
                  <c:v>0.09167307477</c:v>
                </c:pt>
                <c:pt idx="371">
                  <c:v>0.09209718477</c:v>
                </c:pt>
                <c:pt idx="372">
                  <c:v>0.09247504477</c:v>
                </c:pt>
                <c:pt idx="373">
                  <c:v>0.09284044477</c:v>
                </c:pt>
                <c:pt idx="374">
                  <c:v>0.09320256477</c:v>
                </c:pt>
                <c:pt idx="375">
                  <c:v>0.09361758477</c:v>
                </c:pt>
                <c:pt idx="376">
                  <c:v>0.09410389477</c:v>
                </c:pt>
                <c:pt idx="377">
                  <c:v>0.09480825477</c:v>
                </c:pt>
                <c:pt idx="378">
                  <c:v>0.10429575477</c:v>
                </c:pt>
                <c:pt idx="379">
                  <c:v>0.11035075477</c:v>
                </c:pt>
                <c:pt idx="380">
                  <c:v>0.11451155477</c:v>
                </c:pt>
                <c:pt idx="381">
                  <c:v>0.11813985477</c:v>
                </c:pt>
                <c:pt idx="382">
                  <c:v>0.12107355477</c:v>
                </c:pt>
                <c:pt idx="383">
                  <c:v>0.12268645477</c:v>
                </c:pt>
                <c:pt idx="384">
                  <c:v>0.12399705477</c:v>
                </c:pt>
                <c:pt idx="385">
                  <c:v>0.12510595477</c:v>
                </c:pt>
                <c:pt idx="386">
                  <c:v>0.12584115477</c:v>
                </c:pt>
                <c:pt idx="387">
                  <c:v>0.12640815477</c:v>
                </c:pt>
                <c:pt idx="388">
                  <c:v>0.12689593477</c:v>
                </c:pt>
                <c:pt idx="389">
                  <c:v>0.12729164477</c:v>
                </c:pt>
                <c:pt idx="390">
                  <c:v>0.12760893477</c:v>
                </c:pt>
                <c:pt idx="391">
                  <c:v>0.12789454477</c:v>
                </c:pt>
                <c:pt idx="392">
                  <c:v>0.12815276477</c:v>
                </c:pt>
                <c:pt idx="393">
                  <c:v>0.12836174477</c:v>
                </c:pt>
                <c:pt idx="394">
                  <c:v>0.12836174477</c:v>
                </c:pt>
                <c:pt idx="395">
                  <c:v>0.12836174477</c:v>
                </c:pt>
                <c:pt idx="396">
                  <c:v>0.12836174477</c:v>
                </c:pt>
                <c:pt idx="397">
                  <c:v>0.12836174477</c:v>
                </c:pt>
                <c:pt idx="398">
                  <c:v>0.12836174477</c:v>
                </c:pt>
                <c:pt idx="399">
                  <c:v>0.12836174477</c:v>
                </c:pt>
                <c:pt idx="400">
                  <c:v>0.12836174477</c:v>
                </c:pt>
                <c:pt idx="401">
                  <c:v>0.12836174477</c:v>
                </c:pt>
                <c:pt idx="402">
                  <c:v>0.12836174477</c:v>
                </c:pt>
                <c:pt idx="403">
                  <c:v>0.12858334477</c:v>
                </c:pt>
                <c:pt idx="404">
                  <c:v>0.13636594477</c:v>
                </c:pt>
                <c:pt idx="405">
                  <c:v>0.14643194477</c:v>
                </c:pt>
                <c:pt idx="406">
                  <c:v>0.15313504477</c:v>
                </c:pt>
                <c:pt idx="407">
                  <c:v>0.15715764477</c:v>
                </c:pt>
                <c:pt idx="408">
                  <c:v>0.16012834477</c:v>
                </c:pt>
                <c:pt idx="409">
                  <c:v>0.16201784477</c:v>
                </c:pt>
                <c:pt idx="410">
                  <c:v>0.16338934477</c:v>
                </c:pt>
                <c:pt idx="411">
                  <c:v>0.16420856477</c:v>
                </c:pt>
                <c:pt idx="412">
                  <c:v>0.16499925477</c:v>
                </c:pt>
                <c:pt idx="413">
                  <c:v>0.16567535477</c:v>
                </c:pt>
                <c:pt idx="414">
                  <c:v>0.16620048477</c:v>
                </c:pt>
                <c:pt idx="415">
                  <c:v>0.16663446477</c:v>
                </c:pt>
                <c:pt idx="416">
                  <c:v>0.16699796477</c:v>
                </c:pt>
                <c:pt idx="417">
                  <c:v>0.16729493477</c:v>
                </c:pt>
                <c:pt idx="418">
                  <c:v>0.16756428477</c:v>
                </c:pt>
                <c:pt idx="419">
                  <c:v>0.16783876477</c:v>
                </c:pt>
                <c:pt idx="420">
                  <c:v>0.16811967477</c:v>
                </c:pt>
                <c:pt idx="421">
                  <c:v>0.16840661477</c:v>
                </c:pt>
                <c:pt idx="422">
                  <c:v>0.16871768477</c:v>
                </c:pt>
                <c:pt idx="423">
                  <c:v>0.16907430477</c:v>
                </c:pt>
                <c:pt idx="424">
                  <c:v>0.16944516477</c:v>
                </c:pt>
                <c:pt idx="425">
                  <c:v>0.16985097477</c:v>
                </c:pt>
                <c:pt idx="426">
                  <c:v>0.17035142477</c:v>
                </c:pt>
                <c:pt idx="427">
                  <c:v>0.17380452477</c:v>
                </c:pt>
                <c:pt idx="428">
                  <c:v>0.18466952477</c:v>
                </c:pt>
                <c:pt idx="429">
                  <c:v>0.19092842477</c:v>
                </c:pt>
                <c:pt idx="430">
                  <c:v>0.19484472477</c:v>
                </c:pt>
                <c:pt idx="431">
                  <c:v>0.19720402477</c:v>
                </c:pt>
                <c:pt idx="432">
                  <c:v>0.19862052477</c:v>
                </c:pt>
                <c:pt idx="433">
                  <c:v>0.19984622477</c:v>
                </c:pt>
                <c:pt idx="434">
                  <c:v>0.20093242477</c:v>
                </c:pt>
                <c:pt idx="435">
                  <c:v>0.20161587477</c:v>
                </c:pt>
                <c:pt idx="436">
                  <c:v>0.20225916477</c:v>
                </c:pt>
                <c:pt idx="437">
                  <c:v>0.20280048477</c:v>
                </c:pt>
                <c:pt idx="438">
                  <c:v>0.20323879477</c:v>
                </c:pt>
                <c:pt idx="439">
                  <c:v>0.20359703477</c:v>
                </c:pt>
                <c:pt idx="440">
                  <c:v>0.20391862477</c:v>
                </c:pt>
                <c:pt idx="441">
                  <c:v>0.20421767477</c:v>
                </c:pt>
                <c:pt idx="442">
                  <c:v>0.20448310477</c:v>
                </c:pt>
                <c:pt idx="443">
                  <c:v>0.20472681477</c:v>
                </c:pt>
                <c:pt idx="444">
                  <c:v>0.20495435477</c:v>
                </c:pt>
                <c:pt idx="445">
                  <c:v>0.20515602477</c:v>
                </c:pt>
                <c:pt idx="446">
                  <c:v>0.20535881477</c:v>
                </c:pt>
                <c:pt idx="447">
                  <c:v>0.20556605477</c:v>
                </c:pt>
                <c:pt idx="448">
                  <c:v>0.20580124477</c:v>
                </c:pt>
                <c:pt idx="449">
                  <c:v>0.20607081477</c:v>
                </c:pt>
                <c:pt idx="450">
                  <c:v>0.20634133477</c:v>
                </c:pt>
                <c:pt idx="451">
                  <c:v>0.20660167477</c:v>
                </c:pt>
                <c:pt idx="452">
                  <c:v>0.20686651477</c:v>
                </c:pt>
                <c:pt idx="453">
                  <c:v>0.20714979477</c:v>
                </c:pt>
                <c:pt idx="454">
                  <c:v>0.20747188477</c:v>
                </c:pt>
                <c:pt idx="455">
                  <c:v>0.20810446477</c:v>
                </c:pt>
                <c:pt idx="456">
                  <c:v>0.21255406477</c:v>
                </c:pt>
                <c:pt idx="457">
                  <c:v>0.21706156477</c:v>
                </c:pt>
                <c:pt idx="458">
                  <c:v>0.22063526477</c:v>
                </c:pt>
                <c:pt idx="459">
                  <c:v>0.22317036477</c:v>
                </c:pt>
                <c:pt idx="460">
                  <c:v>0.22488596477</c:v>
                </c:pt>
                <c:pt idx="461">
                  <c:v>0.22588726477</c:v>
                </c:pt>
                <c:pt idx="462">
                  <c:v>0.22693936477</c:v>
                </c:pt>
                <c:pt idx="463">
                  <c:v>0.22774600477</c:v>
                </c:pt>
                <c:pt idx="464">
                  <c:v>0.22841196477</c:v>
                </c:pt>
                <c:pt idx="465">
                  <c:v>0.22898754477</c:v>
                </c:pt>
                <c:pt idx="466">
                  <c:v>0.22949716477</c:v>
                </c:pt>
                <c:pt idx="467">
                  <c:v>0.22996490477</c:v>
                </c:pt>
                <c:pt idx="468">
                  <c:v>0.23043337477</c:v>
                </c:pt>
                <c:pt idx="469">
                  <c:v>0.23086844477</c:v>
                </c:pt>
                <c:pt idx="470">
                  <c:v>0.23127009477</c:v>
                </c:pt>
                <c:pt idx="471">
                  <c:v>0.23164444477</c:v>
                </c:pt>
                <c:pt idx="472">
                  <c:v>0.23199698477</c:v>
                </c:pt>
                <c:pt idx="473">
                  <c:v>0.23233054477</c:v>
                </c:pt>
                <c:pt idx="474">
                  <c:v>0.23264866477</c:v>
                </c:pt>
                <c:pt idx="475">
                  <c:v>0.23297271477</c:v>
                </c:pt>
                <c:pt idx="476">
                  <c:v>0.23330798477</c:v>
                </c:pt>
                <c:pt idx="477">
                  <c:v>0.23363385477</c:v>
                </c:pt>
                <c:pt idx="478">
                  <c:v>0.23396505477</c:v>
                </c:pt>
                <c:pt idx="479">
                  <c:v>0.23433177477</c:v>
                </c:pt>
                <c:pt idx="480">
                  <c:v>0.23484154477</c:v>
                </c:pt>
                <c:pt idx="481">
                  <c:v>0.23545081477</c:v>
                </c:pt>
                <c:pt idx="482">
                  <c:v>0.23746611477</c:v>
                </c:pt>
                <c:pt idx="483">
                  <c:v>0.24038151477</c:v>
                </c:pt>
                <c:pt idx="484">
                  <c:v>0.24142431477</c:v>
                </c:pt>
                <c:pt idx="485">
                  <c:v>0.24193897477</c:v>
                </c:pt>
                <c:pt idx="486">
                  <c:v>0.24242874477</c:v>
                </c:pt>
                <c:pt idx="487">
                  <c:v>0.24287624477</c:v>
                </c:pt>
                <c:pt idx="488">
                  <c:v>0.24329071477</c:v>
                </c:pt>
                <c:pt idx="489">
                  <c:v>0.24369458477</c:v>
                </c:pt>
                <c:pt idx="490">
                  <c:v>0.24409969477</c:v>
                </c:pt>
                <c:pt idx="491">
                  <c:v>0.24447636477</c:v>
                </c:pt>
                <c:pt idx="492">
                  <c:v>0.24483825477</c:v>
                </c:pt>
                <c:pt idx="493">
                  <c:v>0.24518545477</c:v>
                </c:pt>
                <c:pt idx="494">
                  <c:v>0.24549939477</c:v>
                </c:pt>
                <c:pt idx="495">
                  <c:v>0.24580343477</c:v>
                </c:pt>
                <c:pt idx="496">
                  <c:v>0.24618062477</c:v>
                </c:pt>
                <c:pt idx="497">
                  <c:v>0.24676692477</c:v>
                </c:pt>
                <c:pt idx="498">
                  <c:v>0.24891692477</c:v>
                </c:pt>
                <c:pt idx="499">
                  <c:v>0.25026862477</c:v>
                </c:pt>
                <c:pt idx="500">
                  <c:v>0.25088714477</c:v>
                </c:pt>
                <c:pt idx="501">
                  <c:v>0.25127912477</c:v>
                </c:pt>
                <c:pt idx="502">
                  <c:v>0.25162718477</c:v>
                </c:pt>
                <c:pt idx="503">
                  <c:v>0.25193870477</c:v>
                </c:pt>
                <c:pt idx="504">
                  <c:v>0.25222817477</c:v>
                </c:pt>
                <c:pt idx="505">
                  <c:v>0.25250032477</c:v>
                </c:pt>
                <c:pt idx="506">
                  <c:v>0.25276485477</c:v>
                </c:pt>
                <c:pt idx="507">
                  <c:v>0.25299911477</c:v>
                </c:pt>
                <c:pt idx="508">
                  <c:v>0.25319827477</c:v>
                </c:pt>
                <c:pt idx="509">
                  <c:v>0.25337513477</c:v>
                </c:pt>
                <c:pt idx="510">
                  <c:v>0.25337513477</c:v>
                </c:pt>
                <c:pt idx="511">
                  <c:v>0.25337513477</c:v>
                </c:pt>
                <c:pt idx="512">
                  <c:v>0.25337513477</c:v>
                </c:pt>
                <c:pt idx="513">
                  <c:v>0.25337513477</c:v>
                </c:pt>
                <c:pt idx="514">
                  <c:v>0.25337513477</c:v>
                </c:pt>
                <c:pt idx="515">
                  <c:v>0.25337513477</c:v>
                </c:pt>
                <c:pt idx="516">
                  <c:v>0.25337513477</c:v>
                </c:pt>
                <c:pt idx="517">
                  <c:v>0.25337513477</c:v>
                </c:pt>
                <c:pt idx="518">
                  <c:v>0.25337513477</c:v>
                </c:pt>
                <c:pt idx="519">
                  <c:v>0.25337513477</c:v>
                </c:pt>
                <c:pt idx="520">
                  <c:v>0.25406337477</c:v>
                </c:pt>
                <c:pt idx="521">
                  <c:v>0.25453214477</c:v>
                </c:pt>
                <c:pt idx="522">
                  <c:v>0.25493939477</c:v>
                </c:pt>
                <c:pt idx="523">
                  <c:v>0.25522743477</c:v>
                </c:pt>
                <c:pt idx="524">
                  <c:v>0.25540084477</c:v>
                </c:pt>
                <c:pt idx="525">
                  <c:v>0.25551125477</c:v>
                </c:pt>
                <c:pt idx="526">
                  <c:v>0.25551890047</c:v>
                </c:pt>
                <c:pt idx="527">
                  <c:v>0.25552494787</c:v>
                </c:pt>
                <c:pt idx="528">
                  <c:v>0.25552494787</c:v>
                </c:pt>
                <c:pt idx="529">
                  <c:v>0.25552494787</c:v>
                </c:pt>
                <c:pt idx="530">
                  <c:v>0.25552494787</c:v>
                </c:pt>
                <c:pt idx="531">
                  <c:v>0.25552494787</c:v>
                </c:pt>
                <c:pt idx="532">
                  <c:v>0.25552494787</c:v>
                </c:pt>
                <c:pt idx="533">
                  <c:v>0.25552494787</c:v>
                </c:pt>
                <c:pt idx="534">
                  <c:v>0.25552494787</c:v>
                </c:pt>
                <c:pt idx="535">
                  <c:v>0.25552494787</c:v>
                </c:pt>
                <c:pt idx="536">
                  <c:v>0.25552494787</c:v>
                </c:pt>
                <c:pt idx="537">
                  <c:v>0.25552494787</c:v>
                </c:pt>
                <c:pt idx="538">
                  <c:v>0.25552494787</c:v>
                </c:pt>
                <c:pt idx="539">
                  <c:v>0.25552494787</c:v>
                </c:pt>
                <c:pt idx="540">
                  <c:v>0.25552494787</c:v>
                </c:pt>
                <c:pt idx="541">
                  <c:v>0.25552494787</c:v>
                </c:pt>
                <c:pt idx="542">
                  <c:v>0.25552494787</c:v>
                </c:pt>
                <c:pt idx="543">
                  <c:v>0.25552506445</c:v>
                </c:pt>
                <c:pt idx="544">
                  <c:v>0.25557597245</c:v>
                </c:pt>
                <c:pt idx="545">
                  <c:v>0.25586481245</c:v>
                </c:pt>
                <c:pt idx="546">
                  <c:v>0.25618662245</c:v>
                </c:pt>
                <c:pt idx="547">
                  <c:v>0.25647699245</c:v>
                </c:pt>
                <c:pt idx="548">
                  <c:v>0.25668317245</c:v>
                </c:pt>
                <c:pt idx="549">
                  <c:v>0.25683369245</c:v>
                </c:pt>
                <c:pt idx="550">
                  <c:v>0.25694172245</c:v>
                </c:pt>
                <c:pt idx="551">
                  <c:v>0.25694923925</c:v>
                </c:pt>
                <c:pt idx="552">
                  <c:v>0.25694923925</c:v>
                </c:pt>
                <c:pt idx="553">
                  <c:v>0.25694923925</c:v>
                </c:pt>
                <c:pt idx="554">
                  <c:v>0.25694923925</c:v>
                </c:pt>
                <c:pt idx="555">
                  <c:v>0.25694923925</c:v>
                </c:pt>
                <c:pt idx="556">
                  <c:v>0.25694923925</c:v>
                </c:pt>
                <c:pt idx="557">
                  <c:v>0.25694923925</c:v>
                </c:pt>
                <c:pt idx="558">
                  <c:v>0.25694923925</c:v>
                </c:pt>
                <c:pt idx="559">
                  <c:v>0.25694923925</c:v>
                </c:pt>
                <c:pt idx="560">
                  <c:v>0.25694923925</c:v>
                </c:pt>
                <c:pt idx="561">
                  <c:v>0.25700952025</c:v>
                </c:pt>
                <c:pt idx="562">
                  <c:v>0.25750034025</c:v>
                </c:pt>
                <c:pt idx="563">
                  <c:v>0.25787778025</c:v>
                </c:pt>
                <c:pt idx="564">
                  <c:v>0.25816337025</c:v>
                </c:pt>
                <c:pt idx="565">
                  <c:v>0.25834952025</c:v>
                </c:pt>
                <c:pt idx="566">
                  <c:v>0.25847415025</c:v>
                </c:pt>
                <c:pt idx="567">
                  <c:v>0.25860915025</c:v>
                </c:pt>
                <c:pt idx="568">
                  <c:v>0.25877677025</c:v>
                </c:pt>
                <c:pt idx="569">
                  <c:v>0.25897369025</c:v>
                </c:pt>
                <c:pt idx="570">
                  <c:v>0.26146189025</c:v>
                </c:pt>
                <c:pt idx="571">
                  <c:v>0.26349899025</c:v>
                </c:pt>
                <c:pt idx="572">
                  <c:v>0.26456039025</c:v>
                </c:pt>
                <c:pt idx="573">
                  <c:v>0.26540132025</c:v>
                </c:pt>
                <c:pt idx="574">
                  <c:v>0.26608305025</c:v>
                </c:pt>
                <c:pt idx="575">
                  <c:v>0.26668127025</c:v>
                </c:pt>
                <c:pt idx="576">
                  <c:v>0.26731597025</c:v>
                </c:pt>
                <c:pt idx="577">
                  <c:v>0.26791931025</c:v>
                </c:pt>
                <c:pt idx="578">
                  <c:v>0.26846667025</c:v>
                </c:pt>
                <c:pt idx="579">
                  <c:v>0.26897448025</c:v>
                </c:pt>
                <c:pt idx="580">
                  <c:v>0.26947386025</c:v>
                </c:pt>
                <c:pt idx="581">
                  <c:v>0.26991850025</c:v>
                </c:pt>
                <c:pt idx="582">
                  <c:v>0.27033158025</c:v>
                </c:pt>
                <c:pt idx="583">
                  <c:v>0.27075687025</c:v>
                </c:pt>
                <c:pt idx="584">
                  <c:v>0.27121558025</c:v>
                </c:pt>
                <c:pt idx="585">
                  <c:v>0.27182066025</c:v>
                </c:pt>
                <c:pt idx="586">
                  <c:v>0.27274883025</c:v>
                </c:pt>
                <c:pt idx="587">
                  <c:v>0.27436403025</c:v>
                </c:pt>
                <c:pt idx="588">
                  <c:v>0.27722883025</c:v>
                </c:pt>
                <c:pt idx="589">
                  <c:v>0.27950273025</c:v>
                </c:pt>
                <c:pt idx="590">
                  <c:v>0.28146733025</c:v>
                </c:pt>
                <c:pt idx="591">
                  <c:v>0.28318373025</c:v>
                </c:pt>
                <c:pt idx="592">
                  <c:v>0.28462443025</c:v>
                </c:pt>
                <c:pt idx="593">
                  <c:v>0.28580043025</c:v>
                </c:pt>
                <c:pt idx="594">
                  <c:v>0.28673680025</c:v>
                </c:pt>
                <c:pt idx="595">
                  <c:v>0.28743034025</c:v>
                </c:pt>
                <c:pt idx="596">
                  <c:v>0.28797072025</c:v>
                </c:pt>
                <c:pt idx="597">
                  <c:v>0.28840667025</c:v>
                </c:pt>
                <c:pt idx="598">
                  <c:v>0.28881795025</c:v>
                </c:pt>
                <c:pt idx="599">
                  <c:v>0.28917646025</c:v>
                </c:pt>
                <c:pt idx="600">
                  <c:v>0.28950793025</c:v>
                </c:pt>
                <c:pt idx="601">
                  <c:v>0.28984226025</c:v>
                </c:pt>
                <c:pt idx="602">
                  <c:v>0.29014108025</c:v>
                </c:pt>
                <c:pt idx="603">
                  <c:v>0.29041053025</c:v>
                </c:pt>
                <c:pt idx="604">
                  <c:v>0.29066960025</c:v>
                </c:pt>
                <c:pt idx="605">
                  <c:v>0.29091420025</c:v>
                </c:pt>
                <c:pt idx="606">
                  <c:v>0.29114696025</c:v>
                </c:pt>
                <c:pt idx="607">
                  <c:v>0.29136862025</c:v>
                </c:pt>
                <c:pt idx="608">
                  <c:v>0.29158960025</c:v>
                </c:pt>
                <c:pt idx="609">
                  <c:v>0.29182832025</c:v>
                </c:pt>
                <c:pt idx="610">
                  <c:v>0.29207517025</c:v>
                </c:pt>
                <c:pt idx="611">
                  <c:v>0.29231799025</c:v>
                </c:pt>
                <c:pt idx="612">
                  <c:v>0.29255620025</c:v>
                </c:pt>
                <c:pt idx="613">
                  <c:v>0.29280294025</c:v>
                </c:pt>
                <c:pt idx="614">
                  <c:v>0.29308450025</c:v>
                </c:pt>
                <c:pt idx="615">
                  <c:v>0.29343387025</c:v>
                </c:pt>
                <c:pt idx="616">
                  <c:v>0.29456037025</c:v>
                </c:pt>
                <c:pt idx="617">
                  <c:v>0.29737677025</c:v>
                </c:pt>
                <c:pt idx="618">
                  <c:v>0.29882477025</c:v>
                </c:pt>
                <c:pt idx="619">
                  <c:v>0.29969984025</c:v>
                </c:pt>
                <c:pt idx="620">
                  <c:v>0.30029649025</c:v>
                </c:pt>
                <c:pt idx="621">
                  <c:v>0.30090433025</c:v>
                </c:pt>
                <c:pt idx="622">
                  <c:v>0.30139882025</c:v>
                </c:pt>
                <c:pt idx="623">
                  <c:v>0.30178198025</c:v>
                </c:pt>
                <c:pt idx="624">
                  <c:v>0.30209012025</c:v>
                </c:pt>
                <c:pt idx="625">
                  <c:v>0.30236377025</c:v>
                </c:pt>
                <c:pt idx="626">
                  <c:v>0.30264953025</c:v>
                </c:pt>
                <c:pt idx="627">
                  <c:v>0.30294076025</c:v>
                </c:pt>
                <c:pt idx="628">
                  <c:v>0.30323838025</c:v>
                </c:pt>
                <c:pt idx="629">
                  <c:v>0.30351974025</c:v>
                </c:pt>
                <c:pt idx="630">
                  <c:v>0.30378202025</c:v>
                </c:pt>
                <c:pt idx="631">
                  <c:v>0.30402436025</c:v>
                </c:pt>
                <c:pt idx="632">
                  <c:v>0.30425040025</c:v>
                </c:pt>
                <c:pt idx="633">
                  <c:v>0.30443342025</c:v>
                </c:pt>
                <c:pt idx="634">
                  <c:v>0.30449809525</c:v>
                </c:pt>
                <c:pt idx="635">
                  <c:v>0.30449809525</c:v>
                </c:pt>
                <c:pt idx="636">
                  <c:v>0.30449809525</c:v>
                </c:pt>
                <c:pt idx="637">
                  <c:v>0.30449809525</c:v>
                </c:pt>
                <c:pt idx="638">
                  <c:v>0.30449809525</c:v>
                </c:pt>
                <c:pt idx="639">
                  <c:v>0.30449809525</c:v>
                </c:pt>
                <c:pt idx="640">
                  <c:v>0.30449809525</c:v>
                </c:pt>
                <c:pt idx="641">
                  <c:v>0.30449809525</c:v>
                </c:pt>
                <c:pt idx="642">
                  <c:v>0.30449809525</c:v>
                </c:pt>
                <c:pt idx="643">
                  <c:v>0.30449809525</c:v>
                </c:pt>
                <c:pt idx="644">
                  <c:v>0.30449809525</c:v>
                </c:pt>
                <c:pt idx="645">
                  <c:v>0.30449809525</c:v>
                </c:pt>
                <c:pt idx="646">
                  <c:v>0.30449809525</c:v>
                </c:pt>
                <c:pt idx="647">
                  <c:v>0.30449809525</c:v>
                </c:pt>
                <c:pt idx="648">
                  <c:v>0.30449809525</c:v>
                </c:pt>
                <c:pt idx="649">
                  <c:v>0.30449809525</c:v>
                </c:pt>
                <c:pt idx="650">
                  <c:v>0.30449809525</c:v>
                </c:pt>
                <c:pt idx="651">
                  <c:v>0.30449809525</c:v>
                </c:pt>
                <c:pt idx="652">
                  <c:v>0.30449809525</c:v>
                </c:pt>
                <c:pt idx="653">
                  <c:v>0.30449809525</c:v>
                </c:pt>
                <c:pt idx="654">
                  <c:v>0.30450466005</c:v>
                </c:pt>
                <c:pt idx="655">
                  <c:v>0.30593796005</c:v>
                </c:pt>
                <c:pt idx="656">
                  <c:v>0.30690434005</c:v>
                </c:pt>
                <c:pt idx="657">
                  <c:v>0.30757943005</c:v>
                </c:pt>
                <c:pt idx="658">
                  <c:v>0.30810986005</c:v>
                </c:pt>
                <c:pt idx="659">
                  <c:v>0.30855083005</c:v>
                </c:pt>
                <c:pt idx="660">
                  <c:v>0.30897557005</c:v>
                </c:pt>
                <c:pt idx="661">
                  <c:v>0.30941520005</c:v>
                </c:pt>
                <c:pt idx="662">
                  <c:v>0.30986849005</c:v>
                </c:pt>
                <c:pt idx="663">
                  <c:v>0.31031740005</c:v>
                </c:pt>
                <c:pt idx="664">
                  <c:v>0.31072589005</c:v>
                </c:pt>
                <c:pt idx="665">
                  <c:v>0.31111000005</c:v>
                </c:pt>
                <c:pt idx="666">
                  <c:v>0.31150633005</c:v>
                </c:pt>
                <c:pt idx="667">
                  <c:v>0.31217312005</c:v>
                </c:pt>
                <c:pt idx="668">
                  <c:v>0.31585452005</c:v>
                </c:pt>
                <c:pt idx="669">
                  <c:v>0.31816672005</c:v>
                </c:pt>
                <c:pt idx="670">
                  <c:v>0.31948852005</c:v>
                </c:pt>
                <c:pt idx="671">
                  <c:v>0.32027162005</c:v>
                </c:pt>
                <c:pt idx="672">
                  <c:v>0.32102045005</c:v>
                </c:pt>
                <c:pt idx="673">
                  <c:v>0.32195768005</c:v>
                </c:pt>
                <c:pt idx="674">
                  <c:v>0.32358958005</c:v>
                </c:pt>
                <c:pt idx="675">
                  <c:v>0.32643698005</c:v>
                </c:pt>
                <c:pt idx="676">
                  <c:v>0.32781628005</c:v>
                </c:pt>
                <c:pt idx="677">
                  <c:v>0.32895388005</c:v>
                </c:pt>
                <c:pt idx="678">
                  <c:v>0.33023688005</c:v>
                </c:pt>
                <c:pt idx="679">
                  <c:v>0.33163868005</c:v>
                </c:pt>
                <c:pt idx="680">
                  <c:v>0.33295868005</c:v>
                </c:pt>
                <c:pt idx="681">
                  <c:v>0.33380601005</c:v>
                </c:pt>
                <c:pt idx="682">
                  <c:v>0.33424166005</c:v>
                </c:pt>
                <c:pt idx="683">
                  <c:v>0.33466712005</c:v>
                </c:pt>
                <c:pt idx="684">
                  <c:v>0.33502405005</c:v>
                </c:pt>
                <c:pt idx="685">
                  <c:v>0.33534681005</c:v>
                </c:pt>
                <c:pt idx="686">
                  <c:v>0.33564161005</c:v>
                </c:pt>
                <c:pt idx="687">
                  <c:v>0.33589072005</c:v>
                </c:pt>
                <c:pt idx="688">
                  <c:v>0.33614030005</c:v>
                </c:pt>
                <c:pt idx="689">
                  <c:v>0.33614030005</c:v>
                </c:pt>
                <c:pt idx="690">
                  <c:v>0.33614030005</c:v>
                </c:pt>
                <c:pt idx="691">
                  <c:v>0.34037460005</c:v>
                </c:pt>
                <c:pt idx="692">
                  <c:v>0.34890050005</c:v>
                </c:pt>
                <c:pt idx="693">
                  <c:v>0.35286670005</c:v>
                </c:pt>
                <c:pt idx="694">
                  <c:v>0.35676330005</c:v>
                </c:pt>
                <c:pt idx="695">
                  <c:v>0.35878510005</c:v>
                </c:pt>
                <c:pt idx="696">
                  <c:v>0.36026290005</c:v>
                </c:pt>
                <c:pt idx="697">
                  <c:v>0.36129290005</c:v>
                </c:pt>
                <c:pt idx="698">
                  <c:v>0.36207860005</c:v>
                </c:pt>
                <c:pt idx="699">
                  <c:v>0.36273104005</c:v>
                </c:pt>
                <c:pt idx="700">
                  <c:v>0.36330281005</c:v>
                </c:pt>
                <c:pt idx="701">
                  <c:v>0.36379607005</c:v>
                </c:pt>
                <c:pt idx="702">
                  <c:v>0.36417917005</c:v>
                </c:pt>
                <c:pt idx="703">
                  <c:v>0.36448048005</c:v>
                </c:pt>
                <c:pt idx="704">
                  <c:v>0.36473659005</c:v>
                </c:pt>
                <c:pt idx="705">
                  <c:v>0.36496345005</c:v>
                </c:pt>
                <c:pt idx="706">
                  <c:v>0.36518711005</c:v>
                </c:pt>
                <c:pt idx="707">
                  <c:v>0.36542888005</c:v>
                </c:pt>
                <c:pt idx="708">
                  <c:v>0.36567565005</c:v>
                </c:pt>
                <c:pt idx="709">
                  <c:v>0.36590535005</c:v>
                </c:pt>
                <c:pt idx="710">
                  <c:v>0.36612228005</c:v>
                </c:pt>
                <c:pt idx="711">
                  <c:v>0.36631704005</c:v>
                </c:pt>
                <c:pt idx="712">
                  <c:v>0.36631704005</c:v>
                </c:pt>
                <c:pt idx="713">
                  <c:v>0.36631704005</c:v>
                </c:pt>
                <c:pt idx="714">
                  <c:v>0.36631704005</c:v>
                </c:pt>
                <c:pt idx="715">
                  <c:v>0.36631704005</c:v>
                </c:pt>
                <c:pt idx="716">
                  <c:v>0.36631704005</c:v>
                </c:pt>
                <c:pt idx="717">
                  <c:v>0.36631704005</c:v>
                </c:pt>
                <c:pt idx="718">
                  <c:v>0.36631704005</c:v>
                </c:pt>
                <c:pt idx="719">
                  <c:v>0.36631704005</c:v>
                </c:pt>
                <c:pt idx="720">
                  <c:v>0.36716974005</c:v>
                </c:pt>
                <c:pt idx="721">
                  <c:v>0.36760494005</c:v>
                </c:pt>
                <c:pt idx="722">
                  <c:v>0.36906524005</c:v>
                </c:pt>
                <c:pt idx="723">
                  <c:v>0.36997387005</c:v>
                </c:pt>
                <c:pt idx="724">
                  <c:v>0.37088261005</c:v>
                </c:pt>
                <c:pt idx="725">
                  <c:v>0.37114582005</c:v>
                </c:pt>
                <c:pt idx="726">
                  <c:v>0.37150598005</c:v>
                </c:pt>
                <c:pt idx="727">
                  <c:v>0.37184738005</c:v>
                </c:pt>
                <c:pt idx="728">
                  <c:v>0.37209675005</c:v>
                </c:pt>
                <c:pt idx="729">
                  <c:v>0.37226784005</c:v>
                </c:pt>
                <c:pt idx="730">
                  <c:v>0.37236753905</c:v>
                </c:pt>
                <c:pt idx="731">
                  <c:v>0.37237306565</c:v>
                </c:pt>
                <c:pt idx="732">
                  <c:v>0.37237941045</c:v>
                </c:pt>
                <c:pt idx="733">
                  <c:v>0.37237941045</c:v>
                </c:pt>
                <c:pt idx="734">
                  <c:v>0.37237941045</c:v>
                </c:pt>
                <c:pt idx="735">
                  <c:v>0.37237941045</c:v>
                </c:pt>
                <c:pt idx="736">
                  <c:v>0.37237941045</c:v>
                </c:pt>
                <c:pt idx="737">
                  <c:v>0.37237941045</c:v>
                </c:pt>
                <c:pt idx="738">
                  <c:v>0.37237941045</c:v>
                </c:pt>
                <c:pt idx="739">
                  <c:v>0.37237941045</c:v>
                </c:pt>
                <c:pt idx="740">
                  <c:v>0.37259214045</c:v>
                </c:pt>
                <c:pt idx="741">
                  <c:v>0.37528744045</c:v>
                </c:pt>
                <c:pt idx="742">
                  <c:v>0.37896304045</c:v>
                </c:pt>
                <c:pt idx="743">
                  <c:v>0.38136274045</c:v>
                </c:pt>
                <c:pt idx="744">
                  <c:v>0.38225229045</c:v>
                </c:pt>
                <c:pt idx="745">
                  <c:v>0.38305038045</c:v>
                </c:pt>
                <c:pt idx="746">
                  <c:v>0.38385500045</c:v>
                </c:pt>
                <c:pt idx="747">
                  <c:v>0.38450864045</c:v>
                </c:pt>
                <c:pt idx="748">
                  <c:v>0.38507429045</c:v>
                </c:pt>
                <c:pt idx="749">
                  <c:v>0.38558598045</c:v>
                </c:pt>
                <c:pt idx="750">
                  <c:v>0.38606832045</c:v>
                </c:pt>
                <c:pt idx="751">
                  <c:v>0.38652899045</c:v>
                </c:pt>
                <c:pt idx="752">
                  <c:v>0.38695635045</c:v>
                </c:pt>
                <c:pt idx="753">
                  <c:v>0.38734782045</c:v>
                </c:pt>
                <c:pt idx="754">
                  <c:v>0.38771506045</c:v>
                </c:pt>
                <c:pt idx="755">
                  <c:v>0.38804916045</c:v>
                </c:pt>
                <c:pt idx="756">
                  <c:v>0.38838419045</c:v>
                </c:pt>
                <c:pt idx="757">
                  <c:v>0.38873831045</c:v>
                </c:pt>
                <c:pt idx="758">
                  <c:v>0.38919144045</c:v>
                </c:pt>
                <c:pt idx="759">
                  <c:v>0.38959051045</c:v>
                </c:pt>
                <c:pt idx="760">
                  <c:v>0.38993726045</c:v>
                </c:pt>
                <c:pt idx="761">
                  <c:v>0.39043701045</c:v>
                </c:pt>
                <c:pt idx="762">
                  <c:v>0.39098440045</c:v>
                </c:pt>
                <c:pt idx="763">
                  <c:v>0.39149993045</c:v>
                </c:pt>
                <c:pt idx="764">
                  <c:v>0.39196409045</c:v>
                </c:pt>
                <c:pt idx="765">
                  <c:v>0.39238710045</c:v>
                </c:pt>
                <c:pt idx="766">
                  <c:v>0.39278290045</c:v>
                </c:pt>
                <c:pt idx="767">
                  <c:v>0.39315382045</c:v>
                </c:pt>
                <c:pt idx="768">
                  <c:v>0.39349761045</c:v>
                </c:pt>
                <c:pt idx="769">
                  <c:v>0.39378490045</c:v>
                </c:pt>
                <c:pt idx="770">
                  <c:v>0.39378490045</c:v>
                </c:pt>
                <c:pt idx="771">
                  <c:v>0.39378503418</c:v>
                </c:pt>
                <c:pt idx="772">
                  <c:v>0.39378555132</c:v>
                </c:pt>
                <c:pt idx="773">
                  <c:v>0.39378585162</c:v>
                </c:pt>
                <c:pt idx="774">
                  <c:v>0.393785942892</c:v>
                </c:pt>
                <c:pt idx="775">
                  <c:v>0.393785942892</c:v>
                </c:pt>
                <c:pt idx="776">
                  <c:v>0.393785942892</c:v>
                </c:pt>
                <c:pt idx="777">
                  <c:v>0.393785942892</c:v>
                </c:pt>
                <c:pt idx="778">
                  <c:v>0.393785942892</c:v>
                </c:pt>
                <c:pt idx="779">
                  <c:v>0.393785942892</c:v>
                </c:pt>
                <c:pt idx="780">
                  <c:v>0.393785942892</c:v>
                </c:pt>
                <c:pt idx="781">
                  <c:v>0.393785942892</c:v>
                </c:pt>
                <c:pt idx="782">
                  <c:v>0.393785942892</c:v>
                </c:pt>
                <c:pt idx="783">
                  <c:v>0.395283642892</c:v>
                </c:pt>
                <c:pt idx="784">
                  <c:v>0.396962642892</c:v>
                </c:pt>
                <c:pt idx="785">
                  <c:v>0.398095442892</c:v>
                </c:pt>
                <c:pt idx="786">
                  <c:v>0.398667472892</c:v>
                </c:pt>
                <c:pt idx="787">
                  <c:v>0.399203132892</c:v>
                </c:pt>
                <c:pt idx="788">
                  <c:v>0.399654332892</c:v>
                </c:pt>
                <c:pt idx="789">
                  <c:v>0.400045802892</c:v>
                </c:pt>
                <c:pt idx="790">
                  <c:v>0.400440242892</c:v>
                </c:pt>
                <c:pt idx="791">
                  <c:v>0.400440312451</c:v>
                </c:pt>
                <c:pt idx="792">
                  <c:v>0.400528892451</c:v>
                </c:pt>
                <c:pt idx="793">
                  <c:v>0.401850592451</c:v>
                </c:pt>
                <c:pt idx="794">
                  <c:v>0.402790712451</c:v>
                </c:pt>
                <c:pt idx="795">
                  <c:v>0.403302832451</c:v>
                </c:pt>
                <c:pt idx="796">
                  <c:v>0.403697252451</c:v>
                </c:pt>
                <c:pt idx="797">
                  <c:v>0.404027802451</c:v>
                </c:pt>
                <c:pt idx="798">
                  <c:v>0.404320882451</c:v>
                </c:pt>
                <c:pt idx="799">
                  <c:v>0.404605992451</c:v>
                </c:pt>
                <c:pt idx="800">
                  <c:v>0.404896712451</c:v>
                </c:pt>
                <c:pt idx="801">
                  <c:v>0.405190242451</c:v>
                </c:pt>
                <c:pt idx="802">
                  <c:v>0.405468782451</c:v>
                </c:pt>
                <c:pt idx="803">
                  <c:v>0.405745542451</c:v>
                </c:pt>
                <c:pt idx="804">
                  <c:v>0.406010552451</c:v>
                </c:pt>
                <c:pt idx="805">
                  <c:v>0.406263272451</c:v>
                </c:pt>
                <c:pt idx="806">
                  <c:v>0.406492742451</c:v>
                </c:pt>
                <c:pt idx="807">
                  <c:v>0.406706842451</c:v>
                </c:pt>
                <c:pt idx="808">
                  <c:v>0.406776650451</c:v>
                </c:pt>
                <c:pt idx="809">
                  <c:v>0.406776650451</c:v>
                </c:pt>
                <c:pt idx="810">
                  <c:v>0.406776650451</c:v>
                </c:pt>
                <c:pt idx="811">
                  <c:v>0.406776650451</c:v>
                </c:pt>
                <c:pt idx="812">
                  <c:v>0.407222180451</c:v>
                </c:pt>
                <c:pt idx="813">
                  <c:v>0.408562180451</c:v>
                </c:pt>
                <c:pt idx="814">
                  <c:v>0.409882280451</c:v>
                </c:pt>
                <c:pt idx="815">
                  <c:v>0.410923580451</c:v>
                </c:pt>
                <c:pt idx="816">
                  <c:v>0.411580420451</c:v>
                </c:pt>
                <c:pt idx="817">
                  <c:v>0.412016890451</c:v>
                </c:pt>
                <c:pt idx="818">
                  <c:v>0.412498800451</c:v>
                </c:pt>
                <c:pt idx="819">
                  <c:v>0.412885180451</c:v>
                </c:pt>
                <c:pt idx="820">
                  <c:v>0.413221570451</c:v>
                </c:pt>
                <c:pt idx="821">
                  <c:v>0.413540030451</c:v>
                </c:pt>
                <c:pt idx="822">
                  <c:v>0.413827810451</c:v>
                </c:pt>
                <c:pt idx="823">
                  <c:v>0.414096700451</c:v>
                </c:pt>
                <c:pt idx="824">
                  <c:v>0.414363140451</c:v>
                </c:pt>
                <c:pt idx="825">
                  <c:v>0.414619760451</c:v>
                </c:pt>
                <c:pt idx="826">
                  <c:v>0.414848840451</c:v>
                </c:pt>
                <c:pt idx="827">
                  <c:v>0.415057040451</c:v>
                </c:pt>
                <c:pt idx="828">
                  <c:v>0.415261670451</c:v>
                </c:pt>
                <c:pt idx="829">
                  <c:v>0.415468130451</c:v>
                </c:pt>
                <c:pt idx="830">
                  <c:v>0.415888460451</c:v>
                </c:pt>
                <c:pt idx="831">
                  <c:v>0.419240360451</c:v>
                </c:pt>
                <c:pt idx="832">
                  <c:v>0.421416960451</c:v>
                </c:pt>
                <c:pt idx="833">
                  <c:v>0.422482160451</c:v>
                </c:pt>
                <c:pt idx="834">
                  <c:v>0.422936920451</c:v>
                </c:pt>
                <c:pt idx="835">
                  <c:v>0.423406020451</c:v>
                </c:pt>
                <c:pt idx="836">
                  <c:v>0.423801840451</c:v>
                </c:pt>
                <c:pt idx="837">
                  <c:v>0.424124710451</c:v>
                </c:pt>
                <c:pt idx="838">
                  <c:v>0.424416510451</c:v>
                </c:pt>
                <c:pt idx="839">
                  <c:v>0.424700620451</c:v>
                </c:pt>
                <c:pt idx="840">
                  <c:v>0.424985660451</c:v>
                </c:pt>
                <c:pt idx="841">
                  <c:v>0.425267550451</c:v>
                </c:pt>
                <c:pt idx="842">
                  <c:v>0.425546150451</c:v>
                </c:pt>
                <c:pt idx="843">
                  <c:v>0.425803080451</c:v>
                </c:pt>
                <c:pt idx="844">
                  <c:v>0.426060870451</c:v>
                </c:pt>
                <c:pt idx="845">
                  <c:v>0.426367440451</c:v>
                </c:pt>
                <c:pt idx="846">
                  <c:v>0.426780440451</c:v>
                </c:pt>
                <c:pt idx="847">
                  <c:v>0.427810340451</c:v>
                </c:pt>
                <c:pt idx="848">
                  <c:v>0.430294340451</c:v>
                </c:pt>
                <c:pt idx="849">
                  <c:v>0.432616740451</c:v>
                </c:pt>
                <c:pt idx="850">
                  <c:v>0.433943240451</c:v>
                </c:pt>
                <c:pt idx="851">
                  <c:v>0.434608560451</c:v>
                </c:pt>
                <c:pt idx="852">
                  <c:v>0.435040850451</c:v>
                </c:pt>
                <c:pt idx="853">
                  <c:v>0.435510400451</c:v>
                </c:pt>
                <c:pt idx="854">
                  <c:v>0.435880020451</c:v>
                </c:pt>
                <c:pt idx="855">
                  <c:v>0.436191210451</c:v>
                </c:pt>
                <c:pt idx="856">
                  <c:v>0.436477040451</c:v>
                </c:pt>
                <c:pt idx="857">
                  <c:v>0.436739970451</c:v>
                </c:pt>
                <c:pt idx="858">
                  <c:v>0.436966470451</c:v>
                </c:pt>
                <c:pt idx="859">
                  <c:v>0.437183920451</c:v>
                </c:pt>
                <c:pt idx="860">
                  <c:v>0.437390290451</c:v>
                </c:pt>
                <c:pt idx="861">
                  <c:v>0.437589210451</c:v>
                </c:pt>
                <c:pt idx="862">
                  <c:v>0.437775970451</c:v>
                </c:pt>
                <c:pt idx="863">
                  <c:v>0.437952880451</c:v>
                </c:pt>
                <c:pt idx="864">
                  <c:v>0.438118280451</c:v>
                </c:pt>
                <c:pt idx="865">
                  <c:v>0.438118280451</c:v>
                </c:pt>
                <c:pt idx="866">
                  <c:v>0.438118280451</c:v>
                </c:pt>
                <c:pt idx="867">
                  <c:v>0.438118280451</c:v>
                </c:pt>
                <c:pt idx="868">
                  <c:v>0.438118280451</c:v>
                </c:pt>
                <c:pt idx="869">
                  <c:v>0.438118280451</c:v>
                </c:pt>
                <c:pt idx="870">
                  <c:v>0.438118280451</c:v>
                </c:pt>
                <c:pt idx="871">
                  <c:v>0.438118280451</c:v>
                </c:pt>
                <c:pt idx="872">
                  <c:v>0.438118280451</c:v>
                </c:pt>
                <c:pt idx="873">
                  <c:v>0.438118280451</c:v>
                </c:pt>
                <c:pt idx="874">
                  <c:v>0.438118280451</c:v>
                </c:pt>
                <c:pt idx="875">
                  <c:v>0.438118280451</c:v>
                </c:pt>
                <c:pt idx="876">
                  <c:v>0.438118280451</c:v>
                </c:pt>
                <c:pt idx="877">
                  <c:v>0.438118280451</c:v>
                </c:pt>
                <c:pt idx="878">
                  <c:v>0.438118280451</c:v>
                </c:pt>
                <c:pt idx="879">
                  <c:v>0.438118280451</c:v>
                </c:pt>
                <c:pt idx="880">
                  <c:v>0.438118280451</c:v>
                </c:pt>
                <c:pt idx="881">
                  <c:v>0.438118280451</c:v>
                </c:pt>
                <c:pt idx="882">
                  <c:v>0.438118280451</c:v>
                </c:pt>
                <c:pt idx="883">
                  <c:v>0.438118280451</c:v>
                </c:pt>
                <c:pt idx="884">
                  <c:v>0.438118280451</c:v>
                </c:pt>
                <c:pt idx="885">
                  <c:v>0.438118280451</c:v>
                </c:pt>
                <c:pt idx="886">
                  <c:v>0.438118280451</c:v>
                </c:pt>
                <c:pt idx="887">
                  <c:v>0.438118280451</c:v>
                </c:pt>
                <c:pt idx="888">
                  <c:v>0.438118280451</c:v>
                </c:pt>
                <c:pt idx="889">
                  <c:v>0.438118280451</c:v>
                </c:pt>
                <c:pt idx="890">
                  <c:v>0.438118280451</c:v>
                </c:pt>
                <c:pt idx="891">
                  <c:v>0.438118280451</c:v>
                </c:pt>
                <c:pt idx="892">
                  <c:v>0.438398730451</c:v>
                </c:pt>
                <c:pt idx="893">
                  <c:v>0.438824700451</c:v>
                </c:pt>
                <c:pt idx="894">
                  <c:v>0.439128540451</c:v>
                </c:pt>
                <c:pt idx="895">
                  <c:v>0.439349320451</c:v>
                </c:pt>
                <c:pt idx="896">
                  <c:v>0.439469840451</c:v>
                </c:pt>
                <c:pt idx="897">
                  <c:v>0.439476454451</c:v>
                </c:pt>
                <c:pt idx="898">
                  <c:v>0.439486038551</c:v>
                </c:pt>
                <c:pt idx="899">
                  <c:v>0.439493241651</c:v>
                </c:pt>
                <c:pt idx="900">
                  <c:v>0.439493241651</c:v>
                </c:pt>
                <c:pt idx="901">
                  <c:v>0.439493241651</c:v>
                </c:pt>
                <c:pt idx="902">
                  <c:v>0.439493241651</c:v>
                </c:pt>
                <c:pt idx="903">
                  <c:v>0.439493241651</c:v>
                </c:pt>
                <c:pt idx="904">
                  <c:v>0.439493832881</c:v>
                </c:pt>
                <c:pt idx="905">
                  <c:v>0.439494216041</c:v>
                </c:pt>
                <c:pt idx="906">
                  <c:v>0.439494243078</c:v>
                </c:pt>
                <c:pt idx="907">
                  <c:v>0.439494243078</c:v>
                </c:pt>
                <c:pt idx="908">
                  <c:v>0.439494243078</c:v>
                </c:pt>
                <c:pt idx="909">
                  <c:v>0.439494243078</c:v>
                </c:pt>
                <c:pt idx="910">
                  <c:v>0.439494243078</c:v>
                </c:pt>
                <c:pt idx="911">
                  <c:v>0.439494243078</c:v>
                </c:pt>
                <c:pt idx="912">
                  <c:v>0.439494243078</c:v>
                </c:pt>
                <c:pt idx="913">
                  <c:v>0.440220463078</c:v>
                </c:pt>
                <c:pt idx="914">
                  <c:v>0.441061903078</c:v>
                </c:pt>
                <c:pt idx="915">
                  <c:v>0.442039543078</c:v>
                </c:pt>
                <c:pt idx="916">
                  <c:v>0.442800583078</c:v>
                </c:pt>
                <c:pt idx="917">
                  <c:v>0.443361333078</c:v>
                </c:pt>
                <c:pt idx="918">
                  <c:v>0.443808443078</c:v>
                </c:pt>
                <c:pt idx="919">
                  <c:v>0.444238643078</c:v>
                </c:pt>
                <c:pt idx="920">
                  <c:v>0.444663133078</c:v>
                </c:pt>
                <c:pt idx="921">
                  <c:v>0.445106483078</c:v>
                </c:pt>
                <c:pt idx="922">
                  <c:v>0.445549803078</c:v>
                </c:pt>
                <c:pt idx="923">
                  <c:v>0.445963603078</c:v>
                </c:pt>
                <c:pt idx="924">
                  <c:v>0.446347103078</c:v>
                </c:pt>
                <c:pt idx="925">
                  <c:v>0.446691263078</c:v>
                </c:pt>
                <c:pt idx="926">
                  <c:v>0.447007043078</c:v>
                </c:pt>
                <c:pt idx="927">
                  <c:v>0.447340823078</c:v>
                </c:pt>
                <c:pt idx="928">
                  <c:v>0.448057323078</c:v>
                </c:pt>
                <c:pt idx="929">
                  <c:v>0.450193923078</c:v>
                </c:pt>
                <c:pt idx="930">
                  <c:v>0.452664223078</c:v>
                </c:pt>
                <c:pt idx="931">
                  <c:v>0.454231523078</c:v>
                </c:pt>
                <c:pt idx="932">
                  <c:v>0.455133073078</c:v>
                </c:pt>
                <c:pt idx="933">
                  <c:v>0.455770613078</c:v>
                </c:pt>
                <c:pt idx="934">
                  <c:v>0.456305983078</c:v>
                </c:pt>
                <c:pt idx="935">
                  <c:v>0.456840103078</c:v>
                </c:pt>
                <c:pt idx="936">
                  <c:v>0.457228143078</c:v>
                </c:pt>
                <c:pt idx="937">
                  <c:v>0.457525773078</c:v>
                </c:pt>
                <c:pt idx="938">
                  <c:v>0.457805703078</c:v>
                </c:pt>
                <c:pt idx="939">
                  <c:v>0.458063143078</c:v>
                </c:pt>
                <c:pt idx="940">
                  <c:v>0.458280233078</c:v>
                </c:pt>
                <c:pt idx="941">
                  <c:v>0.458471963078</c:v>
                </c:pt>
                <c:pt idx="942">
                  <c:v>0.458658203078</c:v>
                </c:pt>
                <c:pt idx="943">
                  <c:v>0.458658203078</c:v>
                </c:pt>
                <c:pt idx="944">
                  <c:v>0.458658203078</c:v>
                </c:pt>
                <c:pt idx="945">
                  <c:v>0.458658203078</c:v>
                </c:pt>
                <c:pt idx="946">
                  <c:v>0.458658203078</c:v>
                </c:pt>
                <c:pt idx="947">
                  <c:v>0.458658203078</c:v>
                </c:pt>
                <c:pt idx="948">
                  <c:v>0.458658203078</c:v>
                </c:pt>
                <c:pt idx="949">
                  <c:v>0.458658203078</c:v>
                </c:pt>
                <c:pt idx="950">
                  <c:v>0.458658203078</c:v>
                </c:pt>
                <c:pt idx="951">
                  <c:v>0.458658203078</c:v>
                </c:pt>
                <c:pt idx="952">
                  <c:v>0.458658203078</c:v>
                </c:pt>
                <c:pt idx="953">
                  <c:v>0.458658203078</c:v>
                </c:pt>
                <c:pt idx="954">
                  <c:v>0.458658203078</c:v>
                </c:pt>
                <c:pt idx="955">
                  <c:v>0.458660277278</c:v>
                </c:pt>
                <c:pt idx="956">
                  <c:v>0.458947887278</c:v>
                </c:pt>
                <c:pt idx="957">
                  <c:v>0.459807157278</c:v>
                </c:pt>
                <c:pt idx="958">
                  <c:v>0.460384907278</c:v>
                </c:pt>
                <c:pt idx="959">
                  <c:v>0.460943057278</c:v>
                </c:pt>
                <c:pt idx="960">
                  <c:v>0.461323897278</c:v>
                </c:pt>
                <c:pt idx="961">
                  <c:v>0.461615087278</c:v>
                </c:pt>
                <c:pt idx="962">
                  <c:v>0.461878317278</c:v>
                </c:pt>
                <c:pt idx="963">
                  <c:v>0.462142757278</c:v>
                </c:pt>
                <c:pt idx="964">
                  <c:v>0.462435547278</c:v>
                </c:pt>
                <c:pt idx="965">
                  <c:v>0.462777587278</c:v>
                </c:pt>
                <c:pt idx="966">
                  <c:v>0.463247197278</c:v>
                </c:pt>
                <c:pt idx="967">
                  <c:v>0.464598397278</c:v>
                </c:pt>
                <c:pt idx="968">
                  <c:v>0.470538197278</c:v>
                </c:pt>
                <c:pt idx="969">
                  <c:v>0.472886797278</c:v>
                </c:pt>
                <c:pt idx="970">
                  <c:v>0.474511997278</c:v>
                </c:pt>
                <c:pt idx="971">
                  <c:v>0.475891097278</c:v>
                </c:pt>
                <c:pt idx="972">
                  <c:v>0.476662547278</c:v>
                </c:pt>
                <c:pt idx="973">
                  <c:v>0.477292987278</c:v>
                </c:pt>
                <c:pt idx="974">
                  <c:v>0.477902717278</c:v>
                </c:pt>
                <c:pt idx="975">
                  <c:v>0.478427827278</c:v>
                </c:pt>
                <c:pt idx="976">
                  <c:v>0.478885217278</c:v>
                </c:pt>
                <c:pt idx="977">
                  <c:v>0.479300447278</c:v>
                </c:pt>
                <c:pt idx="978">
                  <c:v>0.479693047278</c:v>
                </c:pt>
                <c:pt idx="979">
                  <c:v>0.480097617278</c:v>
                </c:pt>
                <c:pt idx="980">
                  <c:v>0.480482977278</c:v>
                </c:pt>
                <c:pt idx="981">
                  <c:v>0.480856107278</c:v>
                </c:pt>
                <c:pt idx="982">
                  <c:v>0.481233577278</c:v>
                </c:pt>
                <c:pt idx="983">
                  <c:v>0.481592477278</c:v>
                </c:pt>
                <c:pt idx="984">
                  <c:v>0.481949127278</c:v>
                </c:pt>
                <c:pt idx="985">
                  <c:v>0.482327167278</c:v>
                </c:pt>
                <c:pt idx="986">
                  <c:v>0.482780447278</c:v>
                </c:pt>
                <c:pt idx="987">
                  <c:v>0.483436517278</c:v>
                </c:pt>
                <c:pt idx="988">
                  <c:v>0.483951987278</c:v>
                </c:pt>
                <c:pt idx="989">
                  <c:v>0.487663487278</c:v>
                </c:pt>
                <c:pt idx="990">
                  <c:v>0.491130887278</c:v>
                </c:pt>
                <c:pt idx="991">
                  <c:v>0.494134587278</c:v>
                </c:pt>
                <c:pt idx="992">
                  <c:v>0.495645887278</c:v>
                </c:pt>
                <c:pt idx="993">
                  <c:v>0.497189187278</c:v>
                </c:pt>
                <c:pt idx="994">
                  <c:v>0.498499387278</c:v>
                </c:pt>
                <c:pt idx="995">
                  <c:v>0.499304477278</c:v>
                </c:pt>
                <c:pt idx="996">
                  <c:v>0.499828367278</c:v>
                </c:pt>
                <c:pt idx="997">
                  <c:v>0.500326377278</c:v>
                </c:pt>
                <c:pt idx="998">
                  <c:v>0.500743257278</c:v>
                </c:pt>
                <c:pt idx="999">
                  <c:v>0.501101727278</c:v>
                </c:pt>
                <c:pt idx="1000">
                  <c:v>0.501411007278</c:v>
                </c:pt>
                <c:pt idx="1001">
                  <c:v>0.501724127278</c:v>
                </c:pt>
                <c:pt idx="1002">
                  <c:v>0.502038607278</c:v>
                </c:pt>
                <c:pt idx="1003">
                  <c:v>0.502328867278</c:v>
                </c:pt>
                <c:pt idx="1004">
                  <c:v>0.502607157278</c:v>
                </c:pt>
                <c:pt idx="1005">
                  <c:v>0.502881747278</c:v>
                </c:pt>
                <c:pt idx="1006">
                  <c:v>0.503142057278</c:v>
                </c:pt>
                <c:pt idx="1007">
                  <c:v>0.503450147278</c:v>
                </c:pt>
                <c:pt idx="1008">
                  <c:v>0.503827377278</c:v>
                </c:pt>
                <c:pt idx="1009">
                  <c:v>0.504340847278</c:v>
                </c:pt>
                <c:pt idx="1010">
                  <c:v>0.505251487278</c:v>
                </c:pt>
                <c:pt idx="1011">
                  <c:v>0.508716387278</c:v>
                </c:pt>
                <c:pt idx="1012">
                  <c:v>0.510358787278</c:v>
                </c:pt>
                <c:pt idx="1013">
                  <c:v>0.511283247278</c:v>
                </c:pt>
                <c:pt idx="1014">
                  <c:v>0.511614907278</c:v>
                </c:pt>
                <c:pt idx="1015">
                  <c:v>0.511999197278</c:v>
                </c:pt>
                <c:pt idx="1016">
                  <c:v>0.512298967278</c:v>
                </c:pt>
                <c:pt idx="1017">
                  <c:v>0.512491947278</c:v>
                </c:pt>
                <c:pt idx="1018">
                  <c:v>0.512602257278</c:v>
                </c:pt>
                <c:pt idx="1019">
                  <c:v>0.512613514278</c:v>
                </c:pt>
                <c:pt idx="1020">
                  <c:v>0.512613578488</c:v>
                </c:pt>
                <c:pt idx="1021">
                  <c:v>0.512613578488</c:v>
                </c:pt>
                <c:pt idx="1022">
                  <c:v>0.512613578488</c:v>
                </c:pt>
                <c:pt idx="1023">
                  <c:v>0.512613578488</c:v>
                </c:pt>
                <c:pt idx="1024">
                  <c:v>0.512613578488</c:v>
                </c:pt>
                <c:pt idx="1025">
                  <c:v>0.512613578488</c:v>
                </c:pt>
                <c:pt idx="1026">
                  <c:v>0.512613578488</c:v>
                </c:pt>
                <c:pt idx="1027">
                  <c:v>0.512613578488</c:v>
                </c:pt>
                <c:pt idx="1028">
                  <c:v>0.512613578488</c:v>
                </c:pt>
                <c:pt idx="1029">
                  <c:v>0.512613578488</c:v>
                </c:pt>
                <c:pt idx="1030">
                  <c:v>0.512613578488</c:v>
                </c:pt>
                <c:pt idx="1031">
                  <c:v>0.512613578488</c:v>
                </c:pt>
                <c:pt idx="1032">
                  <c:v>0.512613578488</c:v>
                </c:pt>
                <c:pt idx="1033">
                  <c:v>0.512613578488</c:v>
                </c:pt>
                <c:pt idx="1034">
                  <c:v>0.512613631279</c:v>
                </c:pt>
                <c:pt idx="1035">
                  <c:v>0.513999031279</c:v>
                </c:pt>
                <c:pt idx="1036">
                  <c:v>0.515845431279</c:v>
                </c:pt>
                <c:pt idx="1037">
                  <c:v>0.517829231279</c:v>
                </c:pt>
                <c:pt idx="1038">
                  <c:v>0.519013231279</c:v>
                </c:pt>
                <c:pt idx="1039">
                  <c:v>0.519873241279</c:v>
                </c:pt>
                <c:pt idx="1040">
                  <c:v>0.520501461279</c:v>
                </c:pt>
                <c:pt idx="1041">
                  <c:v>0.521051171279</c:v>
                </c:pt>
                <c:pt idx="1042">
                  <c:v>0.521514591279</c:v>
                </c:pt>
                <c:pt idx="1043">
                  <c:v>0.521923391279</c:v>
                </c:pt>
                <c:pt idx="1044">
                  <c:v>0.522319091279</c:v>
                </c:pt>
                <c:pt idx="1045">
                  <c:v>0.522723081279</c:v>
                </c:pt>
                <c:pt idx="1046">
                  <c:v>0.523160341279</c:v>
                </c:pt>
                <c:pt idx="1047">
                  <c:v>0.523684451279</c:v>
                </c:pt>
                <c:pt idx="1048">
                  <c:v>0.524442561279</c:v>
                </c:pt>
                <c:pt idx="1049">
                  <c:v>0.525252951279</c:v>
                </c:pt>
                <c:pt idx="1050">
                  <c:v>0.526461151279</c:v>
                </c:pt>
                <c:pt idx="1051">
                  <c:v>0.527722351279</c:v>
                </c:pt>
                <c:pt idx="1052">
                  <c:v>0.528208141279</c:v>
                </c:pt>
                <c:pt idx="1053">
                  <c:v>0.528766671279</c:v>
                </c:pt>
                <c:pt idx="1054">
                  <c:v>0.529028541279</c:v>
                </c:pt>
                <c:pt idx="1055">
                  <c:v>0.529275291279</c:v>
                </c:pt>
                <c:pt idx="1056">
                  <c:v>0.529439861279</c:v>
                </c:pt>
                <c:pt idx="1057">
                  <c:v>0.529533704279</c:v>
                </c:pt>
                <c:pt idx="1058">
                  <c:v>0.529541677279</c:v>
                </c:pt>
                <c:pt idx="1059">
                  <c:v>0.529547044479</c:v>
                </c:pt>
                <c:pt idx="1060">
                  <c:v>0.529547044479</c:v>
                </c:pt>
                <c:pt idx="1061">
                  <c:v>0.529547044479</c:v>
                </c:pt>
                <c:pt idx="1062">
                  <c:v>0.529547044479</c:v>
                </c:pt>
                <c:pt idx="1063">
                  <c:v>0.529547044479</c:v>
                </c:pt>
                <c:pt idx="1064">
                  <c:v>0.529547044479</c:v>
                </c:pt>
                <c:pt idx="1065">
                  <c:v>0.529547044479</c:v>
                </c:pt>
                <c:pt idx="1066">
                  <c:v>0.529547044479</c:v>
                </c:pt>
                <c:pt idx="1067">
                  <c:v>0.529547044479</c:v>
                </c:pt>
                <c:pt idx="1068">
                  <c:v>0.529547044479</c:v>
                </c:pt>
                <c:pt idx="1069">
                  <c:v>0.529547044479</c:v>
                </c:pt>
                <c:pt idx="1070">
                  <c:v>0.529581406479</c:v>
                </c:pt>
                <c:pt idx="1071">
                  <c:v>0.531056706479</c:v>
                </c:pt>
                <c:pt idx="1072">
                  <c:v>0.532281106479</c:v>
                </c:pt>
                <c:pt idx="1073">
                  <c:v>0.533814706479</c:v>
                </c:pt>
                <c:pt idx="1074">
                  <c:v>0.535131806479</c:v>
                </c:pt>
                <c:pt idx="1075">
                  <c:v>0.536248906479</c:v>
                </c:pt>
                <c:pt idx="1076">
                  <c:v>0.536497926479</c:v>
                </c:pt>
                <c:pt idx="1077">
                  <c:v>0.536797436479</c:v>
                </c:pt>
                <c:pt idx="1078">
                  <c:v>0.537042086479</c:v>
                </c:pt>
                <c:pt idx="1079">
                  <c:v>0.537230606479</c:v>
                </c:pt>
                <c:pt idx="1080">
                  <c:v>0.537355406479</c:v>
                </c:pt>
                <c:pt idx="1081">
                  <c:v>0.537366156479</c:v>
                </c:pt>
                <c:pt idx="1082">
                  <c:v>0.537373659879</c:v>
                </c:pt>
                <c:pt idx="1083">
                  <c:v>0.537373659879</c:v>
                </c:pt>
                <c:pt idx="1084">
                  <c:v>0.537373659879</c:v>
                </c:pt>
                <c:pt idx="1085">
                  <c:v>0.537373659879</c:v>
                </c:pt>
                <c:pt idx="1086">
                  <c:v>0.537373659879</c:v>
                </c:pt>
                <c:pt idx="1087">
                  <c:v>0.537373659879</c:v>
                </c:pt>
                <c:pt idx="1088">
                  <c:v>0.537373659879</c:v>
                </c:pt>
                <c:pt idx="1089">
                  <c:v>0.537373659879</c:v>
                </c:pt>
                <c:pt idx="1090">
                  <c:v>0.537373659879</c:v>
                </c:pt>
                <c:pt idx="1091">
                  <c:v>0.537373659879</c:v>
                </c:pt>
                <c:pt idx="1092">
                  <c:v>0.537373659879</c:v>
                </c:pt>
                <c:pt idx="1093">
                  <c:v>0.537373659879</c:v>
                </c:pt>
                <c:pt idx="1094">
                  <c:v>0.537373659879</c:v>
                </c:pt>
                <c:pt idx="1095">
                  <c:v>0.537373659879</c:v>
                </c:pt>
                <c:pt idx="1096">
                  <c:v>0.537373659879</c:v>
                </c:pt>
                <c:pt idx="1097">
                  <c:v>0.53737366001827</c:v>
                </c:pt>
                <c:pt idx="1098">
                  <c:v>0.53737513251827</c:v>
                </c:pt>
                <c:pt idx="1099">
                  <c:v>0.53737689841827</c:v>
                </c:pt>
                <c:pt idx="1100">
                  <c:v>0.53737810741827</c:v>
                </c:pt>
                <c:pt idx="1101">
                  <c:v>0.53737854123827</c:v>
                </c:pt>
                <c:pt idx="1102">
                  <c:v>0.53737866785827</c:v>
                </c:pt>
                <c:pt idx="1103">
                  <c:v>0.53737870100427</c:v>
                </c:pt>
                <c:pt idx="1104">
                  <c:v>0.53737870100427</c:v>
                </c:pt>
                <c:pt idx="1105">
                  <c:v>0.53737870100427</c:v>
                </c:pt>
                <c:pt idx="1106">
                  <c:v>0.53737870100427</c:v>
                </c:pt>
                <c:pt idx="1107">
                  <c:v>0.53737870100427</c:v>
                </c:pt>
                <c:pt idx="1108">
                  <c:v>0.53737870100427</c:v>
                </c:pt>
                <c:pt idx="1109">
                  <c:v>0.53737870100427</c:v>
                </c:pt>
                <c:pt idx="1110">
                  <c:v>0.53737870100427</c:v>
                </c:pt>
                <c:pt idx="1111">
                  <c:v>0.53737870100427</c:v>
                </c:pt>
                <c:pt idx="1112">
                  <c:v>0.53737870100427</c:v>
                </c:pt>
                <c:pt idx="1113">
                  <c:v>0.53737870100427</c:v>
                </c:pt>
                <c:pt idx="1114">
                  <c:v>0.53737870100427</c:v>
                </c:pt>
                <c:pt idx="1115">
                  <c:v>0.53737870100427</c:v>
                </c:pt>
                <c:pt idx="1116">
                  <c:v>0.53737870100427</c:v>
                </c:pt>
                <c:pt idx="1117">
                  <c:v>0.53737870100427</c:v>
                </c:pt>
                <c:pt idx="1118">
                  <c:v>0.53737870100427</c:v>
                </c:pt>
                <c:pt idx="1119">
                  <c:v>0.53737870100427</c:v>
                </c:pt>
                <c:pt idx="1120">
                  <c:v>0.53737870100427</c:v>
                </c:pt>
                <c:pt idx="1121">
                  <c:v>0.53737870100427</c:v>
                </c:pt>
                <c:pt idx="1122">
                  <c:v>0.53737870100427</c:v>
                </c:pt>
                <c:pt idx="1123">
                  <c:v>0.53737870100427</c:v>
                </c:pt>
                <c:pt idx="1124">
                  <c:v>0.53737870100427</c:v>
                </c:pt>
                <c:pt idx="1125">
                  <c:v>0.53737870100427</c:v>
                </c:pt>
                <c:pt idx="1126">
                  <c:v>0.53737870100427</c:v>
                </c:pt>
                <c:pt idx="1127">
                  <c:v>0.53737870100427</c:v>
                </c:pt>
                <c:pt idx="1128">
                  <c:v>0.53737870100427</c:v>
                </c:pt>
                <c:pt idx="1129">
                  <c:v>0.53737870100427</c:v>
                </c:pt>
                <c:pt idx="1130">
                  <c:v>0.53737870100427</c:v>
                </c:pt>
                <c:pt idx="1131">
                  <c:v>0.53737870100427</c:v>
                </c:pt>
                <c:pt idx="1132">
                  <c:v>0.53737870100427</c:v>
                </c:pt>
                <c:pt idx="1133">
                  <c:v>0.53737870100427</c:v>
                </c:pt>
                <c:pt idx="1134">
                  <c:v>0.53737870100427</c:v>
                </c:pt>
                <c:pt idx="1135">
                  <c:v>0.53737870100427</c:v>
                </c:pt>
                <c:pt idx="1136">
                  <c:v>0.53737870100427</c:v>
                </c:pt>
                <c:pt idx="1137">
                  <c:v>0.53737870100427</c:v>
                </c:pt>
                <c:pt idx="1138">
                  <c:v>0.53737870100427</c:v>
                </c:pt>
                <c:pt idx="1139">
                  <c:v>0.53737870100427</c:v>
                </c:pt>
                <c:pt idx="1140">
                  <c:v>0.53739978500427</c:v>
                </c:pt>
                <c:pt idx="1141">
                  <c:v>0.53842298500427</c:v>
                </c:pt>
                <c:pt idx="1142">
                  <c:v>0.53924666500427</c:v>
                </c:pt>
                <c:pt idx="1143">
                  <c:v>0.53985732500427</c:v>
                </c:pt>
                <c:pt idx="1144">
                  <c:v>0.54053189500427</c:v>
                </c:pt>
                <c:pt idx="1145">
                  <c:v>0.54118593500427</c:v>
                </c:pt>
                <c:pt idx="1146">
                  <c:v>0.54172684500427</c:v>
                </c:pt>
                <c:pt idx="1147">
                  <c:v>0.54219562500427</c:v>
                </c:pt>
                <c:pt idx="1148">
                  <c:v>0.54264988500427</c:v>
                </c:pt>
                <c:pt idx="1149">
                  <c:v>0.54306643500427</c:v>
                </c:pt>
                <c:pt idx="1150">
                  <c:v>0.54345246500427</c:v>
                </c:pt>
                <c:pt idx="1151">
                  <c:v>0.54379280500427</c:v>
                </c:pt>
                <c:pt idx="1152">
                  <c:v>0.54379280500427</c:v>
                </c:pt>
                <c:pt idx="1153">
                  <c:v>0.54379280500427</c:v>
                </c:pt>
                <c:pt idx="1154">
                  <c:v>0.54379280500427</c:v>
                </c:pt>
                <c:pt idx="1155">
                  <c:v>0.54379280500427</c:v>
                </c:pt>
                <c:pt idx="1156">
                  <c:v>0.54379280500427</c:v>
                </c:pt>
                <c:pt idx="1157">
                  <c:v>0.54379280500427</c:v>
                </c:pt>
                <c:pt idx="1158">
                  <c:v>0.54379280500427</c:v>
                </c:pt>
                <c:pt idx="1159">
                  <c:v>0.54379280500427</c:v>
                </c:pt>
                <c:pt idx="1160">
                  <c:v>0.54379280500427</c:v>
                </c:pt>
                <c:pt idx="1161">
                  <c:v>0.54379280500427</c:v>
                </c:pt>
                <c:pt idx="1162">
                  <c:v>0.54379280500427</c:v>
                </c:pt>
                <c:pt idx="1163">
                  <c:v>0.54379280500427</c:v>
                </c:pt>
                <c:pt idx="1164">
                  <c:v>0.54379280500427</c:v>
                </c:pt>
                <c:pt idx="1165">
                  <c:v>0.54379280500427</c:v>
                </c:pt>
                <c:pt idx="1166">
                  <c:v>0.54379280500427</c:v>
                </c:pt>
                <c:pt idx="1167">
                  <c:v>0.54379280500427</c:v>
                </c:pt>
                <c:pt idx="1168">
                  <c:v>0.54379280500427</c:v>
                </c:pt>
                <c:pt idx="1169">
                  <c:v>0.54379280500427</c:v>
                </c:pt>
                <c:pt idx="1170">
                  <c:v>0.54379280500427</c:v>
                </c:pt>
                <c:pt idx="1171">
                  <c:v>0.54379280500427</c:v>
                </c:pt>
                <c:pt idx="1172">
                  <c:v>0.54379280500427</c:v>
                </c:pt>
                <c:pt idx="1173">
                  <c:v>0.54379280500427</c:v>
                </c:pt>
                <c:pt idx="1174">
                  <c:v>0.54379280500427</c:v>
                </c:pt>
                <c:pt idx="1175">
                  <c:v>0.54379280500427</c:v>
                </c:pt>
                <c:pt idx="1176">
                  <c:v>0.54379280500427</c:v>
                </c:pt>
                <c:pt idx="1177">
                  <c:v>0.54379280500427</c:v>
                </c:pt>
                <c:pt idx="1178">
                  <c:v>0.54379280500427</c:v>
                </c:pt>
                <c:pt idx="1179">
                  <c:v>0.54379280500427</c:v>
                </c:pt>
                <c:pt idx="1180">
                  <c:v>0.54379280500427</c:v>
                </c:pt>
                <c:pt idx="1181">
                  <c:v>0.54379280500427</c:v>
                </c:pt>
                <c:pt idx="1182">
                  <c:v>0.54379280500427</c:v>
                </c:pt>
                <c:pt idx="1183">
                  <c:v>0.54379280500427</c:v>
                </c:pt>
                <c:pt idx="1184">
                  <c:v>0.54379280500427</c:v>
                </c:pt>
                <c:pt idx="1185">
                  <c:v>0.54379280500427</c:v>
                </c:pt>
                <c:pt idx="1186">
                  <c:v>0.54379280500427</c:v>
                </c:pt>
                <c:pt idx="1187">
                  <c:v>0.54379280500427</c:v>
                </c:pt>
                <c:pt idx="1188">
                  <c:v>0.54379280500427</c:v>
                </c:pt>
                <c:pt idx="1189">
                  <c:v>0.54379280500427</c:v>
                </c:pt>
                <c:pt idx="1190">
                  <c:v>0.54379280500427</c:v>
                </c:pt>
                <c:pt idx="1191">
                  <c:v>0.54379280500427</c:v>
                </c:pt>
                <c:pt idx="1192">
                  <c:v>0.54379280500427</c:v>
                </c:pt>
                <c:pt idx="1193">
                  <c:v>0.54379280500427</c:v>
                </c:pt>
                <c:pt idx="1194">
                  <c:v>0.54379280500427</c:v>
                </c:pt>
                <c:pt idx="1195">
                  <c:v>0.54379280500427</c:v>
                </c:pt>
                <c:pt idx="1196">
                  <c:v>0.54379280500427</c:v>
                </c:pt>
                <c:pt idx="1197">
                  <c:v>0.54382532700427</c:v>
                </c:pt>
                <c:pt idx="1198">
                  <c:v>0.54391062000427</c:v>
                </c:pt>
                <c:pt idx="1199">
                  <c:v>0.54408782000427</c:v>
                </c:pt>
                <c:pt idx="1200">
                  <c:v>0.54422750000427</c:v>
                </c:pt>
                <c:pt idx="1201">
                  <c:v>0.54432085400427</c:v>
                </c:pt>
                <c:pt idx="1202">
                  <c:v>0.54432590340427</c:v>
                </c:pt>
                <c:pt idx="1203">
                  <c:v>0.54433283550427</c:v>
                </c:pt>
                <c:pt idx="1204">
                  <c:v>0.54433283550427</c:v>
                </c:pt>
                <c:pt idx="1205">
                  <c:v>0.54433283550427</c:v>
                </c:pt>
                <c:pt idx="1206">
                  <c:v>0.54433283550427</c:v>
                </c:pt>
                <c:pt idx="1207">
                  <c:v>0.54433283550427</c:v>
                </c:pt>
                <c:pt idx="1208">
                  <c:v>0.54433283550427</c:v>
                </c:pt>
                <c:pt idx="1209">
                  <c:v>0.54433283550427</c:v>
                </c:pt>
                <c:pt idx="1210">
                  <c:v>0.54433283550427</c:v>
                </c:pt>
                <c:pt idx="1211">
                  <c:v>0.54433382307427</c:v>
                </c:pt>
                <c:pt idx="1212">
                  <c:v>0.54487820307427</c:v>
                </c:pt>
                <c:pt idx="1213">
                  <c:v>0.54532637307427</c:v>
                </c:pt>
                <c:pt idx="1214">
                  <c:v>0.54571510307427</c:v>
                </c:pt>
                <c:pt idx="1215">
                  <c:v>0.54598811307427</c:v>
                </c:pt>
                <c:pt idx="1216">
                  <c:v>0.54612574307427</c:v>
                </c:pt>
                <c:pt idx="1217">
                  <c:v>0.54613363887427</c:v>
                </c:pt>
                <c:pt idx="1218">
                  <c:v>0.54614128827427</c:v>
                </c:pt>
                <c:pt idx="1219">
                  <c:v>0.54614630327427</c:v>
                </c:pt>
                <c:pt idx="1220">
                  <c:v>0.54614630327427</c:v>
                </c:pt>
                <c:pt idx="1221">
                  <c:v>0.54614630327427</c:v>
                </c:pt>
                <c:pt idx="1222">
                  <c:v>0.54614630327427</c:v>
                </c:pt>
                <c:pt idx="1223">
                  <c:v>0.54614630327427</c:v>
                </c:pt>
                <c:pt idx="1224">
                  <c:v>0.54614630327427</c:v>
                </c:pt>
                <c:pt idx="1225">
                  <c:v>0.54614630327427</c:v>
                </c:pt>
                <c:pt idx="1226">
                  <c:v>0.54614630327427</c:v>
                </c:pt>
                <c:pt idx="1227">
                  <c:v>0.54614630327427</c:v>
                </c:pt>
                <c:pt idx="1228">
                  <c:v>0.54614630327427</c:v>
                </c:pt>
                <c:pt idx="1229">
                  <c:v>0.54614630327427</c:v>
                </c:pt>
                <c:pt idx="1230">
                  <c:v>0.54614783667427</c:v>
                </c:pt>
                <c:pt idx="1231">
                  <c:v>0.54661396667427</c:v>
                </c:pt>
                <c:pt idx="1232">
                  <c:v>0.54753715667427</c:v>
                </c:pt>
                <c:pt idx="1233">
                  <c:v>0.54814254667427</c:v>
                </c:pt>
                <c:pt idx="1234">
                  <c:v>0.54868470667427</c:v>
                </c:pt>
                <c:pt idx="1235">
                  <c:v>0.54930386667427</c:v>
                </c:pt>
                <c:pt idx="1236">
                  <c:v>0.54978276667427</c:v>
                </c:pt>
                <c:pt idx="1237">
                  <c:v>0.55018515667427</c:v>
                </c:pt>
                <c:pt idx="1238">
                  <c:v>0.55059820667427</c:v>
                </c:pt>
                <c:pt idx="1239">
                  <c:v>0.55104999667427</c:v>
                </c:pt>
                <c:pt idx="1240">
                  <c:v>0.55149145667427</c:v>
                </c:pt>
                <c:pt idx="1241">
                  <c:v>0.55190441667427</c:v>
                </c:pt>
                <c:pt idx="1242">
                  <c:v>0.55222092667427</c:v>
                </c:pt>
                <c:pt idx="1243">
                  <c:v>0.55248179667427</c:v>
                </c:pt>
                <c:pt idx="1244">
                  <c:v>0.55268925667427</c:v>
                </c:pt>
                <c:pt idx="1245">
                  <c:v>0.55268925667427</c:v>
                </c:pt>
                <c:pt idx="1246">
                  <c:v>0.55268925667427</c:v>
                </c:pt>
                <c:pt idx="1247">
                  <c:v>0.55268925667427</c:v>
                </c:pt>
                <c:pt idx="1248">
                  <c:v>0.55268925667427</c:v>
                </c:pt>
                <c:pt idx="1249">
                  <c:v>0.55268925667427</c:v>
                </c:pt>
                <c:pt idx="1250">
                  <c:v>0.55320648667427</c:v>
                </c:pt>
                <c:pt idx="1251">
                  <c:v>0.55381183667427</c:v>
                </c:pt>
                <c:pt idx="1252">
                  <c:v>0.55434580667427</c:v>
                </c:pt>
                <c:pt idx="1253">
                  <c:v>0.55524329667427</c:v>
                </c:pt>
                <c:pt idx="1254">
                  <c:v>0.55598711667427</c:v>
                </c:pt>
                <c:pt idx="1255">
                  <c:v>0.55653637667427</c:v>
                </c:pt>
                <c:pt idx="1256">
                  <c:v>0.556977166674269</c:v>
                </c:pt>
                <c:pt idx="1257">
                  <c:v>0.557348466674269</c:v>
                </c:pt>
                <c:pt idx="1258">
                  <c:v>0.557686956674269</c:v>
                </c:pt>
                <c:pt idx="1259">
                  <c:v>0.557973596674269</c:v>
                </c:pt>
                <c:pt idx="1260">
                  <c:v>0.558233076674269</c:v>
                </c:pt>
                <c:pt idx="1261">
                  <c:v>0.558439646674269</c:v>
                </c:pt>
                <c:pt idx="1262">
                  <c:v>0.558439646674269</c:v>
                </c:pt>
                <c:pt idx="1263">
                  <c:v>0.558439646674269</c:v>
                </c:pt>
                <c:pt idx="1264">
                  <c:v>0.558439646674269</c:v>
                </c:pt>
                <c:pt idx="1265">
                  <c:v>0.558439646674269</c:v>
                </c:pt>
                <c:pt idx="1266">
                  <c:v>0.558439646674269</c:v>
                </c:pt>
                <c:pt idx="1267">
                  <c:v>0.558439646674269</c:v>
                </c:pt>
                <c:pt idx="1268">
                  <c:v>0.558439646674269</c:v>
                </c:pt>
                <c:pt idx="1269">
                  <c:v>0.558439646674269</c:v>
                </c:pt>
                <c:pt idx="1270">
                  <c:v>0.558439646674269</c:v>
                </c:pt>
                <c:pt idx="1271">
                  <c:v>0.558439646674269</c:v>
                </c:pt>
                <c:pt idx="1272">
                  <c:v>0.558439646674269</c:v>
                </c:pt>
                <c:pt idx="1273">
                  <c:v>0.558439646674269</c:v>
                </c:pt>
                <c:pt idx="1274">
                  <c:v>0.558439646674269</c:v>
                </c:pt>
                <c:pt idx="1275">
                  <c:v>0.558439646674269</c:v>
                </c:pt>
                <c:pt idx="1276">
                  <c:v>0.558439655886769</c:v>
                </c:pt>
                <c:pt idx="1277">
                  <c:v>0.560406355886769</c:v>
                </c:pt>
                <c:pt idx="1278">
                  <c:v>0.563543755886769</c:v>
                </c:pt>
                <c:pt idx="1279">
                  <c:v>0.565648455886769</c:v>
                </c:pt>
                <c:pt idx="1280">
                  <c:v>0.567142455886769</c:v>
                </c:pt>
                <c:pt idx="1281">
                  <c:v>0.568262055886769</c:v>
                </c:pt>
                <c:pt idx="1282">
                  <c:v>0.569196605886769</c:v>
                </c:pt>
                <c:pt idx="1283">
                  <c:v>0.569769815886769</c:v>
                </c:pt>
                <c:pt idx="1284">
                  <c:v>0.570363635886769</c:v>
                </c:pt>
                <c:pt idx="1285">
                  <c:v>0.570899515886769</c:v>
                </c:pt>
                <c:pt idx="1286">
                  <c:v>0.571382725886769</c:v>
                </c:pt>
                <c:pt idx="1287">
                  <c:v>0.571833475886769</c:v>
                </c:pt>
                <c:pt idx="1288">
                  <c:v>0.572253705886769</c:v>
                </c:pt>
                <c:pt idx="1289">
                  <c:v>0.572676955886769</c:v>
                </c:pt>
                <c:pt idx="1290">
                  <c:v>0.573061035886769</c:v>
                </c:pt>
                <c:pt idx="1291">
                  <c:v>0.573439795886769</c:v>
                </c:pt>
                <c:pt idx="1292">
                  <c:v>0.573799195886769</c:v>
                </c:pt>
                <c:pt idx="1293">
                  <c:v>0.574145875886769</c:v>
                </c:pt>
                <c:pt idx="1294">
                  <c:v>0.574487325886769</c:v>
                </c:pt>
                <c:pt idx="1295">
                  <c:v>0.574908025886769</c:v>
                </c:pt>
                <c:pt idx="1296">
                  <c:v>0.574965791886769</c:v>
                </c:pt>
                <c:pt idx="1297">
                  <c:v>0.575525881886769</c:v>
                </c:pt>
                <c:pt idx="1298">
                  <c:v>0.576886181886769</c:v>
                </c:pt>
                <c:pt idx="1299">
                  <c:v>0.577212501886769</c:v>
                </c:pt>
                <c:pt idx="1300">
                  <c:v>0.577499321886769</c:v>
                </c:pt>
                <c:pt idx="1301">
                  <c:v>0.577526441886769</c:v>
                </c:pt>
                <c:pt idx="1302">
                  <c:v>0.577902671886769</c:v>
                </c:pt>
                <c:pt idx="1303">
                  <c:v>0.578311311886769</c:v>
                </c:pt>
                <c:pt idx="1304">
                  <c:v>0.578656751886769</c:v>
                </c:pt>
                <c:pt idx="1305">
                  <c:v>0.578945441886769</c:v>
                </c:pt>
                <c:pt idx="1306">
                  <c:v>0.579133981886769</c:v>
                </c:pt>
                <c:pt idx="1307">
                  <c:v>0.579254641886769</c:v>
                </c:pt>
                <c:pt idx="1308">
                  <c:v>0.579260958186769</c:v>
                </c:pt>
                <c:pt idx="1309">
                  <c:v>0.579269339986769</c:v>
                </c:pt>
                <c:pt idx="1310">
                  <c:v>0.579269339986769</c:v>
                </c:pt>
                <c:pt idx="1311">
                  <c:v>0.579269339986769</c:v>
                </c:pt>
                <c:pt idx="1312">
                  <c:v>0.579269339986769</c:v>
                </c:pt>
                <c:pt idx="1313">
                  <c:v>0.579269339986769</c:v>
                </c:pt>
                <c:pt idx="1314">
                  <c:v>0.579269339986769</c:v>
                </c:pt>
                <c:pt idx="1315">
                  <c:v>0.579269339986769</c:v>
                </c:pt>
                <c:pt idx="1316">
                  <c:v>0.579269339986769</c:v>
                </c:pt>
                <c:pt idx="1317">
                  <c:v>0.579381879986769</c:v>
                </c:pt>
                <c:pt idx="1318">
                  <c:v>0.581016979986769</c:v>
                </c:pt>
                <c:pt idx="1319">
                  <c:v>0.581533759986769</c:v>
                </c:pt>
                <c:pt idx="1320">
                  <c:v>0.582204279986769</c:v>
                </c:pt>
                <c:pt idx="1321">
                  <c:v>0.582305479986769</c:v>
                </c:pt>
                <c:pt idx="1322">
                  <c:v>0.582719459986769</c:v>
                </c:pt>
                <c:pt idx="1323">
                  <c:v>0.582902419986769</c:v>
                </c:pt>
                <c:pt idx="1324">
                  <c:v>0.582912081386769</c:v>
                </c:pt>
                <c:pt idx="1325">
                  <c:v>0.582912081386769</c:v>
                </c:pt>
                <c:pt idx="1326">
                  <c:v>0.582912081386769</c:v>
                </c:pt>
                <c:pt idx="1327">
                  <c:v>0.582912081386769</c:v>
                </c:pt>
                <c:pt idx="1328">
                  <c:v>0.582912081386769</c:v>
                </c:pt>
                <c:pt idx="1329">
                  <c:v>0.582912081386769</c:v>
                </c:pt>
                <c:pt idx="1330">
                  <c:v>0.582912081386769</c:v>
                </c:pt>
                <c:pt idx="1331">
                  <c:v>0.582912081386769</c:v>
                </c:pt>
                <c:pt idx="1332">
                  <c:v>0.582912081386769</c:v>
                </c:pt>
                <c:pt idx="1333">
                  <c:v>0.582912081386769</c:v>
                </c:pt>
                <c:pt idx="1334">
                  <c:v>0.582912081386769</c:v>
                </c:pt>
                <c:pt idx="1335">
                  <c:v>0.582912081386769</c:v>
                </c:pt>
                <c:pt idx="1336">
                  <c:v>0.582912081386769</c:v>
                </c:pt>
                <c:pt idx="1337">
                  <c:v>0.582912081386769</c:v>
                </c:pt>
                <c:pt idx="1338">
                  <c:v>0.582912081386769</c:v>
                </c:pt>
                <c:pt idx="1339">
                  <c:v>0.582912081386769</c:v>
                </c:pt>
                <c:pt idx="1340">
                  <c:v>0.58293091238677</c:v>
                </c:pt>
                <c:pt idx="1341">
                  <c:v>0.583415652386769</c:v>
                </c:pt>
                <c:pt idx="1342">
                  <c:v>0.587577752386769</c:v>
                </c:pt>
                <c:pt idx="1343">
                  <c:v>0.591184752386769</c:v>
                </c:pt>
                <c:pt idx="1344">
                  <c:v>0.593558252386769</c:v>
                </c:pt>
                <c:pt idx="1345">
                  <c:v>0.594961752386769</c:v>
                </c:pt>
                <c:pt idx="1346">
                  <c:v>0.596068852386769</c:v>
                </c:pt>
                <c:pt idx="1347">
                  <c:v>0.59686989238677</c:v>
                </c:pt>
                <c:pt idx="1348">
                  <c:v>0.597624732386769</c:v>
                </c:pt>
                <c:pt idx="1349">
                  <c:v>0.59825347238677</c:v>
                </c:pt>
                <c:pt idx="1350">
                  <c:v>0.59883204238677</c:v>
                </c:pt>
                <c:pt idx="1351">
                  <c:v>0.599317642386769</c:v>
                </c:pt>
                <c:pt idx="1352">
                  <c:v>0.59969458238677</c:v>
                </c:pt>
                <c:pt idx="1353">
                  <c:v>0.599998232386769</c:v>
                </c:pt>
                <c:pt idx="1354">
                  <c:v>0.60027062238677</c:v>
                </c:pt>
                <c:pt idx="1355">
                  <c:v>0.600492382386769</c:v>
                </c:pt>
                <c:pt idx="1356">
                  <c:v>0.600492382386769</c:v>
                </c:pt>
                <c:pt idx="1357">
                  <c:v>0.600492382386769</c:v>
                </c:pt>
                <c:pt idx="1358">
                  <c:v>0.600492382386769</c:v>
                </c:pt>
                <c:pt idx="1359">
                  <c:v>0.600492382386769</c:v>
                </c:pt>
                <c:pt idx="1360">
                  <c:v>0.600492382386769</c:v>
                </c:pt>
                <c:pt idx="1361">
                  <c:v>0.600492382386769</c:v>
                </c:pt>
                <c:pt idx="1362">
                  <c:v>0.600492382386769</c:v>
                </c:pt>
                <c:pt idx="1363">
                  <c:v>0.600492382386769</c:v>
                </c:pt>
                <c:pt idx="1364">
                  <c:v>0.600492382386769</c:v>
                </c:pt>
                <c:pt idx="1365">
                  <c:v>0.60049400368677</c:v>
                </c:pt>
                <c:pt idx="1366">
                  <c:v>0.602524403686769</c:v>
                </c:pt>
                <c:pt idx="1367">
                  <c:v>0.603926803686769</c:v>
                </c:pt>
                <c:pt idx="1368">
                  <c:v>0.603983305686769</c:v>
                </c:pt>
                <c:pt idx="1369">
                  <c:v>0.604292765686769</c:v>
                </c:pt>
                <c:pt idx="1370">
                  <c:v>0.604590385686769</c:v>
                </c:pt>
                <c:pt idx="1371">
                  <c:v>0.60476074568677</c:v>
                </c:pt>
                <c:pt idx="1372">
                  <c:v>0.604872055686769</c:v>
                </c:pt>
                <c:pt idx="1373">
                  <c:v>0.604877894486769</c:v>
                </c:pt>
                <c:pt idx="1374">
                  <c:v>0.604883159186769</c:v>
                </c:pt>
                <c:pt idx="1375">
                  <c:v>0.604883159186769</c:v>
                </c:pt>
                <c:pt idx="1376">
                  <c:v>0.604883159186769</c:v>
                </c:pt>
                <c:pt idx="1377">
                  <c:v>0.604883159186769</c:v>
                </c:pt>
                <c:pt idx="1378">
                  <c:v>0.604883159186769</c:v>
                </c:pt>
                <c:pt idx="1379">
                  <c:v>0.604883159186769</c:v>
                </c:pt>
                <c:pt idx="1380">
                  <c:v>0.604883159186769</c:v>
                </c:pt>
                <c:pt idx="1381">
                  <c:v>0.604883159186769</c:v>
                </c:pt>
                <c:pt idx="1382">
                  <c:v>0.604883159186769</c:v>
                </c:pt>
                <c:pt idx="1383">
                  <c:v>0.604883159186769</c:v>
                </c:pt>
                <c:pt idx="1384">
                  <c:v>0.604883159186769</c:v>
                </c:pt>
                <c:pt idx="1385">
                  <c:v>0.604883159186769</c:v>
                </c:pt>
                <c:pt idx="1386">
                  <c:v>0.604883159186769</c:v>
                </c:pt>
                <c:pt idx="1387">
                  <c:v>0.604883159186769</c:v>
                </c:pt>
                <c:pt idx="1388">
                  <c:v>0.604883159186769</c:v>
                </c:pt>
                <c:pt idx="1389">
                  <c:v>0.604883159186769</c:v>
                </c:pt>
                <c:pt idx="1390">
                  <c:v>0.604932377186769</c:v>
                </c:pt>
                <c:pt idx="1391">
                  <c:v>0.605812777186769</c:v>
                </c:pt>
                <c:pt idx="1392">
                  <c:v>0.606883277186769</c:v>
                </c:pt>
                <c:pt idx="1393">
                  <c:v>0.607590757186769</c:v>
                </c:pt>
                <c:pt idx="1394">
                  <c:v>0.608192237186769</c:v>
                </c:pt>
                <c:pt idx="1395">
                  <c:v>0.60867598718677</c:v>
                </c:pt>
                <c:pt idx="1396">
                  <c:v>0.609102847186769</c:v>
                </c:pt>
                <c:pt idx="1397">
                  <c:v>0.60950129718677</c:v>
                </c:pt>
                <c:pt idx="1398">
                  <c:v>0.60986662718677</c:v>
                </c:pt>
                <c:pt idx="1399">
                  <c:v>0.61021785718677</c:v>
                </c:pt>
                <c:pt idx="1400">
                  <c:v>0.61056038718677</c:v>
                </c:pt>
                <c:pt idx="1401">
                  <c:v>0.61085591718677</c:v>
                </c:pt>
                <c:pt idx="1402">
                  <c:v>0.61085591718677</c:v>
                </c:pt>
                <c:pt idx="1403">
                  <c:v>0.61085591718677</c:v>
                </c:pt>
                <c:pt idx="1404">
                  <c:v>0.61085591718677</c:v>
                </c:pt>
                <c:pt idx="1405">
                  <c:v>0.61085591718677</c:v>
                </c:pt>
                <c:pt idx="1406">
                  <c:v>0.61085693688677</c:v>
                </c:pt>
                <c:pt idx="1407">
                  <c:v>0.610857737326769</c:v>
                </c:pt>
                <c:pt idx="1408">
                  <c:v>0.61085788079677</c:v>
                </c:pt>
                <c:pt idx="1409">
                  <c:v>0.61085788079677</c:v>
                </c:pt>
                <c:pt idx="1410">
                  <c:v>0.61085788079677</c:v>
                </c:pt>
                <c:pt idx="1411">
                  <c:v>0.61085788079677</c:v>
                </c:pt>
                <c:pt idx="1412">
                  <c:v>0.61085788079677</c:v>
                </c:pt>
                <c:pt idx="1413">
                  <c:v>0.61085788079677</c:v>
                </c:pt>
                <c:pt idx="1414">
                  <c:v>0.61085788079677</c:v>
                </c:pt>
                <c:pt idx="1415">
                  <c:v>0.61085788079677</c:v>
                </c:pt>
                <c:pt idx="1416">
                  <c:v>0.61085788079677</c:v>
                </c:pt>
                <c:pt idx="1417">
                  <c:v>0.61085788079677</c:v>
                </c:pt>
                <c:pt idx="1418">
                  <c:v>0.61085788079677</c:v>
                </c:pt>
                <c:pt idx="1419">
                  <c:v>0.61085788079677</c:v>
                </c:pt>
                <c:pt idx="1420">
                  <c:v>0.61085788079677</c:v>
                </c:pt>
                <c:pt idx="1421">
                  <c:v>0.61085788079677</c:v>
                </c:pt>
                <c:pt idx="1422">
                  <c:v>0.61085788079677</c:v>
                </c:pt>
                <c:pt idx="1423">
                  <c:v>0.61086661089677</c:v>
                </c:pt>
                <c:pt idx="1424">
                  <c:v>0.61095355589677</c:v>
                </c:pt>
                <c:pt idx="1425">
                  <c:v>0.611021482896769</c:v>
                </c:pt>
                <c:pt idx="1426">
                  <c:v>0.611060926896769</c:v>
                </c:pt>
                <c:pt idx="1427">
                  <c:v>0.61108089589677</c:v>
                </c:pt>
                <c:pt idx="1428">
                  <c:v>0.61108654049677</c:v>
                </c:pt>
                <c:pt idx="1429">
                  <c:v>0.61109265129677</c:v>
                </c:pt>
                <c:pt idx="1430">
                  <c:v>0.61109265129677</c:v>
                </c:pt>
                <c:pt idx="1431">
                  <c:v>0.61109265129677</c:v>
                </c:pt>
                <c:pt idx="1432">
                  <c:v>0.61109265129677</c:v>
                </c:pt>
                <c:pt idx="1433">
                  <c:v>0.61109265129677</c:v>
                </c:pt>
                <c:pt idx="1434">
                  <c:v>0.61109265129677</c:v>
                </c:pt>
                <c:pt idx="1435">
                  <c:v>0.61109265129677</c:v>
                </c:pt>
                <c:pt idx="1436">
                  <c:v>0.61109265129677</c:v>
                </c:pt>
                <c:pt idx="1437">
                  <c:v>0.61187248129677</c:v>
                </c:pt>
                <c:pt idx="1438">
                  <c:v>0.61308678129677</c:v>
                </c:pt>
                <c:pt idx="1439">
                  <c:v>0.61397074129677</c:v>
                </c:pt>
                <c:pt idx="1440">
                  <c:v>0.61469607129677</c:v>
                </c:pt>
                <c:pt idx="1441">
                  <c:v>0.61529588129677</c:v>
                </c:pt>
                <c:pt idx="1442">
                  <c:v>0.61576566129677</c:v>
                </c:pt>
                <c:pt idx="1443">
                  <c:v>0.61619903129677</c:v>
                </c:pt>
                <c:pt idx="1444">
                  <c:v>0.61661410129677</c:v>
                </c:pt>
                <c:pt idx="1445">
                  <c:v>0.617066181296769</c:v>
                </c:pt>
                <c:pt idx="1446">
                  <c:v>0.617516701296769</c:v>
                </c:pt>
                <c:pt idx="1447">
                  <c:v>0.617959721296769</c:v>
                </c:pt>
                <c:pt idx="1448">
                  <c:v>0.618380561296769</c:v>
                </c:pt>
                <c:pt idx="1449">
                  <c:v>0.618770631296769</c:v>
                </c:pt>
                <c:pt idx="1450">
                  <c:v>0.619141931296769</c:v>
                </c:pt>
                <c:pt idx="1451">
                  <c:v>0.619486801296769</c:v>
                </c:pt>
                <c:pt idx="1452">
                  <c:v>0.61982356129677</c:v>
                </c:pt>
                <c:pt idx="1453">
                  <c:v>0.620149601296769</c:v>
                </c:pt>
                <c:pt idx="1454">
                  <c:v>0.62048457129677</c:v>
                </c:pt>
                <c:pt idx="1455">
                  <c:v>0.62082135129677</c:v>
                </c:pt>
                <c:pt idx="1456">
                  <c:v>0.62114362129677</c:v>
                </c:pt>
                <c:pt idx="1457">
                  <c:v>0.62147037129677</c:v>
                </c:pt>
                <c:pt idx="1458">
                  <c:v>0.621794021296769</c:v>
                </c:pt>
                <c:pt idx="1459">
                  <c:v>0.62208765129677</c:v>
                </c:pt>
                <c:pt idx="1460">
                  <c:v>0.62235783129677</c:v>
                </c:pt>
                <c:pt idx="1461">
                  <c:v>0.62258994129677</c:v>
                </c:pt>
                <c:pt idx="1462">
                  <c:v>0.62280313129677</c:v>
                </c:pt>
                <c:pt idx="1463">
                  <c:v>0.62300463129677</c:v>
                </c:pt>
                <c:pt idx="1464">
                  <c:v>0.62320447129677</c:v>
                </c:pt>
                <c:pt idx="1465">
                  <c:v>0.62320447129677</c:v>
                </c:pt>
                <c:pt idx="1466">
                  <c:v>0.62320447129677</c:v>
                </c:pt>
                <c:pt idx="1467">
                  <c:v>0.62320447129677</c:v>
                </c:pt>
                <c:pt idx="1468">
                  <c:v>0.62320447129677</c:v>
                </c:pt>
                <c:pt idx="1469">
                  <c:v>0.62320447129677</c:v>
                </c:pt>
                <c:pt idx="1470">
                  <c:v>0.62320447129677</c:v>
                </c:pt>
                <c:pt idx="1471">
                  <c:v>0.62320447129677</c:v>
                </c:pt>
                <c:pt idx="1472">
                  <c:v>0.62320447129677</c:v>
                </c:pt>
                <c:pt idx="1473">
                  <c:v>0.62320447129677</c:v>
                </c:pt>
                <c:pt idx="1474">
                  <c:v>0.62320447129677</c:v>
                </c:pt>
                <c:pt idx="1475">
                  <c:v>0.62320447129677</c:v>
                </c:pt>
                <c:pt idx="1476">
                  <c:v>0.62320447129677</c:v>
                </c:pt>
                <c:pt idx="1477">
                  <c:v>0.62320447129677</c:v>
                </c:pt>
                <c:pt idx="1478">
                  <c:v>0.62320447129677</c:v>
                </c:pt>
                <c:pt idx="1479">
                  <c:v>0.62320447129677</c:v>
                </c:pt>
                <c:pt idx="1480">
                  <c:v>0.62320447129677</c:v>
                </c:pt>
                <c:pt idx="1481">
                  <c:v>0.62320447129677</c:v>
                </c:pt>
                <c:pt idx="1482">
                  <c:v>0.62320447129677</c:v>
                </c:pt>
                <c:pt idx="1483">
                  <c:v>0.62320447129677</c:v>
                </c:pt>
                <c:pt idx="1484">
                  <c:v>0.62320447129677</c:v>
                </c:pt>
                <c:pt idx="1485">
                  <c:v>0.62320447129677</c:v>
                </c:pt>
                <c:pt idx="1486">
                  <c:v>0.62320447129677</c:v>
                </c:pt>
                <c:pt idx="1487">
                  <c:v>0.62320459797677</c:v>
                </c:pt>
                <c:pt idx="1488">
                  <c:v>0.62363867797677</c:v>
                </c:pt>
                <c:pt idx="1489">
                  <c:v>0.624103687976769</c:v>
                </c:pt>
                <c:pt idx="1490">
                  <c:v>0.62448613797677</c:v>
                </c:pt>
                <c:pt idx="1491">
                  <c:v>0.62476465797677</c:v>
                </c:pt>
                <c:pt idx="1492">
                  <c:v>0.62494125797677</c:v>
                </c:pt>
                <c:pt idx="1493">
                  <c:v>0.62504793797677</c:v>
                </c:pt>
                <c:pt idx="1494">
                  <c:v>0.62505390327677</c:v>
                </c:pt>
                <c:pt idx="1495">
                  <c:v>0.62506025277677</c:v>
                </c:pt>
                <c:pt idx="1496">
                  <c:v>0.62506025277677</c:v>
                </c:pt>
                <c:pt idx="1497">
                  <c:v>0.62506025277677</c:v>
                </c:pt>
                <c:pt idx="1498">
                  <c:v>0.62506025277677</c:v>
                </c:pt>
                <c:pt idx="1499">
                  <c:v>0.62506025277677</c:v>
                </c:pt>
                <c:pt idx="1500">
                  <c:v>0.62506025277677</c:v>
                </c:pt>
                <c:pt idx="1501">
                  <c:v>0.62506025277677</c:v>
                </c:pt>
                <c:pt idx="1502">
                  <c:v>0.62506025277677</c:v>
                </c:pt>
                <c:pt idx="1503">
                  <c:v>0.62506025277677</c:v>
                </c:pt>
                <c:pt idx="1504">
                  <c:v>0.62506025277677</c:v>
                </c:pt>
                <c:pt idx="1505">
                  <c:v>0.62506025277677</c:v>
                </c:pt>
                <c:pt idx="1506">
                  <c:v>0.62506025277677</c:v>
                </c:pt>
                <c:pt idx="1507">
                  <c:v>0.62506025277677</c:v>
                </c:pt>
                <c:pt idx="1508">
                  <c:v>0.62506025277677</c:v>
                </c:pt>
                <c:pt idx="1509">
                  <c:v>0.62506025277677</c:v>
                </c:pt>
                <c:pt idx="1510">
                  <c:v>0.62506025277677</c:v>
                </c:pt>
                <c:pt idx="1511">
                  <c:v>0.62506110750677</c:v>
                </c:pt>
                <c:pt idx="1512">
                  <c:v>0.625691207506769</c:v>
                </c:pt>
                <c:pt idx="1513">
                  <c:v>0.626648137506769</c:v>
                </c:pt>
                <c:pt idx="1514">
                  <c:v>0.627345417506769</c:v>
                </c:pt>
                <c:pt idx="1515">
                  <c:v>0.627942947506769</c:v>
                </c:pt>
                <c:pt idx="1516">
                  <c:v>0.628443067506769</c:v>
                </c:pt>
                <c:pt idx="1517">
                  <c:v>0.62893329750677</c:v>
                </c:pt>
                <c:pt idx="1518">
                  <c:v>0.629413597506769</c:v>
                </c:pt>
                <c:pt idx="1519">
                  <c:v>0.629937287506769</c:v>
                </c:pt>
                <c:pt idx="1520">
                  <c:v>0.630489997506769</c:v>
                </c:pt>
                <c:pt idx="1521">
                  <c:v>0.631040997506769</c:v>
                </c:pt>
                <c:pt idx="1522">
                  <c:v>0.631584557506769</c:v>
                </c:pt>
                <c:pt idx="1523">
                  <c:v>0.632163777506769</c:v>
                </c:pt>
                <c:pt idx="1524">
                  <c:v>0.632747427506769</c:v>
                </c:pt>
                <c:pt idx="1525">
                  <c:v>0.633442137506769</c:v>
                </c:pt>
                <c:pt idx="1526">
                  <c:v>0.633870777506769</c:v>
                </c:pt>
                <c:pt idx="1527">
                  <c:v>0.639844477506769</c:v>
                </c:pt>
                <c:pt idx="1528">
                  <c:v>0.643864677506769</c:v>
                </c:pt>
                <c:pt idx="1529">
                  <c:v>0.646916677506769</c:v>
                </c:pt>
                <c:pt idx="1530">
                  <c:v>0.649706477506769</c:v>
                </c:pt>
                <c:pt idx="1531">
                  <c:v>0.652022377506769</c:v>
                </c:pt>
                <c:pt idx="1532">
                  <c:v>0.653377377506769</c:v>
                </c:pt>
                <c:pt idx="1533">
                  <c:v>0.654726577506769</c:v>
                </c:pt>
                <c:pt idx="1534">
                  <c:v>0.655919777506769</c:v>
                </c:pt>
                <c:pt idx="1535">
                  <c:v>0.65676522750677</c:v>
                </c:pt>
                <c:pt idx="1536">
                  <c:v>0.657391527506769</c:v>
                </c:pt>
                <c:pt idx="1537">
                  <c:v>0.65792141750677</c:v>
                </c:pt>
                <c:pt idx="1538">
                  <c:v>0.65835454750677</c:v>
                </c:pt>
                <c:pt idx="1539">
                  <c:v>0.65871595750677</c:v>
                </c:pt>
                <c:pt idx="1540">
                  <c:v>0.65900549750677</c:v>
                </c:pt>
                <c:pt idx="1541">
                  <c:v>0.65900549750677</c:v>
                </c:pt>
                <c:pt idx="1542">
                  <c:v>0.65900549750677</c:v>
                </c:pt>
                <c:pt idx="1543">
                  <c:v>0.65900549750677</c:v>
                </c:pt>
                <c:pt idx="1544">
                  <c:v>0.65900549750677</c:v>
                </c:pt>
                <c:pt idx="1545">
                  <c:v>0.65900549750677</c:v>
                </c:pt>
                <c:pt idx="1546">
                  <c:v>0.65900549750677</c:v>
                </c:pt>
                <c:pt idx="1547">
                  <c:v>0.65900549750677</c:v>
                </c:pt>
                <c:pt idx="1548">
                  <c:v>0.65900549750677</c:v>
                </c:pt>
                <c:pt idx="1549">
                  <c:v>0.65900549750677</c:v>
                </c:pt>
                <c:pt idx="1550">
                  <c:v>0.65900549750677</c:v>
                </c:pt>
                <c:pt idx="1551">
                  <c:v>0.65900549750677</c:v>
                </c:pt>
                <c:pt idx="1552">
                  <c:v>0.65900549750677</c:v>
                </c:pt>
                <c:pt idx="1553">
                  <c:v>0.65900549750677</c:v>
                </c:pt>
                <c:pt idx="1554">
                  <c:v>0.65900549750677</c:v>
                </c:pt>
                <c:pt idx="1555">
                  <c:v>0.65900549750677</c:v>
                </c:pt>
                <c:pt idx="1556">
                  <c:v>0.65900549750677</c:v>
                </c:pt>
                <c:pt idx="1557">
                  <c:v>0.65900549750677</c:v>
                </c:pt>
                <c:pt idx="1558">
                  <c:v>0.65900549750677</c:v>
                </c:pt>
                <c:pt idx="1559">
                  <c:v>0.65900549750677</c:v>
                </c:pt>
                <c:pt idx="1560">
                  <c:v>0.65900551136977</c:v>
                </c:pt>
                <c:pt idx="1561">
                  <c:v>0.65965602136977</c:v>
                </c:pt>
                <c:pt idx="1562">
                  <c:v>0.66003409136977</c:v>
                </c:pt>
                <c:pt idx="1563">
                  <c:v>0.66093790136977</c:v>
                </c:pt>
                <c:pt idx="1564">
                  <c:v>0.66127426136977</c:v>
                </c:pt>
                <c:pt idx="1565">
                  <c:v>0.662221161369769</c:v>
                </c:pt>
                <c:pt idx="1566">
                  <c:v>0.66290064136977</c:v>
                </c:pt>
                <c:pt idx="1567">
                  <c:v>0.663416581369769</c:v>
                </c:pt>
                <c:pt idx="1568">
                  <c:v>0.66385946136977</c:v>
                </c:pt>
                <c:pt idx="1569">
                  <c:v>0.66424076136977</c:v>
                </c:pt>
                <c:pt idx="1570">
                  <c:v>0.66458724136977</c:v>
                </c:pt>
                <c:pt idx="1571">
                  <c:v>0.66492144136977</c:v>
                </c:pt>
                <c:pt idx="1572">
                  <c:v>0.66519747136977</c:v>
                </c:pt>
                <c:pt idx="1573">
                  <c:v>0.66519747136977</c:v>
                </c:pt>
                <c:pt idx="1574">
                  <c:v>0.66519747136977</c:v>
                </c:pt>
                <c:pt idx="1575">
                  <c:v>0.66519747136977</c:v>
                </c:pt>
                <c:pt idx="1576">
                  <c:v>0.66519747136977</c:v>
                </c:pt>
                <c:pt idx="1577">
                  <c:v>0.66519747136977</c:v>
                </c:pt>
                <c:pt idx="1578">
                  <c:v>0.66519747136977</c:v>
                </c:pt>
                <c:pt idx="1579">
                  <c:v>0.66519747136977</c:v>
                </c:pt>
                <c:pt idx="1580">
                  <c:v>0.66519747136977</c:v>
                </c:pt>
                <c:pt idx="1581">
                  <c:v>0.66519747136977</c:v>
                </c:pt>
                <c:pt idx="1582">
                  <c:v>0.66519747136977</c:v>
                </c:pt>
                <c:pt idx="1583">
                  <c:v>0.66519747136977</c:v>
                </c:pt>
                <c:pt idx="1584">
                  <c:v>0.66519747136977</c:v>
                </c:pt>
                <c:pt idx="1585">
                  <c:v>0.66519747136977</c:v>
                </c:pt>
                <c:pt idx="1586">
                  <c:v>0.66519747136977</c:v>
                </c:pt>
                <c:pt idx="1587">
                  <c:v>0.66519747136977</c:v>
                </c:pt>
                <c:pt idx="1588">
                  <c:v>0.66528875136977</c:v>
                </c:pt>
                <c:pt idx="1589">
                  <c:v>0.67163045136977</c:v>
                </c:pt>
                <c:pt idx="1590">
                  <c:v>0.67389255136977</c:v>
                </c:pt>
                <c:pt idx="1591">
                  <c:v>0.67509025136977</c:v>
                </c:pt>
                <c:pt idx="1592">
                  <c:v>0.67626645136977</c:v>
                </c:pt>
                <c:pt idx="1593">
                  <c:v>0.67633260036977</c:v>
                </c:pt>
                <c:pt idx="1594">
                  <c:v>0.67666424036977</c:v>
                </c:pt>
                <c:pt idx="1595">
                  <c:v>0.67691483036977</c:v>
                </c:pt>
                <c:pt idx="1596">
                  <c:v>0.67706796036977</c:v>
                </c:pt>
                <c:pt idx="1597">
                  <c:v>0.67707414576977</c:v>
                </c:pt>
                <c:pt idx="1598">
                  <c:v>0.677080226269769</c:v>
                </c:pt>
                <c:pt idx="1599">
                  <c:v>0.677080226269769</c:v>
                </c:pt>
                <c:pt idx="1600">
                  <c:v>0.677080226269769</c:v>
                </c:pt>
                <c:pt idx="1601">
                  <c:v>0.677080226269769</c:v>
                </c:pt>
                <c:pt idx="1602">
                  <c:v>0.677080226269769</c:v>
                </c:pt>
                <c:pt idx="1603">
                  <c:v>0.677080226269769</c:v>
                </c:pt>
                <c:pt idx="1604">
                  <c:v>0.677080226269769</c:v>
                </c:pt>
                <c:pt idx="1605">
                  <c:v>0.677080226269769</c:v>
                </c:pt>
                <c:pt idx="1606">
                  <c:v>0.67784854626977</c:v>
                </c:pt>
                <c:pt idx="1607">
                  <c:v>0.68010844626977</c:v>
                </c:pt>
                <c:pt idx="1608">
                  <c:v>0.68557934626977</c:v>
                </c:pt>
                <c:pt idx="1609">
                  <c:v>0.68944754626977</c:v>
                </c:pt>
                <c:pt idx="1610">
                  <c:v>0.69151024626977</c:v>
                </c:pt>
                <c:pt idx="1611">
                  <c:v>0.692686246269769</c:v>
                </c:pt>
                <c:pt idx="1612">
                  <c:v>0.693531946269769</c:v>
                </c:pt>
                <c:pt idx="1613">
                  <c:v>0.694240246269769</c:v>
                </c:pt>
                <c:pt idx="1614">
                  <c:v>0.694900416269769</c:v>
                </c:pt>
                <c:pt idx="1615">
                  <c:v>0.695459996269769</c:v>
                </c:pt>
                <c:pt idx="1616">
                  <c:v>0.695943466269769</c:v>
                </c:pt>
                <c:pt idx="1617">
                  <c:v>0.696397146269769</c:v>
                </c:pt>
                <c:pt idx="1618">
                  <c:v>0.696839776269769</c:v>
                </c:pt>
                <c:pt idx="1619">
                  <c:v>0.697246146269769</c:v>
                </c:pt>
                <c:pt idx="1620">
                  <c:v>0.697614276269769</c:v>
                </c:pt>
                <c:pt idx="1621">
                  <c:v>0.697958126269769</c:v>
                </c:pt>
                <c:pt idx="1622">
                  <c:v>0.69825977626977</c:v>
                </c:pt>
                <c:pt idx="1623">
                  <c:v>0.69853453626977</c:v>
                </c:pt>
                <c:pt idx="1624">
                  <c:v>0.69878566626977</c:v>
                </c:pt>
                <c:pt idx="1625">
                  <c:v>0.69902017626977</c:v>
                </c:pt>
                <c:pt idx="1626">
                  <c:v>0.699264616269769</c:v>
                </c:pt>
                <c:pt idx="1627">
                  <c:v>0.69951093626977</c:v>
                </c:pt>
                <c:pt idx="1628">
                  <c:v>0.69951093626977</c:v>
                </c:pt>
                <c:pt idx="1629">
                  <c:v>0.69951093626977</c:v>
                </c:pt>
                <c:pt idx="1630">
                  <c:v>0.69951093626977</c:v>
                </c:pt>
                <c:pt idx="1631">
                  <c:v>0.69951093626977</c:v>
                </c:pt>
                <c:pt idx="1632">
                  <c:v>0.69951093626977</c:v>
                </c:pt>
                <c:pt idx="1633">
                  <c:v>0.69951093626977</c:v>
                </c:pt>
                <c:pt idx="1634">
                  <c:v>0.69951093626977</c:v>
                </c:pt>
                <c:pt idx="1635">
                  <c:v>0.69951093626977</c:v>
                </c:pt>
                <c:pt idx="1636">
                  <c:v>0.69987353626977</c:v>
                </c:pt>
                <c:pt idx="1637">
                  <c:v>0.700798986269769</c:v>
                </c:pt>
                <c:pt idx="1638">
                  <c:v>0.70139663626977</c:v>
                </c:pt>
                <c:pt idx="1639">
                  <c:v>0.70153975626977</c:v>
                </c:pt>
                <c:pt idx="1640">
                  <c:v>0.70272615626977</c:v>
                </c:pt>
                <c:pt idx="1641">
                  <c:v>0.70380885626977</c:v>
                </c:pt>
                <c:pt idx="1642">
                  <c:v>0.70430139626977</c:v>
                </c:pt>
                <c:pt idx="1643">
                  <c:v>0.70527508626977</c:v>
                </c:pt>
                <c:pt idx="1644">
                  <c:v>0.70591830626977</c:v>
                </c:pt>
                <c:pt idx="1645">
                  <c:v>0.70636137626977</c:v>
                </c:pt>
                <c:pt idx="1646">
                  <c:v>0.70671299626977</c:v>
                </c:pt>
                <c:pt idx="1647">
                  <c:v>0.70702008626977</c:v>
                </c:pt>
                <c:pt idx="1648">
                  <c:v>0.70731100626977</c:v>
                </c:pt>
                <c:pt idx="1649">
                  <c:v>0.70760734626977</c:v>
                </c:pt>
                <c:pt idx="1650">
                  <c:v>0.70790436626977</c:v>
                </c:pt>
                <c:pt idx="1651">
                  <c:v>0.708196446269769</c:v>
                </c:pt>
                <c:pt idx="1652">
                  <c:v>0.70849266626977</c:v>
                </c:pt>
                <c:pt idx="1653">
                  <c:v>0.70876632626977</c:v>
                </c:pt>
                <c:pt idx="1654">
                  <c:v>0.709015926269769</c:v>
                </c:pt>
                <c:pt idx="1655">
                  <c:v>0.709256736269769</c:v>
                </c:pt>
                <c:pt idx="1656">
                  <c:v>0.709512606269769</c:v>
                </c:pt>
                <c:pt idx="1657">
                  <c:v>0.709739226269769</c:v>
                </c:pt>
                <c:pt idx="1658">
                  <c:v>0.70997297626977</c:v>
                </c:pt>
                <c:pt idx="1659">
                  <c:v>0.71023538626977</c:v>
                </c:pt>
                <c:pt idx="1660">
                  <c:v>0.71051358626977</c:v>
                </c:pt>
                <c:pt idx="1661">
                  <c:v>0.71080301626977</c:v>
                </c:pt>
                <c:pt idx="1662">
                  <c:v>0.71110092626977</c:v>
                </c:pt>
                <c:pt idx="1663">
                  <c:v>0.711429196269769</c:v>
                </c:pt>
                <c:pt idx="1664">
                  <c:v>0.71188703626977</c:v>
                </c:pt>
                <c:pt idx="1665">
                  <c:v>0.71234020626977</c:v>
                </c:pt>
                <c:pt idx="1666">
                  <c:v>0.71274415626977</c:v>
                </c:pt>
                <c:pt idx="1667">
                  <c:v>0.71317406626977</c:v>
                </c:pt>
                <c:pt idx="1668">
                  <c:v>0.71325878726977</c:v>
                </c:pt>
                <c:pt idx="1669">
                  <c:v>0.71330899526977</c:v>
                </c:pt>
                <c:pt idx="1670">
                  <c:v>0.71407203526977</c:v>
                </c:pt>
                <c:pt idx="1671">
                  <c:v>0.71496239526977</c:v>
                </c:pt>
                <c:pt idx="1672">
                  <c:v>0.71549004526977</c:v>
                </c:pt>
                <c:pt idx="1673">
                  <c:v>0.71584267526977</c:v>
                </c:pt>
                <c:pt idx="1674">
                  <c:v>0.71613844526977</c:v>
                </c:pt>
                <c:pt idx="1675">
                  <c:v>0.71641044526977</c:v>
                </c:pt>
                <c:pt idx="1676">
                  <c:v>0.71668979526977</c:v>
                </c:pt>
                <c:pt idx="1677">
                  <c:v>0.71697239526977</c:v>
                </c:pt>
                <c:pt idx="1678">
                  <c:v>0.71723525526977</c:v>
                </c:pt>
                <c:pt idx="1679">
                  <c:v>0.71748827526977</c:v>
                </c:pt>
                <c:pt idx="1680">
                  <c:v>0.71770243526977</c:v>
                </c:pt>
                <c:pt idx="1681">
                  <c:v>0.71792105526977</c:v>
                </c:pt>
                <c:pt idx="1682">
                  <c:v>0.71815160526977</c:v>
                </c:pt>
                <c:pt idx="1683">
                  <c:v>0.71846234526977</c:v>
                </c:pt>
                <c:pt idx="1684">
                  <c:v>0.71894219526977</c:v>
                </c:pt>
                <c:pt idx="1685">
                  <c:v>0.72041379526977</c:v>
                </c:pt>
                <c:pt idx="1686">
                  <c:v>0.72245289526977</c:v>
                </c:pt>
                <c:pt idx="1687">
                  <c:v>0.72323996526977</c:v>
                </c:pt>
                <c:pt idx="1688">
                  <c:v>0.72363869526977</c:v>
                </c:pt>
                <c:pt idx="1689">
                  <c:v>0.72411185526977</c:v>
                </c:pt>
                <c:pt idx="1690">
                  <c:v>0.72452277526977</c:v>
                </c:pt>
                <c:pt idx="1691">
                  <c:v>0.72486562526977</c:v>
                </c:pt>
                <c:pt idx="1692">
                  <c:v>0.72517767526977</c:v>
                </c:pt>
                <c:pt idx="1693">
                  <c:v>0.725462825269769</c:v>
                </c:pt>
                <c:pt idx="1694">
                  <c:v>0.725719415269769</c:v>
                </c:pt>
                <c:pt idx="1695">
                  <c:v>0.72596980526977</c:v>
                </c:pt>
                <c:pt idx="1696">
                  <c:v>0.72617365526977</c:v>
                </c:pt>
                <c:pt idx="1697">
                  <c:v>0.72617365526977</c:v>
                </c:pt>
                <c:pt idx="1698">
                  <c:v>0.72617365526977</c:v>
                </c:pt>
                <c:pt idx="1699">
                  <c:v>0.72617365526977</c:v>
                </c:pt>
                <c:pt idx="1700">
                  <c:v>0.72618569526977</c:v>
                </c:pt>
                <c:pt idx="1701">
                  <c:v>0.73278359526977</c:v>
                </c:pt>
                <c:pt idx="1702">
                  <c:v>0.73585309526977</c:v>
                </c:pt>
                <c:pt idx="1703">
                  <c:v>0.73741079526977</c:v>
                </c:pt>
                <c:pt idx="1704">
                  <c:v>0.73874569526977</c:v>
                </c:pt>
                <c:pt idx="1705">
                  <c:v>0.73953091526977</c:v>
                </c:pt>
                <c:pt idx="1706">
                  <c:v>0.74003656526977</c:v>
                </c:pt>
                <c:pt idx="1707">
                  <c:v>0.74055770526977</c:v>
                </c:pt>
                <c:pt idx="1708">
                  <c:v>0.74099352526977</c:v>
                </c:pt>
                <c:pt idx="1709">
                  <c:v>0.74137933526977</c:v>
                </c:pt>
                <c:pt idx="1710">
                  <c:v>0.74173473526977</c:v>
                </c:pt>
                <c:pt idx="1711">
                  <c:v>0.74208326526977</c:v>
                </c:pt>
                <c:pt idx="1712">
                  <c:v>0.74242544526977</c:v>
                </c:pt>
                <c:pt idx="1713">
                  <c:v>0.74275971526977</c:v>
                </c:pt>
                <c:pt idx="1714">
                  <c:v>0.74309451526977</c:v>
                </c:pt>
                <c:pt idx="1715">
                  <c:v>0.74340718526977</c:v>
                </c:pt>
                <c:pt idx="1716">
                  <c:v>0.74372749526977</c:v>
                </c:pt>
                <c:pt idx="1717">
                  <c:v>0.74407560526977</c:v>
                </c:pt>
                <c:pt idx="1718">
                  <c:v>0.74441314526977</c:v>
                </c:pt>
                <c:pt idx="1719">
                  <c:v>0.74475693526977</c:v>
                </c:pt>
                <c:pt idx="1720">
                  <c:v>0.74511379526977</c:v>
                </c:pt>
                <c:pt idx="1721">
                  <c:v>0.74550248526977</c:v>
                </c:pt>
                <c:pt idx="1722">
                  <c:v>0.74597528526977</c:v>
                </c:pt>
                <c:pt idx="1723">
                  <c:v>0.74647252526977</c:v>
                </c:pt>
                <c:pt idx="1724">
                  <c:v>0.74746148526977</c:v>
                </c:pt>
                <c:pt idx="1725">
                  <c:v>0.75290458526977</c:v>
                </c:pt>
                <c:pt idx="1726">
                  <c:v>0.75812258526977</c:v>
                </c:pt>
                <c:pt idx="1727">
                  <c:v>0.76187948526977</c:v>
                </c:pt>
                <c:pt idx="1728">
                  <c:v>0.76367668526977</c:v>
                </c:pt>
                <c:pt idx="1729">
                  <c:v>0.76467617526977</c:v>
                </c:pt>
                <c:pt idx="1730">
                  <c:v>0.76506189526977</c:v>
                </c:pt>
                <c:pt idx="1731">
                  <c:v>0.76526772526977</c:v>
                </c:pt>
                <c:pt idx="1732">
                  <c:v>0.76542437526977</c:v>
                </c:pt>
                <c:pt idx="1733">
                  <c:v>0.76551720726977</c:v>
                </c:pt>
                <c:pt idx="1734">
                  <c:v>0.76551720726977</c:v>
                </c:pt>
                <c:pt idx="1735">
                  <c:v>0.76551720726977</c:v>
                </c:pt>
                <c:pt idx="1736">
                  <c:v>0.76551720726977</c:v>
                </c:pt>
                <c:pt idx="1737">
                  <c:v>0.76551720726977</c:v>
                </c:pt>
                <c:pt idx="1738">
                  <c:v>0.76551720726977</c:v>
                </c:pt>
                <c:pt idx="1739">
                  <c:v>0.76551720726977</c:v>
                </c:pt>
                <c:pt idx="1740">
                  <c:v>0.76551720726977</c:v>
                </c:pt>
                <c:pt idx="1741">
                  <c:v>0.76551720726977</c:v>
                </c:pt>
                <c:pt idx="1742">
                  <c:v>0.76551720726977</c:v>
                </c:pt>
                <c:pt idx="1743">
                  <c:v>0.76551720726977</c:v>
                </c:pt>
                <c:pt idx="1744">
                  <c:v>0.76551720726977</c:v>
                </c:pt>
                <c:pt idx="1745">
                  <c:v>0.76551720726977</c:v>
                </c:pt>
                <c:pt idx="1746">
                  <c:v>0.76551720726977</c:v>
                </c:pt>
                <c:pt idx="1747">
                  <c:v>0.76551720726977</c:v>
                </c:pt>
                <c:pt idx="1748">
                  <c:v>0.76551720726977</c:v>
                </c:pt>
                <c:pt idx="1749">
                  <c:v>0.76551720726977</c:v>
                </c:pt>
                <c:pt idx="1750">
                  <c:v>0.76551720726977</c:v>
                </c:pt>
                <c:pt idx="1751">
                  <c:v>0.76551804517977</c:v>
                </c:pt>
                <c:pt idx="1752">
                  <c:v>0.76616017517977</c:v>
                </c:pt>
                <c:pt idx="1753">
                  <c:v>0.76732307517977</c:v>
                </c:pt>
                <c:pt idx="1754">
                  <c:v>0.76824910517977</c:v>
                </c:pt>
                <c:pt idx="1755">
                  <c:v>0.76896770517977</c:v>
                </c:pt>
                <c:pt idx="1756">
                  <c:v>0.76952717517977</c:v>
                </c:pt>
                <c:pt idx="1757">
                  <c:v>0.76994953517977</c:v>
                </c:pt>
                <c:pt idx="1758">
                  <c:v>0.77033208517977</c:v>
                </c:pt>
                <c:pt idx="1759">
                  <c:v>0.77069646517977</c:v>
                </c:pt>
                <c:pt idx="1760">
                  <c:v>0.77108244517977</c:v>
                </c:pt>
                <c:pt idx="1761">
                  <c:v>0.77150158517977</c:v>
                </c:pt>
                <c:pt idx="1762">
                  <c:v>0.77194360517977</c:v>
                </c:pt>
                <c:pt idx="1763">
                  <c:v>0.77239360517977</c:v>
                </c:pt>
                <c:pt idx="1764">
                  <c:v>0.77291754517977</c:v>
                </c:pt>
                <c:pt idx="1765">
                  <c:v>0.77373048517977</c:v>
                </c:pt>
                <c:pt idx="1766">
                  <c:v>0.77573318517977</c:v>
                </c:pt>
                <c:pt idx="1767">
                  <c:v>0.77775378517977</c:v>
                </c:pt>
                <c:pt idx="1768">
                  <c:v>0.77880058517977</c:v>
                </c:pt>
                <c:pt idx="1769">
                  <c:v>0.77937854517977</c:v>
                </c:pt>
                <c:pt idx="1770">
                  <c:v>0.77983753517977</c:v>
                </c:pt>
                <c:pt idx="1771">
                  <c:v>0.78024415517977</c:v>
                </c:pt>
                <c:pt idx="1772">
                  <c:v>0.78060319517977</c:v>
                </c:pt>
                <c:pt idx="1773">
                  <c:v>0.78093440517977</c:v>
                </c:pt>
                <c:pt idx="1774">
                  <c:v>0.78126085517977</c:v>
                </c:pt>
                <c:pt idx="1775">
                  <c:v>0.78156490517977</c:v>
                </c:pt>
                <c:pt idx="1776">
                  <c:v>0.78185992517977</c:v>
                </c:pt>
                <c:pt idx="1777">
                  <c:v>0.78214240517977</c:v>
                </c:pt>
                <c:pt idx="1778">
                  <c:v>0.78239897517977</c:v>
                </c:pt>
                <c:pt idx="1779">
                  <c:v>0.78264333517977</c:v>
                </c:pt>
                <c:pt idx="1780">
                  <c:v>0.78288276517977</c:v>
                </c:pt>
                <c:pt idx="1781">
                  <c:v>0.78310691517977</c:v>
                </c:pt>
                <c:pt idx="1782">
                  <c:v>0.78331392517977</c:v>
                </c:pt>
                <c:pt idx="1783">
                  <c:v>0.78352839517977</c:v>
                </c:pt>
                <c:pt idx="1784">
                  <c:v>0.78376679517977</c:v>
                </c:pt>
                <c:pt idx="1785">
                  <c:v>0.78401849517977</c:v>
                </c:pt>
                <c:pt idx="1786">
                  <c:v>0.78426749517977</c:v>
                </c:pt>
                <c:pt idx="1787">
                  <c:v>0.78449237517977</c:v>
                </c:pt>
                <c:pt idx="1788">
                  <c:v>0.78470170517977</c:v>
                </c:pt>
                <c:pt idx="1789">
                  <c:v>0.78489455517977</c:v>
                </c:pt>
                <c:pt idx="1790">
                  <c:v>0.78506310517977</c:v>
                </c:pt>
                <c:pt idx="1791">
                  <c:v>0.78506310517977</c:v>
                </c:pt>
                <c:pt idx="1792">
                  <c:v>0.78506310517977</c:v>
                </c:pt>
                <c:pt idx="1793">
                  <c:v>0.78549247517977</c:v>
                </c:pt>
                <c:pt idx="1794">
                  <c:v>0.78647028517977</c:v>
                </c:pt>
                <c:pt idx="1795">
                  <c:v>0.78697166517977</c:v>
                </c:pt>
                <c:pt idx="1796">
                  <c:v>0.78726629517977</c:v>
                </c:pt>
                <c:pt idx="1797">
                  <c:v>0.78750878517977</c:v>
                </c:pt>
                <c:pt idx="1798">
                  <c:v>0.78775586517977</c:v>
                </c:pt>
                <c:pt idx="1799">
                  <c:v>0.78801126517977</c:v>
                </c:pt>
                <c:pt idx="1800">
                  <c:v>0.78828485517977</c:v>
                </c:pt>
                <c:pt idx="1801">
                  <c:v>0.78853800517977</c:v>
                </c:pt>
                <c:pt idx="1802">
                  <c:v>0.78878445517977</c:v>
                </c:pt>
                <c:pt idx="1803">
                  <c:v>0.78900589517977</c:v>
                </c:pt>
                <c:pt idx="1804">
                  <c:v>0.78921242517977</c:v>
                </c:pt>
                <c:pt idx="1805">
                  <c:v>0.78940591517977</c:v>
                </c:pt>
                <c:pt idx="1806">
                  <c:v>0.78947268217977</c:v>
                </c:pt>
                <c:pt idx="1807">
                  <c:v>0.78947268217977</c:v>
                </c:pt>
                <c:pt idx="1808">
                  <c:v>0.78947268217977</c:v>
                </c:pt>
                <c:pt idx="1809">
                  <c:v>0.78947268217977</c:v>
                </c:pt>
                <c:pt idx="1810">
                  <c:v>0.78947268217977</c:v>
                </c:pt>
                <c:pt idx="1811">
                  <c:v>0.78947268217977</c:v>
                </c:pt>
                <c:pt idx="1812">
                  <c:v>0.78947268217977</c:v>
                </c:pt>
                <c:pt idx="1813">
                  <c:v>0.78947268217977</c:v>
                </c:pt>
                <c:pt idx="1814">
                  <c:v>0.78947268217977</c:v>
                </c:pt>
                <c:pt idx="1815">
                  <c:v>0.78947268217977</c:v>
                </c:pt>
                <c:pt idx="1816">
                  <c:v>0.78947434527977</c:v>
                </c:pt>
                <c:pt idx="1817">
                  <c:v>0.78987433527977</c:v>
                </c:pt>
                <c:pt idx="1818">
                  <c:v>0.79020374527977</c:v>
                </c:pt>
                <c:pt idx="1819">
                  <c:v>0.79040739527977</c:v>
                </c:pt>
                <c:pt idx="1820">
                  <c:v>0.79050880527977</c:v>
                </c:pt>
                <c:pt idx="1821">
                  <c:v>0.79051523067977</c:v>
                </c:pt>
                <c:pt idx="1822">
                  <c:v>0.79052247057977</c:v>
                </c:pt>
                <c:pt idx="1823">
                  <c:v>0.79052743067977</c:v>
                </c:pt>
                <c:pt idx="1824">
                  <c:v>0.79052743067977</c:v>
                </c:pt>
                <c:pt idx="1825">
                  <c:v>0.79052743067977</c:v>
                </c:pt>
                <c:pt idx="1826">
                  <c:v>0.79052743067977</c:v>
                </c:pt>
                <c:pt idx="1827">
                  <c:v>0.79052743067977</c:v>
                </c:pt>
                <c:pt idx="1828">
                  <c:v>0.79052743067977</c:v>
                </c:pt>
                <c:pt idx="1829">
                  <c:v>0.79052743067977</c:v>
                </c:pt>
                <c:pt idx="1830">
                  <c:v>0.79052743067977</c:v>
                </c:pt>
                <c:pt idx="1831">
                  <c:v>0.79052743067977</c:v>
                </c:pt>
                <c:pt idx="1832">
                  <c:v>0.79052743067977</c:v>
                </c:pt>
                <c:pt idx="1833">
                  <c:v>0.79052794441977</c:v>
                </c:pt>
                <c:pt idx="1834">
                  <c:v>0.79242284441977</c:v>
                </c:pt>
                <c:pt idx="1835">
                  <c:v>0.79442464441977</c:v>
                </c:pt>
                <c:pt idx="1836">
                  <c:v>0.79691084441977</c:v>
                </c:pt>
                <c:pt idx="1837">
                  <c:v>0.79839934441977</c:v>
                </c:pt>
                <c:pt idx="1838">
                  <c:v>0.79925464441977</c:v>
                </c:pt>
                <c:pt idx="1839">
                  <c:v>0.79996142441977</c:v>
                </c:pt>
                <c:pt idx="1840">
                  <c:v>0.80059949441977</c:v>
                </c:pt>
                <c:pt idx="1841">
                  <c:v>0.80115874441977</c:v>
                </c:pt>
                <c:pt idx="1842">
                  <c:v>0.80170153441977</c:v>
                </c:pt>
                <c:pt idx="1843">
                  <c:v>0.80225192441977</c:v>
                </c:pt>
                <c:pt idx="1844">
                  <c:v>0.80279558441977</c:v>
                </c:pt>
                <c:pt idx="1845">
                  <c:v>0.80333150441977</c:v>
                </c:pt>
                <c:pt idx="1846">
                  <c:v>0.80383464441977</c:v>
                </c:pt>
                <c:pt idx="1847">
                  <c:v>0.80428486441977</c:v>
                </c:pt>
                <c:pt idx="1848">
                  <c:v>0.80471284441977</c:v>
                </c:pt>
                <c:pt idx="1849">
                  <c:v>0.80506838441977</c:v>
                </c:pt>
                <c:pt idx="1850">
                  <c:v>0.80536436441977</c:v>
                </c:pt>
                <c:pt idx="1851">
                  <c:v>0.80562187441977</c:v>
                </c:pt>
                <c:pt idx="1852">
                  <c:v>0.80586632441977</c:v>
                </c:pt>
                <c:pt idx="1853">
                  <c:v>0.80612690441977</c:v>
                </c:pt>
                <c:pt idx="1854">
                  <c:v>0.80635816441977</c:v>
                </c:pt>
                <c:pt idx="1855">
                  <c:v>0.80635816441977</c:v>
                </c:pt>
                <c:pt idx="1856">
                  <c:v>0.80635885507977</c:v>
                </c:pt>
                <c:pt idx="1857">
                  <c:v>0.80635994577977</c:v>
                </c:pt>
                <c:pt idx="1858">
                  <c:v>0.80636167997977</c:v>
                </c:pt>
                <c:pt idx="1859">
                  <c:v>0.80636252715977</c:v>
                </c:pt>
                <c:pt idx="1860">
                  <c:v>0.80655934715977</c:v>
                </c:pt>
                <c:pt idx="1861">
                  <c:v>0.80699536715977</c:v>
                </c:pt>
                <c:pt idx="1862">
                  <c:v>0.80738860715977</c:v>
                </c:pt>
                <c:pt idx="1863">
                  <c:v>0.80766675715977</c:v>
                </c:pt>
                <c:pt idx="1864">
                  <c:v>0.80781744715977</c:v>
                </c:pt>
                <c:pt idx="1865">
                  <c:v>0.80782524885977</c:v>
                </c:pt>
                <c:pt idx="1866">
                  <c:v>0.80783458475977</c:v>
                </c:pt>
                <c:pt idx="1867">
                  <c:v>0.80783458475977</c:v>
                </c:pt>
                <c:pt idx="1868">
                  <c:v>0.80783458475977</c:v>
                </c:pt>
                <c:pt idx="1869">
                  <c:v>0.80783458475977</c:v>
                </c:pt>
                <c:pt idx="1870">
                  <c:v>0.80783458475977</c:v>
                </c:pt>
                <c:pt idx="1871">
                  <c:v>0.80783458475977</c:v>
                </c:pt>
                <c:pt idx="1872">
                  <c:v>0.80783458475977</c:v>
                </c:pt>
                <c:pt idx="1873">
                  <c:v>0.80783458475977</c:v>
                </c:pt>
                <c:pt idx="1874">
                  <c:v>0.80783458475977</c:v>
                </c:pt>
                <c:pt idx="1875">
                  <c:v>0.80783458475977</c:v>
                </c:pt>
                <c:pt idx="1876">
                  <c:v>0.80783458475977</c:v>
                </c:pt>
                <c:pt idx="1877">
                  <c:v>0.80783458475977</c:v>
                </c:pt>
                <c:pt idx="1878">
                  <c:v>0.80783458475977</c:v>
                </c:pt>
                <c:pt idx="1879">
                  <c:v>0.80783458475977</c:v>
                </c:pt>
                <c:pt idx="1880">
                  <c:v>0.80783458475977</c:v>
                </c:pt>
                <c:pt idx="1881">
                  <c:v>0.80783458475977</c:v>
                </c:pt>
                <c:pt idx="1882">
                  <c:v>0.80783458475977</c:v>
                </c:pt>
                <c:pt idx="1883">
                  <c:v>0.80783458475977</c:v>
                </c:pt>
                <c:pt idx="1884">
                  <c:v>0.80783458475977</c:v>
                </c:pt>
                <c:pt idx="1885">
                  <c:v>0.80783458475977</c:v>
                </c:pt>
                <c:pt idx="1886">
                  <c:v>0.80783458475977</c:v>
                </c:pt>
                <c:pt idx="1887">
                  <c:v>0.80783458475977</c:v>
                </c:pt>
                <c:pt idx="1888">
                  <c:v>0.80783458475977</c:v>
                </c:pt>
                <c:pt idx="1889">
                  <c:v>0.80783458475977</c:v>
                </c:pt>
                <c:pt idx="1890">
                  <c:v>0.80783458475977</c:v>
                </c:pt>
                <c:pt idx="1891">
                  <c:v>0.80783458475977</c:v>
                </c:pt>
                <c:pt idx="1892">
                  <c:v>0.80783458475977</c:v>
                </c:pt>
                <c:pt idx="1893">
                  <c:v>0.80783458475977</c:v>
                </c:pt>
                <c:pt idx="1894">
                  <c:v>0.80783458475977</c:v>
                </c:pt>
                <c:pt idx="1895">
                  <c:v>0.80783458475977</c:v>
                </c:pt>
                <c:pt idx="1896">
                  <c:v>0.80783458475977</c:v>
                </c:pt>
                <c:pt idx="1897">
                  <c:v>0.80783458475977</c:v>
                </c:pt>
                <c:pt idx="1898">
                  <c:v>0.80783458475977</c:v>
                </c:pt>
                <c:pt idx="1899">
                  <c:v>0.80783458475977</c:v>
                </c:pt>
                <c:pt idx="1900">
                  <c:v>0.80783458475977</c:v>
                </c:pt>
                <c:pt idx="1901">
                  <c:v>0.80783458475977</c:v>
                </c:pt>
                <c:pt idx="1902">
                  <c:v>0.80783458475977</c:v>
                </c:pt>
                <c:pt idx="1903">
                  <c:v>0.80783458475977</c:v>
                </c:pt>
                <c:pt idx="1904">
                  <c:v>0.80783458475977</c:v>
                </c:pt>
                <c:pt idx="1905">
                  <c:v>0.80783458475977</c:v>
                </c:pt>
                <c:pt idx="1906">
                  <c:v>0.80783458475977</c:v>
                </c:pt>
                <c:pt idx="1907">
                  <c:v>0.80783458475977</c:v>
                </c:pt>
                <c:pt idx="1908">
                  <c:v>0.80783458475977</c:v>
                </c:pt>
                <c:pt idx="1909">
                  <c:v>0.80783458475977</c:v>
                </c:pt>
                <c:pt idx="1910">
                  <c:v>0.80784692675977</c:v>
                </c:pt>
                <c:pt idx="1911">
                  <c:v>0.80835155675977</c:v>
                </c:pt>
                <c:pt idx="1912">
                  <c:v>0.80881547675977</c:v>
                </c:pt>
                <c:pt idx="1913">
                  <c:v>0.80916175675977</c:v>
                </c:pt>
                <c:pt idx="1914">
                  <c:v>0.80936598675977</c:v>
                </c:pt>
                <c:pt idx="1915">
                  <c:v>0.80949306675977</c:v>
                </c:pt>
                <c:pt idx="1916">
                  <c:v>0.80949769755977</c:v>
                </c:pt>
                <c:pt idx="1917">
                  <c:v>0.80950615105977</c:v>
                </c:pt>
                <c:pt idx="1918">
                  <c:v>0.80950615105977</c:v>
                </c:pt>
                <c:pt idx="1919">
                  <c:v>0.80950615105977</c:v>
                </c:pt>
                <c:pt idx="1920">
                  <c:v>0.80950615105977</c:v>
                </c:pt>
                <c:pt idx="1921">
                  <c:v>0.80950615105977</c:v>
                </c:pt>
                <c:pt idx="1922">
                  <c:v>0.80950615105977</c:v>
                </c:pt>
                <c:pt idx="1923">
                  <c:v>0.80950615105977</c:v>
                </c:pt>
                <c:pt idx="1924">
                  <c:v>0.80950615105977</c:v>
                </c:pt>
                <c:pt idx="1925">
                  <c:v>0.80950615105977</c:v>
                </c:pt>
                <c:pt idx="1926">
                  <c:v>0.80950615105977</c:v>
                </c:pt>
                <c:pt idx="1927">
                  <c:v>0.80950615105977</c:v>
                </c:pt>
                <c:pt idx="1928">
                  <c:v>0.80950615105977</c:v>
                </c:pt>
                <c:pt idx="1929">
                  <c:v>0.80950615105977</c:v>
                </c:pt>
                <c:pt idx="1930">
                  <c:v>0.80950615105977</c:v>
                </c:pt>
                <c:pt idx="1931">
                  <c:v>0.80950615105977</c:v>
                </c:pt>
                <c:pt idx="1932">
                  <c:v>0.80950615105977</c:v>
                </c:pt>
                <c:pt idx="1933">
                  <c:v>0.80950615105977</c:v>
                </c:pt>
                <c:pt idx="1934">
                  <c:v>0.80950615105977</c:v>
                </c:pt>
                <c:pt idx="1935">
                  <c:v>0.80950615105977</c:v>
                </c:pt>
                <c:pt idx="1936">
                  <c:v>0.80950615105977</c:v>
                </c:pt>
                <c:pt idx="1937">
                  <c:v>0.80950615105977</c:v>
                </c:pt>
                <c:pt idx="1938">
                  <c:v>0.80950615105977</c:v>
                </c:pt>
                <c:pt idx="1939">
                  <c:v>0.80950615105977</c:v>
                </c:pt>
                <c:pt idx="1940">
                  <c:v>0.80950615105977</c:v>
                </c:pt>
                <c:pt idx="1941">
                  <c:v>0.80950615105977</c:v>
                </c:pt>
                <c:pt idx="1942">
                  <c:v>0.80950615105977</c:v>
                </c:pt>
                <c:pt idx="1943">
                  <c:v>0.80950615105977</c:v>
                </c:pt>
                <c:pt idx="1944">
                  <c:v>0.80950615105977</c:v>
                </c:pt>
                <c:pt idx="1945">
                  <c:v>0.80950615105977</c:v>
                </c:pt>
                <c:pt idx="1946">
                  <c:v>0.80950615105977</c:v>
                </c:pt>
                <c:pt idx="1947">
                  <c:v>0.80950615105977</c:v>
                </c:pt>
                <c:pt idx="1948">
                  <c:v>0.80950725165977</c:v>
                </c:pt>
                <c:pt idx="1949">
                  <c:v>0.80950853565977</c:v>
                </c:pt>
                <c:pt idx="1950">
                  <c:v>0.80950943210977</c:v>
                </c:pt>
                <c:pt idx="1951">
                  <c:v>0.80950977855977</c:v>
                </c:pt>
                <c:pt idx="1952">
                  <c:v>0.80950977855977</c:v>
                </c:pt>
                <c:pt idx="1953">
                  <c:v>0.80950977855977</c:v>
                </c:pt>
                <c:pt idx="1954">
                  <c:v>0.80950977855977</c:v>
                </c:pt>
                <c:pt idx="1955">
                  <c:v>0.80950977855977</c:v>
                </c:pt>
                <c:pt idx="1956">
                  <c:v>0.80950977855977</c:v>
                </c:pt>
                <c:pt idx="1957">
                  <c:v>0.80950977855977</c:v>
                </c:pt>
                <c:pt idx="1958">
                  <c:v>0.80950977855977</c:v>
                </c:pt>
                <c:pt idx="1959">
                  <c:v>0.80950977855977</c:v>
                </c:pt>
                <c:pt idx="1960">
                  <c:v>0.80950977855977</c:v>
                </c:pt>
                <c:pt idx="1961">
                  <c:v>0.80950977855977</c:v>
                </c:pt>
                <c:pt idx="1962">
                  <c:v>0.80950977855977</c:v>
                </c:pt>
                <c:pt idx="1963">
                  <c:v>0.80950977855977</c:v>
                </c:pt>
                <c:pt idx="1964">
                  <c:v>0.80950977855977</c:v>
                </c:pt>
                <c:pt idx="1965">
                  <c:v>0.80950977855977</c:v>
                </c:pt>
                <c:pt idx="1966">
                  <c:v>0.80950977855977</c:v>
                </c:pt>
                <c:pt idx="1967">
                  <c:v>0.80950977855977</c:v>
                </c:pt>
                <c:pt idx="1968">
                  <c:v>0.80950977855977</c:v>
                </c:pt>
                <c:pt idx="1969">
                  <c:v>0.80950977855977</c:v>
                </c:pt>
                <c:pt idx="1970">
                  <c:v>0.80950977855977</c:v>
                </c:pt>
                <c:pt idx="1971">
                  <c:v>0.80950977855977</c:v>
                </c:pt>
                <c:pt idx="1972">
                  <c:v>0.80950977855977</c:v>
                </c:pt>
                <c:pt idx="1973">
                  <c:v>0.80950977855977</c:v>
                </c:pt>
                <c:pt idx="1974">
                  <c:v>0.80950977855977</c:v>
                </c:pt>
                <c:pt idx="1975">
                  <c:v>0.80950977855977</c:v>
                </c:pt>
                <c:pt idx="1976">
                  <c:v>0.80950977855977</c:v>
                </c:pt>
                <c:pt idx="1977">
                  <c:v>0.80950977855977</c:v>
                </c:pt>
                <c:pt idx="1978">
                  <c:v>0.80950977855977</c:v>
                </c:pt>
                <c:pt idx="1979">
                  <c:v>0.80950977855977</c:v>
                </c:pt>
                <c:pt idx="1980">
                  <c:v>0.80950977855977</c:v>
                </c:pt>
                <c:pt idx="1981">
                  <c:v>0.80950977855977</c:v>
                </c:pt>
                <c:pt idx="1982">
                  <c:v>0.80950977855977</c:v>
                </c:pt>
                <c:pt idx="1983">
                  <c:v>0.80950993301977</c:v>
                </c:pt>
                <c:pt idx="1984">
                  <c:v>0.80951106101977</c:v>
                </c:pt>
                <c:pt idx="1985">
                  <c:v>0.80951199923977</c:v>
                </c:pt>
                <c:pt idx="1986">
                  <c:v>0.80951233224977</c:v>
                </c:pt>
                <c:pt idx="1987">
                  <c:v>0.80951233224977</c:v>
                </c:pt>
                <c:pt idx="1988">
                  <c:v>0.80951233224977</c:v>
                </c:pt>
                <c:pt idx="1989">
                  <c:v>0.80951233224977</c:v>
                </c:pt>
                <c:pt idx="1990">
                  <c:v>0.80951233224977</c:v>
                </c:pt>
                <c:pt idx="1991">
                  <c:v>0.80951233224977</c:v>
                </c:pt>
                <c:pt idx="1992">
                  <c:v>0.80951233224977</c:v>
                </c:pt>
                <c:pt idx="1993">
                  <c:v>0.80951233224977</c:v>
                </c:pt>
                <c:pt idx="1994">
                  <c:v>0.80951233224977</c:v>
                </c:pt>
                <c:pt idx="1995">
                  <c:v>0.80951233224977</c:v>
                </c:pt>
                <c:pt idx="1996">
                  <c:v>0.80951233224977</c:v>
                </c:pt>
                <c:pt idx="1997">
                  <c:v>0.80951233224977</c:v>
                </c:pt>
                <c:pt idx="1998">
                  <c:v>0.80951233224977</c:v>
                </c:pt>
                <c:pt idx="1999">
                  <c:v>0.80951233224977</c:v>
                </c:pt>
                <c:pt idx="2000">
                  <c:v>0.80951233224977</c:v>
                </c:pt>
                <c:pt idx="2001">
                  <c:v>0.80951233224977</c:v>
                </c:pt>
                <c:pt idx="2002">
                  <c:v>0.80951233224977</c:v>
                </c:pt>
                <c:pt idx="2003">
                  <c:v>0.80951233224977</c:v>
                </c:pt>
                <c:pt idx="2004">
                  <c:v>0.80951233224977</c:v>
                </c:pt>
                <c:pt idx="2005">
                  <c:v>0.80951233224977</c:v>
                </c:pt>
                <c:pt idx="2006">
                  <c:v>0.80951233224977</c:v>
                </c:pt>
                <c:pt idx="2007">
                  <c:v>0.80951233224977</c:v>
                </c:pt>
                <c:pt idx="2008">
                  <c:v>0.80951233224977</c:v>
                </c:pt>
                <c:pt idx="2009">
                  <c:v>0.80951233224977</c:v>
                </c:pt>
                <c:pt idx="2010">
                  <c:v>0.80951233224977</c:v>
                </c:pt>
                <c:pt idx="2011">
                  <c:v>0.80951233224977</c:v>
                </c:pt>
                <c:pt idx="2012">
                  <c:v>0.80951233224977</c:v>
                </c:pt>
                <c:pt idx="2013">
                  <c:v>0.80951233224977</c:v>
                </c:pt>
                <c:pt idx="2014">
                  <c:v>0.80951233224977</c:v>
                </c:pt>
                <c:pt idx="2015">
                  <c:v>0.80951233224977</c:v>
                </c:pt>
                <c:pt idx="2016">
                  <c:v>0.80951233224977</c:v>
                </c:pt>
                <c:pt idx="2017">
                  <c:v>0.80951233224977</c:v>
                </c:pt>
                <c:pt idx="2018">
                  <c:v>0.80951233224977</c:v>
                </c:pt>
                <c:pt idx="2019">
                  <c:v>0.80951233224977</c:v>
                </c:pt>
                <c:pt idx="2020">
                  <c:v>0.80951233224977</c:v>
                </c:pt>
                <c:pt idx="2021">
                  <c:v>0.80951233224977</c:v>
                </c:pt>
                <c:pt idx="2022">
                  <c:v>0.80951233224977</c:v>
                </c:pt>
                <c:pt idx="2023">
                  <c:v>0.80951233224977</c:v>
                </c:pt>
                <c:pt idx="2024">
                  <c:v>0.81093803224977</c:v>
                </c:pt>
                <c:pt idx="2025">
                  <c:v>0.81497423224977</c:v>
                </c:pt>
                <c:pt idx="2026">
                  <c:v>0.81720463224977</c:v>
                </c:pt>
                <c:pt idx="2027">
                  <c:v>0.81798794224977</c:v>
                </c:pt>
                <c:pt idx="2028">
                  <c:v>0.81873767224977</c:v>
                </c:pt>
                <c:pt idx="2029">
                  <c:v>0.81952424224977</c:v>
                </c:pt>
                <c:pt idx="2030">
                  <c:v>0.82028159224977</c:v>
                </c:pt>
                <c:pt idx="2031">
                  <c:v>0.82097109224977</c:v>
                </c:pt>
                <c:pt idx="2032">
                  <c:v>0.82157541224977</c:v>
                </c:pt>
                <c:pt idx="2033">
                  <c:v>0.82216068224977</c:v>
                </c:pt>
                <c:pt idx="2034">
                  <c:v>0.82269578224977</c:v>
                </c:pt>
                <c:pt idx="2035">
                  <c:v>0.82317739224977</c:v>
                </c:pt>
                <c:pt idx="2036">
                  <c:v>0.82361975224977</c:v>
                </c:pt>
                <c:pt idx="2037">
                  <c:v>0.82403410224977</c:v>
                </c:pt>
                <c:pt idx="2038">
                  <c:v>0.82440886224977</c:v>
                </c:pt>
                <c:pt idx="2039">
                  <c:v>0.82473328224977</c:v>
                </c:pt>
                <c:pt idx="2040">
                  <c:v>0.82503061224977</c:v>
                </c:pt>
                <c:pt idx="2041">
                  <c:v>0.82530189224977</c:v>
                </c:pt>
                <c:pt idx="2042">
                  <c:v>0.82556867224977</c:v>
                </c:pt>
                <c:pt idx="2043">
                  <c:v>0.82582236224977</c:v>
                </c:pt>
                <c:pt idx="2044">
                  <c:v>0.82607780224977</c:v>
                </c:pt>
                <c:pt idx="2045">
                  <c:v>0.82635533224977</c:v>
                </c:pt>
                <c:pt idx="2046">
                  <c:v>0.82662653224977</c:v>
                </c:pt>
                <c:pt idx="2047">
                  <c:v>0.82687219224977</c:v>
                </c:pt>
                <c:pt idx="2048">
                  <c:v>0.82710001224977</c:v>
                </c:pt>
                <c:pt idx="2049">
                  <c:v>0.82732617224977</c:v>
                </c:pt>
                <c:pt idx="2050">
                  <c:v>0.82757668224977</c:v>
                </c:pt>
                <c:pt idx="2051">
                  <c:v>0.82780907224977</c:v>
                </c:pt>
                <c:pt idx="2052">
                  <c:v>0.82788912924977</c:v>
                </c:pt>
                <c:pt idx="2053">
                  <c:v>0.82925842924977</c:v>
                </c:pt>
                <c:pt idx="2054">
                  <c:v>0.83081342924977</c:v>
                </c:pt>
                <c:pt idx="2055">
                  <c:v>0.83169585924977</c:v>
                </c:pt>
                <c:pt idx="2056">
                  <c:v>0.83219288924977</c:v>
                </c:pt>
                <c:pt idx="2057">
                  <c:v>0.83261655924977</c:v>
                </c:pt>
                <c:pt idx="2058">
                  <c:v>0.83300393924977</c:v>
                </c:pt>
                <c:pt idx="2059">
                  <c:v>0.83333747924977</c:v>
                </c:pt>
                <c:pt idx="2060">
                  <c:v>0.83362739924977</c:v>
                </c:pt>
                <c:pt idx="2061">
                  <c:v>0.83388037924977</c:v>
                </c:pt>
                <c:pt idx="2062">
                  <c:v>0.83410638924977</c:v>
                </c:pt>
                <c:pt idx="2063">
                  <c:v>0.83431541924977</c:v>
                </c:pt>
                <c:pt idx="2064">
                  <c:v>0.83431541924977</c:v>
                </c:pt>
                <c:pt idx="2065">
                  <c:v>0.83431541924977</c:v>
                </c:pt>
                <c:pt idx="2066">
                  <c:v>0.83431541924977</c:v>
                </c:pt>
                <c:pt idx="2067">
                  <c:v>0.83431541924977</c:v>
                </c:pt>
                <c:pt idx="2068">
                  <c:v>0.83431541924977</c:v>
                </c:pt>
                <c:pt idx="2069">
                  <c:v>0.83431541924977</c:v>
                </c:pt>
                <c:pt idx="2070">
                  <c:v>0.83431541924977</c:v>
                </c:pt>
                <c:pt idx="2071">
                  <c:v>0.83431541924977</c:v>
                </c:pt>
                <c:pt idx="2072">
                  <c:v>0.83431541924977</c:v>
                </c:pt>
                <c:pt idx="2073">
                  <c:v>0.83431541924977</c:v>
                </c:pt>
                <c:pt idx="2074">
                  <c:v>0.83431541924977</c:v>
                </c:pt>
                <c:pt idx="2075">
                  <c:v>0.83431541924977</c:v>
                </c:pt>
                <c:pt idx="2076">
                  <c:v>0.83431541924977</c:v>
                </c:pt>
                <c:pt idx="2077">
                  <c:v>0.83431541924977</c:v>
                </c:pt>
                <c:pt idx="2078">
                  <c:v>0.83431541924977</c:v>
                </c:pt>
                <c:pt idx="2079">
                  <c:v>0.83431541924977</c:v>
                </c:pt>
                <c:pt idx="2080">
                  <c:v>0.83431541924977</c:v>
                </c:pt>
                <c:pt idx="2081">
                  <c:v>0.83431541924977</c:v>
                </c:pt>
                <c:pt idx="2082">
                  <c:v>0.83431541924977</c:v>
                </c:pt>
                <c:pt idx="2083">
                  <c:v>0.83431541924977</c:v>
                </c:pt>
                <c:pt idx="2084">
                  <c:v>0.83431541924977</c:v>
                </c:pt>
                <c:pt idx="2085">
                  <c:v>0.83431541924977</c:v>
                </c:pt>
                <c:pt idx="2086">
                  <c:v>0.83431541924977</c:v>
                </c:pt>
                <c:pt idx="2087">
                  <c:v>0.83431541924977</c:v>
                </c:pt>
                <c:pt idx="2088">
                  <c:v>0.83431541924977</c:v>
                </c:pt>
                <c:pt idx="2089">
                  <c:v>0.83431541924977</c:v>
                </c:pt>
                <c:pt idx="2090">
                  <c:v>0.83431652304977</c:v>
                </c:pt>
                <c:pt idx="2091">
                  <c:v>0.83614372304977</c:v>
                </c:pt>
                <c:pt idx="2092">
                  <c:v>0.83817312304977</c:v>
                </c:pt>
                <c:pt idx="2093">
                  <c:v>0.83962582304977</c:v>
                </c:pt>
                <c:pt idx="2094">
                  <c:v>0.84048603304977</c:v>
                </c:pt>
                <c:pt idx="2095">
                  <c:v>0.84116421304977</c:v>
                </c:pt>
                <c:pt idx="2096">
                  <c:v>0.84175698304977</c:v>
                </c:pt>
                <c:pt idx="2097">
                  <c:v>0.84226419304977</c:v>
                </c:pt>
                <c:pt idx="2098">
                  <c:v>0.84272682304977</c:v>
                </c:pt>
                <c:pt idx="2099">
                  <c:v>0.84316837304977</c:v>
                </c:pt>
                <c:pt idx="2100">
                  <c:v>0.84361097304977</c:v>
                </c:pt>
                <c:pt idx="2101">
                  <c:v>0.84405307304977</c:v>
                </c:pt>
                <c:pt idx="2102">
                  <c:v>0.84445783304977</c:v>
                </c:pt>
                <c:pt idx="2103">
                  <c:v>0.84486674304977</c:v>
                </c:pt>
                <c:pt idx="2104">
                  <c:v>0.84526466304977</c:v>
                </c:pt>
                <c:pt idx="2105">
                  <c:v>0.84563652304977</c:v>
                </c:pt>
                <c:pt idx="2106">
                  <c:v>0.84598976304977</c:v>
                </c:pt>
                <c:pt idx="2107">
                  <c:v>0.84636357304977</c:v>
                </c:pt>
                <c:pt idx="2108">
                  <c:v>0.84678344304977</c:v>
                </c:pt>
                <c:pt idx="2109">
                  <c:v>0.84724744304977</c:v>
                </c:pt>
                <c:pt idx="2110">
                  <c:v>0.84783834304977</c:v>
                </c:pt>
                <c:pt idx="2111">
                  <c:v>0.84892504304977</c:v>
                </c:pt>
                <c:pt idx="2112">
                  <c:v>0.84999074304977</c:v>
                </c:pt>
                <c:pt idx="2113">
                  <c:v>0.851386543049769</c:v>
                </c:pt>
                <c:pt idx="2114">
                  <c:v>0.85245724304977</c:v>
                </c:pt>
                <c:pt idx="2115">
                  <c:v>0.853246703049769</c:v>
                </c:pt>
                <c:pt idx="2116">
                  <c:v>0.85382870304977</c:v>
                </c:pt>
                <c:pt idx="2117">
                  <c:v>0.854235433049769</c:v>
                </c:pt>
                <c:pt idx="2118">
                  <c:v>0.854563413049769</c:v>
                </c:pt>
                <c:pt idx="2119">
                  <c:v>0.85485568304977</c:v>
                </c:pt>
                <c:pt idx="2120">
                  <c:v>0.85513239304977</c:v>
                </c:pt>
                <c:pt idx="2121">
                  <c:v>0.85540812304977</c:v>
                </c:pt>
                <c:pt idx="2122">
                  <c:v>0.855671933049769</c:v>
                </c:pt>
                <c:pt idx="2123">
                  <c:v>0.85591319304977</c:v>
                </c:pt>
                <c:pt idx="2124">
                  <c:v>0.856148563049769</c:v>
                </c:pt>
                <c:pt idx="2125">
                  <c:v>0.856363783049769</c:v>
                </c:pt>
                <c:pt idx="2126">
                  <c:v>0.85656916304977</c:v>
                </c:pt>
                <c:pt idx="2127">
                  <c:v>0.856753053049769</c:v>
                </c:pt>
                <c:pt idx="2128">
                  <c:v>0.85681290604977</c:v>
                </c:pt>
                <c:pt idx="2129">
                  <c:v>0.85681290604977</c:v>
                </c:pt>
                <c:pt idx="2130">
                  <c:v>0.85681290604977</c:v>
                </c:pt>
                <c:pt idx="2131">
                  <c:v>0.85681290604977</c:v>
                </c:pt>
                <c:pt idx="2132">
                  <c:v>0.85681290604977</c:v>
                </c:pt>
                <c:pt idx="2133">
                  <c:v>0.85681290604977</c:v>
                </c:pt>
                <c:pt idx="2134">
                  <c:v>0.856814429149769</c:v>
                </c:pt>
                <c:pt idx="2135">
                  <c:v>0.857228529149769</c:v>
                </c:pt>
                <c:pt idx="2136">
                  <c:v>0.85796820914977</c:v>
                </c:pt>
                <c:pt idx="2137">
                  <c:v>0.85798920414977</c:v>
                </c:pt>
                <c:pt idx="2138">
                  <c:v>0.85813788414977</c:v>
                </c:pt>
                <c:pt idx="2139">
                  <c:v>0.858388544149769</c:v>
                </c:pt>
                <c:pt idx="2140">
                  <c:v>0.858563094149769</c:v>
                </c:pt>
                <c:pt idx="2141">
                  <c:v>0.858659336149769</c:v>
                </c:pt>
                <c:pt idx="2142">
                  <c:v>0.858664567849769</c:v>
                </c:pt>
                <c:pt idx="2143">
                  <c:v>0.858670048349769</c:v>
                </c:pt>
                <c:pt idx="2144">
                  <c:v>0.858670048349769</c:v>
                </c:pt>
                <c:pt idx="2145">
                  <c:v>0.858670048349769</c:v>
                </c:pt>
                <c:pt idx="2146">
                  <c:v>0.858670048349769</c:v>
                </c:pt>
                <c:pt idx="2147">
                  <c:v>0.858670048349769</c:v>
                </c:pt>
                <c:pt idx="2148">
                  <c:v>0.858670048349769</c:v>
                </c:pt>
                <c:pt idx="2149">
                  <c:v>0.858670048349769</c:v>
                </c:pt>
                <c:pt idx="2150">
                  <c:v>0.858670048349769</c:v>
                </c:pt>
                <c:pt idx="2151">
                  <c:v>0.85907411834977</c:v>
                </c:pt>
                <c:pt idx="2152">
                  <c:v>0.859630478349769</c:v>
                </c:pt>
                <c:pt idx="2153">
                  <c:v>0.860075538349769</c:v>
                </c:pt>
                <c:pt idx="2154">
                  <c:v>0.86041950834977</c:v>
                </c:pt>
                <c:pt idx="2155">
                  <c:v>0.860661088349769</c:v>
                </c:pt>
                <c:pt idx="2156">
                  <c:v>0.86079525834977</c:v>
                </c:pt>
                <c:pt idx="2157">
                  <c:v>0.86080601034977</c:v>
                </c:pt>
                <c:pt idx="2158">
                  <c:v>0.860815225649769</c:v>
                </c:pt>
                <c:pt idx="2159">
                  <c:v>0.860822718049769</c:v>
                </c:pt>
                <c:pt idx="2160">
                  <c:v>0.860822718049769</c:v>
                </c:pt>
                <c:pt idx="2161">
                  <c:v>0.860822718049769</c:v>
                </c:pt>
                <c:pt idx="2162">
                  <c:v>0.860822718049769</c:v>
                </c:pt>
                <c:pt idx="2163">
                  <c:v>0.860822718049769</c:v>
                </c:pt>
                <c:pt idx="2164">
                  <c:v>0.860822718049769</c:v>
                </c:pt>
                <c:pt idx="2165">
                  <c:v>0.860822718049769</c:v>
                </c:pt>
                <c:pt idx="2166">
                  <c:v>0.860822718049769</c:v>
                </c:pt>
                <c:pt idx="2167">
                  <c:v>0.860822718049769</c:v>
                </c:pt>
                <c:pt idx="2168">
                  <c:v>0.860822718049769</c:v>
                </c:pt>
                <c:pt idx="2169">
                  <c:v>0.860822718049769</c:v>
                </c:pt>
                <c:pt idx="2170">
                  <c:v>0.860822718049769</c:v>
                </c:pt>
                <c:pt idx="2171">
                  <c:v>0.860822718049769</c:v>
                </c:pt>
                <c:pt idx="2172">
                  <c:v>0.860822887849769</c:v>
                </c:pt>
                <c:pt idx="2173">
                  <c:v>0.860949287849769</c:v>
                </c:pt>
                <c:pt idx="2174">
                  <c:v>0.861285397849769</c:v>
                </c:pt>
                <c:pt idx="2175">
                  <c:v>0.861623147849769</c:v>
                </c:pt>
                <c:pt idx="2176">
                  <c:v>0.861889107849769</c:v>
                </c:pt>
                <c:pt idx="2177">
                  <c:v>0.862073827849769</c:v>
                </c:pt>
                <c:pt idx="2178">
                  <c:v>0.862172377849769</c:v>
                </c:pt>
                <c:pt idx="2179">
                  <c:v>0.86218101384977</c:v>
                </c:pt>
                <c:pt idx="2180">
                  <c:v>0.862189595249769</c:v>
                </c:pt>
                <c:pt idx="2181">
                  <c:v>0.862189595249769</c:v>
                </c:pt>
                <c:pt idx="2182">
                  <c:v>0.862189595249769</c:v>
                </c:pt>
                <c:pt idx="2183">
                  <c:v>0.862189595249769</c:v>
                </c:pt>
                <c:pt idx="2184">
                  <c:v>0.862189595249769</c:v>
                </c:pt>
                <c:pt idx="2185">
                  <c:v>0.862189595249769</c:v>
                </c:pt>
                <c:pt idx="2186">
                  <c:v>0.862189595249769</c:v>
                </c:pt>
                <c:pt idx="2187">
                  <c:v>0.862189595249769</c:v>
                </c:pt>
                <c:pt idx="2188">
                  <c:v>0.862189595249769</c:v>
                </c:pt>
                <c:pt idx="2189">
                  <c:v>0.862189595249769</c:v>
                </c:pt>
                <c:pt idx="2190">
                  <c:v>0.862189595249769</c:v>
                </c:pt>
                <c:pt idx="2191">
                  <c:v>0.862189595249769</c:v>
                </c:pt>
                <c:pt idx="2192">
                  <c:v>0.862189595249769</c:v>
                </c:pt>
                <c:pt idx="2193">
                  <c:v>0.862189595249769</c:v>
                </c:pt>
                <c:pt idx="2194">
                  <c:v>0.862189595249769</c:v>
                </c:pt>
                <c:pt idx="2195">
                  <c:v>0.862189595249769</c:v>
                </c:pt>
                <c:pt idx="2196">
                  <c:v>0.862189595249769</c:v>
                </c:pt>
                <c:pt idx="2197">
                  <c:v>0.862189595249769</c:v>
                </c:pt>
                <c:pt idx="2198">
                  <c:v>0.862189595249769</c:v>
                </c:pt>
                <c:pt idx="2199">
                  <c:v>0.862189595249769</c:v>
                </c:pt>
                <c:pt idx="2200">
                  <c:v>0.862189595249769</c:v>
                </c:pt>
                <c:pt idx="2201">
                  <c:v>0.862189595249769</c:v>
                </c:pt>
                <c:pt idx="2202">
                  <c:v>0.862189595249769</c:v>
                </c:pt>
                <c:pt idx="2203">
                  <c:v>0.862189595249769</c:v>
                </c:pt>
                <c:pt idx="2204">
                  <c:v>0.862189595249769</c:v>
                </c:pt>
                <c:pt idx="2205">
                  <c:v>0.862189595249769</c:v>
                </c:pt>
                <c:pt idx="2206">
                  <c:v>0.862189595249769</c:v>
                </c:pt>
                <c:pt idx="2207">
                  <c:v>0.86220889624977</c:v>
                </c:pt>
                <c:pt idx="2208">
                  <c:v>0.86272394624977</c:v>
                </c:pt>
                <c:pt idx="2209">
                  <c:v>0.864562346249769</c:v>
                </c:pt>
                <c:pt idx="2210">
                  <c:v>0.865694246249769</c:v>
                </c:pt>
                <c:pt idx="2211">
                  <c:v>0.866600886249769</c:v>
                </c:pt>
                <c:pt idx="2212">
                  <c:v>0.867439676249769</c:v>
                </c:pt>
                <c:pt idx="2213">
                  <c:v>0.868079976249769</c:v>
                </c:pt>
                <c:pt idx="2214">
                  <c:v>0.868558396249769</c:v>
                </c:pt>
                <c:pt idx="2215">
                  <c:v>0.868988976249769</c:v>
                </c:pt>
                <c:pt idx="2216">
                  <c:v>0.86941146624977</c:v>
                </c:pt>
                <c:pt idx="2217">
                  <c:v>0.86982752624977</c:v>
                </c:pt>
                <c:pt idx="2218">
                  <c:v>0.870252786249769</c:v>
                </c:pt>
                <c:pt idx="2219">
                  <c:v>0.87070111624977</c:v>
                </c:pt>
                <c:pt idx="2220">
                  <c:v>0.871100016249769</c:v>
                </c:pt>
                <c:pt idx="2221">
                  <c:v>0.871486916249769</c:v>
                </c:pt>
                <c:pt idx="2222">
                  <c:v>0.871858546249769</c:v>
                </c:pt>
                <c:pt idx="2223">
                  <c:v>0.872211256249769</c:v>
                </c:pt>
                <c:pt idx="2224">
                  <c:v>0.872546116249769</c:v>
                </c:pt>
                <c:pt idx="2225">
                  <c:v>0.87287557624977</c:v>
                </c:pt>
                <c:pt idx="2226">
                  <c:v>0.87324025624977</c:v>
                </c:pt>
                <c:pt idx="2227">
                  <c:v>0.873587536249769</c:v>
                </c:pt>
                <c:pt idx="2228">
                  <c:v>0.873897586249769</c:v>
                </c:pt>
                <c:pt idx="2229">
                  <c:v>0.874145276249769</c:v>
                </c:pt>
                <c:pt idx="2230">
                  <c:v>0.874145276249769</c:v>
                </c:pt>
                <c:pt idx="2231">
                  <c:v>0.874145276249769</c:v>
                </c:pt>
                <c:pt idx="2232">
                  <c:v>0.874371616249769</c:v>
                </c:pt>
                <c:pt idx="2233">
                  <c:v>0.875845516249769</c:v>
                </c:pt>
                <c:pt idx="2234">
                  <c:v>0.878792716249769</c:v>
                </c:pt>
                <c:pt idx="2235">
                  <c:v>0.880288616249769</c:v>
                </c:pt>
                <c:pt idx="2236">
                  <c:v>0.881157206249769</c:v>
                </c:pt>
                <c:pt idx="2237">
                  <c:v>0.881755296249769</c:v>
                </c:pt>
                <c:pt idx="2238">
                  <c:v>0.882259436249769</c:v>
                </c:pt>
                <c:pt idx="2239">
                  <c:v>0.882726466249769</c:v>
                </c:pt>
                <c:pt idx="2240">
                  <c:v>0.883122626249769</c:v>
                </c:pt>
                <c:pt idx="2241">
                  <c:v>0.883477246249769</c:v>
                </c:pt>
                <c:pt idx="2242">
                  <c:v>0.883799186249769</c:v>
                </c:pt>
                <c:pt idx="2243">
                  <c:v>0.884121116249769</c:v>
                </c:pt>
                <c:pt idx="2244">
                  <c:v>0.884452836249769</c:v>
                </c:pt>
                <c:pt idx="2245">
                  <c:v>0.884769186249769</c:v>
                </c:pt>
                <c:pt idx="2246">
                  <c:v>0.885071566249769</c:v>
                </c:pt>
                <c:pt idx="2247">
                  <c:v>0.885372856249769</c:v>
                </c:pt>
                <c:pt idx="2248">
                  <c:v>0.885625586249769</c:v>
                </c:pt>
                <c:pt idx="2249">
                  <c:v>0.885874886249769</c:v>
                </c:pt>
                <c:pt idx="2250">
                  <c:v>0.886129186249769</c:v>
                </c:pt>
                <c:pt idx="2251">
                  <c:v>0.886408546249769</c:v>
                </c:pt>
                <c:pt idx="2252">
                  <c:v>0.886806956249769</c:v>
                </c:pt>
                <c:pt idx="2253">
                  <c:v>0.886862000249769</c:v>
                </c:pt>
                <c:pt idx="2254">
                  <c:v>0.888907500249769</c:v>
                </c:pt>
                <c:pt idx="2255">
                  <c:v>0.890493100249769</c:v>
                </c:pt>
                <c:pt idx="2256">
                  <c:v>0.891673700249769</c:v>
                </c:pt>
                <c:pt idx="2257">
                  <c:v>0.892343250249769</c:v>
                </c:pt>
                <c:pt idx="2258">
                  <c:v>0.892377060249769</c:v>
                </c:pt>
                <c:pt idx="2259">
                  <c:v>0.89263282024977</c:v>
                </c:pt>
                <c:pt idx="2260">
                  <c:v>0.89282379024977</c:v>
                </c:pt>
                <c:pt idx="2261">
                  <c:v>0.89294732024977</c:v>
                </c:pt>
                <c:pt idx="2262">
                  <c:v>0.893023133249769</c:v>
                </c:pt>
                <c:pt idx="2263">
                  <c:v>0.893030498549769</c:v>
                </c:pt>
                <c:pt idx="2264">
                  <c:v>0.893030498549769</c:v>
                </c:pt>
                <c:pt idx="2265">
                  <c:v>0.893030498549769</c:v>
                </c:pt>
                <c:pt idx="2266">
                  <c:v>0.893030498549769</c:v>
                </c:pt>
                <c:pt idx="2267">
                  <c:v>0.893030498549769</c:v>
                </c:pt>
                <c:pt idx="2268">
                  <c:v>0.893030498549769</c:v>
                </c:pt>
                <c:pt idx="2269">
                  <c:v>0.893030498549769</c:v>
                </c:pt>
                <c:pt idx="2270">
                  <c:v>0.893030498549769</c:v>
                </c:pt>
                <c:pt idx="2271">
                  <c:v>0.893030498549769</c:v>
                </c:pt>
                <c:pt idx="2272">
                  <c:v>0.89371069854977</c:v>
                </c:pt>
                <c:pt idx="2273">
                  <c:v>0.89762219854977</c:v>
                </c:pt>
                <c:pt idx="2274">
                  <c:v>0.902471998549769</c:v>
                </c:pt>
                <c:pt idx="2275">
                  <c:v>0.905668998549769</c:v>
                </c:pt>
                <c:pt idx="2276">
                  <c:v>0.90737709854977</c:v>
                </c:pt>
                <c:pt idx="2277">
                  <c:v>0.908102148549769</c:v>
                </c:pt>
                <c:pt idx="2278">
                  <c:v>0.90888763854977</c:v>
                </c:pt>
                <c:pt idx="2279">
                  <c:v>0.909612018549769</c:v>
                </c:pt>
                <c:pt idx="2280">
                  <c:v>0.91017885854977</c:v>
                </c:pt>
                <c:pt idx="2281">
                  <c:v>0.91067192854977</c:v>
                </c:pt>
                <c:pt idx="2282">
                  <c:v>0.911087268549769</c:v>
                </c:pt>
                <c:pt idx="2283">
                  <c:v>0.911465888549769</c:v>
                </c:pt>
                <c:pt idx="2284">
                  <c:v>0.911830138549769</c:v>
                </c:pt>
                <c:pt idx="2285">
                  <c:v>0.912166588549769</c:v>
                </c:pt>
                <c:pt idx="2286">
                  <c:v>0.912457018549769</c:v>
                </c:pt>
                <c:pt idx="2287">
                  <c:v>0.912725678549769</c:v>
                </c:pt>
                <c:pt idx="2288">
                  <c:v>0.91297919854977</c:v>
                </c:pt>
                <c:pt idx="2289">
                  <c:v>0.913196808549769</c:v>
                </c:pt>
                <c:pt idx="2290">
                  <c:v>0.913393478549769</c:v>
                </c:pt>
                <c:pt idx="2291">
                  <c:v>0.913578588549769</c:v>
                </c:pt>
                <c:pt idx="2292">
                  <c:v>0.91377561854977</c:v>
                </c:pt>
                <c:pt idx="2293">
                  <c:v>0.913971518549769</c:v>
                </c:pt>
                <c:pt idx="2294">
                  <c:v>0.914156208549769</c:v>
                </c:pt>
                <c:pt idx="2295">
                  <c:v>0.914227577549769</c:v>
                </c:pt>
                <c:pt idx="2296">
                  <c:v>0.914227577549769</c:v>
                </c:pt>
                <c:pt idx="2297">
                  <c:v>0.914227577549769</c:v>
                </c:pt>
                <c:pt idx="2298">
                  <c:v>0.914227869609769</c:v>
                </c:pt>
                <c:pt idx="2299">
                  <c:v>0.915301569609769</c:v>
                </c:pt>
                <c:pt idx="2300">
                  <c:v>0.916209119609769</c:v>
                </c:pt>
                <c:pt idx="2301">
                  <c:v>0.916662709609769</c:v>
                </c:pt>
                <c:pt idx="2302">
                  <c:v>0.916925839609769</c:v>
                </c:pt>
                <c:pt idx="2303">
                  <c:v>0.917955139609769</c:v>
                </c:pt>
                <c:pt idx="2304">
                  <c:v>0.918627759609769</c:v>
                </c:pt>
                <c:pt idx="2305">
                  <c:v>0.919211219609769</c:v>
                </c:pt>
                <c:pt idx="2306">
                  <c:v>0.919665249609769</c:v>
                </c:pt>
                <c:pt idx="2307">
                  <c:v>0.920016069609769</c:v>
                </c:pt>
                <c:pt idx="2308">
                  <c:v>0.920321609609769</c:v>
                </c:pt>
                <c:pt idx="2309">
                  <c:v>0.920633939609769</c:v>
                </c:pt>
                <c:pt idx="2310">
                  <c:v>0.920932479609769</c:v>
                </c:pt>
                <c:pt idx="2311">
                  <c:v>0.921212369609769</c:v>
                </c:pt>
                <c:pt idx="2312">
                  <c:v>0.921458079609769</c:v>
                </c:pt>
                <c:pt idx="2313">
                  <c:v>0.921458079609769</c:v>
                </c:pt>
                <c:pt idx="2314">
                  <c:v>0.921458079609769</c:v>
                </c:pt>
                <c:pt idx="2315">
                  <c:v>0.921458079609769</c:v>
                </c:pt>
                <c:pt idx="2316">
                  <c:v>0.921458079609769</c:v>
                </c:pt>
                <c:pt idx="2317">
                  <c:v>0.921458079609769</c:v>
                </c:pt>
                <c:pt idx="2318">
                  <c:v>0.921458079609769</c:v>
                </c:pt>
                <c:pt idx="2319">
                  <c:v>0.921458079609769</c:v>
                </c:pt>
                <c:pt idx="2320">
                  <c:v>0.921458079609769</c:v>
                </c:pt>
                <c:pt idx="2321">
                  <c:v>0.921458079609769</c:v>
                </c:pt>
                <c:pt idx="2322">
                  <c:v>0.921458079609769</c:v>
                </c:pt>
                <c:pt idx="2323">
                  <c:v>0.921458079609769</c:v>
                </c:pt>
                <c:pt idx="2324">
                  <c:v>0.921487113609769</c:v>
                </c:pt>
                <c:pt idx="2325">
                  <c:v>0.923166713609769</c:v>
                </c:pt>
                <c:pt idx="2326">
                  <c:v>0.924547113609769</c:v>
                </c:pt>
                <c:pt idx="2327">
                  <c:v>0.925508933609769</c:v>
                </c:pt>
                <c:pt idx="2328">
                  <c:v>0.92644802360977</c:v>
                </c:pt>
                <c:pt idx="2329">
                  <c:v>0.927037583609769</c:v>
                </c:pt>
                <c:pt idx="2330">
                  <c:v>0.927467073609769</c:v>
                </c:pt>
                <c:pt idx="2331">
                  <c:v>0.927824693609769</c:v>
                </c:pt>
                <c:pt idx="2332">
                  <c:v>0.928157673609769</c:v>
                </c:pt>
                <c:pt idx="2333">
                  <c:v>0.928481463609769</c:v>
                </c:pt>
                <c:pt idx="2334">
                  <c:v>0.928789043609769</c:v>
                </c:pt>
                <c:pt idx="2335">
                  <c:v>0.929089123609769</c:v>
                </c:pt>
                <c:pt idx="2336">
                  <c:v>0.929359223609769</c:v>
                </c:pt>
                <c:pt idx="2337">
                  <c:v>0.929359223609769</c:v>
                </c:pt>
                <c:pt idx="2338">
                  <c:v>0.929359223609769</c:v>
                </c:pt>
                <c:pt idx="2339">
                  <c:v>0.929359223609769</c:v>
                </c:pt>
                <c:pt idx="2340">
                  <c:v>0.929359223609769</c:v>
                </c:pt>
                <c:pt idx="2341">
                  <c:v>0.929359223609769</c:v>
                </c:pt>
                <c:pt idx="2342">
                  <c:v>0.929359223609769</c:v>
                </c:pt>
                <c:pt idx="2343">
                  <c:v>0.929359223609769</c:v>
                </c:pt>
                <c:pt idx="2344">
                  <c:v>0.929359223609769</c:v>
                </c:pt>
                <c:pt idx="2345">
                  <c:v>0.929359223609769</c:v>
                </c:pt>
                <c:pt idx="2346">
                  <c:v>0.929359223609769</c:v>
                </c:pt>
                <c:pt idx="2347">
                  <c:v>0.929359223609769</c:v>
                </c:pt>
                <c:pt idx="2348">
                  <c:v>0.929359223609769</c:v>
                </c:pt>
                <c:pt idx="2349">
                  <c:v>0.929359526349769</c:v>
                </c:pt>
                <c:pt idx="2350">
                  <c:v>0.929797476349769</c:v>
                </c:pt>
                <c:pt idx="2351">
                  <c:v>0.930992476349769</c:v>
                </c:pt>
                <c:pt idx="2352">
                  <c:v>0.931969856349769</c:v>
                </c:pt>
                <c:pt idx="2353">
                  <c:v>0.932829696349769</c:v>
                </c:pt>
                <c:pt idx="2354">
                  <c:v>0.933518856349769</c:v>
                </c:pt>
                <c:pt idx="2355">
                  <c:v>0.934065706349769</c:v>
                </c:pt>
                <c:pt idx="2356">
                  <c:v>0.934503786349769</c:v>
                </c:pt>
                <c:pt idx="2357">
                  <c:v>0.934884296349769</c:v>
                </c:pt>
                <c:pt idx="2358">
                  <c:v>0.935238236349769</c:v>
                </c:pt>
                <c:pt idx="2359">
                  <c:v>0.935580396349769</c:v>
                </c:pt>
                <c:pt idx="2360">
                  <c:v>0.935965156349769</c:v>
                </c:pt>
                <c:pt idx="2361">
                  <c:v>0.936310476349769</c:v>
                </c:pt>
                <c:pt idx="2362">
                  <c:v>0.936596516349769</c:v>
                </c:pt>
                <c:pt idx="2363">
                  <c:v>0.936596516349769</c:v>
                </c:pt>
                <c:pt idx="2364">
                  <c:v>0.936596516349769</c:v>
                </c:pt>
                <c:pt idx="2365">
                  <c:v>0.936596516349769</c:v>
                </c:pt>
                <c:pt idx="2366">
                  <c:v>0.936596516349769</c:v>
                </c:pt>
                <c:pt idx="2367">
                  <c:v>0.936596516349769</c:v>
                </c:pt>
                <c:pt idx="2368">
                  <c:v>0.936596516349769</c:v>
                </c:pt>
                <c:pt idx="2369">
                  <c:v>0.936596516349769</c:v>
                </c:pt>
                <c:pt idx="2370">
                  <c:v>0.936596516349769</c:v>
                </c:pt>
                <c:pt idx="2371">
                  <c:v>0.936659131349769</c:v>
                </c:pt>
                <c:pt idx="2372">
                  <c:v>0.937142791349769</c:v>
                </c:pt>
                <c:pt idx="2373">
                  <c:v>0.937968601349769</c:v>
                </c:pt>
                <c:pt idx="2374">
                  <c:v>0.938647381349769</c:v>
                </c:pt>
                <c:pt idx="2375">
                  <c:v>0.939242361349769</c:v>
                </c:pt>
                <c:pt idx="2376">
                  <c:v>0.939725021349769</c:v>
                </c:pt>
                <c:pt idx="2377">
                  <c:v>0.940110711349769</c:v>
                </c:pt>
                <c:pt idx="2378">
                  <c:v>0.940438941349769</c:v>
                </c:pt>
                <c:pt idx="2379">
                  <c:v>0.940734771349769</c:v>
                </c:pt>
                <c:pt idx="2380">
                  <c:v>0.940990451349769</c:v>
                </c:pt>
                <c:pt idx="2381">
                  <c:v>0.941225521349769</c:v>
                </c:pt>
                <c:pt idx="2382">
                  <c:v>0.941429001349769</c:v>
                </c:pt>
                <c:pt idx="2383">
                  <c:v>0.941429001349769</c:v>
                </c:pt>
                <c:pt idx="2384">
                  <c:v>0.941429001349769</c:v>
                </c:pt>
                <c:pt idx="2385">
                  <c:v>0.941429001349769</c:v>
                </c:pt>
                <c:pt idx="2386">
                  <c:v>0.941478742349769</c:v>
                </c:pt>
                <c:pt idx="2387">
                  <c:v>0.943153242349769</c:v>
                </c:pt>
                <c:pt idx="2388">
                  <c:v>0.944655142349769</c:v>
                </c:pt>
                <c:pt idx="2389">
                  <c:v>0.944693327349769</c:v>
                </c:pt>
                <c:pt idx="2390">
                  <c:v>0.944960707349769</c:v>
                </c:pt>
                <c:pt idx="2391">
                  <c:v>0.945172257349769</c:v>
                </c:pt>
                <c:pt idx="2392">
                  <c:v>0.945302097349769</c:v>
                </c:pt>
                <c:pt idx="2393">
                  <c:v>0.945311992249769</c:v>
                </c:pt>
                <c:pt idx="2394">
                  <c:v>0.945311992249769</c:v>
                </c:pt>
                <c:pt idx="2395">
                  <c:v>0.945311992249769</c:v>
                </c:pt>
                <c:pt idx="2396">
                  <c:v>0.945311992249769</c:v>
                </c:pt>
                <c:pt idx="2397">
                  <c:v>0.945311992249769</c:v>
                </c:pt>
                <c:pt idx="2398">
                  <c:v>0.945311992249769</c:v>
                </c:pt>
                <c:pt idx="2399">
                  <c:v>0.945311992249769</c:v>
                </c:pt>
                <c:pt idx="2400">
                  <c:v>0.945311992249769</c:v>
                </c:pt>
                <c:pt idx="2401">
                  <c:v>0.945311992249769</c:v>
                </c:pt>
                <c:pt idx="2402">
                  <c:v>0.945311992249769</c:v>
                </c:pt>
                <c:pt idx="2403">
                  <c:v>0.945311992249769</c:v>
                </c:pt>
                <c:pt idx="2404">
                  <c:v>0.945311992249769</c:v>
                </c:pt>
                <c:pt idx="2405">
                  <c:v>0.945311992249769</c:v>
                </c:pt>
                <c:pt idx="2406">
                  <c:v>0.945311992249769</c:v>
                </c:pt>
                <c:pt idx="2407">
                  <c:v>0.945311992249769</c:v>
                </c:pt>
                <c:pt idx="2408">
                  <c:v>0.945933382249769</c:v>
                </c:pt>
                <c:pt idx="2409">
                  <c:v>0.946872292249769</c:v>
                </c:pt>
                <c:pt idx="2410">
                  <c:v>0.947837992249769</c:v>
                </c:pt>
                <c:pt idx="2411">
                  <c:v>0.948809872249769</c:v>
                </c:pt>
                <c:pt idx="2412">
                  <c:v>0.949296812249769</c:v>
                </c:pt>
                <c:pt idx="2413">
                  <c:v>0.950439912249769</c:v>
                </c:pt>
                <c:pt idx="2414">
                  <c:v>0.950630642249769</c:v>
                </c:pt>
                <c:pt idx="2415">
                  <c:v>0.950906932249769</c:v>
                </c:pt>
                <c:pt idx="2416">
                  <c:v>0.951138982249769</c:v>
                </c:pt>
                <c:pt idx="2417">
                  <c:v>0.951316312249769</c:v>
                </c:pt>
                <c:pt idx="2418">
                  <c:v>0.951429542249769</c:v>
                </c:pt>
                <c:pt idx="2419">
                  <c:v>0.951438539249769</c:v>
                </c:pt>
                <c:pt idx="2420">
                  <c:v>0.951443308649769</c:v>
                </c:pt>
                <c:pt idx="2421">
                  <c:v>0.951443308649769</c:v>
                </c:pt>
                <c:pt idx="2422">
                  <c:v>0.951443308649769</c:v>
                </c:pt>
                <c:pt idx="2423">
                  <c:v>0.951443308649769</c:v>
                </c:pt>
                <c:pt idx="2424">
                  <c:v>0.951443308649769</c:v>
                </c:pt>
                <c:pt idx="2425">
                  <c:v>0.951443308649769</c:v>
                </c:pt>
                <c:pt idx="2426">
                  <c:v>0.951443308649769</c:v>
                </c:pt>
                <c:pt idx="2427">
                  <c:v>0.951443308649769</c:v>
                </c:pt>
                <c:pt idx="2428">
                  <c:v>0.951443308649769</c:v>
                </c:pt>
                <c:pt idx="2429">
                  <c:v>0.951443308649769</c:v>
                </c:pt>
                <c:pt idx="2430">
                  <c:v>0.951443308649769</c:v>
                </c:pt>
                <c:pt idx="2431">
                  <c:v>0.951443308649769</c:v>
                </c:pt>
                <c:pt idx="2432">
                  <c:v>0.951443308649769</c:v>
                </c:pt>
                <c:pt idx="2433">
                  <c:v>0.951443308649769</c:v>
                </c:pt>
                <c:pt idx="2434">
                  <c:v>0.951443308649769</c:v>
                </c:pt>
                <c:pt idx="2435">
                  <c:v>0.951443308649769</c:v>
                </c:pt>
                <c:pt idx="2436">
                  <c:v>0.952007278649769</c:v>
                </c:pt>
                <c:pt idx="2437">
                  <c:v>0.952068766649769</c:v>
                </c:pt>
                <c:pt idx="2438">
                  <c:v>0.953252466649769</c:v>
                </c:pt>
                <c:pt idx="2439">
                  <c:v>0.954016076649769</c:v>
                </c:pt>
                <c:pt idx="2440">
                  <c:v>0.95468290664977</c:v>
                </c:pt>
                <c:pt idx="2441">
                  <c:v>0.955218366649769</c:v>
                </c:pt>
                <c:pt idx="2442">
                  <c:v>0.955652716649769</c:v>
                </c:pt>
                <c:pt idx="2443">
                  <c:v>0.956054786649769</c:v>
                </c:pt>
                <c:pt idx="2444">
                  <c:v>0.956446886649769</c:v>
                </c:pt>
                <c:pt idx="2445">
                  <c:v>0.956788976649769</c:v>
                </c:pt>
                <c:pt idx="2446">
                  <c:v>0.956788976649769</c:v>
                </c:pt>
                <c:pt idx="2447">
                  <c:v>0.956788976649769</c:v>
                </c:pt>
                <c:pt idx="2448">
                  <c:v>0.956788976649769</c:v>
                </c:pt>
                <c:pt idx="2449">
                  <c:v>0.956788976649769</c:v>
                </c:pt>
                <c:pt idx="2450">
                  <c:v>0.956788976649769</c:v>
                </c:pt>
                <c:pt idx="2451">
                  <c:v>0.956788976649769</c:v>
                </c:pt>
                <c:pt idx="2452">
                  <c:v>0.956804048649769</c:v>
                </c:pt>
                <c:pt idx="2453">
                  <c:v>0.956996288649769</c:v>
                </c:pt>
                <c:pt idx="2454">
                  <c:v>0.959033988649769</c:v>
                </c:pt>
                <c:pt idx="2455">
                  <c:v>0.96086968864977</c:v>
                </c:pt>
                <c:pt idx="2456">
                  <c:v>0.961956888649769</c:v>
                </c:pt>
                <c:pt idx="2457">
                  <c:v>0.962870868649769</c:v>
                </c:pt>
                <c:pt idx="2458">
                  <c:v>0.963605738649769</c:v>
                </c:pt>
                <c:pt idx="2459">
                  <c:v>0.964244608649769</c:v>
                </c:pt>
                <c:pt idx="2460">
                  <c:v>0.964769588649769</c:v>
                </c:pt>
                <c:pt idx="2461">
                  <c:v>0.965213028649769</c:v>
                </c:pt>
                <c:pt idx="2462">
                  <c:v>0.965612518649769</c:v>
                </c:pt>
                <c:pt idx="2463">
                  <c:v>0.965960568649769</c:v>
                </c:pt>
                <c:pt idx="2464">
                  <c:v>0.965960568649769</c:v>
                </c:pt>
                <c:pt idx="2465">
                  <c:v>0.965960568649769</c:v>
                </c:pt>
                <c:pt idx="2466">
                  <c:v>0.965960568649769</c:v>
                </c:pt>
                <c:pt idx="2467">
                  <c:v>0.965960568649769</c:v>
                </c:pt>
                <c:pt idx="2468">
                  <c:v>0.965960568649769</c:v>
                </c:pt>
                <c:pt idx="2469">
                  <c:v>0.965960568649769</c:v>
                </c:pt>
                <c:pt idx="2470">
                  <c:v>0.965960568649769</c:v>
                </c:pt>
                <c:pt idx="2471">
                  <c:v>0.965960568649769</c:v>
                </c:pt>
                <c:pt idx="2472">
                  <c:v>0.965960568649769</c:v>
                </c:pt>
                <c:pt idx="2473">
                  <c:v>0.965960568649769</c:v>
                </c:pt>
                <c:pt idx="2474">
                  <c:v>0.965960568649769</c:v>
                </c:pt>
                <c:pt idx="2475">
                  <c:v>0.965960568649769</c:v>
                </c:pt>
                <c:pt idx="2476">
                  <c:v>0.965960568649769</c:v>
                </c:pt>
                <c:pt idx="2477">
                  <c:v>0.965960568649769</c:v>
                </c:pt>
                <c:pt idx="2478">
                  <c:v>0.965960568649769</c:v>
                </c:pt>
                <c:pt idx="2479">
                  <c:v>0.965960568649769</c:v>
                </c:pt>
                <c:pt idx="2480">
                  <c:v>0.965960568649769</c:v>
                </c:pt>
                <c:pt idx="2481">
                  <c:v>0.965960568649769</c:v>
                </c:pt>
                <c:pt idx="2482">
                  <c:v>0.965960568649769</c:v>
                </c:pt>
                <c:pt idx="2483">
                  <c:v>0.965960568649769</c:v>
                </c:pt>
                <c:pt idx="2484">
                  <c:v>0.965960568649769</c:v>
                </c:pt>
                <c:pt idx="2485">
                  <c:v>0.965960568649769</c:v>
                </c:pt>
                <c:pt idx="2486">
                  <c:v>0.966024049649769</c:v>
                </c:pt>
                <c:pt idx="2487">
                  <c:v>0.966357099649769</c:v>
                </c:pt>
                <c:pt idx="2488">
                  <c:v>0.966615579649769</c:v>
                </c:pt>
                <c:pt idx="2489">
                  <c:v>0.966831689649769</c:v>
                </c:pt>
                <c:pt idx="2490">
                  <c:v>0.966947889649769</c:v>
                </c:pt>
                <c:pt idx="2491">
                  <c:v>0.966959385649769</c:v>
                </c:pt>
                <c:pt idx="2492">
                  <c:v>0.966964156149769</c:v>
                </c:pt>
                <c:pt idx="2493">
                  <c:v>0.966964156149769</c:v>
                </c:pt>
                <c:pt idx="2494">
                  <c:v>0.966964156149769</c:v>
                </c:pt>
                <c:pt idx="2495">
                  <c:v>0.966964156149769</c:v>
                </c:pt>
                <c:pt idx="2496">
                  <c:v>0.966964156149769</c:v>
                </c:pt>
                <c:pt idx="2497">
                  <c:v>0.966964156149769</c:v>
                </c:pt>
                <c:pt idx="2498">
                  <c:v>0.966964156149769</c:v>
                </c:pt>
                <c:pt idx="2499">
                  <c:v>0.966964156149769</c:v>
                </c:pt>
                <c:pt idx="2500">
                  <c:v>0.966964156149769</c:v>
                </c:pt>
                <c:pt idx="2501">
                  <c:v>0.966964156149769</c:v>
                </c:pt>
                <c:pt idx="2502">
                  <c:v>0.966964156149769</c:v>
                </c:pt>
                <c:pt idx="2503">
                  <c:v>0.966964156149769</c:v>
                </c:pt>
                <c:pt idx="2504">
                  <c:v>0.966964156149769</c:v>
                </c:pt>
                <c:pt idx="2505">
                  <c:v>0.966964156149769</c:v>
                </c:pt>
                <c:pt idx="2506">
                  <c:v>0.966964156149769</c:v>
                </c:pt>
                <c:pt idx="2507">
                  <c:v>0.966964156149769</c:v>
                </c:pt>
                <c:pt idx="2508">
                  <c:v>0.966964156149769</c:v>
                </c:pt>
                <c:pt idx="2509">
                  <c:v>0.966964156149769</c:v>
                </c:pt>
                <c:pt idx="2510">
                  <c:v>0.966964156149769</c:v>
                </c:pt>
                <c:pt idx="2511">
                  <c:v>0.966964156149769</c:v>
                </c:pt>
                <c:pt idx="2512">
                  <c:v>0.966964156149769</c:v>
                </c:pt>
                <c:pt idx="2513">
                  <c:v>0.966964156149769</c:v>
                </c:pt>
                <c:pt idx="2514">
                  <c:v>0.966964156149769</c:v>
                </c:pt>
                <c:pt idx="2515">
                  <c:v>0.966964156149769</c:v>
                </c:pt>
                <c:pt idx="2516">
                  <c:v>0.966964156149769</c:v>
                </c:pt>
                <c:pt idx="2517">
                  <c:v>0.966964156149769</c:v>
                </c:pt>
                <c:pt idx="2518">
                  <c:v>0.966964156149769</c:v>
                </c:pt>
                <c:pt idx="2519">
                  <c:v>0.966964156149769</c:v>
                </c:pt>
                <c:pt idx="2520">
                  <c:v>0.966964156149769</c:v>
                </c:pt>
                <c:pt idx="2521">
                  <c:v>0.966964156149769</c:v>
                </c:pt>
                <c:pt idx="2522">
                  <c:v>0.966964156149769</c:v>
                </c:pt>
                <c:pt idx="2523">
                  <c:v>0.966964156149769</c:v>
                </c:pt>
                <c:pt idx="2524">
                  <c:v>0.966964156149769</c:v>
                </c:pt>
                <c:pt idx="2525">
                  <c:v>0.966964156149769</c:v>
                </c:pt>
                <c:pt idx="2526">
                  <c:v>0.966964156149769</c:v>
                </c:pt>
                <c:pt idx="2527">
                  <c:v>0.966964156149769</c:v>
                </c:pt>
                <c:pt idx="2528">
                  <c:v>0.966964156149769</c:v>
                </c:pt>
                <c:pt idx="2529">
                  <c:v>0.966964156149769</c:v>
                </c:pt>
                <c:pt idx="2530">
                  <c:v>0.966964156149769</c:v>
                </c:pt>
                <c:pt idx="2531">
                  <c:v>0.966964156149769</c:v>
                </c:pt>
                <c:pt idx="2532">
                  <c:v>0.966964156149769</c:v>
                </c:pt>
                <c:pt idx="2533">
                  <c:v>0.966964156149769</c:v>
                </c:pt>
                <c:pt idx="2534">
                  <c:v>0.966964156149769</c:v>
                </c:pt>
                <c:pt idx="2535">
                  <c:v>0.966964156149769</c:v>
                </c:pt>
                <c:pt idx="2536">
                  <c:v>0.966964156149769</c:v>
                </c:pt>
                <c:pt idx="2537">
                  <c:v>0.966964156149769</c:v>
                </c:pt>
                <c:pt idx="2538">
                  <c:v>0.966964156149769</c:v>
                </c:pt>
                <c:pt idx="2539">
                  <c:v>0.966964156149769</c:v>
                </c:pt>
                <c:pt idx="2540">
                  <c:v>0.966964156149769</c:v>
                </c:pt>
                <c:pt idx="2541">
                  <c:v>0.966964156149769</c:v>
                </c:pt>
                <c:pt idx="2542">
                  <c:v>0.966964156149769</c:v>
                </c:pt>
                <c:pt idx="2543">
                  <c:v>0.966964156149769</c:v>
                </c:pt>
                <c:pt idx="2544">
                  <c:v>0.966964156149769</c:v>
                </c:pt>
                <c:pt idx="2545">
                  <c:v>0.966964156149769</c:v>
                </c:pt>
                <c:pt idx="2546">
                  <c:v>0.966964156149769</c:v>
                </c:pt>
                <c:pt idx="2547">
                  <c:v>0.966964156149769</c:v>
                </c:pt>
                <c:pt idx="2548">
                  <c:v>0.967060015149769</c:v>
                </c:pt>
                <c:pt idx="2549">
                  <c:v>0.972994715149769</c:v>
                </c:pt>
                <c:pt idx="2550">
                  <c:v>0.975978615149769</c:v>
                </c:pt>
                <c:pt idx="2551">
                  <c:v>0.976914845149769</c:v>
                </c:pt>
                <c:pt idx="2552">
                  <c:v>0.977695415149769</c:v>
                </c:pt>
                <c:pt idx="2553">
                  <c:v>0.978372455149769</c:v>
                </c:pt>
                <c:pt idx="2554">
                  <c:v>0.979061765149769</c:v>
                </c:pt>
                <c:pt idx="2555">
                  <c:v>0.979751115149769</c:v>
                </c:pt>
                <c:pt idx="2556">
                  <c:v>0.980356205149769</c:v>
                </c:pt>
                <c:pt idx="2557">
                  <c:v>0.980888425149769</c:v>
                </c:pt>
                <c:pt idx="2558">
                  <c:v>0.981342305149769</c:v>
                </c:pt>
                <c:pt idx="2559">
                  <c:v>0.981756585149769</c:v>
                </c:pt>
                <c:pt idx="2560">
                  <c:v>0.982140975149769</c:v>
                </c:pt>
                <c:pt idx="2561">
                  <c:v>0.982505535149769</c:v>
                </c:pt>
                <c:pt idx="2562">
                  <c:v>0.982873765149769</c:v>
                </c:pt>
                <c:pt idx="2563">
                  <c:v>0.983239925149769</c:v>
                </c:pt>
                <c:pt idx="2564">
                  <c:v>0.983585885149769</c:v>
                </c:pt>
                <c:pt idx="2565">
                  <c:v>0.983976155149769</c:v>
                </c:pt>
                <c:pt idx="2566">
                  <c:v>0.984644115149769</c:v>
                </c:pt>
                <c:pt idx="2567">
                  <c:v>0.986620715149769</c:v>
                </c:pt>
                <c:pt idx="2568">
                  <c:v>0.991020415149769</c:v>
                </c:pt>
                <c:pt idx="2569">
                  <c:v>0.994139415149769</c:v>
                </c:pt>
                <c:pt idx="2570">
                  <c:v>0.996575915149769</c:v>
                </c:pt>
                <c:pt idx="2571">
                  <c:v>0.998569515149769</c:v>
                </c:pt>
                <c:pt idx="2572">
                  <c:v>0.999902615149769</c:v>
                </c:pt>
                <c:pt idx="2573">
                  <c:v>1.00084832514977</c:v>
                </c:pt>
                <c:pt idx="2574">
                  <c:v>1.00152086514977</c:v>
                </c:pt>
                <c:pt idx="2575">
                  <c:v>1.00202796514977</c:v>
                </c:pt>
                <c:pt idx="2576">
                  <c:v>1.00245746514977</c:v>
                </c:pt>
                <c:pt idx="2577">
                  <c:v>1.00280964514977</c:v>
                </c:pt>
                <c:pt idx="2578">
                  <c:v>1.00310052514977</c:v>
                </c:pt>
                <c:pt idx="2579">
                  <c:v>1.00336782514977</c:v>
                </c:pt>
                <c:pt idx="2580">
                  <c:v>1.00359350514977</c:v>
                </c:pt>
                <c:pt idx="2581">
                  <c:v>1.00359350514977</c:v>
                </c:pt>
                <c:pt idx="2582">
                  <c:v>1.00359350514977</c:v>
                </c:pt>
                <c:pt idx="2583">
                  <c:v>1.00359350514977</c:v>
                </c:pt>
                <c:pt idx="2584">
                  <c:v>1.00359350514977</c:v>
                </c:pt>
                <c:pt idx="2585">
                  <c:v>1.00359350514977</c:v>
                </c:pt>
                <c:pt idx="2586">
                  <c:v>1.00359350514977</c:v>
                </c:pt>
                <c:pt idx="2587">
                  <c:v>1.00359350514977</c:v>
                </c:pt>
                <c:pt idx="2588">
                  <c:v>1.00359350514977</c:v>
                </c:pt>
                <c:pt idx="2589">
                  <c:v>1.00359350514977</c:v>
                </c:pt>
                <c:pt idx="2590">
                  <c:v>1.00359350514977</c:v>
                </c:pt>
                <c:pt idx="2591">
                  <c:v>1.00359350514977</c:v>
                </c:pt>
                <c:pt idx="2592">
                  <c:v>1.00359350514977</c:v>
                </c:pt>
                <c:pt idx="2593">
                  <c:v>1.00359350514977</c:v>
                </c:pt>
                <c:pt idx="2594">
                  <c:v>1.00359350514977</c:v>
                </c:pt>
                <c:pt idx="2595">
                  <c:v>1.00359350514977</c:v>
                </c:pt>
                <c:pt idx="2596">
                  <c:v>1.00359444899977</c:v>
                </c:pt>
                <c:pt idx="2597">
                  <c:v>1.00370245899977</c:v>
                </c:pt>
                <c:pt idx="2598">
                  <c:v>1.00403778899977</c:v>
                </c:pt>
                <c:pt idx="2599">
                  <c:v>1.00426549899977</c:v>
                </c:pt>
                <c:pt idx="2600">
                  <c:v>1.00439961899977</c:v>
                </c:pt>
                <c:pt idx="2601">
                  <c:v>1.00448875199977</c:v>
                </c:pt>
                <c:pt idx="2602">
                  <c:v>1.00449398159977</c:v>
                </c:pt>
                <c:pt idx="2603">
                  <c:v>1.00449870569977</c:v>
                </c:pt>
                <c:pt idx="2604">
                  <c:v>1.00449870569977</c:v>
                </c:pt>
                <c:pt idx="2605">
                  <c:v>1.00449870569977</c:v>
                </c:pt>
                <c:pt idx="2606">
                  <c:v>1.00449870569977</c:v>
                </c:pt>
                <c:pt idx="2607">
                  <c:v>1.00449870569977</c:v>
                </c:pt>
                <c:pt idx="2608">
                  <c:v>1.00449870569977</c:v>
                </c:pt>
                <c:pt idx="2609">
                  <c:v>1.00449870569977</c:v>
                </c:pt>
                <c:pt idx="2610">
                  <c:v>1.00449870569977</c:v>
                </c:pt>
                <c:pt idx="2611">
                  <c:v>1.00449870569977</c:v>
                </c:pt>
                <c:pt idx="2612">
                  <c:v>1.00449870569977</c:v>
                </c:pt>
                <c:pt idx="2613">
                  <c:v>1.00449870569977</c:v>
                </c:pt>
                <c:pt idx="2614">
                  <c:v>1.00449870569977</c:v>
                </c:pt>
                <c:pt idx="2615">
                  <c:v>1.00449870569977</c:v>
                </c:pt>
                <c:pt idx="2616">
                  <c:v>1.00449870569977</c:v>
                </c:pt>
                <c:pt idx="2617">
                  <c:v>1.00449870569977</c:v>
                </c:pt>
                <c:pt idx="2618">
                  <c:v>1.00449870569977</c:v>
                </c:pt>
                <c:pt idx="2619">
                  <c:v>1.00449870569977</c:v>
                </c:pt>
                <c:pt idx="2620">
                  <c:v>1.00449870569977</c:v>
                </c:pt>
                <c:pt idx="2621">
                  <c:v>1.00449870569977</c:v>
                </c:pt>
                <c:pt idx="2622">
                  <c:v>1.00449870569977</c:v>
                </c:pt>
                <c:pt idx="2623">
                  <c:v>1.00449870569977</c:v>
                </c:pt>
                <c:pt idx="2624">
                  <c:v>1.00449921266977</c:v>
                </c:pt>
                <c:pt idx="2625">
                  <c:v>1.00664701266977</c:v>
                </c:pt>
                <c:pt idx="2626">
                  <c:v>1.00955461266977</c:v>
                </c:pt>
                <c:pt idx="2627">
                  <c:v>1.01079241266977</c:v>
                </c:pt>
                <c:pt idx="2628">
                  <c:v>1.01166266266977</c:v>
                </c:pt>
                <c:pt idx="2629">
                  <c:v>1.01226215266977</c:v>
                </c:pt>
                <c:pt idx="2630">
                  <c:v>1.01293843266977</c:v>
                </c:pt>
                <c:pt idx="2631">
                  <c:v>1.01355526266977</c:v>
                </c:pt>
                <c:pt idx="2632">
                  <c:v>1.01413965266977</c:v>
                </c:pt>
                <c:pt idx="2633">
                  <c:v>1.01471490266977</c:v>
                </c:pt>
                <c:pt idx="2634">
                  <c:v>1.01529358266977</c:v>
                </c:pt>
                <c:pt idx="2635">
                  <c:v>1.01586716266977</c:v>
                </c:pt>
                <c:pt idx="2636">
                  <c:v>1.01641603266977</c:v>
                </c:pt>
                <c:pt idx="2637">
                  <c:v>1.01686931266977</c:v>
                </c:pt>
                <c:pt idx="2638">
                  <c:v>1.01731998266977</c:v>
                </c:pt>
                <c:pt idx="2639">
                  <c:v>1.01781713266977</c:v>
                </c:pt>
                <c:pt idx="2640">
                  <c:v>1.01830585266977</c:v>
                </c:pt>
                <c:pt idx="2641">
                  <c:v>1.01864846266977</c:v>
                </c:pt>
                <c:pt idx="2642">
                  <c:v>1.01932115266977</c:v>
                </c:pt>
                <c:pt idx="2643">
                  <c:v>1.02012051266977</c:v>
                </c:pt>
                <c:pt idx="2644">
                  <c:v>1.02123251266977</c:v>
                </c:pt>
                <c:pt idx="2645">
                  <c:v>1.02229241266977</c:v>
                </c:pt>
                <c:pt idx="2646">
                  <c:v>1.02269720266977</c:v>
                </c:pt>
                <c:pt idx="2647">
                  <c:v>1.02352750266977</c:v>
                </c:pt>
                <c:pt idx="2648">
                  <c:v>1.02411177266977</c:v>
                </c:pt>
                <c:pt idx="2649">
                  <c:v>1.02449837266977</c:v>
                </c:pt>
                <c:pt idx="2650">
                  <c:v>1.02480155266977</c:v>
                </c:pt>
                <c:pt idx="2651">
                  <c:v>1.02508434266977</c:v>
                </c:pt>
                <c:pt idx="2652">
                  <c:v>1.02538579266977</c:v>
                </c:pt>
                <c:pt idx="2653">
                  <c:v>1.02570098266977</c:v>
                </c:pt>
                <c:pt idx="2654">
                  <c:v>1.02599894266977</c:v>
                </c:pt>
                <c:pt idx="2655">
                  <c:v>1.02626857266977</c:v>
                </c:pt>
                <c:pt idx="2656">
                  <c:v>1.02652756266977</c:v>
                </c:pt>
                <c:pt idx="2657">
                  <c:v>1.02676468266977</c:v>
                </c:pt>
                <c:pt idx="2658">
                  <c:v>1.02697675266977</c:v>
                </c:pt>
                <c:pt idx="2659">
                  <c:v>1.02717607266977</c:v>
                </c:pt>
                <c:pt idx="2660">
                  <c:v>1.02723253066977</c:v>
                </c:pt>
                <c:pt idx="2661">
                  <c:v>1.02723253066977</c:v>
                </c:pt>
                <c:pt idx="2662">
                  <c:v>1.02723253066977</c:v>
                </c:pt>
                <c:pt idx="2663">
                  <c:v>1.02723253066977</c:v>
                </c:pt>
                <c:pt idx="2664">
                  <c:v>1.02723253066977</c:v>
                </c:pt>
                <c:pt idx="2665">
                  <c:v>1.02723253066977</c:v>
                </c:pt>
                <c:pt idx="2666">
                  <c:v>1.02723253066977</c:v>
                </c:pt>
                <c:pt idx="2667">
                  <c:v>1.02723253066977</c:v>
                </c:pt>
                <c:pt idx="2668">
                  <c:v>1.02723253066977</c:v>
                </c:pt>
                <c:pt idx="2669">
                  <c:v>1.02723253066977</c:v>
                </c:pt>
                <c:pt idx="2670">
                  <c:v>1.02723253066977</c:v>
                </c:pt>
                <c:pt idx="2671">
                  <c:v>1.02723299543977</c:v>
                </c:pt>
                <c:pt idx="2672">
                  <c:v>1.02745122543977</c:v>
                </c:pt>
                <c:pt idx="2673">
                  <c:v>1.02777877543977</c:v>
                </c:pt>
                <c:pt idx="2674">
                  <c:v>1.02807776543977</c:v>
                </c:pt>
                <c:pt idx="2675">
                  <c:v>1.02832224543977</c:v>
                </c:pt>
                <c:pt idx="2676">
                  <c:v>1.02849057543977</c:v>
                </c:pt>
                <c:pt idx="2677">
                  <c:v>1.02858564143977</c:v>
                </c:pt>
                <c:pt idx="2678">
                  <c:v>1.02859187533977</c:v>
                </c:pt>
                <c:pt idx="2679">
                  <c:v>1.02859697323977</c:v>
                </c:pt>
                <c:pt idx="2680">
                  <c:v>1.02859697323977</c:v>
                </c:pt>
                <c:pt idx="2681">
                  <c:v>1.02859697323977</c:v>
                </c:pt>
                <c:pt idx="2682">
                  <c:v>1.02859697323977</c:v>
                </c:pt>
                <c:pt idx="2683">
                  <c:v>1.02859697323977</c:v>
                </c:pt>
                <c:pt idx="2684">
                  <c:v>1.02859697323977</c:v>
                </c:pt>
                <c:pt idx="2685">
                  <c:v>1.02859697323977</c:v>
                </c:pt>
                <c:pt idx="2686">
                  <c:v>1.02859697323977</c:v>
                </c:pt>
                <c:pt idx="2687">
                  <c:v>1.02859697323977</c:v>
                </c:pt>
                <c:pt idx="2688">
                  <c:v>1.02859697323977</c:v>
                </c:pt>
                <c:pt idx="2689">
                  <c:v>1.02859697323977</c:v>
                </c:pt>
                <c:pt idx="2690">
                  <c:v>1.02859697323977</c:v>
                </c:pt>
                <c:pt idx="2691">
                  <c:v>1.02859697323977</c:v>
                </c:pt>
                <c:pt idx="2692">
                  <c:v>1.02859697323977</c:v>
                </c:pt>
                <c:pt idx="2693">
                  <c:v>1.02859697323977</c:v>
                </c:pt>
                <c:pt idx="2694">
                  <c:v>1.02859697323977</c:v>
                </c:pt>
                <c:pt idx="2695">
                  <c:v>1.02859697323977</c:v>
                </c:pt>
                <c:pt idx="2696">
                  <c:v>1.02859697323977</c:v>
                </c:pt>
                <c:pt idx="2697">
                  <c:v>1.02859697323977</c:v>
                </c:pt>
                <c:pt idx="2698">
                  <c:v>1.02859697323977</c:v>
                </c:pt>
                <c:pt idx="2699">
                  <c:v>1.02859697323977</c:v>
                </c:pt>
                <c:pt idx="2700">
                  <c:v>1.02859697323977</c:v>
                </c:pt>
                <c:pt idx="2701">
                  <c:v>1.02859697323977</c:v>
                </c:pt>
                <c:pt idx="2702">
                  <c:v>1.02859697323977</c:v>
                </c:pt>
                <c:pt idx="2703">
                  <c:v>1.02859777060977</c:v>
                </c:pt>
                <c:pt idx="2704">
                  <c:v>1.02893081060977</c:v>
                </c:pt>
                <c:pt idx="2705">
                  <c:v>1.02926771060977</c:v>
                </c:pt>
                <c:pt idx="2706">
                  <c:v>1.02949044060977</c:v>
                </c:pt>
                <c:pt idx="2707">
                  <c:v>1.02962222060977</c:v>
                </c:pt>
                <c:pt idx="2708">
                  <c:v>1.02972191060977</c:v>
                </c:pt>
                <c:pt idx="2709">
                  <c:v>1.02972861610977</c:v>
                </c:pt>
                <c:pt idx="2710">
                  <c:v>1.02973563770977</c:v>
                </c:pt>
                <c:pt idx="2711">
                  <c:v>1.02973563770977</c:v>
                </c:pt>
                <c:pt idx="2712">
                  <c:v>1.02973563770977</c:v>
                </c:pt>
                <c:pt idx="2713">
                  <c:v>1.02973563770977</c:v>
                </c:pt>
                <c:pt idx="2714">
                  <c:v>1.02973563770977</c:v>
                </c:pt>
                <c:pt idx="2715">
                  <c:v>1.02973563770977</c:v>
                </c:pt>
                <c:pt idx="2716">
                  <c:v>1.02973563770977</c:v>
                </c:pt>
                <c:pt idx="2717">
                  <c:v>1.02973563770977</c:v>
                </c:pt>
                <c:pt idx="2718">
                  <c:v>1.02973563770977</c:v>
                </c:pt>
                <c:pt idx="2719">
                  <c:v>1.02973563770977</c:v>
                </c:pt>
                <c:pt idx="2720">
                  <c:v>1.02973563770977</c:v>
                </c:pt>
                <c:pt idx="2721">
                  <c:v>1.02973563770977</c:v>
                </c:pt>
                <c:pt idx="2722">
                  <c:v>1.02973563770977</c:v>
                </c:pt>
                <c:pt idx="2723">
                  <c:v>1.02973563770977</c:v>
                </c:pt>
                <c:pt idx="2724">
                  <c:v>1.02973563770977</c:v>
                </c:pt>
                <c:pt idx="2725">
                  <c:v>1.02973563770977</c:v>
                </c:pt>
                <c:pt idx="2726">
                  <c:v>1.02973563770977</c:v>
                </c:pt>
                <c:pt idx="2727">
                  <c:v>1.02973563770977</c:v>
                </c:pt>
                <c:pt idx="2728">
                  <c:v>1.02973563770977</c:v>
                </c:pt>
                <c:pt idx="2729">
                  <c:v>1.02973563770977</c:v>
                </c:pt>
                <c:pt idx="2730">
                  <c:v>1.02973563770977</c:v>
                </c:pt>
                <c:pt idx="2731">
                  <c:v>1.02973563770977</c:v>
                </c:pt>
                <c:pt idx="2732">
                  <c:v>1.02973563770977</c:v>
                </c:pt>
                <c:pt idx="2733">
                  <c:v>1.02973563770977</c:v>
                </c:pt>
                <c:pt idx="2734">
                  <c:v>1.02973563770977</c:v>
                </c:pt>
                <c:pt idx="2735">
                  <c:v>1.02973563770977</c:v>
                </c:pt>
                <c:pt idx="2736">
                  <c:v>1.02973563770977</c:v>
                </c:pt>
                <c:pt idx="2737">
                  <c:v>1.02973563770977</c:v>
                </c:pt>
                <c:pt idx="2738">
                  <c:v>1.02973563770977</c:v>
                </c:pt>
                <c:pt idx="2739">
                  <c:v>1.02973563770977</c:v>
                </c:pt>
                <c:pt idx="2740">
                  <c:v>1.02973563770977</c:v>
                </c:pt>
                <c:pt idx="2741">
                  <c:v>1.02973563770977</c:v>
                </c:pt>
                <c:pt idx="2742">
                  <c:v>1.02973673100977</c:v>
                </c:pt>
                <c:pt idx="2743">
                  <c:v>1.03021312100977</c:v>
                </c:pt>
                <c:pt idx="2744">
                  <c:v>1.03107288100977</c:v>
                </c:pt>
                <c:pt idx="2745">
                  <c:v>1.03181339100977</c:v>
                </c:pt>
                <c:pt idx="2746">
                  <c:v>1.03254613100977</c:v>
                </c:pt>
                <c:pt idx="2747">
                  <c:v>1.03323661100977</c:v>
                </c:pt>
                <c:pt idx="2748">
                  <c:v>1.03383770100977</c:v>
                </c:pt>
                <c:pt idx="2749">
                  <c:v>1.03434139100977</c:v>
                </c:pt>
                <c:pt idx="2750">
                  <c:v>1.03481140100977</c:v>
                </c:pt>
                <c:pt idx="2751">
                  <c:v>1.03525272100977</c:v>
                </c:pt>
                <c:pt idx="2752">
                  <c:v>1.03569825100977</c:v>
                </c:pt>
                <c:pt idx="2753">
                  <c:v>1.03608836100977</c:v>
                </c:pt>
                <c:pt idx="2754">
                  <c:v>1.03646052100977</c:v>
                </c:pt>
                <c:pt idx="2755">
                  <c:v>1.03681838100977</c:v>
                </c:pt>
                <c:pt idx="2756">
                  <c:v>1.03712407100977</c:v>
                </c:pt>
                <c:pt idx="2757">
                  <c:v>1.03712407100977</c:v>
                </c:pt>
                <c:pt idx="2758">
                  <c:v>1.03712407100977</c:v>
                </c:pt>
                <c:pt idx="2759">
                  <c:v>1.03712407100977</c:v>
                </c:pt>
                <c:pt idx="2760">
                  <c:v>1.03712407100977</c:v>
                </c:pt>
                <c:pt idx="2761">
                  <c:v>1.03712407100977</c:v>
                </c:pt>
                <c:pt idx="2762">
                  <c:v>1.03712407100977</c:v>
                </c:pt>
                <c:pt idx="2763">
                  <c:v>1.03712407100977</c:v>
                </c:pt>
                <c:pt idx="2764">
                  <c:v>1.03712407100977</c:v>
                </c:pt>
                <c:pt idx="2765">
                  <c:v>1.03712407100977</c:v>
                </c:pt>
                <c:pt idx="2766">
                  <c:v>1.03712407100977</c:v>
                </c:pt>
                <c:pt idx="2767">
                  <c:v>1.03712407100977</c:v>
                </c:pt>
                <c:pt idx="2768">
                  <c:v>1.03712407100977</c:v>
                </c:pt>
                <c:pt idx="2769">
                  <c:v>1.03712407100977</c:v>
                </c:pt>
                <c:pt idx="2770">
                  <c:v>1.03712407100977</c:v>
                </c:pt>
                <c:pt idx="2771">
                  <c:v>1.03712407100977</c:v>
                </c:pt>
                <c:pt idx="2772">
                  <c:v>1.03712407100977</c:v>
                </c:pt>
                <c:pt idx="2773">
                  <c:v>1.03712407100977</c:v>
                </c:pt>
                <c:pt idx="2774">
                  <c:v>1.03712407100977</c:v>
                </c:pt>
                <c:pt idx="2775">
                  <c:v>1.03712407100977</c:v>
                </c:pt>
                <c:pt idx="2776">
                  <c:v>1.03712407100977</c:v>
                </c:pt>
                <c:pt idx="2777">
                  <c:v>1.03712407100977</c:v>
                </c:pt>
                <c:pt idx="2778">
                  <c:v>1.03712407100977</c:v>
                </c:pt>
                <c:pt idx="2779">
                  <c:v>1.03712407100977</c:v>
                </c:pt>
                <c:pt idx="2780">
                  <c:v>1.03712407100977</c:v>
                </c:pt>
                <c:pt idx="2781">
                  <c:v>1.03712407100977</c:v>
                </c:pt>
                <c:pt idx="2782">
                  <c:v>1.03712407100977</c:v>
                </c:pt>
                <c:pt idx="2783">
                  <c:v>1.03712407100977</c:v>
                </c:pt>
                <c:pt idx="2784">
                  <c:v>1.03712407100977</c:v>
                </c:pt>
                <c:pt idx="2785">
                  <c:v>1.03712407100977</c:v>
                </c:pt>
                <c:pt idx="2786">
                  <c:v>1.03712407100977</c:v>
                </c:pt>
                <c:pt idx="2787">
                  <c:v>1.03712407100977</c:v>
                </c:pt>
                <c:pt idx="2788">
                  <c:v>1.03712407100977</c:v>
                </c:pt>
                <c:pt idx="2789">
                  <c:v>1.03712407100977</c:v>
                </c:pt>
                <c:pt idx="2790">
                  <c:v>1.03712407100977</c:v>
                </c:pt>
                <c:pt idx="2791">
                  <c:v>1.03712407100977</c:v>
                </c:pt>
                <c:pt idx="2792">
                  <c:v>1.03712407100977</c:v>
                </c:pt>
                <c:pt idx="2793">
                  <c:v>1.03712407100977</c:v>
                </c:pt>
                <c:pt idx="2794">
                  <c:v>1.03712407100977</c:v>
                </c:pt>
                <c:pt idx="2795">
                  <c:v>1.03712407100977</c:v>
                </c:pt>
                <c:pt idx="2796">
                  <c:v>1.03712407100977</c:v>
                </c:pt>
                <c:pt idx="2797">
                  <c:v>1.03712407100977</c:v>
                </c:pt>
                <c:pt idx="2798">
                  <c:v>1.03712407100977</c:v>
                </c:pt>
                <c:pt idx="2799">
                  <c:v>1.03712407100977</c:v>
                </c:pt>
                <c:pt idx="2800">
                  <c:v>1.03712407100977</c:v>
                </c:pt>
                <c:pt idx="2801">
                  <c:v>1.03712407100977</c:v>
                </c:pt>
                <c:pt idx="2802">
                  <c:v>1.03712407100977</c:v>
                </c:pt>
                <c:pt idx="2803">
                  <c:v>1.03712407100977</c:v>
                </c:pt>
                <c:pt idx="2804">
                  <c:v>1.03712407100977</c:v>
                </c:pt>
                <c:pt idx="2805">
                  <c:v>1.03712407100977</c:v>
                </c:pt>
                <c:pt idx="2806">
                  <c:v>1.03712407100977</c:v>
                </c:pt>
                <c:pt idx="2807">
                  <c:v>1.03712407100977</c:v>
                </c:pt>
                <c:pt idx="2808">
                  <c:v>1.03712407100977</c:v>
                </c:pt>
                <c:pt idx="2809">
                  <c:v>1.03712407100977</c:v>
                </c:pt>
                <c:pt idx="2810">
                  <c:v>1.03712407100977</c:v>
                </c:pt>
                <c:pt idx="2811">
                  <c:v>1.03712407100977</c:v>
                </c:pt>
                <c:pt idx="2812">
                  <c:v>1.03712407100977</c:v>
                </c:pt>
                <c:pt idx="2813">
                  <c:v>1.03712407100977</c:v>
                </c:pt>
                <c:pt idx="2814">
                  <c:v>1.03712407100977</c:v>
                </c:pt>
                <c:pt idx="2815">
                  <c:v>1.03712407100977</c:v>
                </c:pt>
                <c:pt idx="2816">
                  <c:v>1.03712536040977</c:v>
                </c:pt>
                <c:pt idx="2817">
                  <c:v>1.03756323040977</c:v>
                </c:pt>
                <c:pt idx="2818">
                  <c:v>1.03799667040977</c:v>
                </c:pt>
                <c:pt idx="2819">
                  <c:v>1.03831364040977</c:v>
                </c:pt>
                <c:pt idx="2820">
                  <c:v>1.03851597040977</c:v>
                </c:pt>
                <c:pt idx="2821">
                  <c:v>1.03863047040977</c:v>
                </c:pt>
                <c:pt idx="2822">
                  <c:v>1.03863602300977</c:v>
                </c:pt>
                <c:pt idx="2823">
                  <c:v>1.03864444990977</c:v>
                </c:pt>
                <c:pt idx="2824">
                  <c:v>1.03864911980977</c:v>
                </c:pt>
                <c:pt idx="2825">
                  <c:v>1.03864911980977</c:v>
                </c:pt>
                <c:pt idx="2826">
                  <c:v>1.03864911980977</c:v>
                </c:pt>
                <c:pt idx="2827">
                  <c:v>1.03864911980977</c:v>
                </c:pt>
                <c:pt idx="2828">
                  <c:v>1.03864911980977</c:v>
                </c:pt>
                <c:pt idx="2829">
                  <c:v>1.03864911980977</c:v>
                </c:pt>
                <c:pt idx="2830">
                  <c:v>1.03864911980977</c:v>
                </c:pt>
                <c:pt idx="2831">
                  <c:v>1.03864911980977</c:v>
                </c:pt>
                <c:pt idx="2832">
                  <c:v>1.03864936147977</c:v>
                </c:pt>
                <c:pt idx="2833">
                  <c:v>1.03865109367977</c:v>
                </c:pt>
                <c:pt idx="2834">
                  <c:v>1.03865257057977</c:v>
                </c:pt>
                <c:pt idx="2835">
                  <c:v>1.03865341049977</c:v>
                </c:pt>
                <c:pt idx="2836">
                  <c:v>1.03865361944977</c:v>
                </c:pt>
                <c:pt idx="2837">
                  <c:v>1.03865364435277</c:v>
                </c:pt>
                <c:pt idx="2838">
                  <c:v>1.03865364435277</c:v>
                </c:pt>
                <c:pt idx="2839">
                  <c:v>1.03865364435277</c:v>
                </c:pt>
                <c:pt idx="2840">
                  <c:v>1.03865364435277</c:v>
                </c:pt>
                <c:pt idx="2841">
                  <c:v>1.03865364435277</c:v>
                </c:pt>
                <c:pt idx="2842">
                  <c:v>1.03865364435277</c:v>
                </c:pt>
                <c:pt idx="2843">
                  <c:v>1.03865364435277</c:v>
                </c:pt>
                <c:pt idx="2844">
                  <c:v>1.03865364435277</c:v>
                </c:pt>
                <c:pt idx="2845">
                  <c:v>1.03865364435277</c:v>
                </c:pt>
                <c:pt idx="2846">
                  <c:v>1.03865364435277</c:v>
                </c:pt>
                <c:pt idx="2847">
                  <c:v>1.03865364435277</c:v>
                </c:pt>
                <c:pt idx="2848">
                  <c:v>1.03865364435277</c:v>
                </c:pt>
                <c:pt idx="2849">
                  <c:v>1.03865364435277</c:v>
                </c:pt>
                <c:pt idx="2850">
                  <c:v>1.03865364435277</c:v>
                </c:pt>
                <c:pt idx="2851">
                  <c:v>1.03865364435277</c:v>
                </c:pt>
                <c:pt idx="2852">
                  <c:v>1.03865364435277</c:v>
                </c:pt>
                <c:pt idx="2853">
                  <c:v>1.03865364435277</c:v>
                </c:pt>
                <c:pt idx="2854">
                  <c:v>1.03865364435277</c:v>
                </c:pt>
                <c:pt idx="2855">
                  <c:v>1.03865364435277</c:v>
                </c:pt>
                <c:pt idx="2856">
                  <c:v>1.03865364435277</c:v>
                </c:pt>
                <c:pt idx="2857">
                  <c:v>1.03865364435277</c:v>
                </c:pt>
                <c:pt idx="2858">
                  <c:v>1.03865364435277</c:v>
                </c:pt>
                <c:pt idx="2859">
                  <c:v>1.03865364435277</c:v>
                </c:pt>
                <c:pt idx="2860">
                  <c:v>1.03865364435277</c:v>
                </c:pt>
                <c:pt idx="2861">
                  <c:v>1.03865364435277</c:v>
                </c:pt>
                <c:pt idx="2862">
                  <c:v>1.03865364435277</c:v>
                </c:pt>
                <c:pt idx="2863">
                  <c:v>1.03865364435277</c:v>
                </c:pt>
                <c:pt idx="2864">
                  <c:v>1.03865364435277</c:v>
                </c:pt>
                <c:pt idx="2865">
                  <c:v>1.03865364435277</c:v>
                </c:pt>
                <c:pt idx="2866">
                  <c:v>1.03865364435277</c:v>
                </c:pt>
                <c:pt idx="2867">
                  <c:v>1.03865364435277</c:v>
                </c:pt>
                <c:pt idx="2868">
                  <c:v>1.03865364435277</c:v>
                </c:pt>
                <c:pt idx="2869">
                  <c:v>1.03865364435277</c:v>
                </c:pt>
                <c:pt idx="2870">
                  <c:v>1.03865364435277</c:v>
                </c:pt>
                <c:pt idx="2871">
                  <c:v>1.03865364435277</c:v>
                </c:pt>
                <c:pt idx="2872">
                  <c:v>1.03865364435277</c:v>
                </c:pt>
                <c:pt idx="2873">
                  <c:v>1.03865364435277</c:v>
                </c:pt>
                <c:pt idx="2874">
                  <c:v>1.03865364435277</c:v>
                </c:pt>
                <c:pt idx="2875">
                  <c:v>1.03865364435277</c:v>
                </c:pt>
                <c:pt idx="2876">
                  <c:v>1.03865495705277</c:v>
                </c:pt>
                <c:pt idx="2877">
                  <c:v>1.03865620025277</c:v>
                </c:pt>
                <c:pt idx="2878">
                  <c:v>1.03865698401277</c:v>
                </c:pt>
                <c:pt idx="2879">
                  <c:v>1.03865734372277</c:v>
                </c:pt>
                <c:pt idx="2880">
                  <c:v>1.03865750219277</c:v>
                </c:pt>
                <c:pt idx="2881">
                  <c:v>1.03865758432677</c:v>
                </c:pt>
                <c:pt idx="2882">
                  <c:v>1.03865758432677</c:v>
                </c:pt>
                <c:pt idx="2883">
                  <c:v>1.03865758432677</c:v>
                </c:pt>
                <c:pt idx="2884">
                  <c:v>1.03865758432677</c:v>
                </c:pt>
                <c:pt idx="2885">
                  <c:v>1.03865758432677</c:v>
                </c:pt>
                <c:pt idx="2886">
                  <c:v>1.03865758432677</c:v>
                </c:pt>
                <c:pt idx="2887">
                  <c:v>1.03865758432677</c:v>
                </c:pt>
                <c:pt idx="2888">
                  <c:v>1.03865758432677</c:v>
                </c:pt>
                <c:pt idx="2889">
                  <c:v>1.03865758432677</c:v>
                </c:pt>
                <c:pt idx="2890">
                  <c:v>1.03865758432677</c:v>
                </c:pt>
                <c:pt idx="2891">
                  <c:v>1.03865758432677</c:v>
                </c:pt>
                <c:pt idx="2892">
                  <c:v>1.03865758432677</c:v>
                </c:pt>
                <c:pt idx="2893">
                  <c:v>1.03865758432677</c:v>
                </c:pt>
                <c:pt idx="2894">
                  <c:v>1.03865758432677</c:v>
                </c:pt>
                <c:pt idx="2895">
                  <c:v>1.03865758432677</c:v>
                </c:pt>
                <c:pt idx="2896">
                  <c:v>1.03865758432677</c:v>
                </c:pt>
                <c:pt idx="2897">
                  <c:v>1.03865758432677</c:v>
                </c:pt>
                <c:pt idx="2898">
                  <c:v>1.04063888432677</c:v>
                </c:pt>
                <c:pt idx="2899">
                  <c:v>1.04351878432677</c:v>
                </c:pt>
                <c:pt idx="2900">
                  <c:v>1.04462578432677</c:v>
                </c:pt>
                <c:pt idx="2901">
                  <c:v>1.04557243432677</c:v>
                </c:pt>
                <c:pt idx="2902">
                  <c:v>1.04610597432677</c:v>
                </c:pt>
                <c:pt idx="2903">
                  <c:v>1.04665552432677</c:v>
                </c:pt>
                <c:pt idx="2904">
                  <c:v>1.04718156432677</c:v>
                </c:pt>
                <c:pt idx="2905">
                  <c:v>1.04772772432677</c:v>
                </c:pt>
                <c:pt idx="2906">
                  <c:v>1.04816938432677</c:v>
                </c:pt>
                <c:pt idx="2907">
                  <c:v>1.04850408432677</c:v>
                </c:pt>
                <c:pt idx="2908">
                  <c:v>1.04880873432677</c:v>
                </c:pt>
                <c:pt idx="2909">
                  <c:v>1.04907751432677</c:v>
                </c:pt>
                <c:pt idx="2910">
                  <c:v>1.04939902432677</c:v>
                </c:pt>
                <c:pt idx="2911">
                  <c:v>1.04975095432677</c:v>
                </c:pt>
                <c:pt idx="2912">
                  <c:v>1.04975095432677</c:v>
                </c:pt>
                <c:pt idx="2913">
                  <c:v>1.04985671432677</c:v>
                </c:pt>
                <c:pt idx="2914">
                  <c:v>1.05088841432677</c:v>
                </c:pt>
                <c:pt idx="2915">
                  <c:v>1.05240981432677</c:v>
                </c:pt>
                <c:pt idx="2916">
                  <c:v>1.05342641432677</c:v>
                </c:pt>
                <c:pt idx="2917">
                  <c:v>1.05420918432677</c:v>
                </c:pt>
                <c:pt idx="2918">
                  <c:v>1.05471604432677</c:v>
                </c:pt>
                <c:pt idx="2919">
                  <c:v>1.05513896432677</c:v>
                </c:pt>
                <c:pt idx="2920">
                  <c:v>1.05550707432677</c:v>
                </c:pt>
                <c:pt idx="2921">
                  <c:v>1.05584427432677</c:v>
                </c:pt>
                <c:pt idx="2922">
                  <c:v>1.05614666432677</c:v>
                </c:pt>
                <c:pt idx="2923">
                  <c:v>1.05643284432677</c:v>
                </c:pt>
                <c:pt idx="2924">
                  <c:v>1.05670628432677</c:v>
                </c:pt>
                <c:pt idx="2925">
                  <c:v>1.05695613432677</c:v>
                </c:pt>
                <c:pt idx="2926">
                  <c:v>1.05718249432677</c:v>
                </c:pt>
                <c:pt idx="2927">
                  <c:v>1.05740141432677</c:v>
                </c:pt>
                <c:pt idx="2928">
                  <c:v>1.05760761432677</c:v>
                </c:pt>
                <c:pt idx="2929">
                  <c:v>1.05779207432677</c:v>
                </c:pt>
                <c:pt idx="2930">
                  <c:v>1.05785077832677</c:v>
                </c:pt>
                <c:pt idx="2931">
                  <c:v>1.05785077832677</c:v>
                </c:pt>
                <c:pt idx="2932">
                  <c:v>1.05785077832677</c:v>
                </c:pt>
                <c:pt idx="2933">
                  <c:v>1.05785077832677</c:v>
                </c:pt>
                <c:pt idx="2934">
                  <c:v>1.05785077832677</c:v>
                </c:pt>
                <c:pt idx="2935">
                  <c:v>1.05785077832677</c:v>
                </c:pt>
                <c:pt idx="2936">
                  <c:v>1.05785077832677</c:v>
                </c:pt>
                <c:pt idx="2937">
                  <c:v>1.05785092065677</c:v>
                </c:pt>
                <c:pt idx="2938">
                  <c:v>1.05819776065677</c:v>
                </c:pt>
                <c:pt idx="2939">
                  <c:v>1.05918552065677</c:v>
                </c:pt>
                <c:pt idx="2940">
                  <c:v>1.05988176065677</c:v>
                </c:pt>
                <c:pt idx="2941">
                  <c:v>1.06074610065677</c:v>
                </c:pt>
                <c:pt idx="2942">
                  <c:v>1.06122718065677</c:v>
                </c:pt>
                <c:pt idx="2943">
                  <c:v>1.06157188065677</c:v>
                </c:pt>
                <c:pt idx="2944">
                  <c:v>1.06187610065677</c:v>
                </c:pt>
                <c:pt idx="2945">
                  <c:v>1.06216052065677</c:v>
                </c:pt>
                <c:pt idx="2946">
                  <c:v>1.06243049065677</c:v>
                </c:pt>
                <c:pt idx="2947">
                  <c:v>1.06270132065677</c:v>
                </c:pt>
                <c:pt idx="2948">
                  <c:v>1.06300774065677</c:v>
                </c:pt>
                <c:pt idx="2949">
                  <c:v>1.06337257065677</c:v>
                </c:pt>
                <c:pt idx="2950">
                  <c:v>1.06397319065677</c:v>
                </c:pt>
                <c:pt idx="2951">
                  <c:v>1.06518229065677</c:v>
                </c:pt>
                <c:pt idx="2952">
                  <c:v>1.06925689065677</c:v>
                </c:pt>
                <c:pt idx="2953">
                  <c:v>1.07169129065677</c:v>
                </c:pt>
                <c:pt idx="2954">
                  <c:v>1.07326519065677</c:v>
                </c:pt>
                <c:pt idx="2955">
                  <c:v>1.07423684065677</c:v>
                </c:pt>
                <c:pt idx="2956">
                  <c:v>1.07483303065677</c:v>
                </c:pt>
                <c:pt idx="2957">
                  <c:v>1.07527955065677</c:v>
                </c:pt>
                <c:pt idx="2958">
                  <c:v>1.07569135065677</c:v>
                </c:pt>
                <c:pt idx="2959">
                  <c:v>1.07605350065677</c:v>
                </c:pt>
                <c:pt idx="2960">
                  <c:v>1.07640187065677</c:v>
                </c:pt>
                <c:pt idx="2961">
                  <c:v>1.07672800065677</c:v>
                </c:pt>
                <c:pt idx="2962">
                  <c:v>1.07702647065677</c:v>
                </c:pt>
                <c:pt idx="2963">
                  <c:v>1.07730129065677</c:v>
                </c:pt>
                <c:pt idx="2964">
                  <c:v>1.07754419065677</c:v>
                </c:pt>
                <c:pt idx="2965">
                  <c:v>1.07776718065677</c:v>
                </c:pt>
                <c:pt idx="2966">
                  <c:v>1.07798372065677</c:v>
                </c:pt>
                <c:pt idx="2967">
                  <c:v>1.07819444065677</c:v>
                </c:pt>
                <c:pt idx="2968">
                  <c:v>1.07839767065677</c:v>
                </c:pt>
                <c:pt idx="2969">
                  <c:v>1.07846348665677</c:v>
                </c:pt>
                <c:pt idx="2970">
                  <c:v>1.07846348665677</c:v>
                </c:pt>
                <c:pt idx="2971">
                  <c:v>1.07846348665677</c:v>
                </c:pt>
                <c:pt idx="2972">
                  <c:v>1.07846348665677</c:v>
                </c:pt>
                <c:pt idx="2973">
                  <c:v>1.07846348665677</c:v>
                </c:pt>
                <c:pt idx="2974">
                  <c:v>1.07846348665677</c:v>
                </c:pt>
                <c:pt idx="2975">
                  <c:v>1.07846348665677</c:v>
                </c:pt>
                <c:pt idx="2976">
                  <c:v>1.07846348665677</c:v>
                </c:pt>
                <c:pt idx="2977">
                  <c:v>1.07846454435677</c:v>
                </c:pt>
                <c:pt idx="2978">
                  <c:v>1.07874194435677</c:v>
                </c:pt>
                <c:pt idx="2979">
                  <c:v>1.07906671435677</c:v>
                </c:pt>
                <c:pt idx="2980">
                  <c:v>1.07933798435677</c:v>
                </c:pt>
                <c:pt idx="2981">
                  <c:v>1.07956159435677</c:v>
                </c:pt>
                <c:pt idx="2982">
                  <c:v>1.07972278435677</c:v>
                </c:pt>
                <c:pt idx="2983">
                  <c:v>1.07980653435677</c:v>
                </c:pt>
                <c:pt idx="2984">
                  <c:v>1.07981478295677</c:v>
                </c:pt>
                <c:pt idx="2985">
                  <c:v>1.07982044685677</c:v>
                </c:pt>
                <c:pt idx="2986">
                  <c:v>1.07982044685677</c:v>
                </c:pt>
                <c:pt idx="2987">
                  <c:v>1.07982044685677</c:v>
                </c:pt>
                <c:pt idx="2988">
                  <c:v>1.07982044685677</c:v>
                </c:pt>
                <c:pt idx="2989">
                  <c:v>1.07982044685677</c:v>
                </c:pt>
                <c:pt idx="2990">
                  <c:v>1.07982044685677</c:v>
                </c:pt>
                <c:pt idx="2991">
                  <c:v>1.07982044685677</c:v>
                </c:pt>
                <c:pt idx="2992">
                  <c:v>1.07982044685677</c:v>
                </c:pt>
                <c:pt idx="2993">
                  <c:v>1.07982044685677</c:v>
                </c:pt>
                <c:pt idx="2994">
                  <c:v>1.07982044685677</c:v>
                </c:pt>
                <c:pt idx="2995">
                  <c:v>1.07982044685677</c:v>
                </c:pt>
                <c:pt idx="2996">
                  <c:v>1.07982044685677</c:v>
                </c:pt>
                <c:pt idx="2997">
                  <c:v>1.07982044685677</c:v>
                </c:pt>
                <c:pt idx="2998">
                  <c:v>1.07982044685677</c:v>
                </c:pt>
                <c:pt idx="2999">
                  <c:v>1.07982044685677</c:v>
                </c:pt>
                <c:pt idx="3000">
                  <c:v>1.07982044685677</c:v>
                </c:pt>
                <c:pt idx="3001">
                  <c:v>1.07982044685677</c:v>
                </c:pt>
                <c:pt idx="3002">
                  <c:v>1.07982044685677</c:v>
                </c:pt>
                <c:pt idx="3003">
                  <c:v>1.07982044685677</c:v>
                </c:pt>
                <c:pt idx="3004">
                  <c:v>1.07982044685677</c:v>
                </c:pt>
                <c:pt idx="3005">
                  <c:v>1.07982044685677</c:v>
                </c:pt>
                <c:pt idx="3006">
                  <c:v>1.07982044685677</c:v>
                </c:pt>
                <c:pt idx="3007">
                  <c:v>1.07982044685677</c:v>
                </c:pt>
                <c:pt idx="3008">
                  <c:v>1.07982044685677</c:v>
                </c:pt>
                <c:pt idx="3009">
                  <c:v>1.07982044685677</c:v>
                </c:pt>
                <c:pt idx="3010">
                  <c:v>1.07982044685677</c:v>
                </c:pt>
                <c:pt idx="3011">
                  <c:v>1.07982044685677</c:v>
                </c:pt>
                <c:pt idx="3012">
                  <c:v>1.07982044685677</c:v>
                </c:pt>
                <c:pt idx="3013">
                  <c:v>1.07982044685677</c:v>
                </c:pt>
                <c:pt idx="3014">
                  <c:v>1.07982044685677</c:v>
                </c:pt>
                <c:pt idx="3015">
                  <c:v>1.07982044685677</c:v>
                </c:pt>
                <c:pt idx="3016">
                  <c:v>1.07982044685677</c:v>
                </c:pt>
                <c:pt idx="3017">
                  <c:v>1.07982044685677</c:v>
                </c:pt>
                <c:pt idx="3018">
                  <c:v>1.07982044685677</c:v>
                </c:pt>
                <c:pt idx="3019">
                  <c:v>1.07982044685677</c:v>
                </c:pt>
                <c:pt idx="3020">
                  <c:v>1.07982044685677</c:v>
                </c:pt>
                <c:pt idx="3021">
                  <c:v>1.07982044685677</c:v>
                </c:pt>
                <c:pt idx="3022">
                  <c:v>1.07982044685677</c:v>
                </c:pt>
                <c:pt idx="3023">
                  <c:v>1.07982044685677</c:v>
                </c:pt>
                <c:pt idx="3024">
                  <c:v>1.07982044685677</c:v>
                </c:pt>
                <c:pt idx="3025">
                  <c:v>1.07982044685677</c:v>
                </c:pt>
                <c:pt idx="3026">
                  <c:v>1.07982044685677</c:v>
                </c:pt>
                <c:pt idx="3027">
                  <c:v>1.07982044685677</c:v>
                </c:pt>
                <c:pt idx="3028">
                  <c:v>1.07982044685677</c:v>
                </c:pt>
                <c:pt idx="3029">
                  <c:v>1.07982044685677</c:v>
                </c:pt>
                <c:pt idx="3030">
                  <c:v>1.07982044685677</c:v>
                </c:pt>
                <c:pt idx="3031">
                  <c:v>1.07982044685677</c:v>
                </c:pt>
                <c:pt idx="3032">
                  <c:v>1.07982044685677</c:v>
                </c:pt>
                <c:pt idx="3033">
                  <c:v>1.07982044685677</c:v>
                </c:pt>
                <c:pt idx="3034">
                  <c:v>1.07982044685677</c:v>
                </c:pt>
                <c:pt idx="3035">
                  <c:v>1.07982044685677</c:v>
                </c:pt>
                <c:pt idx="3036">
                  <c:v>1.07982044685677</c:v>
                </c:pt>
                <c:pt idx="3037">
                  <c:v>1.07982044685677</c:v>
                </c:pt>
                <c:pt idx="3038">
                  <c:v>1.07982044685677</c:v>
                </c:pt>
                <c:pt idx="3039">
                  <c:v>1.07982044685677</c:v>
                </c:pt>
                <c:pt idx="3040">
                  <c:v>1.07982044685677</c:v>
                </c:pt>
                <c:pt idx="3041">
                  <c:v>1.07982044685677</c:v>
                </c:pt>
                <c:pt idx="3042">
                  <c:v>1.07982044685677</c:v>
                </c:pt>
                <c:pt idx="3043">
                  <c:v>1.07982044685677</c:v>
                </c:pt>
                <c:pt idx="3044">
                  <c:v>1.07982044685677</c:v>
                </c:pt>
                <c:pt idx="3045">
                  <c:v>1.07982044685677</c:v>
                </c:pt>
                <c:pt idx="3046">
                  <c:v>1.07982044685677</c:v>
                </c:pt>
                <c:pt idx="3047">
                  <c:v>1.07982044685677</c:v>
                </c:pt>
                <c:pt idx="3048">
                  <c:v>1.07982044685677</c:v>
                </c:pt>
                <c:pt idx="3049">
                  <c:v>1.07982044685677</c:v>
                </c:pt>
                <c:pt idx="3050">
                  <c:v>1.07982044685677</c:v>
                </c:pt>
                <c:pt idx="3051">
                  <c:v>1.07982044685677</c:v>
                </c:pt>
                <c:pt idx="3052">
                  <c:v>1.07982044685677</c:v>
                </c:pt>
                <c:pt idx="3053">
                  <c:v>1.07982044685677</c:v>
                </c:pt>
                <c:pt idx="3054">
                  <c:v>1.07982044685677</c:v>
                </c:pt>
                <c:pt idx="3055">
                  <c:v>1.07982044685677</c:v>
                </c:pt>
                <c:pt idx="3056">
                  <c:v>1.07982044685677</c:v>
                </c:pt>
                <c:pt idx="3057">
                  <c:v>1.07982044685677</c:v>
                </c:pt>
                <c:pt idx="3058">
                  <c:v>1.07982044685677</c:v>
                </c:pt>
                <c:pt idx="3059">
                  <c:v>1.07982044685677</c:v>
                </c:pt>
                <c:pt idx="3060">
                  <c:v>1.07982044685677</c:v>
                </c:pt>
                <c:pt idx="3061">
                  <c:v>1.07982044685677</c:v>
                </c:pt>
                <c:pt idx="3062">
                  <c:v>1.07982044685677</c:v>
                </c:pt>
                <c:pt idx="3063">
                  <c:v>1.07982044685677</c:v>
                </c:pt>
                <c:pt idx="3064">
                  <c:v>1.07982044685677</c:v>
                </c:pt>
                <c:pt idx="3065">
                  <c:v>1.07982044685677</c:v>
                </c:pt>
                <c:pt idx="3066">
                  <c:v>1.07982044685677</c:v>
                </c:pt>
                <c:pt idx="3067">
                  <c:v>1.07982044685677</c:v>
                </c:pt>
                <c:pt idx="3068">
                  <c:v>1.07982044685677</c:v>
                </c:pt>
                <c:pt idx="3069">
                  <c:v>1.07982044685677</c:v>
                </c:pt>
                <c:pt idx="3070">
                  <c:v>1.07982044685677</c:v>
                </c:pt>
                <c:pt idx="3071">
                  <c:v>1.07982069173677</c:v>
                </c:pt>
                <c:pt idx="3072">
                  <c:v>1.07991417573677</c:v>
                </c:pt>
                <c:pt idx="3073">
                  <c:v>1.08026899573677</c:v>
                </c:pt>
                <c:pt idx="3074">
                  <c:v>1.08055564573677</c:v>
                </c:pt>
                <c:pt idx="3075">
                  <c:v>1.08075182573677</c:v>
                </c:pt>
                <c:pt idx="3076">
                  <c:v>1.08089251573677</c:v>
                </c:pt>
                <c:pt idx="3077">
                  <c:v>1.08098205673677</c:v>
                </c:pt>
                <c:pt idx="3078">
                  <c:v>1.08098963573677</c:v>
                </c:pt>
                <c:pt idx="3079">
                  <c:v>1.08099396813677</c:v>
                </c:pt>
                <c:pt idx="3080">
                  <c:v>1.08099396813677</c:v>
                </c:pt>
                <c:pt idx="3081">
                  <c:v>1.08099396813677</c:v>
                </c:pt>
                <c:pt idx="3082">
                  <c:v>1.08099396813677</c:v>
                </c:pt>
                <c:pt idx="3083">
                  <c:v>1.08099396813677</c:v>
                </c:pt>
                <c:pt idx="3084">
                  <c:v>1.08099396813677</c:v>
                </c:pt>
                <c:pt idx="3085">
                  <c:v>1.08099396813677</c:v>
                </c:pt>
                <c:pt idx="3086">
                  <c:v>1.08099396813677</c:v>
                </c:pt>
                <c:pt idx="3087">
                  <c:v>1.08099396813677</c:v>
                </c:pt>
                <c:pt idx="3088">
                  <c:v>1.08099396813677</c:v>
                </c:pt>
                <c:pt idx="3089">
                  <c:v>1.08099396813677</c:v>
                </c:pt>
                <c:pt idx="3090">
                  <c:v>1.08099396813677</c:v>
                </c:pt>
                <c:pt idx="3091">
                  <c:v>1.08099396813677</c:v>
                </c:pt>
                <c:pt idx="3092">
                  <c:v>1.08099396813677</c:v>
                </c:pt>
                <c:pt idx="3093">
                  <c:v>1.08099396813677</c:v>
                </c:pt>
                <c:pt idx="3094">
                  <c:v>1.08099396813677</c:v>
                </c:pt>
                <c:pt idx="3095">
                  <c:v>1.08099396813677</c:v>
                </c:pt>
                <c:pt idx="3096">
                  <c:v>1.08099461509677</c:v>
                </c:pt>
                <c:pt idx="3097">
                  <c:v>1.08106482309677</c:v>
                </c:pt>
                <c:pt idx="3098">
                  <c:v>1.08131406309677</c:v>
                </c:pt>
                <c:pt idx="3099">
                  <c:v>1.08155149309677</c:v>
                </c:pt>
                <c:pt idx="3100">
                  <c:v>1.08170299309677</c:v>
                </c:pt>
                <c:pt idx="3101">
                  <c:v>1.08180962309677</c:v>
                </c:pt>
                <c:pt idx="3102">
                  <c:v>1.08181594769677</c:v>
                </c:pt>
                <c:pt idx="3103">
                  <c:v>1.08182241289677</c:v>
                </c:pt>
                <c:pt idx="3104">
                  <c:v>1.08182241289677</c:v>
                </c:pt>
                <c:pt idx="3105">
                  <c:v>1.08182241289677</c:v>
                </c:pt>
                <c:pt idx="3106">
                  <c:v>1.08182241289677</c:v>
                </c:pt>
                <c:pt idx="3107">
                  <c:v>1.08182241289677</c:v>
                </c:pt>
                <c:pt idx="3108">
                  <c:v>1.08182241289677</c:v>
                </c:pt>
                <c:pt idx="3109">
                  <c:v>1.08182241289677</c:v>
                </c:pt>
                <c:pt idx="3110">
                  <c:v>1.08182241289677</c:v>
                </c:pt>
                <c:pt idx="3111">
                  <c:v>1.08182241289677</c:v>
                </c:pt>
                <c:pt idx="3112">
                  <c:v>1.08182241289677</c:v>
                </c:pt>
                <c:pt idx="3113">
                  <c:v>1.08231233289677</c:v>
                </c:pt>
                <c:pt idx="3114">
                  <c:v>1.08326643289677</c:v>
                </c:pt>
                <c:pt idx="3115">
                  <c:v>1.08363276289677</c:v>
                </c:pt>
                <c:pt idx="3116">
                  <c:v>1.08400897289677</c:v>
                </c:pt>
                <c:pt idx="3117">
                  <c:v>1.08430275289677</c:v>
                </c:pt>
                <c:pt idx="3118">
                  <c:v>1.08448988289677</c:v>
                </c:pt>
                <c:pt idx="3119">
                  <c:v>1.08459360289677</c:v>
                </c:pt>
                <c:pt idx="3120">
                  <c:v>1.08459811179677</c:v>
                </c:pt>
                <c:pt idx="3121">
                  <c:v>1.08460487509677</c:v>
                </c:pt>
                <c:pt idx="3122">
                  <c:v>1.08460487509677</c:v>
                </c:pt>
                <c:pt idx="3123">
                  <c:v>1.08460487509677</c:v>
                </c:pt>
                <c:pt idx="3124">
                  <c:v>1.08460487509677</c:v>
                </c:pt>
                <c:pt idx="3125">
                  <c:v>1.08460487509677</c:v>
                </c:pt>
                <c:pt idx="3126">
                  <c:v>1.08460487509677</c:v>
                </c:pt>
                <c:pt idx="3127">
                  <c:v>1.08460487509677</c:v>
                </c:pt>
                <c:pt idx="3128">
                  <c:v>1.08460487509677</c:v>
                </c:pt>
                <c:pt idx="3129">
                  <c:v>1.08460487509677</c:v>
                </c:pt>
                <c:pt idx="3130">
                  <c:v>1.08460487509677</c:v>
                </c:pt>
                <c:pt idx="3131">
                  <c:v>1.08460487509677</c:v>
                </c:pt>
                <c:pt idx="3132">
                  <c:v>1.08460487509677</c:v>
                </c:pt>
                <c:pt idx="3133">
                  <c:v>1.08460487509677</c:v>
                </c:pt>
                <c:pt idx="3134">
                  <c:v>1.08479746509677</c:v>
                </c:pt>
                <c:pt idx="3135">
                  <c:v>1.08623316509677</c:v>
                </c:pt>
                <c:pt idx="3136">
                  <c:v>1.08674397509677</c:v>
                </c:pt>
                <c:pt idx="3137">
                  <c:v>1.08763013509677</c:v>
                </c:pt>
                <c:pt idx="3138">
                  <c:v>1.08827197509677</c:v>
                </c:pt>
                <c:pt idx="3139">
                  <c:v>1.08882372509677</c:v>
                </c:pt>
                <c:pt idx="3140">
                  <c:v>1.08932913509677</c:v>
                </c:pt>
                <c:pt idx="3141">
                  <c:v>1.08978906509677</c:v>
                </c:pt>
                <c:pt idx="3142">
                  <c:v>1.09022526509677</c:v>
                </c:pt>
                <c:pt idx="3143">
                  <c:v>1.09067109509677</c:v>
                </c:pt>
                <c:pt idx="3144">
                  <c:v>1.09108155509677</c:v>
                </c:pt>
                <c:pt idx="3145">
                  <c:v>1.09143941509677</c:v>
                </c:pt>
                <c:pt idx="3146">
                  <c:v>1.09177694509677</c:v>
                </c:pt>
                <c:pt idx="3147">
                  <c:v>1.09209877509677</c:v>
                </c:pt>
                <c:pt idx="3148">
                  <c:v>1.09209877509677</c:v>
                </c:pt>
                <c:pt idx="3149">
                  <c:v>1.09209877509677</c:v>
                </c:pt>
                <c:pt idx="3150">
                  <c:v>1.09209877509677</c:v>
                </c:pt>
                <c:pt idx="3151">
                  <c:v>1.09209877509677</c:v>
                </c:pt>
                <c:pt idx="3152">
                  <c:v>1.09239114509677</c:v>
                </c:pt>
                <c:pt idx="3153">
                  <c:v>1.09326783509677</c:v>
                </c:pt>
                <c:pt idx="3154">
                  <c:v>1.09381286509677</c:v>
                </c:pt>
                <c:pt idx="3155">
                  <c:v>1.09424972509677</c:v>
                </c:pt>
                <c:pt idx="3156">
                  <c:v>1.09493026509677</c:v>
                </c:pt>
                <c:pt idx="3157">
                  <c:v>1.09545457509677</c:v>
                </c:pt>
                <c:pt idx="3158">
                  <c:v>1.09586223509677</c:v>
                </c:pt>
                <c:pt idx="3159">
                  <c:v>1.09618450509677</c:v>
                </c:pt>
                <c:pt idx="3160">
                  <c:v>1.09646369509677</c:v>
                </c:pt>
                <c:pt idx="3161">
                  <c:v>1.09672808509677</c:v>
                </c:pt>
                <c:pt idx="3162">
                  <c:v>1.09696627509677</c:v>
                </c:pt>
                <c:pt idx="3163">
                  <c:v>1.09719252509677</c:v>
                </c:pt>
                <c:pt idx="3164">
                  <c:v>1.09719252509677</c:v>
                </c:pt>
                <c:pt idx="3165">
                  <c:v>1.09719252509677</c:v>
                </c:pt>
                <c:pt idx="3166">
                  <c:v>1.09719252509677</c:v>
                </c:pt>
                <c:pt idx="3167">
                  <c:v>1.09719252509677</c:v>
                </c:pt>
                <c:pt idx="3168">
                  <c:v>1.09719252509677</c:v>
                </c:pt>
                <c:pt idx="3169">
                  <c:v>1.09719252509677</c:v>
                </c:pt>
                <c:pt idx="3170">
                  <c:v>1.09719252509677</c:v>
                </c:pt>
                <c:pt idx="3171">
                  <c:v>1.09719252509677</c:v>
                </c:pt>
                <c:pt idx="3172">
                  <c:v>1.09719252509677</c:v>
                </c:pt>
                <c:pt idx="3173">
                  <c:v>1.09719252509677</c:v>
                </c:pt>
                <c:pt idx="3174">
                  <c:v>1.09719252509677</c:v>
                </c:pt>
                <c:pt idx="3175">
                  <c:v>1.09719252509677</c:v>
                </c:pt>
                <c:pt idx="3176">
                  <c:v>1.09719252509677</c:v>
                </c:pt>
                <c:pt idx="3177">
                  <c:v>1.09719252509677</c:v>
                </c:pt>
                <c:pt idx="3178">
                  <c:v>1.09740811509677</c:v>
                </c:pt>
                <c:pt idx="3179">
                  <c:v>1.09867461509677</c:v>
                </c:pt>
                <c:pt idx="3180">
                  <c:v>1.09913698509677</c:v>
                </c:pt>
                <c:pt idx="3181">
                  <c:v>1.09988346509677</c:v>
                </c:pt>
                <c:pt idx="3182">
                  <c:v>1.10031904509677</c:v>
                </c:pt>
                <c:pt idx="3183">
                  <c:v>1.10065067509677</c:v>
                </c:pt>
                <c:pt idx="3184">
                  <c:v>1.10096284509677</c:v>
                </c:pt>
                <c:pt idx="3185">
                  <c:v>1.10126609509677</c:v>
                </c:pt>
                <c:pt idx="3186">
                  <c:v>1.10157673509677</c:v>
                </c:pt>
                <c:pt idx="3187">
                  <c:v>1.10192184509677</c:v>
                </c:pt>
                <c:pt idx="3188">
                  <c:v>1.10225947509677</c:v>
                </c:pt>
                <c:pt idx="3189">
                  <c:v>1.10261539509677</c:v>
                </c:pt>
                <c:pt idx="3190">
                  <c:v>1.10301486509677</c:v>
                </c:pt>
                <c:pt idx="3191">
                  <c:v>1.10350410509677</c:v>
                </c:pt>
                <c:pt idx="3192">
                  <c:v>1.10425016509677</c:v>
                </c:pt>
                <c:pt idx="3193">
                  <c:v>1.10542466509677</c:v>
                </c:pt>
                <c:pt idx="3194">
                  <c:v>1.10667856509677</c:v>
                </c:pt>
                <c:pt idx="3195">
                  <c:v>1.10753507509677</c:v>
                </c:pt>
                <c:pt idx="3196">
                  <c:v>1.10811166509677</c:v>
                </c:pt>
                <c:pt idx="3197">
                  <c:v>1.10858378509677</c:v>
                </c:pt>
                <c:pt idx="3198">
                  <c:v>1.10897073509677</c:v>
                </c:pt>
                <c:pt idx="3199">
                  <c:v>1.10931246509677</c:v>
                </c:pt>
                <c:pt idx="3200">
                  <c:v>1.10966119509677</c:v>
                </c:pt>
                <c:pt idx="3201">
                  <c:v>1.10999874509677</c:v>
                </c:pt>
                <c:pt idx="3202">
                  <c:v>1.11032031509677</c:v>
                </c:pt>
                <c:pt idx="3203">
                  <c:v>1.11062040509677</c:v>
                </c:pt>
                <c:pt idx="3204">
                  <c:v>1.11089988509677</c:v>
                </c:pt>
                <c:pt idx="3205">
                  <c:v>1.11115641509677</c:v>
                </c:pt>
                <c:pt idx="3206">
                  <c:v>1.11140576509677</c:v>
                </c:pt>
                <c:pt idx="3207">
                  <c:v>1.11167651509677</c:v>
                </c:pt>
                <c:pt idx="3208">
                  <c:v>1.11206505509677</c:v>
                </c:pt>
                <c:pt idx="3209">
                  <c:v>1.11307195509677</c:v>
                </c:pt>
                <c:pt idx="3210">
                  <c:v>1.11709545509677</c:v>
                </c:pt>
                <c:pt idx="3211">
                  <c:v>1.11949345509677</c:v>
                </c:pt>
                <c:pt idx="3212">
                  <c:v>1.12066505509677</c:v>
                </c:pt>
                <c:pt idx="3213">
                  <c:v>1.12145410509677</c:v>
                </c:pt>
                <c:pt idx="3214">
                  <c:v>1.12193288509677</c:v>
                </c:pt>
                <c:pt idx="3215">
                  <c:v>1.12240989509677</c:v>
                </c:pt>
                <c:pt idx="3216">
                  <c:v>1.12276692509677</c:v>
                </c:pt>
                <c:pt idx="3217">
                  <c:v>1.12307988509677</c:v>
                </c:pt>
                <c:pt idx="3218">
                  <c:v>1.12335930509677</c:v>
                </c:pt>
                <c:pt idx="3219">
                  <c:v>1.12361678509677</c:v>
                </c:pt>
                <c:pt idx="3220">
                  <c:v>1.12383451509677</c:v>
                </c:pt>
                <c:pt idx="3221">
                  <c:v>1.12383451509677</c:v>
                </c:pt>
                <c:pt idx="3222">
                  <c:v>1.12383451509677</c:v>
                </c:pt>
                <c:pt idx="3223">
                  <c:v>1.12383451509677</c:v>
                </c:pt>
                <c:pt idx="3224">
                  <c:v>1.12383451509677</c:v>
                </c:pt>
                <c:pt idx="3225">
                  <c:v>1.12383451509677</c:v>
                </c:pt>
                <c:pt idx="3226">
                  <c:v>1.12383451509677</c:v>
                </c:pt>
                <c:pt idx="3227">
                  <c:v>1.12383451509677</c:v>
                </c:pt>
                <c:pt idx="3228">
                  <c:v>1.12383451509677</c:v>
                </c:pt>
                <c:pt idx="3229">
                  <c:v>1.12383451509677</c:v>
                </c:pt>
                <c:pt idx="3230">
                  <c:v>1.12383451509677</c:v>
                </c:pt>
                <c:pt idx="3231">
                  <c:v>1.12385863509677</c:v>
                </c:pt>
                <c:pt idx="3232">
                  <c:v>1.12423342509677</c:v>
                </c:pt>
                <c:pt idx="3233">
                  <c:v>1.12505812509677</c:v>
                </c:pt>
                <c:pt idx="3234">
                  <c:v>1.12588088509677</c:v>
                </c:pt>
                <c:pt idx="3235">
                  <c:v>1.12681581509677</c:v>
                </c:pt>
                <c:pt idx="3236">
                  <c:v>1.12690173109677</c:v>
                </c:pt>
                <c:pt idx="3237">
                  <c:v>1.12722132109677</c:v>
                </c:pt>
                <c:pt idx="3238">
                  <c:v>1.12746550109677</c:v>
                </c:pt>
                <c:pt idx="3239">
                  <c:v>1.12763175109677</c:v>
                </c:pt>
                <c:pt idx="3240">
                  <c:v>1.12771986809677</c:v>
                </c:pt>
                <c:pt idx="3241">
                  <c:v>1.12772507829677</c:v>
                </c:pt>
                <c:pt idx="3242">
                  <c:v>1.12773223539677</c:v>
                </c:pt>
                <c:pt idx="3243">
                  <c:v>1.12773223539677</c:v>
                </c:pt>
                <c:pt idx="3244">
                  <c:v>1.12773223539677</c:v>
                </c:pt>
                <c:pt idx="3245">
                  <c:v>1.12773223539677</c:v>
                </c:pt>
                <c:pt idx="3246">
                  <c:v>1.12773223539677</c:v>
                </c:pt>
                <c:pt idx="3247">
                  <c:v>1.12773223539677</c:v>
                </c:pt>
                <c:pt idx="3248">
                  <c:v>1.12773223539677</c:v>
                </c:pt>
                <c:pt idx="3249">
                  <c:v>1.12773223539677</c:v>
                </c:pt>
                <c:pt idx="3250">
                  <c:v>1.12773223539677</c:v>
                </c:pt>
                <c:pt idx="3251">
                  <c:v>1.12773223539677</c:v>
                </c:pt>
                <c:pt idx="3252">
                  <c:v>1.12773223539677</c:v>
                </c:pt>
                <c:pt idx="3253">
                  <c:v>1.12773223539677</c:v>
                </c:pt>
                <c:pt idx="3254">
                  <c:v>1.12773223539677</c:v>
                </c:pt>
                <c:pt idx="3255">
                  <c:v>1.12773223539677</c:v>
                </c:pt>
                <c:pt idx="3256">
                  <c:v>1.12773223539677</c:v>
                </c:pt>
                <c:pt idx="3257">
                  <c:v>1.12773223539677</c:v>
                </c:pt>
                <c:pt idx="3258">
                  <c:v>1.12773223539677</c:v>
                </c:pt>
                <c:pt idx="3259">
                  <c:v>1.12773223539677</c:v>
                </c:pt>
                <c:pt idx="3260">
                  <c:v>1.12773223539677</c:v>
                </c:pt>
                <c:pt idx="3261">
                  <c:v>1.12773223539677</c:v>
                </c:pt>
                <c:pt idx="3262">
                  <c:v>1.12773223539677</c:v>
                </c:pt>
                <c:pt idx="3263">
                  <c:v>1.12773223539677</c:v>
                </c:pt>
                <c:pt idx="3264">
                  <c:v>1.12773223539677</c:v>
                </c:pt>
                <c:pt idx="3265">
                  <c:v>1.12773223539677</c:v>
                </c:pt>
                <c:pt idx="3266">
                  <c:v>1.12773223539677</c:v>
                </c:pt>
                <c:pt idx="3267">
                  <c:v>1.12773223539677</c:v>
                </c:pt>
                <c:pt idx="3268">
                  <c:v>1.12773223539677</c:v>
                </c:pt>
                <c:pt idx="3269">
                  <c:v>1.12773223539677</c:v>
                </c:pt>
                <c:pt idx="3270">
                  <c:v>1.12773223539677</c:v>
                </c:pt>
                <c:pt idx="3271">
                  <c:v>1.12773223539677</c:v>
                </c:pt>
                <c:pt idx="3272">
                  <c:v>1.12773223539677</c:v>
                </c:pt>
                <c:pt idx="3273">
                  <c:v>1.12773223539677</c:v>
                </c:pt>
                <c:pt idx="3274">
                  <c:v>1.12773223539677</c:v>
                </c:pt>
                <c:pt idx="3275">
                  <c:v>1.12773223539677</c:v>
                </c:pt>
                <c:pt idx="3276">
                  <c:v>1.12773232591477</c:v>
                </c:pt>
                <c:pt idx="3277">
                  <c:v>1.12801909591477</c:v>
                </c:pt>
                <c:pt idx="3278">
                  <c:v>1.12814810591477</c:v>
                </c:pt>
                <c:pt idx="3279">
                  <c:v>1.12857858591477</c:v>
                </c:pt>
                <c:pt idx="3280">
                  <c:v>1.12928194591477</c:v>
                </c:pt>
                <c:pt idx="3281">
                  <c:v>1.12988762591477</c:v>
                </c:pt>
                <c:pt idx="3282">
                  <c:v>1.13035069591477</c:v>
                </c:pt>
                <c:pt idx="3283">
                  <c:v>1.13070692591477</c:v>
                </c:pt>
                <c:pt idx="3284">
                  <c:v>1.13106129591477</c:v>
                </c:pt>
                <c:pt idx="3285">
                  <c:v>1.13140821591477</c:v>
                </c:pt>
                <c:pt idx="3286">
                  <c:v>1.13176515591477</c:v>
                </c:pt>
                <c:pt idx="3287">
                  <c:v>1.13209354591477</c:v>
                </c:pt>
                <c:pt idx="3288">
                  <c:v>1.13241266591477</c:v>
                </c:pt>
                <c:pt idx="3289">
                  <c:v>1.13241266591477</c:v>
                </c:pt>
                <c:pt idx="3290">
                  <c:v>1.13241266591477</c:v>
                </c:pt>
                <c:pt idx="3291">
                  <c:v>1.13241266591477</c:v>
                </c:pt>
                <c:pt idx="3292">
                  <c:v>1.13241266591477</c:v>
                </c:pt>
                <c:pt idx="3293">
                  <c:v>1.13241266591477</c:v>
                </c:pt>
                <c:pt idx="3294">
                  <c:v>1.13241266591477</c:v>
                </c:pt>
                <c:pt idx="3295">
                  <c:v>1.13241266591477</c:v>
                </c:pt>
                <c:pt idx="3296">
                  <c:v>1.13241266591477</c:v>
                </c:pt>
                <c:pt idx="3297">
                  <c:v>1.13241266591477</c:v>
                </c:pt>
                <c:pt idx="3298">
                  <c:v>1.13241266591477</c:v>
                </c:pt>
                <c:pt idx="3299">
                  <c:v>1.13246240791477</c:v>
                </c:pt>
                <c:pt idx="3300">
                  <c:v>1.13295204791477</c:v>
                </c:pt>
                <c:pt idx="3301">
                  <c:v>1.13339572791477</c:v>
                </c:pt>
                <c:pt idx="3302">
                  <c:v>1.13371972791477</c:v>
                </c:pt>
                <c:pt idx="3303">
                  <c:v>1.13393756791477</c:v>
                </c:pt>
                <c:pt idx="3304">
                  <c:v>1.13407684791477</c:v>
                </c:pt>
                <c:pt idx="3305">
                  <c:v>1.13416600791477</c:v>
                </c:pt>
                <c:pt idx="3306">
                  <c:v>1.13417501121477</c:v>
                </c:pt>
                <c:pt idx="3307">
                  <c:v>1.13418458071477</c:v>
                </c:pt>
                <c:pt idx="3308">
                  <c:v>1.13419266431477</c:v>
                </c:pt>
                <c:pt idx="3309">
                  <c:v>1.13457590431477</c:v>
                </c:pt>
                <c:pt idx="3310">
                  <c:v>1.13598900431477</c:v>
                </c:pt>
                <c:pt idx="3311">
                  <c:v>1.13676705431477</c:v>
                </c:pt>
                <c:pt idx="3312">
                  <c:v>1.13718434431477</c:v>
                </c:pt>
                <c:pt idx="3313">
                  <c:v>1.13751169431477</c:v>
                </c:pt>
                <c:pt idx="3314">
                  <c:v>1.13785633431477</c:v>
                </c:pt>
                <c:pt idx="3315">
                  <c:v>1.13824048431477</c:v>
                </c:pt>
                <c:pt idx="3316">
                  <c:v>1.13863309431477</c:v>
                </c:pt>
                <c:pt idx="3317">
                  <c:v>1.13901427431477</c:v>
                </c:pt>
                <c:pt idx="3318">
                  <c:v>1.13937775431477</c:v>
                </c:pt>
                <c:pt idx="3319">
                  <c:v>1.13971926431477</c:v>
                </c:pt>
                <c:pt idx="3320">
                  <c:v>1.14006069431477</c:v>
                </c:pt>
                <c:pt idx="3321">
                  <c:v>1.14038383431477</c:v>
                </c:pt>
                <c:pt idx="3322">
                  <c:v>1.14070381431477</c:v>
                </c:pt>
                <c:pt idx="3323">
                  <c:v>1.14101448431477</c:v>
                </c:pt>
                <c:pt idx="3324">
                  <c:v>1.14131868431477</c:v>
                </c:pt>
                <c:pt idx="3325">
                  <c:v>1.14161333431477</c:v>
                </c:pt>
                <c:pt idx="3326">
                  <c:v>1.14190917431477</c:v>
                </c:pt>
                <c:pt idx="3327">
                  <c:v>1.14221084431477</c:v>
                </c:pt>
                <c:pt idx="3328">
                  <c:v>1.14256244431477</c:v>
                </c:pt>
                <c:pt idx="3329">
                  <c:v>1.14300370431477</c:v>
                </c:pt>
                <c:pt idx="3330">
                  <c:v>1.14424920431477</c:v>
                </c:pt>
                <c:pt idx="3331">
                  <c:v>1.14666670431477</c:v>
                </c:pt>
                <c:pt idx="3332">
                  <c:v>1.14769190431477</c:v>
                </c:pt>
                <c:pt idx="3333">
                  <c:v>1.14823263431477</c:v>
                </c:pt>
                <c:pt idx="3334">
                  <c:v>1.14876761431477</c:v>
                </c:pt>
                <c:pt idx="3335">
                  <c:v>1.14922579431477</c:v>
                </c:pt>
                <c:pt idx="3336">
                  <c:v>1.14959467431477</c:v>
                </c:pt>
                <c:pt idx="3337">
                  <c:v>1.14992443431477</c:v>
                </c:pt>
                <c:pt idx="3338">
                  <c:v>1.15023058431477</c:v>
                </c:pt>
                <c:pt idx="3339">
                  <c:v>1.15053762431477</c:v>
                </c:pt>
                <c:pt idx="3340">
                  <c:v>1.15084464431477</c:v>
                </c:pt>
                <c:pt idx="3341">
                  <c:v>1.15112838431477</c:v>
                </c:pt>
                <c:pt idx="3342">
                  <c:v>1.15140330431477</c:v>
                </c:pt>
                <c:pt idx="3343">
                  <c:v>1.15165251431477</c:v>
                </c:pt>
                <c:pt idx="3344">
                  <c:v>1.15187074431477</c:v>
                </c:pt>
                <c:pt idx="3345">
                  <c:v>1.15206373431477</c:v>
                </c:pt>
                <c:pt idx="3346">
                  <c:v>1.15223643431477</c:v>
                </c:pt>
                <c:pt idx="3347">
                  <c:v>1.15240177431477</c:v>
                </c:pt>
                <c:pt idx="3348">
                  <c:v>1.15246739831477</c:v>
                </c:pt>
                <c:pt idx="3349">
                  <c:v>1.15246739831477</c:v>
                </c:pt>
                <c:pt idx="3350">
                  <c:v>1.15246739831477</c:v>
                </c:pt>
                <c:pt idx="3351">
                  <c:v>1.15246739831477</c:v>
                </c:pt>
                <c:pt idx="3352">
                  <c:v>1.15246739831477</c:v>
                </c:pt>
                <c:pt idx="3353">
                  <c:v>1.15246739831477</c:v>
                </c:pt>
                <c:pt idx="3354">
                  <c:v>1.15246739831477</c:v>
                </c:pt>
                <c:pt idx="3355">
                  <c:v>1.15246739831477</c:v>
                </c:pt>
                <c:pt idx="3356">
                  <c:v>1.15246739831477</c:v>
                </c:pt>
                <c:pt idx="3357">
                  <c:v>1.15246739831477</c:v>
                </c:pt>
                <c:pt idx="3358">
                  <c:v>1.15246739831477</c:v>
                </c:pt>
                <c:pt idx="3359">
                  <c:v>1.15246739831477</c:v>
                </c:pt>
                <c:pt idx="3360">
                  <c:v>1.15246739831477</c:v>
                </c:pt>
                <c:pt idx="3361">
                  <c:v>1.15246739831477</c:v>
                </c:pt>
                <c:pt idx="3362">
                  <c:v>1.15246739831477</c:v>
                </c:pt>
                <c:pt idx="3363">
                  <c:v>1.15246739831477</c:v>
                </c:pt>
                <c:pt idx="3364">
                  <c:v>1.15246739831477</c:v>
                </c:pt>
                <c:pt idx="3365">
                  <c:v>1.15246739831477</c:v>
                </c:pt>
                <c:pt idx="3366">
                  <c:v>1.15246739831477</c:v>
                </c:pt>
                <c:pt idx="3367">
                  <c:v>1.15246739831477</c:v>
                </c:pt>
                <c:pt idx="3368">
                  <c:v>1.15246739831477</c:v>
                </c:pt>
                <c:pt idx="3369">
                  <c:v>1.15246739831477</c:v>
                </c:pt>
                <c:pt idx="3370">
                  <c:v>1.15246739831477</c:v>
                </c:pt>
                <c:pt idx="3371">
                  <c:v>1.15246739831477</c:v>
                </c:pt>
                <c:pt idx="3372">
                  <c:v>1.15246739831477</c:v>
                </c:pt>
                <c:pt idx="3373">
                  <c:v>1.15246739831477</c:v>
                </c:pt>
                <c:pt idx="3374">
                  <c:v>1.15246739831477</c:v>
                </c:pt>
                <c:pt idx="3375">
                  <c:v>1.15246739831477</c:v>
                </c:pt>
                <c:pt idx="3376">
                  <c:v>1.15246739831477</c:v>
                </c:pt>
                <c:pt idx="3377">
                  <c:v>1.15246739831477</c:v>
                </c:pt>
                <c:pt idx="3378">
                  <c:v>1.15246739831477</c:v>
                </c:pt>
                <c:pt idx="3379">
                  <c:v>1.15246739831477</c:v>
                </c:pt>
                <c:pt idx="3380">
                  <c:v>1.15246739831477</c:v>
                </c:pt>
                <c:pt idx="3381">
                  <c:v>1.15246739831477</c:v>
                </c:pt>
                <c:pt idx="3382">
                  <c:v>1.15246739831477</c:v>
                </c:pt>
                <c:pt idx="3383">
                  <c:v>1.15246739831477</c:v>
                </c:pt>
                <c:pt idx="3384">
                  <c:v>1.15246739831477</c:v>
                </c:pt>
                <c:pt idx="3385">
                  <c:v>1.15246739831477</c:v>
                </c:pt>
                <c:pt idx="3386">
                  <c:v>1.15246739831477</c:v>
                </c:pt>
                <c:pt idx="3387">
                  <c:v>1.15246739831477</c:v>
                </c:pt>
                <c:pt idx="3388">
                  <c:v>1.15246739831477</c:v>
                </c:pt>
                <c:pt idx="3389">
                  <c:v>1.15246739831477</c:v>
                </c:pt>
                <c:pt idx="3390">
                  <c:v>1.15246739831477</c:v>
                </c:pt>
                <c:pt idx="3391">
                  <c:v>1.15246739831477</c:v>
                </c:pt>
                <c:pt idx="3392">
                  <c:v>1.15246739831477</c:v>
                </c:pt>
                <c:pt idx="3393">
                  <c:v>1.15246739831477</c:v>
                </c:pt>
                <c:pt idx="3394">
                  <c:v>1.15246739831477</c:v>
                </c:pt>
                <c:pt idx="3395">
                  <c:v>1.15246739831477</c:v>
                </c:pt>
                <c:pt idx="3396">
                  <c:v>1.15246739831477</c:v>
                </c:pt>
                <c:pt idx="3397">
                  <c:v>1.15246739831477</c:v>
                </c:pt>
                <c:pt idx="3398">
                  <c:v>1.15246739831477</c:v>
                </c:pt>
                <c:pt idx="3399">
                  <c:v>1.15246739831477</c:v>
                </c:pt>
                <c:pt idx="3400">
                  <c:v>1.15246739831477</c:v>
                </c:pt>
                <c:pt idx="3401">
                  <c:v>1.15246739831477</c:v>
                </c:pt>
                <c:pt idx="3402">
                  <c:v>1.15246739831477</c:v>
                </c:pt>
                <c:pt idx="3403">
                  <c:v>1.15246739831477</c:v>
                </c:pt>
                <c:pt idx="3404">
                  <c:v>1.15246739831477</c:v>
                </c:pt>
                <c:pt idx="3405">
                  <c:v>1.15246739831477</c:v>
                </c:pt>
                <c:pt idx="3406">
                  <c:v>1.15246739831477</c:v>
                </c:pt>
                <c:pt idx="3407">
                  <c:v>1.15246739831477</c:v>
                </c:pt>
                <c:pt idx="3408">
                  <c:v>1.15246739831477</c:v>
                </c:pt>
                <c:pt idx="3409">
                  <c:v>1.15246739831477</c:v>
                </c:pt>
                <c:pt idx="3410">
                  <c:v>1.15246739831477</c:v>
                </c:pt>
                <c:pt idx="3411">
                  <c:v>1.15246739831477</c:v>
                </c:pt>
                <c:pt idx="3412">
                  <c:v>1.15246739831477</c:v>
                </c:pt>
                <c:pt idx="3413">
                  <c:v>1.15246739831477</c:v>
                </c:pt>
                <c:pt idx="3414">
                  <c:v>1.15246739831477</c:v>
                </c:pt>
                <c:pt idx="3415">
                  <c:v>1.15246739831477</c:v>
                </c:pt>
                <c:pt idx="3416">
                  <c:v>1.15246739831477</c:v>
                </c:pt>
                <c:pt idx="3417">
                  <c:v>1.15246739831477</c:v>
                </c:pt>
                <c:pt idx="3418">
                  <c:v>1.15246739831477</c:v>
                </c:pt>
                <c:pt idx="3419">
                  <c:v>1.15255670431477</c:v>
                </c:pt>
                <c:pt idx="3420">
                  <c:v>1.15346702431477</c:v>
                </c:pt>
                <c:pt idx="3421">
                  <c:v>1.15440942431477</c:v>
                </c:pt>
                <c:pt idx="3422">
                  <c:v>1.15479606431477</c:v>
                </c:pt>
                <c:pt idx="3423">
                  <c:v>1.15516177431477</c:v>
                </c:pt>
                <c:pt idx="3424">
                  <c:v>1.15545020431477</c:v>
                </c:pt>
                <c:pt idx="3425">
                  <c:v>1.15561971431477</c:v>
                </c:pt>
                <c:pt idx="3426">
                  <c:v>1.15573553431477</c:v>
                </c:pt>
                <c:pt idx="3427">
                  <c:v>1.15581334931477</c:v>
                </c:pt>
                <c:pt idx="3428">
                  <c:v>1.15582093111477</c:v>
                </c:pt>
                <c:pt idx="3429">
                  <c:v>1.15582569221477</c:v>
                </c:pt>
                <c:pt idx="3430">
                  <c:v>1.15582569221477</c:v>
                </c:pt>
                <c:pt idx="3431">
                  <c:v>1.15582569221477</c:v>
                </c:pt>
                <c:pt idx="3432">
                  <c:v>1.15582569221477</c:v>
                </c:pt>
                <c:pt idx="3433">
                  <c:v>1.15582569221477</c:v>
                </c:pt>
                <c:pt idx="3434">
                  <c:v>1.15582569221477</c:v>
                </c:pt>
                <c:pt idx="3435">
                  <c:v>1.15582569221477</c:v>
                </c:pt>
                <c:pt idx="3436">
                  <c:v>1.15582569221477</c:v>
                </c:pt>
                <c:pt idx="3437">
                  <c:v>1.15582569221477</c:v>
                </c:pt>
                <c:pt idx="3438">
                  <c:v>1.15582569221477</c:v>
                </c:pt>
                <c:pt idx="3439">
                  <c:v>1.15582662019477</c:v>
                </c:pt>
                <c:pt idx="3440">
                  <c:v>1.15730162019477</c:v>
                </c:pt>
                <c:pt idx="3441">
                  <c:v>1.15782737019477</c:v>
                </c:pt>
                <c:pt idx="3442">
                  <c:v>1.15961677019477</c:v>
                </c:pt>
                <c:pt idx="3443">
                  <c:v>1.16087317019477</c:v>
                </c:pt>
                <c:pt idx="3444">
                  <c:v>1.16091616119477</c:v>
                </c:pt>
                <c:pt idx="3445">
                  <c:v>1.16114429119477</c:v>
                </c:pt>
                <c:pt idx="3446">
                  <c:v>1.16134652119477</c:v>
                </c:pt>
                <c:pt idx="3447">
                  <c:v>1.16144926119477</c:v>
                </c:pt>
                <c:pt idx="3448">
                  <c:v>1.16145408879477</c:v>
                </c:pt>
                <c:pt idx="3449">
                  <c:v>1.16146071579477</c:v>
                </c:pt>
                <c:pt idx="3450">
                  <c:v>1.16146071579477</c:v>
                </c:pt>
                <c:pt idx="3451">
                  <c:v>1.16146071579477</c:v>
                </c:pt>
                <c:pt idx="3452">
                  <c:v>1.16146071579477</c:v>
                </c:pt>
                <c:pt idx="3453">
                  <c:v>1.16146071579477</c:v>
                </c:pt>
                <c:pt idx="3454">
                  <c:v>1.16146071579477</c:v>
                </c:pt>
                <c:pt idx="3455">
                  <c:v>1.16239435579477</c:v>
                </c:pt>
                <c:pt idx="3456">
                  <c:v>1.16775575579477</c:v>
                </c:pt>
                <c:pt idx="3457">
                  <c:v>1.17103325579477</c:v>
                </c:pt>
                <c:pt idx="3458">
                  <c:v>1.17254805579477</c:v>
                </c:pt>
                <c:pt idx="3459">
                  <c:v>1.17312596579477</c:v>
                </c:pt>
                <c:pt idx="3460">
                  <c:v>1.17364127579477</c:v>
                </c:pt>
                <c:pt idx="3461">
                  <c:v>1.17408049579477</c:v>
                </c:pt>
                <c:pt idx="3462">
                  <c:v>1.17442197579477</c:v>
                </c:pt>
                <c:pt idx="3463">
                  <c:v>1.17442197579477</c:v>
                </c:pt>
                <c:pt idx="3464">
                  <c:v>1.17442197579477</c:v>
                </c:pt>
                <c:pt idx="3465">
                  <c:v>1.17442197579477</c:v>
                </c:pt>
                <c:pt idx="3466">
                  <c:v>1.17442197579477</c:v>
                </c:pt>
                <c:pt idx="3467">
                  <c:v>1.17442197579477</c:v>
                </c:pt>
                <c:pt idx="3468">
                  <c:v>1.17442197579477</c:v>
                </c:pt>
                <c:pt idx="3469">
                  <c:v>1.17442197579477</c:v>
                </c:pt>
                <c:pt idx="3470">
                  <c:v>1.17442197579477</c:v>
                </c:pt>
                <c:pt idx="3471">
                  <c:v>1.17737187579477</c:v>
                </c:pt>
                <c:pt idx="3472">
                  <c:v>1.18262677579477</c:v>
                </c:pt>
                <c:pt idx="3473">
                  <c:v>1.18642277579477</c:v>
                </c:pt>
                <c:pt idx="3474">
                  <c:v>1.18934257579477</c:v>
                </c:pt>
                <c:pt idx="3475">
                  <c:v>1.19155907579477</c:v>
                </c:pt>
                <c:pt idx="3476">
                  <c:v>1.19338007579477</c:v>
                </c:pt>
                <c:pt idx="3477">
                  <c:v>1.19389211579477</c:v>
                </c:pt>
                <c:pt idx="3478">
                  <c:v>1.19462446579477</c:v>
                </c:pt>
                <c:pt idx="3479">
                  <c:v>1.19518805579477</c:v>
                </c:pt>
                <c:pt idx="3480">
                  <c:v>1.19571881579477</c:v>
                </c:pt>
                <c:pt idx="3481">
                  <c:v>1.19615471579477</c:v>
                </c:pt>
                <c:pt idx="3482">
                  <c:v>1.19649383579477</c:v>
                </c:pt>
                <c:pt idx="3483">
                  <c:v>1.19675585579477</c:v>
                </c:pt>
                <c:pt idx="3484">
                  <c:v>1.19698351579477</c:v>
                </c:pt>
                <c:pt idx="3485">
                  <c:v>1.19721183579477</c:v>
                </c:pt>
                <c:pt idx="3486">
                  <c:v>1.19721183579477</c:v>
                </c:pt>
                <c:pt idx="3487">
                  <c:v>1.19721183579477</c:v>
                </c:pt>
                <c:pt idx="3488">
                  <c:v>1.19721183579477</c:v>
                </c:pt>
                <c:pt idx="3489">
                  <c:v>1.19721183579477</c:v>
                </c:pt>
                <c:pt idx="3490">
                  <c:v>1.19721183579477</c:v>
                </c:pt>
                <c:pt idx="3491">
                  <c:v>1.19721183579477</c:v>
                </c:pt>
                <c:pt idx="3492">
                  <c:v>1.19721183579477</c:v>
                </c:pt>
                <c:pt idx="3493">
                  <c:v>1.19732720579477</c:v>
                </c:pt>
                <c:pt idx="3494">
                  <c:v>1.19929020579477</c:v>
                </c:pt>
                <c:pt idx="3495">
                  <c:v>1.20206070579477</c:v>
                </c:pt>
                <c:pt idx="3496">
                  <c:v>1.20640750579477</c:v>
                </c:pt>
                <c:pt idx="3497">
                  <c:v>1.21085260579477</c:v>
                </c:pt>
                <c:pt idx="3498">
                  <c:v>1.21451670579477</c:v>
                </c:pt>
                <c:pt idx="3499">
                  <c:v>1.21634440579477</c:v>
                </c:pt>
                <c:pt idx="3500">
                  <c:v>1.21709470579477</c:v>
                </c:pt>
                <c:pt idx="3501">
                  <c:v>1.21781573579477</c:v>
                </c:pt>
                <c:pt idx="3502">
                  <c:v>1.21847617579477</c:v>
                </c:pt>
                <c:pt idx="3503">
                  <c:v>1.21902920579477</c:v>
                </c:pt>
                <c:pt idx="3504">
                  <c:v>1.21947170579477</c:v>
                </c:pt>
                <c:pt idx="3505">
                  <c:v>1.21985556579477</c:v>
                </c:pt>
                <c:pt idx="3506">
                  <c:v>1.22017359579477</c:v>
                </c:pt>
                <c:pt idx="3507">
                  <c:v>1.22044690579477</c:v>
                </c:pt>
                <c:pt idx="3508">
                  <c:v>1.22072535579477</c:v>
                </c:pt>
                <c:pt idx="3509">
                  <c:v>1.22099596579477</c:v>
                </c:pt>
                <c:pt idx="3510">
                  <c:v>1.22125191579477</c:v>
                </c:pt>
                <c:pt idx="3511">
                  <c:v>1.22148179579477</c:v>
                </c:pt>
                <c:pt idx="3512">
                  <c:v>1.22171459579477</c:v>
                </c:pt>
                <c:pt idx="3513">
                  <c:v>1.22193866579477</c:v>
                </c:pt>
                <c:pt idx="3514">
                  <c:v>1.22214964579477</c:v>
                </c:pt>
                <c:pt idx="3515">
                  <c:v>1.22235628579477</c:v>
                </c:pt>
                <c:pt idx="3516">
                  <c:v>1.22242785379477</c:v>
                </c:pt>
                <c:pt idx="3517">
                  <c:v>1.22242785379477</c:v>
                </c:pt>
                <c:pt idx="3518">
                  <c:v>1.22242785379477</c:v>
                </c:pt>
                <c:pt idx="3519">
                  <c:v>1.22242785379477</c:v>
                </c:pt>
                <c:pt idx="3520">
                  <c:v>1.22242785379477</c:v>
                </c:pt>
                <c:pt idx="3521">
                  <c:v>1.22242785379477</c:v>
                </c:pt>
                <c:pt idx="3522">
                  <c:v>1.22284713379477</c:v>
                </c:pt>
                <c:pt idx="3523">
                  <c:v>1.22415163379477</c:v>
                </c:pt>
                <c:pt idx="3524">
                  <c:v>1.22540243379477</c:v>
                </c:pt>
                <c:pt idx="3525">
                  <c:v>1.22659243379477</c:v>
                </c:pt>
                <c:pt idx="3526">
                  <c:v>1.22703503379477</c:v>
                </c:pt>
                <c:pt idx="3527">
                  <c:v>1.22791790379477</c:v>
                </c:pt>
                <c:pt idx="3528">
                  <c:v>1.22860504379477</c:v>
                </c:pt>
                <c:pt idx="3529">
                  <c:v>1.22914563379477</c:v>
                </c:pt>
                <c:pt idx="3530">
                  <c:v>1.22962015379477</c:v>
                </c:pt>
                <c:pt idx="3531">
                  <c:v>1.23002193379477</c:v>
                </c:pt>
                <c:pt idx="3532">
                  <c:v>1.23037720379477</c:v>
                </c:pt>
                <c:pt idx="3533">
                  <c:v>1.23070968379477</c:v>
                </c:pt>
                <c:pt idx="3534">
                  <c:v>1.23104876379477</c:v>
                </c:pt>
                <c:pt idx="3535">
                  <c:v>1.23136068379477</c:v>
                </c:pt>
                <c:pt idx="3536">
                  <c:v>1.23163011379477</c:v>
                </c:pt>
                <c:pt idx="3537">
                  <c:v>1.23163011379477</c:v>
                </c:pt>
                <c:pt idx="3538">
                  <c:v>1.23163011379477</c:v>
                </c:pt>
                <c:pt idx="3539">
                  <c:v>1.23163011379477</c:v>
                </c:pt>
                <c:pt idx="3540">
                  <c:v>1.23163011379477</c:v>
                </c:pt>
                <c:pt idx="3541">
                  <c:v>1.23163011379477</c:v>
                </c:pt>
                <c:pt idx="3542">
                  <c:v>1.23163011379477</c:v>
                </c:pt>
                <c:pt idx="3543">
                  <c:v>1.23163011379477</c:v>
                </c:pt>
                <c:pt idx="3544">
                  <c:v>1.23163011379477</c:v>
                </c:pt>
                <c:pt idx="3545">
                  <c:v>1.23239437379477</c:v>
                </c:pt>
                <c:pt idx="3546">
                  <c:v>1.23455297379477</c:v>
                </c:pt>
                <c:pt idx="3547">
                  <c:v>1.23659077379477</c:v>
                </c:pt>
                <c:pt idx="3548">
                  <c:v>1.23818507379477</c:v>
                </c:pt>
                <c:pt idx="3549">
                  <c:v>1.23930357379477</c:v>
                </c:pt>
                <c:pt idx="3550">
                  <c:v>1.24003022379477</c:v>
                </c:pt>
                <c:pt idx="3551">
                  <c:v>1.24055179379477</c:v>
                </c:pt>
                <c:pt idx="3552">
                  <c:v>1.24112093379477</c:v>
                </c:pt>
                <c:pt idx="3553">
                  <c:v>1.24158528379477</c:v>
                </c:pt>
                <c:pt idx="3554">
                  <c:v>1.24197370379477</c:v>
                </c:pt>
                <c:pt idx="3555">
                  <c:v>1.24232632379477</c:v>
                </c:pt>
                <c:pt idx="3556">
                  <c:v>1.24265905379477</c:v>
                </c:pt>
                <c:pt idx="3557">
                  <c:v>1.24298493379477</c:v>
                </c:pt>
                <c:pt idx="3558">
                  <c:v>1.24327663379477</c:v>
                </c:pt>
                <c:pt idx="3559">
                  <c:v>1.24355347379477</c:v>
                </c:pt>
                <c:pt idx="3560">
                  <c:v>1.24380525379477</c:v>
                </c:pt>
                <c:pt idx="3561">
                  <c:v>1.24399606379477</c:v>
                </c:pt>
                <c:pt idx="3562">
                  <c:v>1.24419772379477</c:v>
                </c:pt>
                <c:pt idx="3563">
                  <c:v>1.24439564379477</c:v>
                </c:pt>
                <c:pt idx="3564">
                  <c:v>1.24459648379477</c:v>
                </c:pt>
                <c:pt idx="3565">
                  <c:v>1.24479447379477</c:v>
                </c:pt>
                <c:pt idx="3566">
                  <c:v>1.24486737779477</c:v>
                </c:pt>
                <c:pt idx="3567">
                  <c:v>1.24486737779477</c:v>
                </c:pt>
                <c:pt idx="3568">
                  <c:v>1.24486737779477</c:v>
                </c:pt>
                <c:pt idx="3569">
                  <c:v>1.24486737779477</c:v>
                </c:pt>
                <c:pt idx="3570">
                  <c:v>1.24486737779477</c:v>
                </c:pt>
                <c:pt idx="3571">
                  <c:v>1.24486808449477</c:v>
                </c:pt>
                <c:pt idx="3572">
                  <c:v>1.24642078449477</c:v>
                </c:pt>
                <c:pt idx="3573">
                  <c:v>1.24859758449477</c:v>
                </c:pt>
                <c:pt idx="3574">
                  <c:v>1.25087308449477</c:v>
                </c:pt>
                <c:pt idx="3575">
                  <c:v>1.25240818449477</c:v>
                </c:pt>
                <c:pt idx="3576">
                  <c:v>1.25320566449477</c:v>
                </c:pt>
                <c:pt idx="3577">
                  <c:v>1.25374467449477</c:v>
                </c:pt>
                <c:pt idx="3578">
                  <c:v>1.25425526449477</c:v>
                </c:pt>
                <c:pt idx="3579">
                  <c:v>1.25464486449477</c:v>
                </c:pt>
                <c:pt idx="3580">
                  <c:v>1.25500153449477</c:v>
                </c:pt>
                <c:pt idx="3581">
                  <c:v>1.25535827449477</c:v>
                </c:pt>
                <c:pt idx="3582">
                  <c:v>1.25570515449477</c:v>
                </c:pt>
                <c:pt idx="3583">
                  <c:v>1.25603938449477</c:v>
                </c:pt>
                <c:pt idx="3584">
                  <c:v>1.25637106449477</c:v>
                </c:pt>
                <c:pt idx="3585">
                  <c:v>1.25667895449477</c:v>
                </c:pt>
                <c:pt idx="3586">
                  <c:v>1.25695197449477</c:v>
                </c:pt>
                <c:pt idx="3587">
                  <c:v>1.25720300449477</c:v>
                </c:pt>
                <c:pt idx="3588">
                  <c:v>1.25743881449477</c:v>
                </c:pt>
                <c:pt idx="3589">
                  <c:v>1.25765104449477</c:v>
                </c:pt>
                <c:pt idx="3590">
                  <c:v>1.25784641449477</c:v>
                </c:pt>
                <c:pt idx="3591">
                  <c:v>1.25790949049477</c:v>
                </c:pt>
                <c:pt idx="3592">
                  <c:v>1.25790949049477</c:v>
                </c:pt>
                <c:pt idx="3593">
                  <c:v>1.25790949049477</c:v>
                </c:pt>
                <c:pt idx="3594">
                  <c:v>1.25790949049477</c:v>
                </c:pt>
                <c:pt idx="3595">
                  <c:v>1.25790949049477</c:v>
                </c:pt>
                <c:pt idx="3596">
                  <c:v>1.25790949049477</c:v>
                </c:pt>
                <c:pt idx="3597">
                  <c:v>1.25790949049477</c:v>
                </c:pt>
                <c:pt idx="3598">
                  <c:v>1.25790949049477</c:v>
                </c:pt>
                <c:pt idx="3599">
                  <c:v>1.25790949049477</c:v>
                </c:pt>
                <c:pt idx="3600">
                  <c:v>1.25790949049477</c:v>
                </c:pt>
                <c:pt idx="3601">
                  <c:v>1.25790949049477</c:v>
                </c:pt>
                <c:pt idx="3602">
                  <c:v>1.25790949049477</c:v>
                </c:pt>
                <c:pt idx="3603">
                  <c:v>1.25790949049477</c:v>
                </c:pt>
                <c:pt idx="3604">
                  <c:v>1.25790949049477</c:v>
                </c:pt>
                <c:pt idx="3605">
                  <c:v>1.25790949049477</c:v>
                </c:pt>
                <c:pt idx="3606">
                  <c:v>1.25790949049477</c:v>
                </c:pt>
                <c:pt idx="3607">
                  <c:v>1.25790949049477</c:v>
                </c:pt>
                <c:pt idx="3608">
                  <c:v>1.25790949049477</c:v>
                </c:pt>
                <c:pt idx="3609">
                  <c:v>1.25790949049477</c:v>
                </c:pt>
                <c:pt idx="3610">
                  <c:v>1.25790949049477</c:v>
                </c:pt>
                <c:pt idx="3611">
                  <c:v>1.25790949049477</c:v>
                </c:pt>
                <c:pt idx="3612">
                  <c:v>1.25790949049477</c:v>
                </c:pt>
                <c:pt idx="3613">
                  <c:v>1.25790949049477</c:v>
                </c:pt>
                <c:pt idx="3614">
                  <c:v>1.25790949049477</c:v>
                </c:pt>
                <c:pt idx="3615">
                  <c:v>1.25790949049477</c:v>
                </c:pt>
                <c:pt idx="3616">
                  <c:v>1.25790949049477</c:v>
                </c:pt>
                <c:pt idx="3617">
                  <c:v>1.25790949049477</c:v>
                </c:pt>
                <c:pt idx="3618">
                  <c:v>1.25790949049477</c:v>
                </c:pt>
                <c:pt idx="3619">
                  <c:v>1.25790949049477</c:v>
                </c:pt>
                <c:pt idx="3620">
                  <c:v>1.25790949049477</c:v>
                </c:pt>
                <c:pt idx="3621">
                  <c:v>1.25790949049477</c:v>
                </c:pt>
                <c:pt idx="3622">
                  <c:v>1.25790949049477</c:v>
                </c:pt>
                <c:pt idx="3623">
                  <c:v>1.25790949049477</c:v>
                </c:pt>
                <c:pt idx="3624">
                  <c:v>1.25790949049477</c:v>
                </c:pt>
                <c:pt idx="3625">
                  <c:v>1.25790949049477</c:v>
                </c:pt>
                <c:pt idx="3626">
                  <c:v>1.25790949049477</c:v>
                </c:pt>
                <c:pt idx="3627">
                  <c:v>1.25790949049477</c:v>
                </c:pt>
                <c:pt idx="3628">
                  <c:v>1.25790949049477</c:v>
                </c:pt>
                <c:pt idx="3629">
                  <c:v>1.25791062449477</c:v>
                </c:pt>
                <c:pt idx="3630">
                  <c:v>1.25791227889477</c:v>
                </c:pt>
                <c:pt idx="3631">
                  <c:v>1.25791378319477</c:v>
                </c:pt>
                <c:pt idx="3632">
                  <c:v>1.25791437905477</c:v>
                </c:pt>
                <c:pt idx="3633">
                  <c:v>1.25791456457477</c:v>
                </c:pt>
                <c:pt idx="3634">
                  <c:v>1.25791461026777</c:v>
                </c:pt>
                <c:pt idx="3635">
                  <c:v>1.25791473284777</c:v>
                </c:pt>
                <c:pt idx="3636">
                  <c:v>1.25792675084777</c:v>
                </c:pt>
                <c:pt idx="3637">
                  <c:v>1.25821955084777</c:v>
                </c:pt>
                <c:pt idx="3638">
                  <c:v>1.25856172084777</c:v>
                </c:pt>
                <c:pt idx="3639">
                  <c:v>1.25876578084777</c:v>
                </c:pt>
                <c:pt idx="3640">
                  <c:v>1.25887033084777</c:v>
                </c:pt>
                <c:pt idx="3641">
                  <c:v>1.25887458484777</c:v>
                </c:pt>
                <c:pt idx="3642">
                  <c:v>1.25888244934777</c:v>
                </c:pt>
                <c:pt idx="3643">
                  <c:v>1.25888714414777</c:v>
                </c:pt>
                <c:pt idx="3644">
                  <c:v>1.25888714414777</c:v>
                </c:pt>
                <c:pt idx="3645">
                  <c:v>1.25888714414777</c:v>
                </c:pt>
                <c:pt idx="3646">
                  <c:v>1.25888714414777</c:v>
                </c:pt>
                <c:pt idx="3647">
                  <c:v>1.25888714414777</c:v>
                </c:pt>
                <c:pt idx="3648">
                  <c:v>1.25888714414777</c:v>
                </c:pt>
                <c:pt idx="3649">
                  <c:v>1.25888714414777</c:v>
                </c:pt>
                <c:pt idx="3650">
                  <c:v>1.25888714414777</c:v>
                </c:pt>
                <c:pt idx="3651">
                  <c:v>1.25888714414777</c:v>
                </c:pt>
                <c:pt idx="3652">
                  <c:v>1.25888714414777</c:v>
                </c:pt>
                <c:pt idx="3653">
                  <c:v>1.25888714414777</c:v>
                </c:pt>
                <c:pt idx="3654">
                  <c:v>1.25888865164777</c:v>
                </c:pt>
                <c:pt idx="3655">
                  <c:v>1.25921362164777</c:v>
                </c:pt>
                <c:pt idx="3656">
                  <c:v>1.25961670164777</c:v>
                </c:pt>
                <c:pt idx="3657">
                  <c:v>1.25990095164777</c:v>
                </c:pt>
                <c:pt idx="3658">
                  <c:v>1.26015831164777</c:v>
                </c:pt>
                <c:pt idx="3659">
                  <c:v>1.26040176164777</c:v>
                </c:pt>
                <c:pt idx="3660">
                  <c:v>1.26063556164777</c:v>
                </c:pt>
                <c:pt idx="3661">
                  <c:v>1.26079121164777</c:v>
                </c:pt>
                <c:pt idx="3662">
                  <c:v>1.26089273164777</c:v>
                </c:pt>
                <c:pt idx="3663">
                  <c:v>1.26090026714777</c:v>
                </c:pt>
                <c:pt idx="3664">
                  <c:v>1.26090535954777</c:v>
                </c:pt>
                <c:pt idx="3665">
                  <c:v>1.26090535954777</c:v>
                </c:pt>
                <c:pt idx="3666">
                  <c:v>1.26090535954777</c:v>
                </c:pt>
                <c:pt idx="3667">
                  <c:v>1.26090535954777</c:v>
                </c:pt>
                <c:pt idx="3668">
                  <c:v>1.26090535954777</c:v>
                </c:pt>
                <c:pt idx="3669">
                  <c:v>1.26090535954777</c:v>
                </c:pt>
                <c:pt idx="3670">
                  <c:v>1.26090535954777</c:v>
                </c:pt>
                <c:pt idx="3671">
                  <c:v>1.26090535954777</c:v>
                </c:pt>
                <c:pt idx="3672">
                  <c:v>1.26090535954777</c:v>
                </c:pt>
                <c:pt idx="3673">
                  <c:v>1.26090535954777</c:v>
                </c:pt>
                <c:pt idx="3674">
                  <c:v>1.26090535954777</c:v>
                </c:pt>
                <c:pt idx="3675">
                  <c:v>1.26090535954777</c:v>
                </c:pt>
                <c:pt idx="3676">
                  <c:v>1.26090535954777</c:v>
                </c:pt>
                <c:pt idx="3677">
                  <c:v>1.26090535954777</c:v>
                </c:pt>
                <c:pt idx="3678">
                  <c:v>1.26090535954777</c:v>
                </c:pt>
                <c:pt idx="3679">
                  <c:v>1.26090535954777</c:v>
                </c:pt>
                <c:pt idx="3680">
                  <c:v>1.26090535954777</c:v>
                </c:pt>
                <c:pt idx="3681">
                  <c:v>1.26090535954777</c:v>
                </c:pt>
                <c:pt idx="3682">
                  <c:v>1.26090535954777</c:v>
                </c:pt>
                <c:pt idx="3683">
                  <c:v>1.26090535954777</c:v>
                </c:pt>
                <c:pt idx="3684">
                  <c:v>1.26090535954777</c:v>
                </c:pt>
                <c:pt idx="3685">
                  <c:v>1.2609053595625</c:v>
                </c:pt>
                <c:pt idx="3686">
                  <c:v>1.2609067240625</c:v>
                </c:pt>
                <c:pt idx="3687">
                  <c:v>1.2609067778305</c:v>
                </c:pt>
                <c:pt idx="3688">
                  <c:v>1.2609075031705</c:v>
                </c:pt>
                <c:pt idx="3689">
                  <c:v>1.2609080242805</c:v>
                </c:pt>
                <c:pt idx="3690">
                  <c:v>1.2609534552805</c:v>
                </c:pt>
                <c:pt idx="3691">
                  <c:v>1.2612714552805</c:v>
                </c:pt>
                <c:pt idx="3692">
                  <c:v>1.2616454052805</c:v>
                </c:pt>
                <c:pt idx="3693">
                  <c:v>1.2619420652805</c:v>
                </c:pt>
                <c:pt idx="3694">
                  <c:v>1.2621353252805</c:v>
                </c:pt>
                <c:pt idx="3695">
                  <c:v>1.2622456352805</c:v>
                </c:pt>
                <c:pt idx="3696">
                  <c:v>1.2622514890805</c:v>
                </c:pt>
                <c:pt idx="3697">
                  <c:v>1.2622580786805</c:v>
                </c:pt>
                <c:pt idx="3698">
                  <c:v>1.2622580786805</c:v>
                </c:pt>
                <c:pt idx="3699">
                  <c:v>1.2622580786805</c:v>
                </c:pt>
                <c:pt idx="3700">
                  <c:v>1.2622580786805</c:v>
                </c:pt>
                <c:pt idx="3701">
                  <c:v>1.2622580786805</c:v>
                </c:pt>
                <c:pt idx="3702">
                  <c:v>1.2622580786805</c:v>
                </c:pt>
                <c:pt idx="3703">
                  <c:v>1.2622580786805</c:v>
                </c:pt>
                <c:pt idx="3704">
                  <c:v>1.2622580786805</c:v>
                </c:pt>
                <c:pt idx="3705">
                  <c:v>1.2622580786805</c:v>
                </c:pt>
                <c:pt idx="3706">
                  <c:v>1.2622580786805</c:v>
                </c:pt>
                <c:pt idx="3707">
                  <c:v>1.2622580786805</c:v>
                </c:pt>
                <c:pt idx="3708">
                  <c:v>1.2622580786805</c:v>
                </c:pt>
                <c:pt idx="3709">
                  <c:v>1.2622580786805</c:v>
                </c:pt>
                <c:pt idx="3710">
                  <c:v>1.2622580786805</c:v>
                </c:pt>
                <c:pt idx="3711">
                  <c:v>1.2622580786805</c:v>
                </c:pt>
                <c:pt idx="3712">
                  <c:v>1.2622580786805</c:v>
                </c:pt>
                <c:pt idx="3713">
                  <c:v>1.2622580786805</c:v>
                </c:pt>
                <c:pt idx="3714">
                  <c:v>1.2622580786805</c:v>
                </c:pt>
                <c:pt idx="3715">
                  <c:v>1.2622580786805</c:v>
                </c:pt>
                <c:pt idx="3716">
                  <c:v>1.2622580786805</c:v>
                </c:pt>
                <c:pt idx="3717">
                  <c:v>1.2622580786805</c:v>
                </c:pt>
                <c:pt idx="3718">
                  <c:v>1.2622580786805</c:v>
                </c:pt>
                <c:pt idx="3719">
                  <c:v>1.2626707986805</c:v>
                </c:pt>
                <c:pt idx="3720">
                  <c:v>1.2636699086805</c:v>
                </c:pt>
                <c:pt idx="3721">
                  <c:v>1.2644847086805</c:v>
                </c:pt>
                <c:pt idx="3722">
                  <c:v>1.2648524586805</c:v>
                </c:pt>
                <c:pt idx="3723">
                  <c:v>1.2651266186805</c:v>
                </c:pt>
                <c:pt idx="3724">
                  <c:v>1.2653190186805</c:v>
                </c:pt>
                <c:pt idx="3725">
                  <c:v>1.2654283386805</c:v>
                </c:pt>
                <c:pt idx="3726">
                  <c:v>1.2654358494805</c:v>
                </c:pt>
                <c:pt idx="3727">
                  <c:v>1.2654424986805</c:v>
                </c:pt>
                <c:pt idx="3728">
                  <c:v>1.2654424986805</c:v>
                </c:pt>
                <c:pt idx="3729">
                  <c:v>1.2654424986805</c:v>
                </c:pt>
                <c:pt idx="3730">
                  <c:v>1.2654424986805</c:v>
                </c:pt>
                <c:pt idx="3731">
                  <c:v>1.2654424986805</c:v>
                </c:pt>
                <c:pt idx="3732">
                  <c:v>1.2654424986805</c:v>
                </c:pt>
                <c:pt idx="3733">
                  <c:v>1.2654424986805</c:v>
                </c:pt>
                <c:pt idx="3734">
                  <c:v>1.2654424986805</c:v>
                </c:pt>
                <c:pt idx="3735">
                  <c:v>1.2654424986805</c:v>
                </c:pt>
                <c:pt idx="3736">
                  <c:v>1.2654424986805</c:v>
                </c:pt>
                <c:pt idx="3737">
                  <c:v>1.2654424986805</c:v>
                </c:pt>
                <c:pt idx="3738">
                  <c:v>1.2654424986805</c:v>
                </c:pt>
                <c:pt idx="3739">
                  <c:v>1.2654424986805</c:v>
                </c:pt>
                <c:pt idx="3740">
                  <c:v>1.2654424986805</c:v>
                </c:pt>
                <c:pt idx="3741">
                  <c:v>1.2654424986805</c:v>
                </c:pt>
                <c:pt idx="3742">
                  <c:v>1.2654424986805</c:v>
                </c:pt>
                <c:pt idx="3743">
                  <c:v>1.2654424986805</c:v>
                </c:pt>
                <c:pt idx="3744">
                  <c:v>1.2654424986805</c:v>
                </c:pt>
                <c:pt idx="3745">
                  <c:v>1.2654424986805</c:v>
                </c:pt>
                <c:pt idx="3746">
                  <c:v>1.2655133866805</c:v>
                </c:pt>
                <c:pt idx="3747">
                  <c:v>1.2658969666805</c:v>
                </c:pt>
                <c:pt idx="3748">
                  <c:v>1.2662807266805</c:v>
                </c:pt>
                <c:pt idx="3749">
                  <c:v>1.2665699466805</c:v>
                </c:pt>
                <c:pt idx="3750">
                  <c:v>1.2668105866805</c:v>
                </c:pt>
                <c:pt idx="3751">
                  <c:v>1.2669685166805</c:v>
                </c:pt>
                <c:pt idx="3752">
                  <c:v>1.2670700266805</c:v>
                </c:pt>
                <c:pt idx="3753">
                  <c:v>1.2670776136805</c:v>
                </c:pt>
                <c:pt idx="3754">
                  <c:v>1.2670846719805</c:v>
                </c:pt>
                <c:pt idx="3755">
                  <c:v>1.2670846719805</c:v>
                </c:pt>
                <c:pt idx="3756">
                  <c:v>1.2670846719805</c:v>
                </c:pt>
                <c:pt idx="3757">
                  <c:v>1.2670846719805</c:v>
                </c:pt>
                <c:pt idx="3758">
                  <c:v>1.2670846719805</c:v>
                </c:pt>
                <c:pt idx="3759">
                  <c:v>1.2670846719805</c:v>
                </c:pt>
                <c:pt idx="3760">
                  <c:v>1.2670846719805</c:v>
                </c:pt>
                <c:pt idx="3761">
                  <c:v>1.2670846719805</c:v>
                </c:pt>
                <c:pt idx="3762">
                  <c:v>1.2670846719805</c:v>
                </c:pt>
                <c:pt idx="3763">
                  <c:v>1.2670846719805</c:v>
                </c:pt>
                <c:pt idx="3764">
                  <c:v>1.2671910519805</c:v>
                </c:pt>
                <c:pt idx="3765">
                  <c:v>1.2678493819805</c:v>
                </c:pt>
                <c:pt idx="3766">
                  <c:v>1.2689324819805</c:v>
                </c:pt>
                <c:pt idx="3767">
                  <c:v>1.2692048519805</c:v>
                </c:pt>
                <c:pt idx="3768">
                  <c:v>1.2695702219805</c:v>
                </c:pt>
                <c:pt idx="3769">
                  <c:v>1.2698125419805</c:v>
                </c:pt>
                <c:pt idx="3770">
                  <c:v>1.2699694219805</c:v>
                </c:pt>
                <c:pt idx="3771">
                  <c:v>1.2700601099805</c:v>
                </c:pt>
                <c:pt idx="3772">
                  <c:v>1.2700659584805</c:v>
                </c:pt>
                <c:pt idx="3773">
                  <c:v>1.2700735912805</c:v>
                </c:pt>
                <c:pt idx="3774">
                  <c:v>1.2700735912805</c:v>
                </c:pt>
                <c:pt idx="3775">
                  <c:v>1.2700735912805</c:v>
                </c:pt>
                <c:pt idx="3776">
                  <c:v>1.2700735912805</c:v>
                </c:pt>
                <c:pt idx="3777">
                  <c:v>1.2700735912805</c:v>
                </c:pt>
                <c:pt idx="3778">
                  <c:v>1.2700735912805</c:v>
                </c:pt>
                <c:pt idx="3779">
                  <c:v>1.2700735912805</c:v>
                </c:pt>
                <c:pt idx="3780">
                  <c:v>1.2700735912805</c:v>
                </c:pt>
                <c:pt idx="3781">
                  <c:v>1.2700735912805</c:v>
                </c:pt>
                <c:pt idx="3782">
                  <c:v>1.2700735912805</c:v>
                </c:pt>
                <c:pt idx="3783">
                  <c:v>1.2700735912805</c:v>
                </c:pt>
                <c:pt idx="3784">
                  <c:v>1.2700735912805</c:v>
                </c:pt>
                <c:pt idx="3785">
                  <c:v>1.2700735912805</c:v>
                </c:pt>
                <c:pt idx="3786">
                  <c:v>1.2700735912805</c:v>
                </c:pt>
                <c:pt idx="3787">
                  <c:v>1.2700735912805</c:v>
                </c:pt>
                <c:pt idx="3788">
                  <c:v>1.2700735912805</c:v>
                </c:pt>
                <c:pt idx="3789">
                  <c:v>1.2700735912805</c:v>
                </c:pt>
                <c:pt idx="3790">
                  <c:v>1.2700735912805</c:v>
                </c:pt>
                <c:pt idx="3791">
                  <c:v>1.2700735912805</c:v>
                </c:pt>
                <c:pt idx="3792">
                  <c:v>1.2703926612805</c:v>
                </c:pt>
                <c:pt idx="3793">
                  <c:v>1.2711627312805</c:v>
                </c:pt>
                <c:pt idx="3794">
                  <c:v>1.2713382612805</c:v>
                </c:pt>
                <c:pt idx="3795">
                  <c:v>1.2720798512805</c:v>
                </c:pt>
                <c:pt idx="3796">
                  <c:v>1.2728936212805</c:v>
                </c:pt>
                <c:pt idx="3797">
                  <c:v>1.2734636912805</c:v>
                </c:pt>
                <c:pt idx="3798">
                  <c:v>1.2739096912805</c:v>
                </c:pt>
                <c:pt idx="3799">
                  <c:v>1.2743469412805</c:v>
                </c:pt>
                <c:pt idx="3800">
                  <c:v>1.2747908412805</c:v>
                </c:pt>
                <c:pt idx="3801">
                  <c:v>1.2752663312805</c:v>
                </c:pt>
                <c:pt idx="3802">
                  <c:v>1.2757456212805</c:v>
                </c:pt>
                <c:pt idx="3803">
                  <c:v>1.2762306912805</c:v>
                </c:pt>
                <c:pt idx="3804">
                  <c:v>1.2767579312805</c:v>
                </c:pt>
                <c:pt idx="3805">
                  <c:v>1.2772864312805</c:v>
                </c:pt>
                <c:pt idx="3806">
                  <c:v>1.2778463512805</c:v>
                </c:pt>
                <c:pt idx="3807">
                  <c:v>1.2784283412805</c:v>
                </c:pt>
                <c:pt idx="3808">
                  <c:v>1.2789657712805</c:v>
                </c:pt>
                <c:pt idx="3809">
                  <c:v>1.2793939812805</c:v>
                </c:pt>
                <c:pt idx="3810">
                  <c:v>1.2797645412805</c:v>
                </c:pt>
                <c:pt idx="3811">
                  <c:v>1.2801034312805</c:v>
                </c:pt>
                <c:pt idx="3812">
                  <c:v>1.2804200212805</c:v>
                </c:pt>
                <c:pt idx="3813">
                  <c:v>1.2807302812805</c:v>
                </c:pt>
                <c:pt idx="3814">
                  <c:v>1.2810360412805</c:v>
                </c:pt>
                <c:pt idx="3815">
                  <c:v>1.2813355312805</c:v>
                </c:pt>
                <c:pt idx="3816">
                  <c:v>1.2816199412805</c:v>
                </c:pt>
                <c:pt idx="3817">
                  <c:v>1.2818833112805</c:v>
                </c:pt>
                <c:pt idx="3818">
                  <c:v>1.2821439212805</c:v>
                </c:pt>
                <c:pt idx="3819">
                  <c:v>1.2823837212805</c:v>
                </c:pt>
                <c:pt idx="3820">
                  <c:v>1.2826388712805</c:v>
                </c:pt>
                <c:pt idx="3821">
                  <c:v>1.2828839512805</c:v>
                </c:pt>
                <c:pt idx="3822">
                  <c:v>1.2831281912805</c:v>
                </c:pt>
                <c:pt idx="3823">
                  <c:v>1.2834092212805</c:v>
                </c:pt>
                <c:pt idx="3824">
                  <c:v>1.2837732912805</c:v>
                </c:pt>
                <c:pt idx="3825">
                  <c:v>1.2841805112805</c:v>
                </c:pt>
                <c:pt idx="3826">
                  <c:v>1.2845263212805</c:v>
                </c:pt>
                <c:pt idx="3827">
                  <c:v>1.2847949512805</c:v>
                </c:pt>
                <c:pt idx="3828">
                  <c:v>1.2850045012805</c:v>
                </c:pt>
                <c:pt idx="3829">
                  <c:v>1.2852052712805</c:v>
                </c:pt>
                <c:pt idx="3830">
                  <c:v>1.2854184212805</c:v>
                </c:pt>
                <c:pt idx="3831">
                  <c:v>1.2856652712805</c:v>
                </c:pt>
                <c:pt idx="3832">
                  <c:v>1.2859299712805</c:v>
                </c:pt>
                <c:pt idx="3833">
                  <c:v>1.2862442412805</c:v>
                </c:pt>
                <c:pt idx="3834">
                  <c:v>1.2866389012805</c:v>
                </c:pt>
                <c:pt idx="3835">
                  <c:v>1.2873392212805</c:v>
                </c:pt>
                <c:pt idx="3836">
                  <c:v>1.2878728812805</c:v>
                </c:pt>
                <c:pt idx="3837">
                  <c:v>1.2881357212805</c:v>
                </c:pt>
                <c:pt idx="3838">
                  <c:v>1.2883442912805</c:v>
                </c:pt>
                <c:pt idx="3839">
                  <c:v>1.2884793712805</c:v>
                </c:pt>
                <c:pt idx="3840">
                  <c:v>1.2885719612805</c:v>
                </c:pt>
                <c:pt idx="3841">
                  <c:v>1.2885784958805</c:v>
                </c:pt>
                <c:pt idx="3842">
                  <c:v>1.2885864303805</c:v>
                </c:pt>
                <c:pt idx="3843">
                  <c:v>1.2885934306805</c:v>
                </c:pt>
                <c:pt idx="3844">
                  <c:v>1.2885988182805</c:v>
                </c:pt>
                <c:pt idx="3845">
                  <c:v>1.2911912182805</c:v>
                </c:pt>
                <c:pt idx="3846">
                  <c:v>1.2926374182805</c:v>
                </c:pt>
                <c:pt idx="3847">
                  <c:v>1.2936739182805</c:v>
                </c:pt>
                <c:pt idx="3848">
                  <c:v>1.2944894682805</c:v>
                </c:pt>
                <c:pt idx="3849">
                  <c:v>1.2951078382805</c:v>
                </c:pt>
                <c:pt idx="3850">
                  <c:v>1.2956261682805</c:v>
                </c:pt>
                <c:pt idx="3851">
                  <c:v>1.2961221682805</c:v>
                </c:pt>
                <c:pt idx="3852">
                  <c:v>1.2966154982805</c:v>
                </c:pt>
                <c:pt idx="3853">
                  <c:v>1.2970813482805</c:v>
                </c:pt>
                <c:pt idx="3854">
                  <c:v>1.2975293082805</c:v>
                </c:pt>
                <c:pt idx="3855">
                  <c:v>1.2979537882805</c:v>
                </c:pt>
                <c:pt idx="3856">
                  <c:v>1.2983793282805</c:v>
                </c:pt>
                <c:pt idx="3857">
                  <c:v>1.2988225682805</c:v>
                </c:pt>
                <c:pt idx="3858">
                  <c:v>1.2992968582805</c:v>
                </c:pt>
                <c:pt idx="3859">
                  <c:v>1.2999657282805</c:v>
                </c:pt>
                <c:pt idx="3860">
                  <c:v>1.3001697182805</c:v>
                </c:pt>
                <c:pt idx="3861">
                  <c:v>1.3057025182805</c:v>
                </c:pt>
                <c:pt idx="3862">
                  <c:v>1.3109226182805</c:v>
                </c:pt>
                <c:pt idx="3863">
                  <c:v>1.3152454182805</c:v>
                </c:pt>
                <c:pt idx="3864">
                  <c:v>1.3188417182805</c:v>
                </c:pt>
                <c:pt idx="3865">
                  <c:v>1.3201888182805</c:v>
                </c:pt>
                <c:pt idx="3866">
                  <c:v>1.3209131282805</c:v>
                </c:pt>
                <c:pt idx="3867">
                  <c:v>1.3216902582805</c:v>
                </c:pt>
                <c:pt idx="3868">
                  <c:v>1.3224289982805</c:v>
                </c:pt>
                <c:pt idx="3869">
                  <c:v>1.3229698282805</c:v>
                </c:pt>
                <c:pt idx="3870">
                  <c:v>1.3233618882805</c:v>
                </c:pt>
                <c:pt idx="3871">
                  <c:v>1.3236941282805</c:v>
                </c:pt>
                <c:pt idx="3872">
                  <c:v>1.3240117482805</c:v>
                </c:pt>
                <c:pt idx="3873">
                  <c:v>1.3243293282805</c:v>
                </c:pt>
                <c:pt idx="3874">
                  <c:v>1.3246239282805</c:v>
                </c:pt>
                <c:pt idx="3875">
                  <c:v>1.3248981682805</c:v>
                </c:pt>
                <c:pt idx="3876">
                  <c:v>1.3251310282805</c:v>
                </c:pt>
                <c:pt idx="3877">
                  <c:v>1.3251310282805</c:v>
                </c:pt>
                <c:pt idx="3878">
                  <c:v>1.3251310282805</c:v>
                </c:pt>
                <c:pt idx="3879">
                  <c:v>1.3251310282805</c:v>
                </c:pt>
                <c:pt idx="3880">
                  <c:v>1.3251310282805</c:v>
                </c:pt>
                <c:pt idx="3881">
                  <c:v>1.3251310282805</c:v>
                </c:pt>
                <c:pt idx="3882">
                  <c:v>1.3251310282805</c:v>
                </c:pt>
                <c:pt idx="3883">
                  <c:v>1.3251310282805</c:v>
                </c:pt>
                <c:pt idx="3884">
                  <c:v>1.3251310282805</c:v>
                </c:pt>
                <c:pt idx="3885">
                  <c:v>1.3251310282805</c:v>
                </c:pt>
                <c:pt idx="3886">
                  <c:v>1.3251310282805</c:v>
                </c:pt>
                <c:pt idx="3887">
                  <c:v>1.3251310282805</c:v>
                </c:pt>
                <c:pt idx="3888">
                  <c:v>1.3257254482805</c:v>
                </c:pt>
                <c:pt idx="3889">
                  <c:v>1.3263052882805</c:v>
                </c:pt>
                <c:pt idx="3890">
                  <c:v>1.3278042882805</c:v>
                </c:pt>
                <c:pt idx="3891">
                  <c:v>1.3290667882805</c:v>
                </c:pt>
                <c:pt idx="3892">
                  <c:v>1.3301308882805</c:v>
                </c:pt>
                <c:pt idx="3893">
                  <c:v>1.3302365682805</c:v>
                </c:pt>
                <c:pt idx="3894">
                  <c:v>1.3305617482805</c:v>
                </c:pt>
                <c:pt idx="3895">
                  <c:v>1.3309535382805</c:v>
                </c:pt>
                <c:pt idx="3896">
                  <c:v>1.3312571982805</c:v>
                </c:pt>
                <c:pt idx="3897">
                  <c:v>1.3314698382805</c:v>
                </c:pt>
                <c:pt idx="3898">
                  <c:v>1.3316075582805</c:v>
                </c:pt>
                <c:pt idx="3899">
                  <c:v>1.3316908572805</c:v>
                </c:pt>
                <c:pt idx="3900">
                  <c:v>1.3316978604805</c:v>
                </c:pt>
                <c:pt idx="3901">
                  <c:v>1.3316978604805</c:v>
                </c:pt>
                <c:pt idx="3902">
                  <c:v>1.3316978604805</c:v>
                </c:pt>
                <c:pt idx="3903">
                  <c:v>1.3316978604805</c:v>
                </c:pt>
                <c:pt idx="3904">
                  <c:v>1.3316978604805</c:v>
                </c:pt>
                <c:pt idx="3905">
                  <c:v>1.3316978604805</c:v>
                </c:pt>
                <c:pt idx="3906">
                  <c:v>1.3316978604805</c:v>
                </c:pt>
                <c:pt idx="3907">
                  <c:v>1.3316978604805</c:v>
                </c:pt>
                <c:pt idx="3908">
                  <c:v>1.3316978604805</c:v>
                </c:pt>
                <c:pt idx="3909">
                  <c:v>1.3316978604805</c:v>
                </c:pt>
                <c:pt idx="3910">
                  <c:v>1.3316978604805</c:v>
                </c:pt>
                <c:pt idx="3911">
                  <c:v>1.3316978604805</c:v>
                </c:pt>
                <c:pt idx="3912">
                  <c:v>1.3316978604805</c:v>
                </c:pt>
                <c:pt idx="3913">
                  <c:v>1.3316978604805</c:v>
                </c:pt>
                <c:pt idx="3914">
                  <c:v>1.3316978604805</c:v>
                </c:pt>
                <c:pt idx="3915">
                  <c:v>1.3316978604805</c:v>
                </c:pt>
                <c:pt idx="3916">
                  <c:v>1.3316978604805</c:v>
                </c:pt>
                <c:pt idx="3917">
                  <c:v>1.3316978604805</c:v>
                </c:pt>
                <c:pt idx="3918">
                  <c:v>1.3316978604805</c:v>
                </c:pt>
                <c:pt idx="3919">
                  <c:v>1.3316978604805</c:v>
                </c:pt>
                <c:pt idx="3920">
                  <c:v>1.3316978604805</c:v>
                </c:pt>
                <c:pt idx="3921">
                  <c:v>1.3316978604805</c:v>
                </c:pt>
                <c:pt idx="3922">
                  <c:v>1.3316978604805</c:v>
                </c:pt>
                <c:pt idx="3923">
                  <c:v>1.3316978604805</c:v>
                </c:pt>
                <c:pt idx="3924">
                  <c:v>1.3316978604805</c:v>
                </c:pt>
                <c:pt idx="3925">
                  <c:v>1.3316978604805</c:v>
                </c:pt>
                <c:pt idx="3926">
                  <c:v>1.3316978604805</c:v>
                </c:pt>
                <c:pt idx="3927">
                  <c:v>1.3316978604805</c:v>
                </c:pt>
                <c:pt idx="3928">
                  <c:v>1.3316978604805</c:v>
                </c:pt>
                <c:pt idx="3929">
                  <c:v>1.3316978604805</c:v>
                </c:pt>
                <c:pt idx="3930">
                  <c:v>1.3316978604805</c:v>
                </c:pt>
                <c:pt idx="3931">
                  <c:v>1.3316978604805</c:v>
                </c:pt>
                <c:pt idx="3932">
                  <c:v>1.3316978604805</c:v>
                </c:pt>
                <c:pt idx="3933">
                  <c:v>1.3316978604805</c:v>
                </c:pt>
                <c:pt idx="3934">
                  <c:v>1.3316978604805</c:v>
                </c:pt>
                <c:pt idx="3935">
                  <c:v>1.3316978604805</c:v>
                </c:pt>
                <c:pt idx="3936">
                  <c:v>1.3316978604805</c:v>
                </c:pt>
                <c:pt idx="3937">
                  <c:v>1.3316978604805</c:v>
                </c:pt>
                <c:pt idx="3938">
                  <c:v>1.3316978604805</c:v>
                </c:pt>
                <c:pt idx="3939">
                  <c:v>1.3316978604805</c:v>
                </c:pt>
                <c:pt idx="3940">
                  <c:v>1.3316978604805</c:v>
                </c:pt>
                <c:pt idx="3941">
                  <c:v>1.3316978604805</c:v>
                </c:pt>
                <c:pt idx="3942">
                  <c:v>1.3316978604805</c:v>
                </c:pt>
                <c:pt idx="3943">
                  <c:v>1.3316978604805</c:v>
                </c:pt>
                <c:pt idx="3944">
                  <c:v>1.3316978604805</c:v>
                </c:pt>
                <c:pt idx="3945">
                  <c:v>1.3316978604805</c:v>
                </c:pt>
                <c:pt idx="3946">
                  <c:v>1.3316978604805</c:v>
                </c:pt>
                <c:pt idx="3947">
                  <c:v>1.3316978604805</c:v>
                </c:pt>
                <c:pt idx="3948">
                  <c:v>1.3316978604805</c:v>
                </c:pt>
                <c:pt idx="3949">
                  <c:v>1.3316978604805</c:v>
                </c:pt>
                <c:pt idx="3950">
                  <c:v>1.3316978604805</c:v>
                </c:pt>
                <c:pt idx="3951">
                  <c:v>1.3316978604805</c:v>
                </c:pt>
                <c:pt idx="3952">
                  <c:v>1.3316978604805</c:v>
                </c:pt>
                <c:pt idx="3953">
                  <c:v>1.3316987682705</c:v>
                </c:pt>
                <c:pt idx="3954">
                  <c:v>1.3316998383705</c:v>
                </c:pt>
                <c:pt idx="3955">
                  <c:v>1.3317010648705</c:v>
                </c:pt>
                <c:pt idx="3956">
                  <c:v>1.3317022000705</c:v>
                </c:pt>
                <c:pt idx="3957">
                  <c:v>1.3317024031705</c:v>
                </c:pt>
                <c:pt idx="3958">
                  <c:v>1.3317024031705</c:v>
                </c:pt>
                <c:pt idx="3959">
                  <c:v>1.3317024031705</c:v>
                </c:pt>
                <c:pt idx="3960">
                  <c:v>1.3317024031705</c:v>
                </c:pt>
                <c:pt idx="3961">
                  <c:v>1.3317024031705</c:v>
                </c:pt>
                <c:pt idx="3962">
                  <c:v>1.3317024031705</c:v>
                </c:pt>
                <c:pt idx="3963">
                  <c:v>1.3317024031705</c:v>
                </c:pt>
                <c:pt idx="3964">
                  <c:v>1.3317024031705</c:v>
                </c:pt>
                <c:pt idx="3965">
                  <c:v>1.3317024031705</c:v>
                </c:pt>
                <c:pt idx="3966">
                  <c:v>1.3317024031705</c:v>
                </c:pt>
                <c:pt idx="3967">
                  <c:v>1.3317024031705</c:v>
                </c:pt>
                <c:pt idx="3968">
                  <c:v>1.3317024031705</c:v>
                </c:pt>
                <c:pt idx="3969">
                  <c:v>1.3317024031705</c:v>
                </c:pt>
                <c:pt idx="3970">
                  <c:v>1.3317024031705</c:v>
                </c:pt>
                <c:pt idx="3971">
                  <c:v>1.3317024031705</c:v>
                </c:pt>
                <c:pt idx="3972">
                  <c:v>1.3325309031705</c:v>
                </c:pt>
                <c:pt idx="3973">
                  <c:v>1.3339042031705</c:v>
                </c:pt>
                <c:pt idx="3974">
                  <c:v>1.3358741031705</c:v>
                </c:pt>
                <c:pt idx="3975">
                  <c:v>1.3378532031705</c:v>
                </c:pt>
                <c:pt idx="3976">
                  <c:v>1.3394040031705</c:v>
                </c:pt>
                <c:pt idx="3977">
                  <c:v>1.3405785031705</c:v>
                </c:pt>
                <c:pt idx="3978">
                  <c:v>1.3415333931705</c:v>
                </c:pt>
                <c:pt idx="3979">
                  <c:v>1.3422878031705</c:v>
                </c:pt>
                <c:pt idx="3980">
                  <c:v>1.3429174131705</c:v>
                </c:pt>
                <c:pt idx="3981">
                  <c:v>1.3434806931705</c:v>
                </c:pt>
                <c:pt idx="3982">
                  <c:v>1.3439668731705</c:v>
                </c:pt>
                <c:pt idx="3983">
                  <c:v>1.3444075131705</c:v>
                </c:pt>
                <c:pt idx="3984">
                  <c:v>1.3448337631705</c:v>
                </c:pt>
                <c:pt idx="3985">
                  <c:v>1.3452836031705</c:v>
                </c:pt>
                <c:pt idx="3986">
                  <c:v>1.3457058731705</c:v>
                </c:pt>
                <c:pt idx="3987">
                  <c:v>1.3460872331705</c:v>
                </c:pt>
                <c:pt idx="3988">
                  <c:v>1.3464279331705</c:v>
                </c:pt>
                <c:pt idx="3989">
                  <c:v>1.3467306731705</c:v>
                </c:pt>
                <c:pt idx="3990">
                  <c:v>1.3470031731705</c:v>
                </c:pt>
                <c:pt idx="3991">
                  <c:v>1.3472685531705</c:v>
                </c:pt>
                <c:pt idx="3992">
                  <c:v>1.3475531931705</c:v>
                </c:pt>
                <c:pt idx="3993">
                  <c:v>1.3478477731705</c:v>
                </c:pt>
                <c:pt idx="3994">
                  <c:v>1.3481625631705</c:v>
                </c:pt>
                <c:pt idx="3995">
                  <c:v>1.3485719131705</c:v>
                </c:pt>
                <c:pt idx="3996">
                  <c:v>1.3507601131705</c:v>
                </c:pt>
                <c:pt idx="3997">
                  <c:v>1.3541608131705</c:v>
                </c:pt>
                <c:pt idx="3998">
                  <c:v>1.3558769131705</c:v>
                </c:pt>
                <c:pt idx="3999">
                  <c:v>1.3570757131705</c:v>
                </c:pt>
                <c:pt idx="4000">
                  <c:v>1.3577161931705</c:v>
                </c:pt>
                <c:pt idx="4001">
                  <c:v>1.3582506031705</c:v>
                </c:pt>
                <c:pt idx="4002">
                  <c:v>1.3587135231705</c:v>
                </c:pt>
                <c:pt idx="4003">
                  <c:v>1.3591047131705</c:v>
                </c:pt>
                <c:pt idx="4004">
                  <c:v>1.3594594831705</c:v>
                </c:pt>
                <c:pt idx="4005">
                  <c:v>1.3597722431705</c:v>
                </c:pt>
                <c:pt idx="4006">
                  <c:v>1.3600526231705</c:v>
                </c:pt>
                <c:pt idx="4007">
                  <c:v>1.3603405431705</c:v>
                </c:pt>
                <c:pt idx="4008">
                  <c:v>1.3603405592735</c:v>
                </c:pt>
                <c:pt idx="4009">
                  <c:v>1.3624398592735</c:v>
                </c:pt>
                <c:pt idx="4010">
                  <c:v>1.3639947592735</c:v>
                </c:pt>
                <c:pt idx="4011">
                  <c:v>1.3647571292735</c:v>
                </c:pt>
                <c:pt idx="4012">
                  <c:v>1.3652266892735</c:v>
                </c:pt>
                <c:pt idx="4013">
                  <c:v>1.3655586692735</c:v>
                </c:pt>
                <c:pt idx="4014">
                  <c:v>1.3658383492735</c:v>
                </c:pt>
                <c:pt idx="4015">
                  <c:v>1.3661239592735</c:v>
                </c:pt>
                <c:pt idx="4016">
                  <c:v>1.3664382392735</c:v>
                </c:pt>
                <c:pt idx="4017">
                  <c:v>1.3667817592735</c:v>
                </c:pt>
                <c:pt idx="4018">
                  <c:v>1.3671590592735</c:v>
                </c:pt>
                <c:pt idx="4019">
                  <c:v>1.3675491492735</c:v>
                </c:pt>
                <c:pt idx="4020">
                  <c:v>1.3681118792735</c:v>
                </c:pt>
                <c:pt idx="4021">
                  <c:v>1.3682688992735</c:v>
                </c:pt>
                <c:pt idx="4022">
                  <c:v>1.3731275992735</c:v>
                </c:pt>
                <c:pt idx="4023">
                  <c:v>1.3757690992735</c:v>
                </c:pt>
                <c:pt idx="4024">
                  <c:v>1.3775283992735</c:v>
                </c:pt>
                <c:pt idx="4025">
                  <c:v>1.3784722592735</c:v>
                </c:pt>
                <c:pt idx="4026">
                  <c:v>1.3791032092735</c:v>
                </c:pt>
                <c:pt idx="4027">
                  <c:v>1.3796850292735</c:v>
                </c:pt>
                <c:pt idx="4028">
                  <c:v>1.3801885092735</c:v>
                </c:pt>
                <c:pt idx="4029">
                  <c:v>1.3805799492735</c:v>
                </c:pt>
                <c:pt idx="4030">
                  <c:v>1.3809292492735</c:v>
                </c:pt>
                <c:pt idx="4031">
                  <c:v>1.3812512992735</c:v>
                </c:pt>
                <c:pt idx="4032">
                  <c:v>1.3815646892735</c:v>
                </c:pt>
                <c:pt idx="4033">
                  <c:v>1.3818616092735</c:v>
                </c:pt>
                <c:pt idx="4034">
                  <c:v>1.3821270892735</c:v>
                </c:pt>
                <c:pt idx="4035">
                  <c:v>1.3823643992735</c:v>
                </c:pt>
                <c:pt idx="4036">
                  <c:v>1.3825764092735</c:v>
                </c:pt>
                <c:pt idx="4037">
                  <c:v>1.3827762492735</c:v>
                </c:pt>
                <c:pt idx="4038">
                  <c:v>1.3828487162735</c:v>
                </c:pt>
                <c:pt idx="4039">
                  <c:v>1.3829156432735</c:v>
                </c:pt>
                <c:pt idx="4040">
                  <c:v>1.3829156432735</c:v>
                </c:pt>
                <c:pt idx="4041">
                  <c:v>1.3829156432735</c:v>
                </c:pt>
                <c:pt idx="4042">
                  <c:v>1.3829156432735</c:v>
                </c:pt>
                <c:pt idx="4043">
                  <c:v>1.3829156432735</c:v>
                </c:pt>
                <c:pt idx="4044">
                  <c:v>1.3829156432735</c:v>
                </c:pt>
                <c:pt idx="4045">
                  <c:v>1.3829156432735</c:v>
                </c:pt>
                <c:pt idx="4046">
                  <c:v>1.3829156432735</c:v>
                </c:pt>
                <c:pt idx="4047">
                  <c:v>1.3829156432735</c:v>
                </c:pt>
                <c:pt idx="4048">
                  <c:v>1.3829156432735</c:v>
                </c:pt>
                <c:pt idx="4049">
                  <c:v>1.3829156432735</c:v>
                </c:pt>
                <c:pt idx="4050">
                  <c:v>1.3829156432735</c:v>
                </c:pt>
                <c:pt idx="4051">
                  <c:v>1.3829156432735</c:v>
                </c:pt>
                <c:pt idx="4052">
                  <c:v>1.3829156432735</c:v>
                </c:pt>
                <c:pt idx="4053">
                  <c:v>1.3829156432735</c:v>
                </c:pt>
                <c:pt idx="4054">
                  <c:v>1.3829157790935</c:v>
                </c:pt>
                <c:pt idx="4055">
                  <c:v>1.3832426690935</c:v>
                </c:pt>
                <c:pt idx="4056">
                  <c:v>1.3842646690935</c:v>
                </c:pt>
                <c:pt idx="4057">
                  <c:v>1.3850893890935</c:v>
                </c:pt>
                <c:pt idx="4058">
                  <c:v>1.3857566290935</c:v>
                </c:pt>
                <c:pt idx="4059">
                  <c:v>1.3862610690935</c:v>
                </c:pt>
                <c:pt idx="4060">
                  <c:v>1.3866225590935</c:v>
                </c:pt>
                <c:pt idx="4061">
                  <c:v>1.3869168390935</c:v>
                </c:pt>
                <c:pt idx="4062">
                  <c:v>1.3872420190935</c:v>
                </c:pt>
                <c:pt idx="4063">
                  <c:v>1.3875877790935</c:v>
                </c:pt>
                <c:pt idx="4064">
                  <c:v>1.3879449690935</c:v>
                </c:pt>
                <c:pt idx="4065">
                  <c:v>1.3882839290935</c:v>
                </c:pt>
                <c:pt idx="4066">
                  <c:v>1.3886168190935</c:v>
                </c:pt>
                <c:pt idx="4067">
                  <c:v>1.3889301890935</c:v>
                </c:pt>
                <c:pt idx="4068">
                  <c:v>1.3891738790935</c:v>
                </c:pt>
                <c:pt idx="4069">
                  <c:v>1.3891738790935</c:v>
                </c:pt>
                <c:pt idx="4070">
                  <c:v>1.3891738790935</c:v>
                </c:pt>
                <c:pt idx="4071">
                  <c:v>1.3891738790935</c:v>
                </c:pt>
                <c:pt idx="4072">
                  <c:v>1.3891738790935</c:v>
                </c:pt>
                <c:pt idx="4073">
                  <c:v>1.3891738790935</c:v>
                </c:pt>
                <c:pt idx="4074">
                  <c:v>1.3891738790935</c:v>
                </c:pt>
                <c:pt idx="4075">
                  <c:v>1.3891738790935</c:v>
                </c:pt>
                <c:pt idx="4076">
                  <c:v>1.3891738790935</c:v>
                </c:pt>
                <c:pt idx="4077">
                  <c:v>1.3891738790935</c:v>
                </c:pt>
                <c:pt idx="4078">
                  <c:v>1.3891738790935</c:v>
                </c:pt>
                <c:pt idx="4079">
                  <c:v>1.3891738790935</c:v>
                </c:pt>
                <c:pt idx="4080">
                  <c:v>1.3891738790935</c:v>
                </c:pt>
                <c:pt idx="4081">
                  <c:v>1.3891738790935</c:v>
                </c:pt>
                <c:pt idx="4082">
                  <c:v>1.3891738790935</c:v>
                </c:pt>
                <c:pt idx="4083">
                  <c:v>1.3891738790935</c:v>
                </c:pt>
                <c:pt idx="4084">
                  <c:v>1.3891738790935</c:v>
                </c:pt>
                <c:pt idx="4085">
                  <c:v>1.3891738790935</c:v>
                </c:pt>
                <c:pt idx="4086">
                  <c:v>1.3891738790935</c:v>
                </c:pt>
                <c:pt idx="4087">
                  <c:v>1.3891738790935</c:v>
                </c:pt>
                <c:pt idx="4088">
                  <c:v>1.3891738790935</c:v>
                </c:pt>
                <c:pt idx="4089">
                  <c:v>1.3891738790935</c:v>
                </c:pt>
                <c:pt idx="4090">
                  <c:v>1.3891738790935</c:v>
                </c:pt>
                <c:pt idx="4091">
                  <c:v>1.3891738790935</c:v>
                </c:pt>
                <c:pt idx="4092">
                  <c:v>1.3891738790935</c:v>
                </c:pt>
                <c:pt idx="4093">
                  <c:v>1.3891738790935</c:v>
                </c:pt>
                <c:pt idx="4094">
                  <c:v>1.3891738790935</c:v>
                </c:pt>
                <c:pt idx="4095">
                  <c:v>1.3891738790935</c:v>
                </c:pt>
                <c:pt idx="4096">
                  <c:v>1.3891738790935</c:v>
                </c:pt>
                <c:pt idx="4097">
                  <c:v>1.3891738790935</c:v>
                </c:pt>
                <c:pt idx="4098">
                  <c:v>1.3891738790935</c:v>
                </c:pt>
                <c:pt idx="4099">
                  <c:v>1.3891738790935</c:v>
                </c:pt>
                <c:pt idx="4100">
                  <c:v>1.3891738790935</c:v>
                </c:pt>
                <c:pt idx="4101">
                  <c:v>1.3891738790935</c:v>
                </c:pt>
                <c:pt idx="4102">
                  <c:v>1.3891738790935</c:v>
                </c:pt>
                <c:pt idx="4103">
                  <c:v>1.3891738790935</c:v>
                </c:pt>
                <c:pt idx="4104">
                  <c:v>1.3891738790935</c:v>
                </c:pt>
                <c:pt idx="4105">
                  <c:v>1.3891738790935</c:v>
                </c:pt>
                <c:pt idx="4106">
                  <c:v>1.3891738790935</c:v>
                </c:pt>
                <c:pt idx="4107">
                  <c:v>1.3891738790935</c:v>
                </c:pt>
                <c:pt idx="4108">
                  <c:v>1.3891738790935</c:v>
                </c:pt>
                <c:pt idx="4109">
                  <c:v>1.3891738790935</c:v>
                </c:pt>
                <c:pt idx="4110">
                  <c:v>1.3891738790935</c:v>
                </c:pt>
                <c:pt idx="4111">
                  <c:v>1.3891738790935</c:v>
                </c:pt>
                <c:pt idx="4112">
                  <c:v>1.3891738790935</c:v>
                </c:pt>
                <c:pt idx="4113">
                  <c:v>1.3891738790935</c:v>
                </c:pt>
                <c:pt idx="4114">
                  <c:v>1.3891738790935</c:v>
                </c:pt>
                <c:pt idx="4115">
                  <c:v>1.3891738790935</c:v>
                </c:pt>
                <c:pt idx="4116">
                  <c:v>1.3891738790935</c:v>
                </c:pt>
                <c:pt idx="4117">
                  <c:v>1.3891738790935</c:v>
                </c:pt>
                <c:pt idx="4118">
                  <c:v>1.3891738790935</c:v>
                </c:pt>
                <c:pt idx="4119">
                  <c:v>1.3891738790935</c:v>
                </c:pt>
                <c:pt idx="4120">
                  <c:v>1.3891738790935</c:v>
                </c:pt>
                <c:pt idx="4121">
                  <c:v>1.3891738790935</c:v>
                </c:pt>
                <c:pt idx="4122">
                  <c:v>1.3891738790935</c:v>
                </c:pt>
                <c:pt idx="4123">
                  <c:v>1.3891738790935</c:v>
                </c:pt>
                <c:pt idx="4124">
                  <c:v>1.3891738790935</c:v>
                </c:pt>
                <c:pt idx="4125">
                  <c:v>1.3891738790935</c:v>
                </c:pt>
                <c:pt idx="4126">
                  <c:v>1.3891738790935</c:v>
                </c:pt>
                <c:pt idx="4127">
                  <c:v>1.3891738790935</c:v>
                </c:pt>
                <c:pt idx="4128">
                  <c:v>1.3891738790935</c:v>
                </c:pt>
                <c:pt idx="4129">
                  <c:v>1.3891738790935</c:v>
                </c:pt>
                <c:pt idx="4130">
                  <c:v>1.3891738790935</c:v>
                </c:pt>
                <c:pt idx="4131">
                  <c:v>1.3891738790935</c:v>
                </c:pt>
                <c:pt idx="4132">
                  <c:v>1.3891738790935</c:v>
                </c:pt>
                <c:pt idx="4133">
                  <c:v>1.3891738790935</c:v>
                </c:pt>
                <c:pt idx="4134">
                  <c:v>1.3891738790935</c:v>
                </c:pt>
                <c:pt idx="4135">
                  <c:v>1.3891738790935</c:v>
                </c:pt>
                <c:pt idx="4136">
                  <c:v>1.3891738790935</c:v>
                </c:pt>
                <c:pt idx="4137">
                  <c:v>1.3891738790935</c:v>
                </c:pt>
                <c:pt idx="4138">
                  <c:v>1.3891740784935</c:v>
                </c:pt>
                <c:pt idx="4139">
                  <c:v>1.3891749380435</c:v>
                </c:pt>
                <c:pt idx="4140">
                  <c:v>1.3891755941735</c:v>
                </c:pt>
                <c:pt idx="4141">
                  <c:v>1.3891758646735</c:v>
                </c:pt>
                <c:pt idx="4142">
                  <c:v>1.3891758731864</c:v>
                </c:pt>
                <c:pt idx="4143">
                  <c:v>1.3891758731864</c:v>
                </c:pt>
                <c:pt idx="4144">
                  <c:v>1.3891758731864</c:v>
                </c:pt>
                <c:pt idx="4145">
                  <c:v>1.3891758731864</c:v>
                </c:pt>
                <c:pt idx="4146">
                  <c:v>1.3891758731864</c:v>
                </c:pt>
                <c:pt idx="4147">
                  <c:v>1.3891758731864</c:v>
                </c:pt>
                <c:pt idx="4148">
                  <c:v>1.3891758731864</c:v>
                </c:pt>
                <c:pt idx="4149">
                  <c:v>1.3891758731864</c:v>
                </c:pt>
                <c:pt idx="4150">
                  <c:v>1.3891758731864</c:v>
                </c:pt>
                <c:pt idx="4151">
                  <c:v>1.3891758731864</c:v>
                </c:pt>
                <c:pt idx="4152">
                  <c:v>1.3891758731864</c:v>
                </c:pt>
                <c:pt idx="4153">
                  <c:v>1.3891758731864</c:v>
                </c:pt>
                <c:pt idx="4154">
                  <c:v>1.3891758731864</c:v>
                </c:pt>
                <c:pt idx="4155">
                  <c:v>1.3892457171864</c:v>
                </c:pt>
                <c:pt idx="4156">
                  <c:v>1.3935047171864</c:v>
                </c:pt>
                <c:pt idx="4157">
                  <c:v>1.3960670171864</c:v>
                </c:pt>
                <c:pt idx="4158">
                  <c:v>1.3972045171864</c:v>
                </c:pt>
                <c:pt idx="4159">
                  <c:v>1.3979736471864</c:v>
                </c:pt>
                <c:pt idx="4160">
                  <c:v>1.3988117271864</c:v>
                </c:pt>
                <c:pt idx="4161">
                  <c:v>1.3994976471864</c:v>
                </c:pt>
                <c:pt idx="4162">
                  <c:v>1.4000673571864</c:v>
                </c:pt>
                <c:pt idx="4163">
                  <c:v>1.4006246471864</c:v>
                </c:pt>
                <c:pt idx="4164">
                  <c:v>1.4011684271864</c:v>
                </c:pt>
                <c:pt idx="4165">
                  <c:v>1.4017064471864</c:v>
                </c:pt>
                <c:pt idx="4166">
                  <c:v>1.4021961271864</c:v>
                </c:pt>
                <c:pt idx="4167">
                  <c:v>1.4025892771864</c:v>
                </c:pt>
                <c:pt idx="4168">
                  <c:v>1.4029057371864</c:v>
                </c:pt>
                <c:pt idx="4169">
                  <c:v>1.4031751571864</c:v>
                </c:pt>
                <c:pt idx="4170">
                  <c:v>1.4034018271864</c:v>
                </c:pt>
                <c:pt idx="4171">
                  <c:v>1.4035970171864</c:v>
                </c:pt>
                <c:pt idx="4172">
                  <c:v>1.4037676371864</c:v>
                </c:pt>
                <c:pt idx="4173">
                  <c:v>1.4038232101864</c:v>
                </c:pt>
                <c:pt idx="4174">
                  <c:v>1.4038232101864</c:v>
                </c:pt>
                <c:pt idx="4175">
                  <c:v>1.4038232101864</c:v>
                </c:pt>
                <c:pt idx="4176">
                  <c:v>1.4038232101864</c:v>
                </c:pt>
                <c:pt idx="4177">
                  <c:v>1.4038232101864</c:v>
                </c:pt>
                <c:pt idx="4178">
                  <c:v>1.4038232101864</c:v>
                </c:pt>
                <c:pt idx="4179">
                  <c:v>1.4041482901864</c:v>
                </c:pt>
                <c:pt idx="4180">
                  <c:v>1.4043173401864</c:v>
                </c:pt>
                <c:pt idx="4181">
                  <c:v>1.4056187401864</c:v>
                </c:pt>
                <c:pt idx="4182">
                  <c:v>1.4056679101864</c:v>
                </c:pt>
                <c:pt idx="4183">
                  <c:v>1.4058863401864</c:v>
                </c:pt>
                <c:pt idx="4184">
                  <c:v>1.4060852501864</c:v>
                </c:pt>
                <c:pt idx="4185">
                  <c:v>1.4062092301864</c:v>
                </c:pt>
                <c:pt idx="4186">
                  <c:v>1.4062948381864</c:v>
                </c:pt>
                <c:pt idx="4187">
                  <c:v>1.4063071551864</c:v>
                </c:pt>
                <c:pt idx="4188">
                  <c:v>1.4063275971864</c:v>
                </c:pt>
                <c:pt idx="4189">
                  <c:v>1.4074969971864</c:v>
                </c:pt>
                <c:pt idx="4190">
                  <c:v>1.4125737971864</c:v>
                </c:pt>
                <c:pt idx="4191">
                  <c:v>1.4146683971864</c:v>
                </c:pt>
                <c:pt idx="4192">
                  <c:v>1.4154795271864</c:v>
                </c:pt>
                <c:pt idx="4193">
                  <c:v>1.4161954871864</c:v>
                </c:pt>
                <c:pt idx="4194">
                  <c:v>1.4169005571864</c:v>
                </c:pt>
                <c:pt idx="4195">
                  <c:v>1.4175424071864</c:v>
                </c:pt>
                <c:pt idx="4196">
                  <c:v>1.4180933771864</c:v>
                </c:pt>
                <c:pt idx="4197">
                  <c:v>1.4185791471864</c:v>
                </c:pt>
                <c:pt idx="4198">
                  <c:v>1.4190412971864</c:v>
                </c:pt>
                <c:pt idx="4199">
                  <c:v>1.4195300671864</c:v>
                </c:pt>
                <c:pt idx="4200">
                  <c:v>1.4200208271864</c:v>
                </c:pt>
                <c:pt idx="4201">
                  <c:v>1.4204576071864</c:v>
                </c:pt>
                <c:pt idx="4202">
                  <c:v>1.4208578271864</c:v>
                </c:pt>
                <c:pt idx="4203">
                  <c:v>1.4212172371864</c:v>
                </c:pt>
                <c:pt idx="4204">
                  <c:v>1.4215384971864</c:v>
                </c:pt>
                <c:pt idx="4205">
                  <c:v>1.4218234871864</c:v>
                </c:pt>
                <c:pt idx="4206">
                  <c:v>1.4221058771864</c:v>
                </c:pt>
                <c:pt idx="4207">
                  <c:v>1.4224170971864</c:v>
                </c:pt>
                <c:pt idx="4208">
                  <c:v>1.4227695471864</c:v>
                </c:pt>
                <c:pt idx="4209">
                  <c:v>1.4231722071864</c:v>
                </c:pt>
                <c:pt idx="4210">
                  <c:v>1.4238823471864</c:v>
                </c:pt>
                <c:pt idx="4211">
                  <c:v>1.4254448471864</c:v>
                </c:pt>
                <c:pt idx="4212">
                  <c:v>1.4296320471864</c:v>
                </c:pt>
                <c:pt idx="4213">
                  <c:v>1.4328545471864</c:v>
                </c:pt>
                <c:pt idx="4214">
                  <c:v>1.4349949471864</c:v>
                </c:pt>
                <c:pt idx="4215">
                  <c:v>1.4362737471864</c:v>
                </c:pt>
                <c:pt idx="4216">
                  <c:v>1.4369310771864</c:v>
                </c:pt>
                <c:pt idx="4217">
                  <c:v>1.4376318771864</c:v>
                </c:pt>
                <c:pt idx="4218">
                  <c:v>1.4383026071864</c:v>
                </c:pt>
                <c:pt idx="4219">
                  <c:v>1.4388073371864</c:v>
                </c:pt>
                <c:pt idx="4220">
                  <c:v>1.4392059071864</c:v>
                </c:pt>
                <c:pt idx="4221">
                  <c:v>1.4395469671864</c:v>
                </c:pt>
                <c:pt idx="4222">
                  <c:v>1.4398419471864</c:v>
                </c:pt>
                <c:pt idx="4223">
                  <c:v>1.4400921171864</c:v>
                </c:pt>
                <c:pt idx="4224">
                  <c:v>1.4403081071864</c:v>
                </c:pt>
                <c:pt idx="4225">
                  <c:v>1.4403081071864</c:v>
                </c:pt>
                <c:pt idx="4226">
                  <c:v>1.4403081071864</c:v>
                </c:pt>
                <c:pt idx="4227">
                  <c:v>1.4403081071864</c:v>
                </c:pt>
                <c:pt idx="4228">
                  <c:v>1.4403081071864</c:v>
                </c:pt>
                <c:pt idx="4229">
                  <c:v>1.4403081071864</c:v>
                </c:pt>
                <c:pt idx="4230">
                  <c:v>1.4403081071864</c:v>
                </c:pt>
                <c:pt idx="4231">
                  <c:v>1.4403081071864</c:v>
                </c:pt>
                <c:pt idx="4232">
                  <c:v>1.4403081071864</c:v>
                </c:pt>
                <c:pt idx="4233">
                  <c:v>1.4403081071864</c:v>
                </c:pt>
                <c:pt idx="4234">
                  <c:v>1.4403081071864</c:v>
                </c:pt>
                <c:pt idx="4235">
                  <c:v>1.4403081071864</c:v>
                </c:pt>
                <c:pt idx="4236">
                  <c:v>1.4403081071864</c:v>
                </c:pt>
                <c:pt idx="4237">
                  <c:v>1.4403081071864</c:v>
                </c:pt>
                <c:pt idx="4238">
                  <c:v>1.4403081071864</c:v>
                </c:pt>
                <c:pt idx="4239">
                  <c:v>1.4403081071864</c:v>
                </c:pt>
                <c:pt idx="4240">
                  <c:v>1.4403081071864</c:v>
                </c:pt>
                <c:pt idx="4241">
                  <c:v>1.4403081071864</c:v>
                </c:pt>
                <c:pt idx="4242">
                  <c:v>1.4403081071864</c:v>
                </c:pt>
                <c:pt idx="4243">
                  <c:v>1.4403081071864</c:v>
                </c:pt>
                <c:pt idx="4244">
                  <c:v>1.4403081071864</c:v>
                </c:pt>
                <c:pt idx="4245">
                  <c:v>1.4403081071864</c:v>
                </c:pt>
                <c:pt idx="4246">
                  <c:v>1.4403081071864</c:v>
                </c:pt>
                <c:pt idx="4247">
                  <c:v>1.4403081071864</c:v>
                </c:pt>
                <c:pt idx="4248">
                  <c:v>1.4403081071864</c:v>
                </c:pt>
                <c:pt idx="4249">
                  <c:v>1.4403081071864</c:v>
                </c:pt>
                <c:pt idx="4250">
                  <c:v>1.4403081071864</c:v>
                </c:pt>
                <c:pt idx="4251">
                  <c:v>1.4403081071864</c:v>
                </c:pt>
                <c:pt idx="4252">
                  <c:v>1.4403081071864</c:v>
                </c:pt>
                <c:pt idx="4253">
                  <c:v>1.4403081071864</c:v>
                </c:pt>
                <c:pt idx="4254">
                  <c:v>1.4403095676864</c:v>
                </c:pt>
                <c:pt idx="4255">
                  <c:v>1.4403107930864</c:v>
                </c:pt>
                <c:pt idx="4256">
                  <c:v>1.4403110174064</c:v>
                </c:pt>
                <c:pt idx="4257">
                  <c:v>1.4403110174064</c:v>
                </c:pt>
                <c:pt idx="4258">
                  <c:v>1.4403110174064</c:v>
                </c:pt>
                <c:pt idx="4259">
                  <c:v>1.4403110174064</c:v>
                </c:pt>
                <c:pt idx="4260">
                  <c:v>1.4403110174064</c:v>
                </c:pt>
                <c:pt idx="4261">
                  <c:v>1.4403110174064</c:v>
                </c:pt>
                <c:pt idx="4262">
                  <c:v>1.4403110174064</c:v>
                </c:pt>
                <c:pt idx="4263">
                  <c:v>1.4403110174064</c:v>
                </c:pt>
                <c:pt idx="4264">
                  <c:v>1.4403110174064</c:v>
                </c:pt>
                <c:pt idx="4265">
                  <c:v>1.4403110174064</c:v>
                </c:pt>
                <c:pt idx="4266">
                  <c:v>1.4403110174064</c:v>
                </c:pt>
                <c:pt idx="4267">
                  <c:v>1.4403110174064</c:v>
                </c:pt>
                <c:pt idx="4268">
                  <c:v>1.4403110174064</c:v>
                </c:pt>
                <c:pt idx="4269">
                  <c:v>1.4403110174064</c:v>
                </c:pt>
                <c:pt idx="4270">
                  <c:v>1.4403110174064</c:v>
                </c:pt>
                <c:pt idx="4271">
                  <c:v>1.4403110174064</c:v>
                </c:pt>
                <c:pt idx="4272">
                  <c:v>1.4403110174064</c:v>
                </c:pt>
                <c:pt idx="4273">
                  <c:v>1.4403110174064</c:v>
                </c:pt>
                <c:pt idx="4274">
                  <c:v>1.4441613174064</c:v>
                </c:pt>
                <c:pt idx="4275">
                  <c:v>1.4484871174064</c:v>
                </c:pt>
                <c:pt idx="4276">
                  <c:v>1.4511783174064</c:v>
                </c:pt>
                <c:pt idx="4277">
                  <c:v>1.4527244174064</c:v>
                </c:pt>
                <c:pt idx="4278">
                  <c:v>1.4539266174064</c:v>
                </c:pt>
                <c:pt idx="4279">
                  <c:v>1.4549394174064</c:v>
                </c:pt>
                <c:pt idx="4280">
                  <c:v>1.4558602074064</c:v>
                </c:pt>
                <c:pt idx="4281">
                  <c:v>1.4565826674064</c:v>
                </c:pt>
                <c:pt idx="4282">
                  <c:v>1.4571004974064</c:v>
                </c:pt>
                <c:pt idx="4283">
                  <c:v>1.4575820374064</c:v>
                </c:pt>
                <c:pt idx="4284">
                  <c:v>1.4579488474064</c:v>
                </c:pt>
                <c:pt idx="4285">
                  <c:v>1.4582499274064</c:v>
                </c:pt>
                <c:pt idx="4286">
                  <c:v>1.4585249474064</c:v>
                </c:pt>
                <c:pt idx="4287">
                  <c:v>1.4585249474064</c:v>
                </c:pt>
                <c:pt idx="4288">
                  <c:v>1.4585249474064</c:v>
                </c:pt>
                <c:pt idx="4289">
                  <c:v>1.4585249474064</c:v>
                </c:pt>
                <c:pt idx="4290">
                  <c:v>1.4585249474064</c:v>
                </c:pt>
                <c:pt idx="4291">
                  <c:v>1.4585249474064</c:v>
                </c:pt>
                <c:pt idx="4292">
                  <c:v>1.4585249474064</c:v>
                </c:pt>
                <c:pt idx="4293">
                  <c:v>1.4585249474064</c:v>
                </c:pt>
                <c:pt idx="4294">
                  <c:v>1.4585249474064</c:v>
                </c:pt>
                <c:pt idx="4295">
                  <c:v>1.4585249474064</c:v>
                </c:pt>
                <c:pt idx="4296">
                  <c:v>1.4585249474064</c:v>
                </c:pt>
                <c:pt idx="4297">
                  <c:v>1.4585249474064</c:v>
                </c:pt>
                <c:pt idx="4298">
                  <c:v>1.4585249474064</c:v>
                </c:pt>
                <c:pt idx="4299">
                  <c:v>1.4585249474064</c:v>
                </c:pt>
                <c:pt idx="4300">
                  <c:v>1.4585249474064</c:v>
                </c:pt>
                <c:pt idx="4301">
                  <c:v>1.4585265112064</c:v>
                </c:pt>
                <c:pt idx="4302">
                  <c:v>1.4594467312064</c:v>
                </c:pt>
                <c:pt idx="4303">
                  <c:v>1.4595328382064</c:v>
                </c:pt>
                <c:pt idx="4304">
                  <c:v>1.4606182382064</c:v>
                </c:pt>
                <c:pt idx="4305">
                  <c:v>1.4612786082064</c:v>
                </c:pt>
                <c:pt idx="4306">
                  <c:v>1.4619017182064</c:v>
                </c:pt>
                <c:pt idx="4307">
                  <c:v>1.4623761682064</c:v>
                </c:pt>
                <c:pt idx="4308">
                  <c:v>1.4627538282064</c:v>
                </c:pt>
                <c:pt idx="4309">
                  <c:v>1.4631005382064</c:v>
                </c:pt>
                <c:pt idx="4310">
                  <c:v>1.4634064982064</c:v>
                </c:pt>
                <c:pt idx="4311">
                  <c:v>1.4636663982064</c:v>
                </c:pt>
                <c:pt idx="4312">
                  <c:v>1.4636663982064</c:v>
                </c:pt>
                <c:pt idx="4313">
                  <c:v>1.4636663982064</c:v>
                </c:pt>
                <c:pt idx="4314">
                  <c:v>1.4636663982064</c:v>
                </c:pt>
                <c:pt idx="4315">
                  <c:v>1.4636663982064</c:v>
                </c:pt>
                <c:pt idx="4316">
                  <c:v>1.4636663982064</c:v>
                </c:pt>
                <c:pt idx="4317">
                  <c:v>1.4636663982064</c:v>
                </c:pt>
                <c:pt idx="4318">
                  <c:v>1.4636663982064</c:v>
                </c:pt>
                <c:pt idx="4319">
                  <c:v>1.4636663982064</c:v>
                </c:pt>
                <c:pt idx="4320">
                  <c:v>1.4636663982064</c:v>
                </c:pt>
                <c:pt idx="4321">
                  <c:v>1.4636663982064</c:v>
                </c:pt>
                <c:pt idx="4322">
                  <c:v>1.4636663982064</c:v>
                </c:pt>
                <c:pt idx="4323">
                  <c:v>1.4636663982064</c:v>
                </c:pt>
                <c:pt idx="4324">
                  <c:v>1.4637424412064</c:v>
                </c:pt>
                <c:pt idx="4325">
                  <c:v>1.4642306012064</c:v>
                </c:pt>
                <c:pt idx="4326">
                  <c:v>1.4645086212064</c:v>
                </c:pt>
                <c:pt idx="4327">
                  <c:v>1.4645920722064</c:v>
                </c:pt>
                <c:pt idx="4328">
                  <c:v>1.4647784322064</c:v>
                </c:pt>
                <c:pt idx="4329">
                  <c:v>1.4651260822064</c:v>
                </c:pt>
                <c:pt idx="4330">
                  <c:v>1.4653445522064</c:v>
                </c:pt>
                <c:pt idx="4331">
                  <c:v>1.4655016822064</c:v>
                </c:pt>
                <c:pt idx="4332">
                  <c:v>1.4655229452064</c:v>
                </c:pt>
                <c:pt idx="4333">
                  <c:v>1.4655271889064</c:v>
                </c:pt>
                <c:pt idx="4334">
                  <c:v>1.4655271889064</c:v>
                </c:pt>
                <c:pt idx="4335">
                  <c:v>1.4655271889064</c:v>
                </c:pt>
                <c:pt idx="4336">
                  <c:v>1.4655271889064</c:v>
                </c:pt>
                <c:pt idx="4337">
                  <c:v>1.4655271889064</c:v>
                </c:pt>
                <c:pt idx="4338">
                  <c:v>1.4655271889064</c:v>
                </c:pt>
                <c:pt idx="4339">
                  <c:v>1.4655271889064</c:v>
                </c:pt>
                <c:pt idx="4340">
                  <c:v>1.4655271889064</c:v>
                </c:pt>
                <c:pt idx="4341">
                  <c:v>1.4655271889064</c:v>
                </c:pt>
                <c:pt idx="4342">
                  <c:v>1.4655271889064</c:v>
                </c:pt>
                <c:pt idx="4343">
                  <c:v>1.4655271889064</c:v>
                </c:pt>
                <c:pt idx="4344">
                  <c:v>1.4655271889064</c:v>
                </c:pt>
                <c:pt idx="4345">
                  <c:v>1.4655271889064</c:v>
                </c:pt>
                <c:pt idx="4346">
                  <c:v>1.4655271889064</c:v>
                </c:pt>
                <c:pt idx="4347">
                  <c:v>1.4656585989064</c:v>
                </c:pt>
                <c:pt idx="4348">
                  <c:v>1.4662140789064</c:v>
                </c:pt>
                <c:pt idx="4349">
                  <c:v>1.4666737689064</c:v>
                </c:pt>
                <c:pt idx="4350">
                  <c:v>1.4670390489064</c:v>
                </c:pt>
                <c:pt idx="4351">
                  <c:v>1.4672663889064</c:v>
                </c:pt>
                <c:pt idx="4352">
                  <c:v>1.4673808189064</c:v>
                </c:pt>
                <c:pt idx="4353">
                  <c:v>1.4673869067064</c:v>
                </c:pt>
                <c:pt idx="4354">
                  <c:v>1.4673937410064</c:v>
                </c:pt>
                <c:pt idx="4355">
                  <c:v>1.4673937410064</c:v>
                </c:pt>
                <c:pt idx="4356">
                  <c:v>1.4673937410064</c:v>
                </c:pt>
                <c:pt idx="4357">
                  <c:v>1.4673937410064</c:v>
                </c:pt>
                <c:pt idx="4358">
                  <c:v>1.4673937410064</c:v>
                </c:pt>
                <c:pt idx="4359">
                  <c:v>1.4673937410064</c:v>
                </c:pt>
                <c:pt idx="4360">
                  <c:v>1.4673937410064</c:v>
                </c:pt>
                <c:pt idx="4361">
                  <c:v>1.4674465830064</c:v>
                </c:pt>
                <c:pt idx="4362">
                  <c:v>1.4690481830064</c:v>
                </c:pt>
                <c:pt idx="4363">
                  <c:v>1.4697292330064</c:v>
                </c:pt>
                <c:pt idx="4364">
                  <c:v>1.4713095330064</c:v>
                </c:pt>
                <c:pt idx="4365">
                  <c:v>1.4726470330064</c:v>
                </c:pt>
                <c:pt idx="4366">
                  <c:v>1.4737313330064</c:v>
                </c:pt>
                <c:pt idx="4367">
                  <c:v>1.4747751330064</c:v>
                </c:pt>
                <c:pt idx="4368">
                  <c:v>1.4750424130064</c:v>
                </c:pt>
                <c:pt idx="4369">
                  <c:v>1.4753256830064</c:v>
                </c:pt>
                <c:pt idx="4370">
                  <c:v>1.4755017930064</c:v>
                </c:pt>
                <c:pt idx="4371">
                  <c:v>1.4755912720064</c:v>
                </c:pt>
                <c:pt idx="4372">
                  <c:v>1.4755952637064</c:v>
                </c:pt>
                <c:pt idx="4373">
                  <c:v>1.4756000561064</c:v>
                </c:pt>
                <c:pt idx="4374">
                  <c:v>1.4756000561064</c:v>
                </c:pt>
                <c:pt idx="4375">
                  <c:v>1.4756000561064</c:v>
                </c:pt>
                <c:pt idx="4376">
                  <c:v>1.4756000561064</c:v>
                </c:pt>
                <c:pt idx="4377">
                  <c:v>1.4756000561064</c:v>
                </c:pt>
                <c:pt idx="4378">
                  <c:v>1.4756000561064</c:v>
                </c:pt>
                <c:pt idx="4379">
                  <c:v>1.4756000561064</c:v>
                </c:pt>
                <c:pt idx="4380">
                  <c:v>1.4756000561064</c:v>
                </c:pt>
                <c:pt idx="4381">
                  <c:v>1.4756000561064</c:v>
                </c:pt>
                <c:pt idx="4382">
                  <c:v>1.4756000561064</c:v>
                </c:pt>
                <c:pt idx="4383">
                  <c:v>1.4756000561064</c:v>
                </c:pt>
                <c:pt idx="4384">
                  <c:v>1.4756001597764</c:v>
                </c:pt>
                <c:pt idx="4385">
                  <c:v>1.4756007541364</c:v>
                </c:pt>
                <c:pt idx="4386">
                  <c:v>1.4756012837364</c:v>
                </c:pt>
                <c:pt idx="4387">
                  <c:v>1.4758504937364</c:v>
                </c:pt>
                <c:pt idx="4388">
                  <c:v>1.4762821537364</c:v>
                </c:pt>
                <c:pt idx="4389">
                  <c:v>1.4766932137364</c:v>
                </c:pt>
                <c:pt idx="4390">
                  <c:v>1.4770936837364</c:v>
                </c:pt>
                <c:pt idx="4391">
                  <c:v>1.4774417237364</c:v>
                </c:pt>
                <c:pt idx="4392">
                  <c:v>1.4776484737364</c:v>
                </c:pt>
                <c:pt idx="4393">
                  <c:v>1.4777822337364</c:v>
                </c:pt>
                <c:pt idx="4394">
                  <c:v>1.4777941977364</c:v>
                </c:pt>
                <c:pt idx="4395">
                  <c:v>1.4778009511364</c:v>
                </c:pt>
                <c:pt idx="4396">
                  <c:v>1.4778009511364</c:v>
                </c:pt>
                <c:pt idx="4397">
                  <c:v>1.4778009511364</c:v>
                </c:pt>
                <c:pt idx="4398">
                  <c:v>1.4778009511364</c:v>
                </c:pt>
                <c:pt idx="4399">
                  <c:v>1.4778009511364</c:v>
                </c:pt>
                <c:pt idx="4400">
                  <c:v>1.4778009511364</c:v>
                </c:pt>
                <c:pt idx="4401">
                  <c:v>1.4778009511364</c:v>
                </c:pt>
                <c:pt idx="4402">
                  <c:v>1.4778009511364</c:v>
                </c:pt>
                <c:pt idx="4403">
                  <c:v>1.4778009511364</c:v>
                </c:pt>
                <c:pt idx="4404">
                  <c:v>1.4778009511364</c:v>
                </c:pt>
                <c:pt idx="4405">
                  <c:v>1.4778009511364</c:v>
                </c:pt>
                <c:pt idx="4406">
                  <c:v>1.4778009511364</c:v>
                </c:pt>
                <c:pt idx="4407">
                  <c:v>1.4778009511364</c:v>
                </c:pt>
                <c:pt idx="4408">
                  <c:v>1.4778009511364</c:v>
                </c:pt>
                <c:pt idx="4409">
                  <c:v>1.4778009511364</c:v>
                </c:pt>
                <c:pt idx="4410">
                  <c:v>1.4778599131364</c:v>
                </c:pt>
                <c:pt idx="4411">
                  <c:v>1.4789492131364</c:v>
                </c:pt>
                <c:pt idx="4412">
                  <c:v>1.4794645031364</c:v>
                </c:pt>
                <c:pt idx="4413">
                  <c:v>1.4798987131364</c:v>
                </c:pt>
                <c:pt idx="4414">
                  <c:v>1.4802770731364</c:v>
                </c:pt>
                <c:pt idx="4415">
                  <c:v>1.4805088631364</c:v>
                </c:pt>
                <c:pt idx="4416">
                  <c:v>1.4806491731364</c:v>
                </c:pt>
                <c:pt idx="4417">
                  <c:v>1.4806562932364</c:v>
                </c:pt>
                <c:pt idx="4418">
                  <c:v>1.4806659931364</c:v>
                </c:pt>
                <c:pt idx="4419">
                  <c:v>1.4806659931364</c:v>
                </c:pt>
                <c:pt idx="4420">
                  <c:v>1.4806659931364</c:v>
                </c:pt>
                <c:pt idx="4421">
                  <c:v>1.4806659931364</c:v>
                </c:pt>
                <c:pt idx="4422">
                  <c:v>1.4806659931364</c:v>
                </c:pt>
                <c:pt idx="4423">
                  <c:v>1.4806659931364</c:v>
                </c:pt>
                <c:pt idx="4424">
                  <c:v>1.4806659931364</c:v>
                </c:pt>
                <c:pt idx="4425">
                  <c:v>1.4806659931364</c:v>
                </c:pt>
                <c:pt idx="4426">
                  <c:v>1.4806659931364</c:v>
                </c:pt>
                <c:pt idx="4427">
                  <c:v>1.4806659931364</c:v>
                </c:pt>
                <c:pt idx="4428">
                  <c:v>1.4806659931364</c:v>
                </c:pt>
                <c:pt idx="4429">
                  <c:v>1.4806659931364</c:v>
                </c:pt>
                <c:pt idx="4430">
                  <c:v>1.4806659931364</c:v>
                </c:pt>
                <c:pt idx="4431">
                  <c:v>1.4806659931364</c:v>
                </c:pt>
                <c:pt idx="4432">
                  <c:v>1.4806659931364</c:v>
                </c:pt>
                <c:pt idx="4433">
                  <c:v>1.4806659931364</c:v>
                </c:pt>
                <c:pt idx="4434">
                  <c:v>1.4806659931364</c:v>
                </c:pt>
                <c:pt idx="4435">
                  <c:v>1.4806659931364</c:v>
                </c:pt>
                <c:pt idx="4436">
                  <c:v>1.4806659931364</c:v>
                </c:pt>
                <c:pt idx="4437">
                  <c:v>1.4806659931364</c:v>
                </c:pt>
                <c:pt idx="4438">
                  <c:v>1.4806659931364</c:v>
                </c:pt>
                <c:pt idx="4439">
                  <c:v>1.4806659931364</c:v>
                </c:pt>
                <c:pt idx="4440">
                  <c:v>1.4806659931364</c:v>
                </c:pt>
                <c:pt idx="4441">
                  <c:v>1.4806659931364</c:v>
                </c:pt>
                <c:pt idx="4442">
                  <c:v>1.4806659931364</c:v>
                </c:pt>
                <c:pt idx="4443">
                  <c:v>1.4806659931364</c:v>
                </c:pt>
                <c:pt idx="4444">
                  <c:v>1.4806659931364</c:v>
                </c:pt>
                <c:pt idx="4445">
                  <c:v>1.4806659931364</c:v>
                </c:pt>
                <c:pt idx="4446">
                  <c:v>1.4806659931364</c:v>
                </c:pt>
                <c:pt idx="4447">
                  <c:v>1.4809925131364</c:v>
                </c:pt>
                <c:pt idx="4448">
                  <c:v>1.4814092731364</c:v>
                </c:pt>
                <c:pt idx="4449">
                  <c:v>1.4817065931364</c:v>
                </c:pt>
                <c:pt idx="4450">
                  <c:v>1.4819014031364</c:v>
                </c:pt>
                <c:pt idx="4451">
                  <c:v>1.4820070031364</c:v>
                </c:pt>
                <c:pt idx="4452">
                  <c:v>1.4820115758364</c:v>
                </c:pt>
                <c:pt idx="4453">
                  <c:v>1.4820171593364</c:v>
                </c:pt>
                <c:pt idx="4454">
                  <c:v>1.4820171593364</c:v>
                </c:pt>
                <c:pt idx="4455">
                  <c:v>1.4820171593364</c:v>
                </c:pt>
                <c:pt idx="4456">
                  <c:v>1.4820171593364</c:v>
                </c:pt>
                <c:pt idx="4457">
                  <c:v>1.4820171593364</c:v>
                </c:pt>
                <c:pt idx="4458">
                  <c:v>1.4820171593364</c:v>
                </c:pt>
                <c:pt idx="4459">
                  <c:v>1.4820171593364</c:v>
                </c:pt>
                <c:pt idx="4460">
                  <c:v>1.4820171593364</c:v>
                </c:pt>
                <c:pt idx="4461">
                  <c:v>1.4820171593364</c:v>
                </c:pt>
                <c:pt idx="4462">
                  <c:v>1.4820171593364</c:v>
                </c:pt>
                <c:pt idx="4463">
                  <c:v>1.4820171593364</c:v>
                </c:pt>
                <c:pt idx="4464">
                  <c:v>1.4820171593364</c:v>
                </c:pt>
                <c:pt idx="4465">
                  <c:v>1.4820171593364</c:v>
                </c:pt>
                <c:pt idx="4466">
                  <c:v>1.4821025133364</c:v>
                </c:pt>
                <c:pt idx="4467">
                  <c:v>1.4834674133364</c:v>
                </c:pt>
                <c:pt idx="4468">
                  <c:v>1.4844981133364</c:v>
                </c:pt>
                <c:pt idx="4469">
                  <c:v>1.4845676573364</c:v>
                </c:pt>
                <c:pt idx="4470">
                  <c:v>1.4847997173364</c:v>
                </c:pt>
                <c:pt idx="4471">
                  <c:v>1.4849994173364</c:v>
                </c:pt>
                <c:pt idx="4472">
                  <c:v>1.4851256973364</c:v>
                </c:pt>
                <c:pt idx="4473">
                  <c:v>1.4851334868364</c:v>
                </c:pt>
                <c:pt idx="4474">
                  <c:v>1.4851405526364</c:v>
                </c:pt>
                <c:pt idx="4475">
                  <c:v>1.4851405526364</c:v>
                </c:pt>
                <c:pt idx="4476">
                  <c:v>1.4851405526364</c:v>
                </c:pt>
                <c:pt idx="4477">
                  <c:v>1.4851405526364</c:v>
                </c:pt>
                <c:pt idx="4478">
                  <c:v>1.4851405526364</c:v>
                </c:pt>
                <c:pt idx="4479">
                  <c:v>1.4851405526364</c:v>
                </c:pt>
                <c:pt idx="4480">
                  <c:v>1.4851405526364</c:v>
                </c:pt>
                <c:pt idx="4481">
                  <c:v>1.4851405526364</c:v>
                </c:pt>
                <c:pt idx="4482">
                  <c:v>1.4851405526364</c:v>
                </c:pt>
                <c:pt idx="4483">
                  <c:v>1.4851405526364</c:v>
                </c:pt>
                <c:pt idx="4484">
                  <c:v>1.4851405526364</c:v>
                </c:pt>
                <c:pt idx="4485">
                  <c:v>1.4851405526364</c:v>
                </c:pt>
                <c:pt idx="4486">
                  <c:v>1.4851405526364</c:v>
                </c:pt>
                <c:pt idx="4487">
                  <c:v>1.4851405526364</c:v>
                </c:pt>
                <c:pt idx="4488">
                  <c:v>1.4851405526364</c:v>
                </c:pt>
                <c:pt idx="4489">
                  <c:v>1.4851405526364</c:v>
                </c:pt>
                <c:pt idx="4490">
                  <c:v>1.4851405526364</c:v>
                </c:pt>
                <c:pt idx="4491">
                  <c:v>1.4851405526364</c:v>
                </c:pt>
                <c:pt idx="4492">
                  <c:v>1.4851405526364</c:v>
                </c:pt>
                <c:pt idx="4493">
                  <c:v>1.4851405526364</c:v>
                </c:pt>
                <c:pt idx="4494">
                  <c:v>1.4851405526364</c:v>
                </c:pt>
                <c:pt idx="4495">
                  <c:v>1.4851405526364</c:v>
                </c:pt>
                <c:pt idx="4496">
                  <c:v>1.4851405526364</c:v>
                </c:pt>
                <c:pt idx="4497">
                  <c:v>1.4851405526364</c:v>
                </c:pt>
                <c:pt idx="4498">
                  <c:v>1.4851405526364</c:v>
                </c:pt>
                <c:pt idx="4499">
                  <c:v>1.4851405526364</c:v>
                </c:pt>
                <c:pt idx="4500">
                  <c:v>1.4851405526364</c:v>
                </c:pt>
                <c:pt idx="4501">
                  <c:v>1.4851405526364</c:v>
                </c:pt>
                <c:pt idx="4502">
                  <c:v>1.4851405526364</c:v>
                </c:pt>
                <c:pt idx="4503">
                  <c:v>1.4851405526364</c:v>
                </c:pt>
                <c:pt idx="4504">
                  <c:v>1.4851405526364</c:v>
                </c:pt>
                <c:pt idx="4505">
                  <c:v>1.4851405526364</c:v>
                </c:pt>
                <c:pt idx="4506">
                  <c:v>1.4851405526364</c:v>
                </c:pt>
                <c:pt idx="4507">
                  <c:v>1.4851405526364</c:v>
                </c:pt>
                <c:pt idx="4508">
                  <c:v>1.4851405526364</c:v>
                </c:pt>
                <c:pt idx="4509">
                  <c:v>1.4851405526364</c:v>
                </c:pt>
                <c:pt idx="4510">
                  <c:v>1.4851405526364</c:v>
                </c:pt>
                <c:pt idx="4511">
                  <c:v>1.4851405526364</c:v>
                </c:pt>
                <c:pt idx="4512">
                  <c:v>1.4851405526364</c:v>
                </c:pt>
                <c:pt idx="4513">
                  <c:v>1.4851405526364</c:v>
                </c:pt>
                <c:pt idx="4514">
                  <c:v>1.4851405526364</c:v>
                </c:pt>
                <c:pt idx="4515">
                  <c:v>1.4851405526364</c:v>
                </c:pt>
                <c:pt idx="4516">
                  <c:v>1.4851405526364</c:v>
                </c:pt>
                <c:pt idx="4517">
                  <c:v>1.4851405526364</c:v>
                </c:pt>
                <c:pt idx="4518">
                  <c:v>1.4851405526364</c:v>
                </c:pt>
                <c:pt idx="4519">
                  <c:v>1.4851405526364</c:v>
                </c:pt>
                <c:pt idx="4520">
                  <c:v>1.4851405526364</c:v>
                </c:pt>
                <c:pt idx="4521">
                  <c:v>1.4851405526364</c:v>
                </c:pt>
                <c:pt idx="4522">
                  <c:v>1.4851405526364</c:v>
                </c:pt>
                <c:pt idx="4523">
                  <c:v>1.4851405526364</c:v>
                </c:pt>
                <c:pt idx="4524">
                  <c:v>1.4851405526364</c:v>
                </c:pt>
                <c:pt idx="4525">
                  <c:v>1.4851405526364</c:v>
                </c:pt>
                <c:pt idx="4526">
                  <c:v>1.4851405526364</c:v>
                </c:pt>
                <c:pt idx="4527">
                  <c:v>1.4851405526364</c:v>
                </c:pt>
                <c:pt idx="4528">
                  <c:v>1.4851405526364</c:v>
                </c:pt>
                <c:pt idx="4529">
                  <c:v>1.4851405526364</c:v>
                </c:pt>
                <c:pt idx="4530">
                  <c:v>1.4851405526364</c:v>
                </c:pt>
                <c:pt idx="4531">
                  <c:v>1.4851405526364</c:v>
                </c:pt>
                <c:pt idx="4532">
                  <c:v>1.4851405526364</c:v>
                </c:pt>
                <c:pt idx="4533">
                  <c:v>1.4851405526364</c:v>
                </c:pt>
                <c:pt idx="4534">
                  <c:v>1.4851405526364</c:v>
                </c:pt>
                <c:pt idx="4535">
                  <c:v>1.4851405526364</c:v>
                </c:pt>
                <c:pt idx="4536">
                  <c:v>1.4851405526364</c:v>
                </c:pt>
                <c:pt idx="4537">
                  <c:v>1.4851405526364</c:v>
                </c:pt>
                <c:pt idx="4538">
                  <c:v>1.4851405526364</c:v>
                </c:pt>
                <c:pt idx="4539">
                  <c:v>1.4851405526364</c:v>
                </c:pt>
                <c:pt idx="4540">
                  <c:v>1.4851405526364</c:v>
                </c:pt>
                <c:pt idx="4541">
                  <c:v>1.4851405526364</c:v>
                </c:pt>
                <c:pt idx="4542">
                  <c:v>1.4851405526364</c:v>
                </c:pt>
                <c:pt idx="4543">
                  <c:v>1.4851405526364</c:v>
                </c:pt>
                <c:pt idx="4544">
                  <c:v>1.4851405526364</c:v>
                </c:pt>
                <c:pt idx="4545">
                  <c:v>1.4851405526364</c:v>
                </c:pt>
                <c:pt idx="4546">
                  <c:v>1.4851405526364</c:v>
                </c:pt>
                <c:pt idx="4547">
                  <c:v>1.4851405526364</c:v>
                </c:pt>
                <c:pt idx="4548">
                  <c:v>1.4851405526364</c:v>
                </c:pt>
                <c:pt idx="4549">
                  <c:v>1.4851405526364</c:v>
                </c:pt>
                <c:pt idx="4550">
                  <c:v>1.4851405526364</c:v>
                </c:pt>
                <c:pt idx="4551">
                  <c:v>1.4851405526364</c:v>
                </c:pt>
                <c:pt idx="4552">
                  <c:v>1.4851405526364</c:v>
                </c:pt>
                <c:pt idx="4553">
                  <c:v>1.4851405526364</c:v>
                </c:pt>
                <c:pt idx="4554">
                  <c:v>1.4851405526364</c:v>
                </c:pt>
                <c:pt idx="4555">
                  <c:v>1.4851405526364</c:v>
                </c:pt>
                <c:pt idx="4556">
                  <c:v>1.4851405526364</c:v>
                </c:pt>
                <c:pt idx="4557">
                  <c:v>1.4851405526364</c:v>
                </c:pt>
                <c:pt idx="4558">
                  <c:v>1.4851405526364</c:v>
                </c:pt>
                <c:pt idx="4559">
                  <c:v>1.4851405526364</c:v>
                </c:pt>
                <c:pt idx="4560">
                  <c:v>1.4851405526364</c:v>
                </c:pt>
                <c:pt idx="4561">
                  <c:v>1.4851405526364</c:v>
                </c:pt>
                <c:pt idx="4562">
                  <c:v>1.4851405526364</c:v>
                </c:pt>
                <c:pt idx="4563">
                  <c:v>1.4851405526364</c:v>
                </c:pt>
                <c:pt idx="4564">
                  <c:v>1.4851405526364</c:v>
                </c:pt>
                <c:pt idx="4565">
                  <c:v>1.4851405526364</c:v>
                </c:pt>
                <c:pt idx="4566">
                  <c:v>1.4851405526364</c:v>
                </c:pt>
                <c:pt idx="4567">
                  <c:v>1.4851405526364</c:v>
                </c:pt>
                <c:pt idx="4568">
                  <c:v>1.4851405526364</c:v>
                </c:pt>
                <c:pt idx="4569">
                  <c:v>1.4851405526364</c:v>
                </c:pt>
                <c:pt idx="4570">
                  <c:v>1.4851405526364</c:v>
                </c:pt>
                <c:pt idx="4571">
                  <c:v>1.4851405526364</c:v>
                </c:pt>
                <c:pt idx="4572">
                  <c:v>1.4851405526364</c:v>
                </c:pt>
                <c:pt idx="4573">
                  <c:v>1.4852321916364</c:v>
                </c:pt>
                <c:pt idx="4574">
                  <c:v>1.4865683916364</c:v>
                </c:pt>
                <c:pt idx="4575">
                  <c:v>1.4874409116364</c:v>
                </c:pt>
                <c:pt idx="4576">
                  <c:v>1.4881645216364</c:v>
                </c:pt>
                <c:pt idx="4577">
                  <c:v>1.4886976516364</c:v>
                </c:pt>
                <c:pt idx="4578">
                  <c:v>1.4894438116364</c:v>
                </c:pt>
                <c:pt idx="4579">
                  <c:v>1.4900790516364</c:v>
                </c:pt>
                <c:pt idx="4580">
                  <c:v>1.4905580016364</c:v>
                </c:pt>
                <c:pt idx="4581">
                  <c:v>1.4909437516364</c:v>
                </c:pt>
                <c:pt idx="4582">
                  <c:v>1.4913254716364</c:v>
                </c:pt>
                <c:pt idx="4583">
                  <c:v>1.4916744716364</c:v>
                </c:pt>
                <c:pt idx="4584">
                  <c:v>1.4919866116364</c:v>
                </c:pt>
                <c:pt idx="4585">
                  <c:v>1.4922700516364</c:v>
                </c:pt>
                <c:pt idx="4586">
                  <c:v>1.4922700516364</c:v>
                </c:pt>
                <c:pt idx="4587">
                  <c:v>1.4922700516364</c:v>
                </c:pt>
                <c:pt idx="4588">
                  <c:v>1.4922700516364</c:v>
                </c:pt>
                <c:pt idx="4589">
                  <c:v>1.4922700516364</c:v>
                </c:pt>
                <c:pt idx="4590">
                  <c:v>1.4922700516364</c:v>
                </c:pt>
                <c:pt idx="4591">
                  <c:v>1.4922700516364</c:v>
                </c:pt>
                <c:pt idx="4592">
                  <c:v>1.4922700516364</c:v>
                </c:pt>
                <c:pt idx="4593">
                  <c:v>1.4922700516364</c:v>
                </c:pt>
                <c:pt idx="4594">
                  <c:v>1.4922700516364</c:v>
                </c:pt>
                <c:pt idx="4595">
                  <c:v>1.4922700516364</c:v>
                </c:pt>
                <c:pt idx="4596">
                  <c:v>1.4922700516364</c:v>
                </c:pt>
                <c:pt idx="4597">
                  <c:v>1.4922700516364</c:v>
                </c:pt>
                <c:pt idx="4598">
                  <c:v>1.4922717153364</c:v>
                </c:pt>
                <c:pt idx="4599">
                  <c:v>1.4936562153364</c:v>
                </c:pt>
                <c:pt idx="4600">
                  <c:v>1.4944714553364</c:v>
                </c:pt>
                <c:pt idx="4601">
                  <c:v>1.4951096353364</c:v>
                </c:pt>
                <c:pt idx="4602">
                  <c:v>1.4957246953364</c:v>
                </c:pt>
                <c:pt idx="4603">
                  <c:v>1.4962993053364</c:v>
                </c:pt>
                <c:pt idx="4604">
                  <c:v>1.4967440753364</c:v>
                </c:pt>
                <c:pt idx="4605">
                  <c:v>1.4971628353364</c:v>
                </c:pt>
                <c:pt idx="4606">
                  <c:v>1.4975399053364</c:v>
                </c:pt>
                <c:pt idx="4607">
                  <c:v>1.4978633653364</c:v>
                </c:pt>
                <c:pt idx="4608">
                  <c:v>1.4978633653364</c:v>
                </c:pt>
                <c:pt idx="4609">
                  <c:v>1.4978633653364</c:v>
                </c:pt>
                <c:pt idx="4610">
                  <c:v>1.4978633653364</c:v>
                </c:pt>
                <c:pt idx="4611">
                  <c:v>1.4978633653364</c:v>
                </c:pt>
                <c:pt idx="4612">
                  <c:v>1.4978633653364</c:v>
                </c:pt>
                <c:pt idx="4613">
                  <c:v>1.4978633653364</c:v>
                </c:pt>
                <c:pt idx="4614">
                  <c:v>1.4978633653364</c:v>
                </c:pt>
                <c:pt idx="4615">
                  <c:v>1.4978633653364</c:v>
                </c:pt>
                <c:pt idx="4616">
                  <c:v>1.4978633653364</c:v>
                </c:pt>
                <c:pt idx="4617">
                  <c:v>1.4978633653364</c:v>
                </c:pt>
                <c:pt idx="4618">
                  <c:v>1.4978633653364</c:v>
                </c:pt>
                <c:pt idx="4619">
                  <c:v>1.4984957953364</c:v>
                </c:pt>
                <c:pt idx="4620">
                  <c:v>1.4998155953364</c:v>
                </c:pt>
                <c:pt idx="4621">
                  <c:v>1.5006726753364</c:v>
                </c:pt>
                <c:pt idx="4622">
                  <c:v>1.5016394053364</c:v>
                </c:pt>
                <c:pt idx="4623">
                  <c:v>1.5025991153364</c:v>
                </c:pt>
                <c:pt idx="4624">
                  <c:v>1.5033572253364</c:v>
                </c:pt>
                <c:pt idx="4625">
                  <c:v>1.5039387153364</c:v>
                </c:pt>
                <c:pt idx="4626">
                  <c:v>1.5043966953364</c:v>
                </c:pt>
                <c:pt idx="4627">
                  <c:v>1.5048250153364</c:v>
                </c:pt>
                <c:pt idx="4628">
                  <c:v>1.5052309853364</c:v>
                </c:pt>
                <c:pt idx="4629">
                  <c:v>1.5056255053364</c:v>
                </c:pt>
                <c:pt idx="4630">
                  <c:v>1.5060129953364</c:v>
                </c:pt>
                <c:pt idx="4631">
                  <c:v>1.5063762353364</c:v>
                </c:pt>
                <c:pt idx="4632">
                  <c:v>1.5067206753364</c:v>
                </c:pt>
                <c:pt idx="4633">
                  <c:v>1.5070511653364</c:v>
                </c:pt>
                <c:pt idx="4634">
                  <c:v>1.5073554853364</c:v>
                </c:pt>
                <c:pt idx="4635">
                  <c:v>1.5076292553364</c:v>
                </c:pt>
                <c:pt idx="4636">
                  <c:v>1.5078808753364</c:v>
                </c:pt>
                <c:pt idx="4637">
                  <c:v>1.5081416053364</c:v>
                </c:pt>
                <c:pt idx="4638">
                  <c:v>1.5084299053364</c:v>
                </c:pt>
                <c:pt idx="4639">
                  <c:v>1.5087412453364</c:v>
                </c:pt>
                <c:pt idx="4640">
                  <c:v>1.5090289053364</c:v>
                </c:pt>
                <c:pt idx="4641">
                  <c:v>1.5090298560164</c:v>
                </c:pt>
                <c:pt idx="4642">
                  <c:v>1.5090305092464</c:v>
                </c:pt>
                <c:pt idx="4643">
                  <c:v>1.5090318645464</c:v>
                </c:pt>
                <c:pt idx="4644">
                  <c:v>1.5090763735464</c:v>
                </c:pt>
                <c:pt idx="4645">
                  <c:v>1.5091997235464</c:v>
                </c:pt>
                <c:pt idx="4646">
                  <c:v>1.5094050935464</c:v>
                </c:pt>
                <c:pt idx="4647">
                  <c:v>1.5095539535464</c:v>
                </c:pt>
                <c:pt idx="4648">
                  <c:v>1.5096462805464</c:v>
                </c:pt>
                <c:pt idx="4649">
                  <c:v>1.5096517336464</c:v>
                </c:pt>
                <c:pt idx="4650">
                  <c:v>1.5096570909464</c:v>
                </c:pt>
                <c:pt idx="4651">
                  <c:v>1.5096570909464</c:v>
                </c:pt>
                <c:pt idx="4652">
                  <c:v>1.5096570909464</c:v>
                </c:pt>
                <c:pt idx="4653">
                  <c:v>1.5096570909464</c:v>
                </c:pt>
                <c:pt idx="4654">
                  <c:v>1.5096570909464</c:v>
                </c:pt>
                <c:pt idx="4655">
                  <c:v>1.5096570909464</c:v>
                </c:pt>
                <c:pt idx="4656">
                  <c:v>1.5096570909464</c:v>
                </c:pt>
                <c:pt idx="4657">
                  <c:v>1.5096570909464</c:v>
                </c:pt>
                <c:pt idx="4658">
                  <c:v>1.5096570909464</c:v>
                </c:pt>
                <c:pt idx="4659">
                  <c:v>1.5096570909464</c:v>
                </c:pt>
                <c:pt idx="4660">
                  <c:v>1.5096570909464</c:v>
                </c:pt>
                <c:pt idx="4661">
                  <c:v>1.5096570909464</c:v>
                </c:pt>
                <c:pt idx="4662">
                  <c:v>1.5096570909464</c:v>
                </c:pt>
                <c:pt idx="4663">
                  <c:v>1.5096570909464</c:v>
                </c:pt>
                <c:pt idx="4664">
                  <c:v>1.5096570909464</c:v>
                </c:pt>
                <c:pt idx="4665">
                  <c:v>1.5096570909464</c:v>
                </c:pt>
                <c:pt idx="4666">
                  <c:v>1.5096570909464</c:v>
                </c:pt>
                <c:pt idx="4667">
                  <c:v>1.5096570909464</c:v>
                </c:pt>
                <c:pt idx="4668">
                  <c:v>1.5096570909464</c:v>
                </c:pt>
                <c:pt idx="4669">
                  <c:v>1.5096570909464</c:v>
                </c:pt>
                <c:pt idx="4670">
                  <c:v>1.5096570909464</c:v>
                </c:pt>
                <c:pt idx="4671">
                  <c:v>1.5096570909464</c:v>
                </c:pt>
                <c:pt idx="4672">
                  <c:v>1.5096570909464</c:v>
                </c:pt>
                <c:pt idx="4673">
                  <c:v>1.5096570909464</c:v>
                </c:pt>
                <c:pt idx="4674">
                  <c:v>1.5096570909464</c:v>
                </c:pt>
                <c:pt idx="4675">
                  <c:v>1.5096570909464</c:v>
                </c:pt>
                <c:pt idx="4676">
                  <c:v>1.5096570909464</c:v>
                </c:pt>
                <c:pt idx="4677">
                  <c:v>1.5096570909464</c:v>
                </c:pt>
                <c:pt idx="4678">
                  <c:v>1.5096570909464</c:v>
                </c:pt>
                <c:pt idx="4679">
                  <c:v>1.5096570909464</c:v>
                </c:pt>
                <c:pt idx="4680">
                  <c:v>1.5096570909464</c:v>
                </c:pt>
                <c:pt idx="4681">
                  <c:v>1.5096570909464</c:v>
                </c:pt>
                <c:pt idx="4682">
                  <c:v>1.5096570909464</c:v>
                </c:pt>
                <c:pt idx="4683">
                  <c:v>1.5096570909464</c:v>
                </c:pt>
                <c:pt idx="4684">
                  <c:v>1.5096570909464</c:v>
                </c:pt>
                <c:pt idx="4685">
                  <c:v>1.5096570909464</c:v>
                </c:pt>
                <c:pt idx="4686">
                  <c:v>1.5096570909464</c:v>
                </c:pt>
                <c:pt idx="4687">
                  <c:v>1.5096570909464</c:v>
                </c:pt>
                <c:pt idx="4688">
                  <c:v>1.5096570909464</c:v>
                </c:pt>
                <c:pt idx="4689">
                  <c:v>1.5096570909464</c:v>
                </c:pt>
                <c:pt idx="4690">
                  <c:v>1.5096570909464</c:v>
                </c:pt>
                <c:pt idx="4691">
                  <c:v>1.5096570909464</c:v>
                </c:pt>
                <c:pt idx="4692">
                  <c:v>1.5096570909464</c:v>
                </c:pt>
                <c:pt idx="4693">
                  <c:v>1.5096570909464</c:v>
                </c:pt>
                <c:pt idx="4694">
                  <c:v>1.5096570909464</c:v>
                </c:pt>
                <c:pt idx="4695">
                  <c:v>1.5096570909464</c:v>
                </c:pt>
                <c:pt idx="4696">
                  <c:v>1.5096570909464</c:v>
                </c:pt>
                <c:pt idx="4697">
                  <c:v>1.5096570909464</c:v>
                </c:pt>
                <c:pt idx="4698">
                  <c:v>1.5096570909464</c:v>
                </c:pt>
                <c:pt idx="4699">
                  <c:v>1.5096570909464</c:v>
                </c:pt>
                <c:pt idx="4700">
                  <c:v>1.5096570909464</c:v>
                </c:pt>
                <c:pt idx="4701">
                  <c:v>1.5096570909464</c:v>
                </c:pt>
                <c:pt idx="4702">
                  <c:v>1.5096570909464</c:v>
                </c:pt>
                <c:pt idx="4703">
                  <c:v>1.5096570909464</c:v>
                </c:pt>
                <c:pt idx="4704">
                  <c:v>1.5096570909464</c:v>
                </c:pt>
                <c:pt idx="4705">
                  <c:v>1.5096570909464</c:v>
                </c:pt>
                <c:pt idx="4706">
                  <c:v>1.5096570909464</c:v>
                </c:pt>
                <c:pt idx="4707">
                  <c:v>1.5096570909464</c:v>
                </c:pt>
                <c:pt idx="4708">
                  <c:v>1.5096570909464</c:v>
                </c:pt>
                <c:pt idx="4709">
                  <c:v>1.5096570909464</c:v>
                </c:pt>
                <c:pt idx="4710">
                  <c:v>1.5096570909464</c:v>
                </c:pt>
                <c:pt idx="4711">
                  <c:v>1.5096570909464</c:v>
                </c:pt>
                <c:pt idx="4712">
                  <c:v>1.5096570909464</c:v>
                </c:pt>
                <c:pt idx="4713">
                  <c:v>1.5096570909464</c:v>
                </c:pt>
                <c:pt idx="4714">
                  <c:v>1.5096570909464</c:v>
                </c:pt>
                <c:pt idx="4715">
                  <c:v>1.5096570909464</c:v>
                </c:pt>
                <c:pt idx="4716">
                  <c:v>1.5096570909464</c:v>
                </c:pt>
                <c:pt idx="4717">
                  <c:v>1.5096570909464</c:v>
                </c:pt>
                <c:pt idx="4718">
                  <c:v>1.5096570909464</c:v>
                </c:pt>
                <c:pt idx="4719">
                  <c:v>1.5096570909464</c:v>
                </c:pt>
                <c:pt idx="4720">
                  <c:v>1.5096570909464</c:v>
                </c:pt>
                <c:pt idx="4721">
                  <c:v>1.5096570909464</c:v>
                </c:pt>
                <c:pt idx="4722">
                  <c:v>1.5096570909464</c:v>
                </c:pt>
                <c:pt idx="4723">
                  <c:v>1.5096570909464</c:v>
                </c:pt>
                <c:pt idx="4724">
                  <c:v>1.5096570909464</c:v>
                </c:pt>
                <c:pt idx="4725">
                  <c:v>1.5096570909464</c:v>
                </c:pt>
                <c:pt idx="4726">
                  <c:v>1.5096570909464</c:v>
                </c:pt>
                <c:pt idx="4727">
                  <c:v>1.5096570909464</c:v>
                </c:pt>
                <c:pt idx="4728">
                  <c:v>1.5096570909464</c:v>
                </c:pt>
                <c:pt idx="4729">
                  <c:v>1.5096570909464</c:v>
                </c:pt>
                <c:pt idx="4730">
                  <c:v>1.5096570909464</c:v>
                </c:pt>
                <c:pt idx="4731">
                  <c:v>1.5096570909464</c:v>
                </c:pt>
                <c:pt idx="4732">
                  <c:v>1.5096570909464</c:v>
                </c:pt>
                <c:pt idx="4733">
                  <c:v>1.5096570909464</c:v>
                </c:pt>
                <c:pt idx="4734">
                  <c:v>1.5096570909464</c:v>
                </c:pt>
                <c:pt idx="4735">
                  <c:v>1.5096570909464</c:v>
                </c:pt>
                <c:pt idx="4736">
                  <c:v>1.5096570909464</c:v>
                </c:pt>
                <c:pt idx="4737">
                  <c:v>1.5096570909464</c:v>
                </c:pt>
                <c:pt idx="4738">
                  <c:v>1.5096570909464</c:v>
                </c:pt>
                <c:pt idx="4739">
                  <c:v>1.5096570909464</c:v>
                </c:pt>
                <c:pt idx="4740">
                  <c:v>1.5096570909464</c:v>
                </c:pt>
                <c:pt idx="4741">
                  <c:v>1.5096570909464</c:v>
                </c:pt>
                <c:pt idx="4742">
                  <c:v>1.5096570909464</c:v>
                </c:pt>
                <c:pt idx="4743">
                  <c:v>1.5096570909464</c:v>
                </c:pt>
                <c:pt idx="4744">
                  <c:v>1.5096570909464</c:v>
                </c:pt>
                <c:pt idx="4745">
                  <c:v>1.5096570909464</c:v>
                </c:pt>
                <c:pt idx="4746">
                  <c:v>1.5096570909464</c:v>
                </c:pt>
                <c:pt idx="4747">
                  <c:v>1.5096570909464</c:v>
                </c:pt>
                <c:pt idx="4748">
                  <c:v>1.5096570909464</c:v>
                </c:pt>
                <c:pt idx="4749">
                  <c:v>1.5096570909464</c:v>
                </c:pt>
                <c:pt idx="4750">
                  <c:v>1.5096570909464</c:v>
                </c:pt>
                <c:pt idx="4751">
                  <c:v>1.5096570909464</c:v>
                </c:pt>
                <c:pt idx="4752">
                  <c:v>1.5096570909464</c:v>
                </c:pt>
                <c:pt idx="4753">
                  <c:v>1.5096570909464</c:v>
                </c:pt>
                <c:pt idx="4754">
                  <c:v>1.5096570909464</c:v>
                </c:pt>
                <c:pt idx="4755">
                  <c:v>1.5096570909464</c:v>
                </c:pt>
                <c:pt idx="4756">
                  <c:v>1.5096586165464</c:v>
                </c:pt>
                <c:pt idx="4757">
                  <c:v>1.5096597728464</c:v>
                </c:pt>
                <c:pt idx="4758">
                  <c:v>1.5096600798664</c:v>
                </c:pt>
                <c:pt idx="4759">
                  <c:v>1.5096600859847</c:v>
                </c:pt>
                <c:pt idx="4760">
                  <c:v>1.5096600859847</c:v>
                </c:pt>
                <c:pt idx="4761">
                  <c:v>1.5096600859847</c:v>
                </c:pt>
                <c:pt idx="4762">
                  <c:v>1.5096600859847</c:v>
                </c:pt>
                <c:pt idx="4763">
                  <c:v>1.5096600859847</c:v>
                </c:pt>
                <c:pt idx="4764">
                  <c:v>1.5096600859847</c:v>
                </c:pt>
                <c:pt idx="4765">
                  <c:v>1.5096600859847</c:v>
                </c:pt>
                <c:pt idx="4766">
                  <c:v>1.5096600859847</c:v>
                </c:pt>
                <c:pt idx="4767">
                  <c:v>1.5096600859847</c:v>
                </c:pt>
                <c:pt idx="4768">
                  <c:v>1.5096600859847</c:v>
                </c:pt>
                <c:pt idx="4769">
                  <c:v>1.5096600859847</c:v>
                </c:pt>
                <c:pt idx="4770">
                  <c:v>1.5102590659847</c:v>
                </c:pt>
                <c:pt idx="4771">
                  <c:v>1.5116331659847</c:v>
                </c:pt>
                <c:pt idx="4772">
                  <c:v>1.5127613659847</c:v>
                </c:pt>
                <c:pt idx="4773">
                  <c:v>1.5137845659847</c:v>
                </c:pt>
                <c:pt idx="4774">
                  <c:v>1.5145959459847</c:v>
                </c:pt>
                <c:pt idx="4775">
                  <c:v>1.5154501959847</c:v>
                </c:pt>
                <c:pt idx="4776">
                  <c:v>1.5162289059847</c:v>
                </c:pt>
                <c:pt idx="4777">
                  <c:v>1.5166984759847</c:v>
                </c:pt>
                <c:pt idx="4778">
                  <c:v>1.5212981759847</c:v>
                </c:pt>
                <c:pt idx="4779">
                  <c:v>1.5263661759847</c:v>
                </c:pt>
                <c:pt idx="4780">
                  <c:v>1.5295458759847</c:v>
                </c:pt>
                <c:pt idx="4781">
                  <c:v>1.5312260759847</c:v>
                </c:pt>
                <c:pt idx="4782">
                  <c:v>1.5321584559847</c:v>
                </c:pt>
                <c:pt idx="4783">
                  <c:v>1.5330090159847</c:v>
                </c:pt>
                <c:pt idx="4784">
                  <c:v>1.5337478359847</c:v>
                </c:pt>
                <c:pt idx="4785">
                  <c:v>1.5342514259847</c:v>
                </c:pt>
                <c:pt idx="4786">
                  <c:v>1.5346650059847</c:v>
                </c:pt>
                <c:pt idx="4787">
                  <c:v>1.5350246059847</c:v>
                </c:pt>
                <c:pt idx="4788">
                  <c:v>1.5353399359847</c:v>
                </c:pt>
                <c:pt idx="4789">
                  <c:v>1.5356488359847</c:v>
                </c:pt>
                <c:pt idx="4790">
                  <c:v>1.5359021659847</c:v>
                </c:pt>
                <c:pt idx="4791">
                  <c:v>1.5359021659847</c:v>
                </c:pt>
                <c:pt idx="4792">
                  <c:v>1.5359021659847</c:v>
                </c:pt>
                <c:pt idx="4793">
                  <c:v>1.5359021659847</c:v>
                </c:pt>
                <c:pt idx="4794">
                  <c:v>1.5359021659847</c:v>
                </c:pt>
                <c:pt idx="4795">
                  <c:v>1.5359021659847</c:v>
                </c:pt>
                <c:pt idx="4796">
                  <c:v>1.5359021659847</c:v>
                </c:pt>
                <c:pt idx="4797">
                  <c:v>1.5359021659847</c:v>
                </c:pt>
                <c:pt idx="4798">
                  <c:v>1.5359021659847</c:v>
                </c:pt>
                <c:pt idx="4799">
                  <c:v>1.5359021659847</c:v>
                </c:pt>
                <c:pt idx="4800">
                  <c:v>1.5372488659847</c:v>
                </c:pt>
                <c:pt idx="4801">
                  <c:v>1.5394793659847</c:v>
                </c:pt>
                <c:pt idx="4802">
                  <c:v>1.5430053659847</c:v>
                </c:pt>
                <c:pt idx="4803">
                  <c:v>1.5457468659847</c:v>
                </c:pt>
                <c:pt idx="4804">
                  <c:v>1.5472537659847</c:v>
                </c:pt>
                <c:pt idx="4805">
                  <c:v>1.5480870959847</c:v>
                </c:pt>
                <c:pt idx="4806">
                  <c:v>1.5484802459847</c:v>
                </c:pt>
                <c:pt idx="4807">
                  <c:v>1.5488750659847</c:v>
                </c:pt>
                <c:pt idx="4808">
                  <c:v>1.5491308759847</c:v>
                </c:pt>
                <c:pt idx="4809">
                  <c:v>1.5492634559847</c:v>
                </c:pt>
                <c:pt idx="4810">
                  <c:v>1.5493445769847</c:v>
                </c:pt>
                <c:pt idx="4811">
                  <c:v>1.5494120829847</c:v>
                </c:pt>
                <c:pt idx="4812">
                  <c:v>1.5494206210847</c:v>
                </c:pt>
                <c:pt idx="4813">
                  <c:v>1.5494206210847</c:v>
                </c:pt>
                <c:pt idx="4814">
                  <c:v>1.5494206210847</c:v>
                </c:pt>
                <c:pt idx="4815">
                  <c:v>1.5494206210847</c:v>
                </c:pt>
                <c:pt idx="4816">
                  <c:v>1.5494206210847</c:v>
                </c:pt>
                <c:pt idx="4817">
                  <c:v>1.5494206210847</c:v>
                </c:pt>
                <c:pt idx="4818">
                  <c:v>1.5494206210847</c:v>
                </c:pt>
                <c:pt idx="4819">
                  <c:v>1.5494206210847</c:v>
                </c:pt>
                <c:pt idx="4820">
                  <c:v>1.5494206210847</c:v>
                </c:pt>
                <c:pt idx="4821">
                  <c:v>1.5494206210847</c:v>
                </c:pt>
                <c:pt idx="4822">
                  <c:v>1.5494206210847</c:v>
                </c:pt>
                <c:pt idx="4823">
                  <c:v>1.5494206210847</c:v>
                </c:pt>
                <c:pt idx="4824">
                  <c:v>1.5494206210847</c:v>
                </c:pt>
                <c:pt idx="4825">
                  <c:v>1.5494206210847</c:v>
                </c:pt>
                <c:pt idx="4826">
                  <c:v>1.5494206210847</c:v>
                </c:pt>
                <c:pt idx="4827">
                  <c:v>1.5494206210847</c:v>
                </c:pt>
                <c:pt idx="4828">
                  <c:v>1.5494206210847</c:v>
                </c:pt>
                <c:pt idx="4829">
                  <c:v>1.5494206210847</c:v>
                </c:pt>
                <c:pt idx="4830">
                  <c:v>1.5494206210847</c:v>
                </c:pt>
                <c:pt idx="4831">
                  <c:v>1.5494217581847</c:v>
                </c:pt>
                <c:pt idx="4832">
                  <c:v>1.5498560281847</c:v>
                </c:pt>
                <c:pt idx="4833">
                  <c:v>1.5500177081847</c:v>
                </c:pt>
                <c:pt idx="4834">
                  <c:v>1.5500791861847</c:v>
                </c:pt>
                <c:pt idx="4835">
                  <c:v>1.5504483561847</c:v>
                </c:pt>
                <c:pt idx="4836">
                  <c:v>1.5507779061847</c:v>
                </c:pt>
                <c:pt idx="4837">
                  <c:v>1.5509992261847</c:v>
                </c:pt>
                <c:pt idx="4838">
                  <c:v>1.5511674061847</c:v>
                </c:pt>
                <c:pt idx="4839">
                  <c:v>1.5512523531847</c:v>
                </c:pt>
                <c:pt idx="4840">
                  <c:v>1.5512610367847</c:v>
                </c:pt>
                <c:pt idx="4841">
                  <c:v>1.5512655391847</c:v>
                </c:pt>
                <c:pt idx="4842">
                  <c:v>1.5512683249847</c:v>
                </c:pt>
                <c:pt idx="4843">
                  <c:v>1.5512683249847</c:v>
                </c:pt>
                <c:pt idx="4844">
                  <c:v>1.5512683249847</c:v>
                </c:pt>
                <c:pt idx="4845">
                  <c:v>1.5512683249847</c:v>
                </c:pt>
                <c:pt idx="4846">
                  <c:v>1.5512683249847</c:v>
                </c:pt>
                <c:pt idx="4847">
                  <c:v>1.5512683249847</c:v>
                </c:pt>
                <c:pt idx="4848">
                  <c:v>1.5512683249847</c:v>
                </c:pt>
                <c:pt idx="4849">
                  <c:v>1.5512683249847</c:v>
                </c:pt>
                <c:pt idx="4850">
                  <c:v>1.5512683249847</c:v>
                </c:pt>
                <c:pt idx="4851">
                  <c:v>1.5512683249847</c:v>
                </c:pt>
                <c:pt idx="4852">
                  <c:v>1.5512683249847</c:v>
                </c:pt>
                <c:pt idx="4853">
                  <c:v>1.5512683249847</c:v>
                </c:pt>
                <c:pt idx="4854">
                  <c:v>1.5512683249847</c:v>
                </c:pt>
                <c:pt idx="4855">
                  <c:v>1.5512683249847</c:v>
                </c:pt>
                <c:pt idx="4856">
                  <c:v>1.5512683249847</c:v>
                </c:pt>
                <c:pt idx="4857">
                  <c:v>1.5512683249847</c:v>
                </c:pt>
                <c:pt idx="4858">
                  <c:v>1.5512683249847</c:v>
                </c:pt>
                <c:pt idx="4859">
                  <c:v>1.5512683249847</c:v>
                </c:pt>
                <c:pt idx="4860">
                  <c:v>1.5512683249847</c:v>
                </c:pt>
                <c:pt idx="4861">
                  <c:v>1.5512683249847</c:v>
                </c:pt>
                <c:pt idx="4862">
                  <c:v>1.5512683249847</c:v>
                </c:pt>
                <c:pt idx="4863">
                  <c:v>1.5512683249847</c:v>
                </c:pt>
                <c:pt idx="4864">
                  <c:v>1.5512690553047</c:v>
                </c:pt>
                <c:pt idx="4865">
                  <c:v>1.5516358553047</c:v>
                </c:pt>
                <c:pt idx="4866">
                  <c:v>1.5517960653047</c:v>
                </c:pt>
                <c:pt idx="4867">
                  <c:v>1.5520579353047</c:v>
                </c:pt>
                <c:pt idx="4868">
                  <c:v>1.5523397053047</c:v>
                </c:pt>
                <c:pt idx="4869">
                  <c:v>1.5526214653047</c:v>
                </c:pt>
                <c:pt idx="4870">
                  <c:v>1.5530242153047</c:v>
                </c:pt>
                <c:pt idx="4871">
                  <c:v>1.5542018153047</c:v>
                </c:pt>
                <c:pt idx="4872">
                  <c:v>1.5597869153047</c:v>
                </c:pt>
                <c:pt idx="4873">
                  <c:v>1.5630217153047</c:v>
                </c:pt>
                <c:pt idx="4874">
                  <c:v>1.5645607153047</c:v>
                </c:pt>
                <c:pt idx="4875">
                  <c:v>1.5652462253047</c:v>
                </c:pt>
                <c:pt idx="4876">
                  <c:v>1.5658678853047</c:v>
                </c:pt>
                <c:pt idx="4877">
                  <c:v>1.5664899953047</c:v>
                </c:pt>
                <c:pt idx="4878">
                  <c:v>1.5671122053047</c:v>
                </c:pt>
                <c:pt idx="4879">
                  <c:v>1.5676978853047</c:v>
                </c:pt>
                <c:pt idx="4880">
                  <c:v>1.5682035953047</c:v>
                </c:pt>
                <c:pt idx="4881">
                  <c:v>1.5686468953047</c:v>
                </c:pt>
                <c:pt idx="4882">
                  <c:v>1.5690448153047</c:v>
                </c:pt>
                <c:pt idx="4883">
                  <c:v>1.5693946253047</c:v>
                </c:pt>
                <c:pt idx="4884">
                  <c:v>1.5696875553047</c:v>
                </c:pt>
                <c:pt idx="4885">
                  <c:v>1.5696875553047</c:v>
                </c:pt>
                <c:pt idx="4886">
                  <c:v>1.5696875553047</c:v>
                </c:pt>
                <c:pt idx="4887">
                  <c:v>1.5696875553047</c:v>
                </c:pt>
                <c:pt idx="4888">
                  <c:v>1.5696875553047</c:v>
                </c:pt>
                <c:pt idx="4889">
                  <c:v>1.5696875553047</c:v>
                </c:pt>
                <c:pt idx="4890">
                  <c:v>1.5696875553047</c:v>
                </c:pt>
                <c:pt idx="4891">
                  <c:v>1.5696875553047</c:v>
                </c:pt>
                <c:pt idx="4892">
                  <c:v>1.5696875553047</c:v>
                </c:pt>
                <c:pt idx="4893">
                  <c:v>1.5696887035047</c:v>
                </c:pt>
                <c:pt idx="4894">
                  <c:v>1.5713987035047</c:v>
                </c:pt>
                <c:pt idx="4895">
                  <c:v>1.5751362035047</c:v>
                </c:pt>
                <c:pt idx="4896">
                  <c:v>1.5781546035047</c:v>
                </c:pt>
                <c:pt idx="4897">
                  <c:v>1.5798825035047</c:v>
                </c:pt>
                <c:pt idx="4898">
                  <c:v>1.5807955135047</c:v>
                </c:pt>
                <c:pt idx="4899">
                  <c:v>1.5815992935047</c:v>
                </c:pt>
                <c:pt idx="4900">
                  <c:v>1.5823277835047</c:v>
                </c:pt>
                <c:pt idx="4901">
                  <c:v>1.5828795535047</c:v>
                </c:pt>
                <c:pt idx="4902">
                  <c:v>1.5833144135047</c:v>
                </c:pt>
                <c:pt idx="4903">
                  <c:v>1.5836822535047</c:v>
                </c:pt>
                <c:pt idx="4904">
                  <c:v>1.5840017035047</c:v>
                </c:pt>
                <c:pt idx="4905">
                  <c:v>1.5842661535047</c:v>
                </c:pt>
                <c:pt idx="4906">
                  <c:v>1.5844864435047</c:v>
                </c:pt>
                <c:pt idx="4907">
                  <c:v>1.5844864435047</c:v>
                </c:pt>
                <c:pt idx="4908">
                  <c:v>1.5844864435047</c:v>
                </c:pt>
                <c:pt idx="4909">
                  <c:v>1.5844864435047</c:v>
                </c:pt>
                <c:pt idx="4910">
                  <c:v>1.5844864435047</c:v>
                </c:pt>
                <c:pt idx="4911">
                  <c:v>1.5844864435047</c:v>
                </c:pt>
                <c:pt idx="4912">
                  <c:v>1.5844864435047</c:v>
                </c:pt>
                <c:pt idx="4913">
                  <c:v>1.5844864435047</c:v>
                </c:pt>
                <c:pt idx="4914">
                  <c:v>1.5844873242647</c:v>
                </c:pt>
                <c:pt idx="4915">
                  <c:v>1.5852167542647</c:v>
                </c:pt>
                <c:pt idx="4916">
                  <c:v>1.5862734542647</c:v>
                </c:pt>
                <c:pt idx="4917">
                  <c:v>1.5864708142647</c:v>
                </c:pt>
                <c:pt idx="4918">
                  <c:v>1.5874630542647</c:v>
                </c:pt>
                <c:pt idx="4919">
                  <c:v>1.5881079942647</c:v>
                </c:pt>
                <c:pt idx="4920">
                  <c:v>1.5885889642647</c:v>
                </c:pt>
                <c:pt idx="4921">
                  <c:v>1.5889941642647</c:v>
                </c:pt>
                <c:pt idx="4922">
                  <c:v>1.5893687942647</c:v>
                </c:pt>
                <c:pt idx="4923">
                  <c:v>1.5897197342647</c:v>
                </c:pt>
                <c:pt idx="4924">
                  <c:v>1.5900744042647</c:v>
                </c:pt>
                <c:pt idx="4925">
                  <c:v>1.5904494642647</c:v>
                </c:pt>
                <c:pt idx="4926">
                  <c:v>1.5908019842647</c:v>
                </c:pt>
                <c:pt idx="4927">
                  <c:v>1.5911228642647</c:v>
                </c:pt>
                <c:pt idx="4928">
                  <c:v>1.5914313342647</c:v>
                </c:pt>
                <c:pt idx="4929">
                  <c:v>1.5917047542647</c:v>
                </c:pt>
                <c:pt idx="4930">
                  <c:v>1.5919717642647</c:v>
                </c:pt>
                <c:pt idx="4931">
                  <c:v>1.5922279242647</c:v>
                </c:pt>
                <c:pt idx="4932">
                  <c:v>1.5922279242647</c:v>
                </c:pt>
                <c:pt idx="4933">
                  <c:v>1.5922279242647</c:v>
                </c:pt>
                <c:pt idx="4934">
                  <c:v>1.5922289211347</c:v>
                </c:pt>
                <c:pt idx="4935">
                  <c:v>1.5925214911347</c:v>
                </c:pt>
                <c:pt idx="4936">
                  <c:v>1.5927848611347</c:v>
                </c:pt>
                <c:pt idx="4937">
                  <c:v>1.5930143311347</c:v>
                </c:pt>
                <c:pt idx="4938">
                  <c:v>1.5932034511347</c:v>
                </c:pt>
                <c:pt idx="4939">
                  <c:v>1.5933294911347</c:v>
                </c:pt>
                <c:pt idx="4940">
                  <c:v>1.5933395731347</c:v>
                </c:pt>
                <c:pt idx="4941">
                  <c:v>1.5933438252347</c:v>
                </c:pt>
                <c:pt idx="4942">
                  <c:v>1.5933438252347</c:v>
                </c:pt>
                <c:pt idx="4943">
                  <c:v>1.5933438252347</c:v>
                </c:pt>
                <c:pt idx="4944">
                  <c:v>1.5933438252347</c:v>
                </c:pt>
                <c:pt idx="4945">
                  <c:v>1.5933438252347</c:v>
                </c:pt>
                <c:pt idx="4946">
                  <c:v>1.5933438252347</c:v>
                </c:pt>
                <c:pt idx="4947">
                  <c:v>1.5933438252347</c:v>
                </c:pt>
                <c:pt idx="4948">
                  <c:v>1.5933438252347</c:v>
                </c:pt>
                <c:pt idx="4949">
                  <c:v>1.5933438252347</c:v>
                </c:pt>
                <c:pt idx="4950">
                  <c:v>1.5933438252347</c:v>
                </c:pt>
                <c:pt idx="4951">
                  <c:v>1.5933438252347</c:v>
                </c:pt>
                <c:pt idx="4952">
                  <c:v>1.5942162852347</c:v>
                </c:pt>
                <c:pt idx="4953">
                  <c:v>1.5951649952347</c:v>
                </c:pt>
                <c:pt idx="4954">
                  <c:v>1.5958531752347</c:v>
                </c:pt>
                <c:pt idx="4955">
                  <c:v>1.5967959452347</c:v>
                </c:pt>
                <c:pt idx="4956">
                  <c:v>1.5976188952347</c:v>
                </c:pt>
                <c:pt idx="4957">
                  <c:v>1.5982710752347</c:v>
                </c:pt>
                <c:pt idx="4958">
                  <c:v>1.5987152152347</c:v>
                </c:pt>
                <c:pt idx="4959">
                  <c:v>1.5991115552347</c:v>
                </c:pt>
                <c:pt idx="4960">
                  <c:v>1.5994929252347</c:v>
                </c:pt>
                <c:pt idx="4961">
                  <c:v>1.5998979352347</c:v>
                </c:pt>
                <c:pt idx="4962">
                  <c:v>1.6003081252347</c:v>
                </c:pt>
                <c:pt idx="4963">
                  <c:v>1.6007293252347</c:v>
                </c:pt>
                <c:pt idx="4964">
                  <c:v>1.6011128052347</c:v>
                </c:pt>
                <c:pt idx="4965">
                  <c:v>1.6014345752347</c:v>
                </c:pt>
                <c:pt idx="4966">
                  <c:v>1.6017243752347</c:v>
                </c:pt>
                <c:pt idx="4967">
                  <c:v>1.6020230952347</c:v>
                </c:pt>
                <c:pt idx="4968">
                  <c:v>1.6023021652347</c:v>
                </c:pt>
                <c:pt idx="4969">
                  <c:v>1.6025683952347</c:v>
                </c:pt>
                <c:pt idx="4970">
                  <c:v>1.6025684979547</c:v>
                </c:pt>
                <c:pt idx="4971">
                  <c:v>1.6027827379547</c:v>
                </c:pt>
                <c:pt idx="4972">
                  <c:v>1.6036716079547</c:v>
                </c:pt>
                <c:pt idx="4973">
                  <c:v>1.6042471279547</c:v>
                </c:pt>
                <c:pt idx="4974">
                  <c:v>1.6045932479547</c:v>
                </c:pt>
                <c:pt idx="4975">
                  <c:v>1.6048661879547</c:v>
                </c:pt>
                <c:pt idx="4976">
                  <c:v>1.6050979379547</c:v>
                </c:pt>
                <c:pt idx="4977">
                  <c:v>1.6053158579547</c:v>
                </c:pt>
                <c:pt idx="4978">
                  <c:v>1.6055317479547</c:v>
                </c:pt>
                <c:pt idx="4979">
                  <c:v>1.6057104179547</c:v>
                </c:pt>
                <c:pt idx="4980">
                  <c:v>1.6057104179547</c:v>
                </c:pt>
                <c:pt idx="4981">
                  <c:v>1.6057104179547</c:v>
                </c:pt>
                <c:pt idx="4982">
                  <c:v>1.6057104179547</c:v>
                </c:pt>
                <c:pt idx="4983">
                  <c:v>1.6057104179547</c:v>
                </c:pt>
                <c:pt idx="4984">
                  <c:v>1.6057104179547</c:v>
                </c:pt>
                <c:pt idx="4985">
                  <c:v>1.6057104179547</c:v>
                </c:pt>
                <c:pt idx="4986">
                  <c:v>1.6057104179547</c:v>
                </c:pt>
                <c:pt idx="4987">
                  <c:v>1.6057104179547</c:v>
                </c:pt>
                <c:pt idx="4988">
                  <c:v>1.6057104179547</c:v>
                </c:pt>
                <c:pt idx="4989">
                  <c:v>1.6057104179547</c:v>
                </c:pt>
                <c:pt idx="4990">
                  <c:v>1.6057104179547</c:v>
                </c:pt>
                <c:pt idx="4991">
                  <c:v>1.6057104179547</c:v>
                </c:pt>
                <c:pt idx="4992">
                  <c:v>1.6057104179547</c:v>
                </c:pt>
                <c:pt idx="4993">
                  <c:v>1.6057104179547</c:v>
                </c:pt>
                <c:pt idx="4994">
                  <c:v>1.6057104179547</c:v>
                </c:pt>
                <c:pt idx="4995">
                  <c:v>1.6057104179547</c:v>
                </c:pt>
                <c:pt idx="4996">
                  <c:v>1.6057104179547</c:v>
                </c:pt>
                <c:pt idx="4997">
                  <c:v>1.6057104179547</c:v>
                </c:pt>
                <c:pt idx="4998">
                  <c:v>1.6057104179547</c:v>
                </c:pt>
                <c:pt idx="4999">
                  <c:v>1.6057104179547</c:v>
                </c:pt>
                <c:pt idx="5000">
                  <c:v>1.6057104179547</c:v>
                </c:pt>
                <c:pt idx="5001">
                  <c:v>1.6057104179547</c:v>
                </c:pt>
                <c:pt idx="5002">
                  <c:v>1.6057104179547</c:v>
                </c:pt>
                <c:pt idx="5003">
                  <c:v>1.6057104179547</c:v>
                </c:pt>
                <c:pt idx="5004">
                  <c:v>1.6057104179547</c:v>
                </c:pt>
                <c:pt idx="5005">
                  <c:v>1.6057104179547</c:v>
                </c:pt>
                <c:pt idx="5006">
                  <c:v>1.6057104179547</c:v>
                </c:pt>
                <c:pt idx="5007">
                  <c:v>1.6057104179547</c:v>
                </c:pt>
                <c:pt idx="5008">
                  <c:v>1.6057104179547</c:v>
                </c:pt>
                <c:pt idx="5009">
                  <c:v>1.6057104179547</c:v>
                </c:pt>
                <c:pt idx="5010">
                  <c:v>1.6057104179547</c:v>
                </c:pt>
                <c:pt idx="5011">
                  <c:v>1.6057104179547</c:v>
                </c:pt>
                <c:pt idx="5012">
                  <c:v>1.6057104179547</c:v>
                </c:pt>
                <c:pt idx="5013">
                  <c:v>1.6057104179547</c:v>
                </c:pt>
                <c:pt idx="5014">
                  <c:v>1.6057104179547</c:v>
                </c:pt>
                <c:pt idx="5015">
                  <c:v>1.6057104179547</c:v>
                </c:pt>
                <c:pt idx="5016">
                  <c:v>1.6057104179547</c:v>
                </c:pt>
                <c:pt idx="5017">
                  <c:v>1.6057104179547</c:v>
                </c:pt>
                <c:pt idx="5018">
                  <c:v>1.6057104179547</c:v>
                </c:pt>
                <c:pt idx="5019">
                  <c:v>1.6057104179547</c:v>
                </c:pt>
                <c:pt idx="5020">
                  <c:v>1.6057115248547</c:v>
                </c:pt>
                <c:pt idx="5021">
                  <c:v>1.6057126736547</c:v>
                </c:pt>
                <c:pt idx="5022">
                  <c:v>1.6057134405947</c:v>
                </c:pt>
                <c:pt idx="5023">
                  <c:v>1.6057135437847</c:v>
                </c:pt>
                <c:pt idx="5024">
                  <c:v>1.6057135472376</c:v>
                </c:pt>
                <c:pt idx="5025">
                  <c:v>1.6057135472376</c:v>
                </c:pt>
                <c:pt idx="5026">
                  <c:v>1.6057135472376</c:v>
                </c:pt>
                <c:pt idx="5027">
                  <c:v>1.6057135472376</c:v>
                </c:pt>
                <c:pt idx="5028">
                  <c:v>1.6057135472376</c:v>
                </c:pt>
                <c:pt idx="5029">
                  <c:v>1.6057135472376</c:v>
                </c:pt>
                <c:pt idx="5030">
                  <c:v>1.6057135472376</c:v>
                </c:pt>
                <c:pt idx="5031">
                  <c:v>1.6057135472376</c:v>
                </c:pt>
                <c:pt idx="5032">
                  <c:v>1.6057135472376</c:v>
                </c:pt>
                <c:pt idx="5033">
                  <c:v>1.6076865472376</c:v>
                </c:pt>
                <c:pt idx="5034">
                  <c:v>1.6093928472376</c:v>
                </c:pt>
                <c:pt idx="5035">
                  <c:v>1.6108054472376</c:v>
                </c:pt>
                <c:pt idx="5036">
                  <c:v>1.6116323872376</c:v>
                </c:pt>
                <c:pt idx="5037">
                  <c:v>1.6125114572376</c:v>
                </c:pt>
                <c:pt idx="5038">
                  <c:v>1.6131377472376</c:v>
                </c:pt>
                <c:pt idx="5039">
                  <c:v>1.6136357472376</c:v>
                </c:pt>
                <c:pt idx="5040">
                  <c:v>1.6141019872376</c:v>
                </c:pt>
                <c:pt idx="5041">
                  <c:v>1.6145620872376</c:v>
                </c:pt>
                <c:pt idx="5042">
                  <c:v>1.6150290072376</c:v>
                </c:pt>
                <c:pt idx="5043">
                  <c:v>1.6154909772376</c:v>
                </c:pt>
                <c:pt idx="5044">
                  <c:v>1.6159155472376</c:v>
                </c:pt>
                <c:pt idx="5045">
                  <c:v>1.6163299272376</c:v>
                </c:pt>
                <c:pt idx="5046">
                  <c:v>1.6167334372376</c:v>
                </c:pt>
                <c:pt idx="5047">
                  <c:v>1.6171396372376</c:v>
                </c:pt>
                <c:pt idx="5048">
                  <c:v>1.6175806072376</c:v>
                </c:pt>
                <c:pt idx="5049">
                  <c:v>1.6184571672376</c:v>
                </c:pt>
                <c:pt idx="5050">
                  <c:v>1.6244361672376</c:v>
                </c:pt>
                <c:pt idx="5051">
                  <c:v>1.6275311672376</c:v>
                </c:pt>
                <c:pt idx="5052">
                  <c:v>1.6294395672376</c:v>
                </c:pt>
                <c:pt idx="5053">
                  <c:v>1.6308070672376</c:v>
                </c:pt>
                <c:pt idx="5054">
                  <c:v>1.6318088672376</c:v>
                </c:pt>
                <c:pt idx="5055">
                  <c:v>1.6327805272376</c:v>
                </c:pt>
                <c:pt idx="5056">
                  <c:v>1.6335277472376</c:v>
                </c:pt>
                <c:pt idx="5057">
                  <c:v>1.6340062072376</c:v>
                </c:pt>
                <c:pt idx="5058">
                  <c:v>1.6344562872376</c:v>
                </c:pt>
                <c:pt idx="5059">
                  <c:v>1.6348423172376</c:v>
                </c:pt>
                <c:pt idx="5060">
                  <c:v>1.6351691872376</c:v>
                </c:pt>
                <c:pt idx="5061">
                  <c:v>1.6354628172376</c:v>
                </c:pt>
                <c:pt idx="5062">
                  <c:v>1.6357304572376</c:v>
                </c:pt>
                <c:pt idx="5063">
                  <c:v>1.6359791072376</c:v>
                </c:pt>
                <c:pt idx="5064">
                  <c:v>1.6362099072376</c:v>
                </c:pt>
                <c:pt idx="5065">
                  <c:v>1.6364305572376</c:v>
                </c:pt>
                <c:pt idx="5066">
                  <c:v>1.6366332372376</c:v>
                </c:pt>
                <c:pt idx="5067">
                  <c:v>1.6368086772376</c:v>
                </c:pt>
                <c:pt idx="5068">
                  <c:v>1.6368832532376</c:v>
                </c:pt>
                <c:pt idx="5069">
                  <c:v>1.6368832532376</c:v>
                </c:pt>
                <c:pt idx="5070">
                  <c:v>1.6368832532376</c:v>
                </c:pt>
                <c:pt idx="5071">
                  <c:v>1.6368832532376</c:v>
                </c:pt>
                <c:pt idx="5072">
                  <c:v>1.6368832532376</c:v>
                </c:pt>
                <c:pt idx="5073">
                  <c:v>1.6368832532376</c:v>
                </c:pt>
                <c:pt idx="5074">
                  <c:v>1.6368832532376</c:v>
                </c:pt>
                <c:pt idx="5075">
                  <c:v>1.6368832532376</c:v>
                </c:pt>
                <c:pt idx="5076">
                  <c:v>1.6368832532376</c:v>
                </c:pt>
                <c:pt idx="5077">
                  <c:v>1.6368832532376</c:v>
                </c:pt>
                <c:pt idx="5078">
                  <c:v>1.6370992232376</c:v>
                </c:pt>
                <c:pt idx="5079">
                  <c:v>1.6381013232376</c:v>
                </c:pt>
                <c:pt idx="5080">
                  <c:v>1.6387436732376</c:v>
                </c:pt>
                <c:pt idx="5081">
                  <c:v>1.6390253232376</c:v>
                </c:pt>
                <c:pt idx="5082">
                  <c:v>1.6392626932376</c:v>
                </c:pt>
                <c:pt idx="5083">
                  <c:v>1.6393978132376</c:v>
                </c:pt>
                <c:pt idx="5084">
                  <c:v>1.6394081862376</c:v>
                </c:pt>
                <c:pt idx="5085">
                  <c:v>1.6394128117376</c:v>
                </c:pt>
                <c:pt idx="5086">
                  <c:v>1.6394128117376</c:v>
                </c:pt>
                <c:pt idx="5087">
                  <c:v>1.6394128117376</c:v>
                </c:pt>
                <c:pt idx="5088">
                  <c:v>1.6394128117376</c:v>
                </c:pt>
                <c:pt idx="5089">
                  <c:v>1.6394128117376</c:v>
                </c:pt>
                <c:pt idx="5090">
                  <c:v>1.6394128117376</c:v>
                </c:pt>
                <c:pt idx="5091">
                  <c:v>1.6394128117376</c:v>
                </c:pt>
                <c:pt idx="5092">
                  <c:v>1.6394128117376</c:v>
                </c:pt>
                <c:pt idx="5093">
                  <c:v>1.6394128117376</c:v>
                </c:pt>
                <c:pt idx="5094">
                  <c:v>1.6394128117376</c:v>
                </c:pt>
                <c:pt idx="5095">
                  <c:v>1.6394128117376</c:v>
                </c:pt>
                <c:pt idx="5096">
                  <c:v>1.6394128117376</c:v>
                </c:pt>
                <c:pt idx="5097">
                  <c:v>1.6394128117376</c:v>
                </c:pt>
                <c:pt idx="5098">
                  <c:v>1.6394128117376</c:v>
                </c:pt>
                <c:pt idx="5099">
                  <c:v>1.6394128117376</c:v>
                </c:pt>
                <c:pt idx="5100">
                  <c:v>1.6394128117376</c:v>
                </c:pt>
                <c:pt idx="5101">
                  <c:v>1.6394128117376</c:v>
                </c:pt>
                <c:pt idx="5102">
                  <c:v>1.6394128117376</c:v>
                </c:pt>
                <c:pt idx="5103">
                  <c:v>1.6394142650376</c:v>
                </c:pt>
                <c:pt idx="5104">
                  <c:v>1.6394891200376</c:v>
                </c:pt>
                <c:pt idx="5105">
                  <c:v>1.6395607490376</c:v>
                </c:pt>
                <c:pt idx="5106">
                  <c:v>1.6395984300376</c:v>
                </c:pt>
                <c:pt idx="5107">
                  <c:v>1.6396108940376</c:v>
                </c:pt>
                <c:pt idx="5108">
                  <c:v>1.6396159611376</c:v>
                </c:pt>
                <c:pt idx="5109">
                  <c:v>1.6396159611376</c:v>
                </c:pt>
                <c:pt idx="5110">
                  <c:v>1.6396159611376</c:v>
                </c:pt>
                <c:pt idx="5111">
                  <c:v>1.6396159611376</c:v>
                </c:pt>
                <c:pt idx="5112">
                  <c:v>1.6396159611376</c:v>
                </c:pt>
                <c:pt idx="5113">
                  <c:v>1.6396159611376</c:v>
                </c:pt>
                <c:pt idx="5114">
                  <c:v>1.6396159611376</c:v>
                </c:pt>
                <c:pt idx="5115">
                  <c:v>1.6396159611376</c:v>
                </c:pt>
                <c:pt idx="5116">
                  <c:v>1.6396159611376</c:v>
                </c:pt>
                <c:pt idx="5117">
                  <c:v>1.6396159611376</c:v>
                </c:pt>
                <c:pt idx="5118">
                  <c:v>1.6396159611376</c:v>
                </c:pt>
                <c:pt idx="5119">
                  <c:v>1.6396159611376</c:v>
                </c:pt>
                <c:pt idx="5120">
                  <c:v>1.6396159611376</c:v>
                </c:pt>
                <c:pt idx="5121">
                  <c:v>1.6396159611376</c:v>
                </c:pt>
                <c:pt idx="5122">
                  <c:v>1.6396159611376</c:v>
                </c:pt>
                <c:pt idx="5123">
                  <c:v>1.6396159611376</c:v>
                </c:pt>
                <c:pt idx="5124">
                  <c:v>1.6396159611376</c:v>
                </c:pt>
                <c:pt idx="5125">
                  <c:v>1.6396159611376</c:v>
                </c:pt>
                <c:pt idx="5126">
                  <c:v>1.6396159611376</c:v>
                </c:pt>
                <c:pt idx="5127">
                  <c:v>1.6396159611376</c:v>
                </c:pt>
                <c:pt idx="5128">
                  <c:v>1.6396159611376</c:v>
                </c:pt>
                <c:pt idx="5129">
                  <c:v>1.6396159611376</c:v>
                </c:pt>
                <c:pt idx="5130">
                  <c:v>1.6396159611376</c:v>
                </c:pt>
                <c:pt idx="5131">
                  <c:v>1.6396159611376</c:v>
                </c:pt>
                <c:pt idx="5132">
                  <c:v>1.6396159611376</c:v>
                </c:pt>
                <c:pt idx="5133">
                  <c:v>1.6396159611376</c:v>
                </c:pt>
                <c:pt idx="5134">
                  <c:v>1.6396159611376</c:v>
                </c:pt>
                <c:pt idx="5135">
                  <c:v>1.6396159611376</c:v>
                </c:pt>
                <c:pt idx="5136">
                  <c:v>1.6396159611376</c:v>
                </c:pt>
                <c:pt idx="5137">
                  <c:v>1.6396159611376</c:v>
                </c:pt>
                <c:pt idx="5138">
                  <c:v>1.6396159611376</c:v>
                </c:pt>
                <c:pt idx="5139">
                  <c:v>1.6396159611376</c:v>
                </c:pt>
                <c:pt idx="5140">
                  <c:v>1.6396159611376</c:v>
                </c:pt>
                <c:pt idx="5141">
                  <c:v>1.6396159611376</c:v>
                </c:pt>
                <c:pt idx="5142">
                  <c:v>1.6396159611376</c:v>
                </c:pt>
                <c:pt idx="5143">
                  <c:v>1.6396159611376</c:v>
                </c:pt>
                <c:pt idx="5144">
                  <c:v>1.6396159611376</c:v>
                </c:pt>
                <c:pt idx="5145">
                  <c:v>1.6396159611376</c:v>
                </c:pt>
                <c:pt idx="5146">
                  <c:v>1.6396159611376</c:v>
                </c:pt>
                <c:pt idx="5147">
                  <c:v>1.6396159611376</c:v>
                </c:pt>
                <c:pt idx="5148">
                  <c:v>1.6396159611376</c:v>
                </c:pt>
                <c:pt idx="5149">
                  <c:v>1.6396159611376</c:v>
                </c:pt>
                <c:pt idx="5150">
                  <c:v>1.6396159611376</c:v>
                </c:pt>
                <c:pt idx="5151">
                  <c:v>1.6396159611376</c:v>
                </c:pt>
                <c:pt idx="5152">
                  <c:v>1.6396159611376</c:v>
                </c:pt>
                <c:pt idx="5153">
                  <c:v>1.6396159611376</c:v>
                </c:pt>
                <c:pt idx="5154">
                  <c:v>1.6396159611376</c:v>
                </c:pt>
                <c:pt idx="5155">
                  <c:v>1.6396159611376</c:v>
                </c:pt>
                <c:pt idx="5156">
                  <c:v>1.6396159611376</c:v>
                </c:pt>
                <c:pt idx="5157">
                  <c:v>1.6396159611376</c:v>
                </c:pt>
                <c:pt idx="5158">
                  <c:v>1.6396159611376</c:v>
                </c:pt>
                <c:pt idx="5159">
                  <c:v>1.6396159611376</c:v>
                </c:pt>
                <c:pt idx="5160">
                  <c:v>1.6396159611376</c:v>
                </c:pt>
                <c:pt idx="5161">
                  <c:v>1.6396159611376</c:v>
                </c:pt>
                <c:pt idx="5162">
                  <c:v>1.6396159611376</c:v>
                </c:pt>
                <c:pt idx="5163">
                  <c:v>1.6396159611376</c:v>
                </c:pt>
                <c:pt idx="5164">
                  <c:v>1.6396159611376</c:v>
                </c:pt>
                <c:pt idx="5165">
                  <c:v>1.6396159611376</c:v>
                </c:pt>
                <c:pt idx="5166">
                  <c:v>1.6396159611376</c:v>
                </c:pt>
                <c:pt idx="5167">
                  <c:v>1.6396159611376</c:v>
                </c:pt>
                <c:pt idx="5168">
                  <c:v>1.6396159611376</c:v>
                </c:pt>
                <c:pt idx="5169">
                  <c:v>1.6396159611376</c:v>
                </c:pt>
                <c:pt idx="5170">
                  <c:v>1.6396159611376</c:v>
                </c:pt>
                <c:pt idx="5171">
                  <c:v>1.6396159611376</c:v>
                </c:pt>
                <c:pt idx="5172">
                  <c:v>1.6396159611376</c:v>
                </c:pt>
                <c:pt idx="5173">
                  <c:v>1.6396159611376</c:v>
                </c:pt>
                <c:pt idx="5174">
                  <c:v>1.6396159611376</c:v>
                </c:pt>
                <c:pt idx="5175">
                  <c:v>1.6396159611376</c:v>
                </c:pt>
                <c:pt idx="5176">
                  <c:v>1.6396159611376</c:v>
                </c:pt>
                <c:pt idx="5177">
                  <c:v>1.6396159611376</c:v>
                </c:pt>
                <c:pt idx="5178">
                  <c:v>1.6396159611376</c:v>
                </c:pt>
                <c:pt idx="5179">
                  <c:v>1.6396159611376</c:v>
                </c:pt>
                <c:pt idx="5180">
                  <c:v>1.6396159611376</c:v>
                </c:pt>
                <c:pt idx="5181">
                  <c:v>1.6396159611376</c:v>
                </c:pt>
                <c:pt idx="5182">
                  <c:v>1.6396159611376</c:v>
                </c:pt>
                <c:pt idx="5183">
                  <c:v>1.6396159611376</c:v>
                </c:pt>
                <c:pt idx="5184">
                  <c:v>1.6396159611376</c:v>
                </c:pt>
                <c:pt idx="5185">
                  <c:v>1.6396159611376</c:v>
                </c:pt>
                <c:pt idx="5186">
                  <c:v>1.6396159611376</c:v>
                </c:pt>
                <c:pt idx="5187">
                  <c:v>1.6396159611376</c:v>
                </c:pt>
                <c:pt idx="5188">
                  <c:v>1.6396159611376</c:v>
                </c:pt>
                <c:pt idx="5189">
                  <c:v>1.6396159611376</c:v>
                </c:pt>
                <c:pt idx="5190">
                  <c:v>1.6396159611376</c:v>
                </c:pt>
                <c:pt idx="5191">
                  <c:v>1.6396159611376</c:v>
                </c:pt>
                <c:pt idx="5192">
                  <c:v>1.6396159611376</c:v>
                </c:pt>
                <c:pt idx="5193">
                  <c:v>1.6396159611376</c:v>
                </c:pt>
                <c:pt idx="5194">
                  <c:v>1.6396159611376</c:v>
                </c:pt>
                <c:pt idx="5195">
                  <c:v>1.6396159611376</c:v>
                </c:pt>
                <c:pt idx="5196">
                  <c:v>1.6396159611376</c:v>
                </c:pt>
                <c:pt idx="5197">
                  <c:v>1.6396159611376</c:v>
                </c:pt>
                <c:pt idx="5198">
                  <c:v>1.6396159611376</c:v>
                </c:pt>
                <c:pt idx="5199">
                  <c:v>1.6396159611376</c:v>
                </c:pt>
                <c:pt idx="5200">
                  <c:v>1.6396159611376</c:v>
                </c:pt>
                <c:pt idx="5201">
                  <c:v>1.6396159611376</c:v>
                </c:pt>
                <c:pt idx="5202">
                  <c:v>1.6396159611376</c:v>
                </c:pt>
                <c:pt idx="5203">
                  <c:v>1.6396159611376</c:v>
                </c:pt>
                <c:pt idx="5204">
                  <c:v>1.6396159611376</c:v>
                </c:pt>
                <c:pt idx="5205">
                  <c:v>1.6396159611376</c:v>
                </c:pt>
                <c:pt idx="5206">
                  <c:v>1.6396178306376</c:v>
                </c:pt>
                <c:pt idx="5207">
                  <c:v>1.6405695606376</c:v>
                </c:pt>
                <c:pt idx="5208">
                  <c:v>1.6414985206376</c:v>
                </c:pt>
                <c:pt idx="5209">
                  <c:v>1.6421973206376</c:v>
                </c:pt>
                <c:pt idx="5210">
                  <c:v>1.6427583206376</c:v>
                </c:pt>
                <c:pt idx="5211">
                  <c:v>1.6432330806376</c:v>
                </c:pt>
                <c:pt idx="5212">
                  <c:v>1.6436818506376</c:v>
                </c:pt>
                <c:pt idx="5213">
                  <c:v>1.6441328706376</c:v>
                </c:pt>
                <c:pt idx="5214">
                  <c:v>1.6445931806376</c:v>
                </c:pt>
                <c:pt idx="5215">
                  <c:v>1.6450244406376</c:v>
                </c:pt>
                <c:pt idx="5216">
                  <c:v>1.6454463406376</c:v>
                </c:pt>
                <c:pt idx="5217">
                  <c:v>1.6458469606376</c:v>
                </c:pt>
                <c:pt idx="5218">
                  <c:v>1.6462249506376</c:v>
                </c:pt>
                <c:pt idx="5219">
                  <c:v>1.6465508006376</c:v>
                </c:pt>
                <c:pt idx="5220">
                  <c:v>1.6468680306376</c:v>
                </c:pt>
                <c:pt idx="5221">
                  <c:v>1.6471716006376</c:v>
                </c:pt>
                <c:pt idx="5222">
                  <c:v>1.6474678006376</c:v>
                </c:pt>
                <c:pt idx="5223">
                  <c:v>1.6477379106376</c:v>
                </c:pt>
                <c:pt idx="5224">
                  <c:v>1.6480034706376</c:v>
                </c:pt>
                <c:pt idx="5225">
                  <c:v>1.6482234206376</c:v>
                </c:pt>
                <c:pt idx="5226">
                  <c:v>1.6482234206376</c:v>
                </c:pt>
                <c:pt idx="5227">
                  <c:v>1.6482234206376</c:v>
                </c:pt>
                <c:pt idx="5228">
                  <c:v>1.6482234206376</c:v>
                </c:pt>
                <c:pt idx="5229">
                  <c:v>1.6482234206376</c:v>
                </c:pt>
                <c:pt idx="5230">
                  <c:v>1.6482234206376</c:v>
                </c:pt>
                <c:pt idx="5231">
                  <c:v>1.6482234206376</c:v>
                </c:pt>
                <c:pt idx="5232">
                  <c:v>1.6482234206376</c:v>
                </c:pt>
                <c:pt idx="5233">
                  <c:v>1.6482234206376</c:v>
                </c:pt>
                <c:pt idx="5234">
                  <c:v>1.6482234206376</c:v>
                </c:pt>
                <c:pt idx="5235">
                  <c:v>1.6482234206376</c:v>
                </c:pt>
                <c:pt idx="5236">
                  <c:v>1.6482234206376</c:v>
                </c:pt>
                <c:pt idx="5237">
                  <c:v>1.6482234206376</c:v>
                </c:pt>
                <c:pt idx="5238">
                  <c:v>1.6482234206376</c:v>
                </c:pt>
                <c:pt idx="5239">
                  <c:v>1.6482234206376</c:v>
                </c:pt>
                <c:pt idx="5240">
                  <c:v>1.6482234206376</c:v>
                </c:pt>
                <c:pt idx="5241">
                  <c:v>1.6482234206376</c:v>
                </c:pt>
                <c:pt idx="5242">
                  <c:v>1.6482234206376</c:v>
                </c:pt>
                <c:pt idx="5243">
                  <c:v>1.6482234206376</c:v>
                </c:pt>
                <c:pt idx="5244">
                  <c:v>1.6482234206376</c:v>
                </c:pt>
                <c:pt idx="5245">
                  <c:v>1.6482234206376</c:v>
                </c:pt>
                <c:pt idx="5246">
                  <c:v>1.6482234206376</c:v>
                </c:pt>
                <c:pt idx="5247">
                  <c:v>1.6482234206376</c:v>
                </c:pt>
                <c:pt idx="5248">
                  <c:v>1.6482234206376</c:v>
                </c:pt>
                <c:pt idx="5249">
                  <c:v>1.6482234206376</c:v>
                </c:pt>
                <c:pt idx="5250">
                  <c:v>1.6482234206376</c:v>
                </c:pt>
                <c:pt idx="5251">
                  <c:v>1.6482234206376</c:v>
                </c:pt>
                <c:pt idx="5252">
                  <c:v>1.6482234206376</c:v>
                </c:pt>
                <c:pt idx="5253">
                  <c:v>1.6482234206376</c:v>
                </c:pt>
                <c:pt idx="5254">
                  <c:v>1.6482234206376</c:v>
                </c:pt>
                <c:pt idx="5255">
                  <c:v>1.6482234206376</c:v>
                </c:pt>
                <c:pt idx="5256">
                  <c:v>1.6482234206376</c:v>
                </c:pt>
                <c:pt idx="5257">
                  <c:v>1.6482234206376</c:v>
                </c:pt>
                <c:pt idx="5258">
                  <c:v>1.6482234206376</c:v>
                </c:pt>
                <c:pt idx="5259">
                  <c:v>1.6482234206376</c:v>
                </c:pt>
                <c:pt idx="5260">
                  <c:v>1.6482234206376</c:v>
                </c:pt>
                <c:pt idx="5261">
                  <c:v>1.6482234206376</c:v>
                </c:pt>
                <c:pt idx="5262">
                  <c:v>1.6482234206376</c:v>
                </c:pt>
                <c:pt idx="5263">
                  <c:v>1.6482234206376</c:v>
                </c:pt>
                <c:pt idx="5264">
                  <c:v>1.6482234206376</c:v>
                </c:pt>
                <c:pt idx="5265">
                  <c:v>1.6482234206376</c:v>
                </c:pt>
                <c:pt idx="5266">
                  <c:v>1.6482234206376</c:v>
                </c:pt>
                <c:pt idx="5267">
                  <c:v>1.6482234206376</c:v>
                </c:pt>
                <c:pt idx="5268">
                  <c:v>1.6482234206376</c:v>
                </c:pt>
                <c:pt idx="5269">
                  <c:v>1.6482234206376</c:v>
                </c:pt>
                <c:pt idx="5270">
                  <c:v>1.6482234206376</c:v>
                </c:pt>
                <c:pt idx="5271">
                  <c:v>1.6482234206376</c:v>
                </c:pt>
                <c:pt idx="5272">
                  <c:v>1.6482234206376</c:v>
                </c:pt>
                <c:pt idx="5273">
                  <c:v>1.6482234206376</c:v>
                </c:pt>
                <c:pt idx="5274">
                  <c:v>1.6482234206376</c:v>
                </c:pt>
                <c:pt idx="5275">
                  <c:v>1.6482234206376</c:v>
                </c:pt>
                <c:pt idx="5276">
                  <c:v>1.6482234206376</c:v>
                </c:pt>
                <c:pt idx="5277">
                  <c:v>1.6482234206376</c:v>
                </c:pt>
                <c:pt idx="5278">
                  <c:v>1.6482234206376</c:v>
                </c:pt>
                <c:pt idx="5279">
                  <c:v>1.6482234206376</c:v>
                </c:pt>
                <c:pt idx="5280">
                  <c:v>1.6482234206376</c:v>
                </c:pt>
                <c:pt idx="5281">
                  <c:v>1.6482234206376</c:v>
                </c:pt>
                <c:pt idx="5282">
                  <c:v>1.6482234206376</c:v>
                </c:pt>
                <c:pt idx="5283">
                  <c:v>1.6482234206376</c:v>
                </c:pt>
                <c:pt idx="5284">
                  <c:v>1.6482234206376</c:v>
                </c:pt>
                <c:pt idx="5285">
                  <c:v>1.6482234206376</c:v>
                </c:pt>
                <c:pt idx="5286">
                  <c:v>1.6482234206376</c:v>
                </c:pt>
                <c:pt idx="5287">
                  <c:v>1.6482234206376</c:v>
                </c:pt>
                <c:pt idx="5288">
                  <c:v>1.6482234206376</c:v>
                </c:pt>
                <c:pt idx="5289">
                  <c:v>1.6482234206376</c:v>
                </c:pt>
                <c:pt idx="5290">
                  <c:v>1.6482234206376</c:v>
                </c:pt>
                <c:pt idx="5291">
                  <c:v>1.6482234206376</c:v>
                </c:pt>
                <c:pt idx="5292">
                  <c:v>1.6482234206376</c:v>
                </c:pt>
                <c:pt idx="5293">
                  <c:v>1.6482234206376</c:v>
                </c:pt>
                <c:pt idx="5294">
                  <c:v>1.6482234206376</c:v>
                </c:pt>
                <c:pt idx="5295">
                  <c:v>1.6482234206376</c:v>
                </c:pt>
                <c:pt idx="5296">
                  <c:v>1.6482234206376</c:v>
                </c:pt>
                <c:pt idx="5297">
                  <c:v>1.6482234206376</c:v>
                </c:pt>
                <c:pt idx="5298">
                  <c:v>1.6482234206376</c:v>
                </c:pt>
                <c:pt idx="5299">
                  <c:v>1.6482234206376</c:v>
                </c:pt>
                <c:pt idx="5300">
                  <c:v>1.6482234206376</c:v>
                </c:pt>
                <c:pt idx="5301">
                  <c:v>1.6482234206376</c:v>
                </c:pt>
                <c:pt idx="5302">
                  <c:v>1.6482234206376</c:v>
                </c:pt>
                <c:pt idx="5303">
                  <c:v>1.6482234206376</c:v>
                </c:pt>
                <c:pt idx="5304">
                  <c:v>1.6482234206376</c:v>
                </c:pt>
                <c:pt idx="5305">
                  <c:v>1.6482234206376</c:v>
                </c:pt>
                <c:pt idx="5306">
                  <c:v>1.6482234206376</c:v>
                </c:pt>
                <c:pt idx="5307">
                  <c:v>1.6482234206376</c:v>
                </c:pt>
                <c:pt idx="5308">
                  <c:v>1.6482234206376</c:v>
                </c:pt>
                <c:pt idx="5309">
                  <c:v>1.6482234206376</c:v>
                </c:pt>
                <c:pt idx="5310">
                  <c:v>1.6482234206376</c:v>
                </c:pt>
                <c:pt idx="5311">
                  <c:v>1.6482234206376</c:v>
                </c:pt>
                <c:pt idx="5312">
                  <c:v>1.6482234206376</c:v>
                </c:pt>
                <c:pt idx="5313">
                  <c:v>1.6482234206376</c:v>
                </c:pt>
                <c:pt idx="5314">
                  <c:v>1.6482234206376</c:v>
                </c:pt>
                <c:pt idx="5315">
                  <c:v>1.6482234206376</c:v>
                </c:pt>
                <c:pt idx="5316">
                  <c:v>1.6482234206376</c:v>
                </c:pt>
                <c:pt idx="5317">
                  <c:v>1.6482234206376</c:v>
                </c:pt>
                <c:pt idx="5318">
                  <c:v>1.6482234206376</c:v>
                </c:pt>
                <c:pt idx="5319">
                  <c:v>1.6482234206376</c:v>
                </c:pt>
                <c:pt idx="5320">
                  <c:v>1.6482234206376</c:v>
                </c:pt>
                <c:pt idx="5321">
                  <c:v>1.6482234206376</c:v>
                </c:pt>
                <c:pt idx="5322">
                  <c:v>1.6482234206376</c:v>
                </c:pt>
                <c:pt idx="5323">
                  <c:v>1.6482234206376</c:v>
                </c:pt>
                <c:pt idx="5324">
                  <c:v>1.6482234206376</c:v>
                </c:pt>
                <c:pt idx="5325">
                  <c:v>1.6482234206376</c:v>
                </c:pt>
                <c:pt idx="5326">
                  <c:v>1.6482234206376</c:v>
                </c:pt>
                <c:pt idx="5327">
                  <c:v>1.6482234206376</c:v>
                </c:pt>
                <c:pt idx="5328">
                  <c:v>1.6482234206376</c:v>
                </c:pt>
                <c:pt idx="5329">
                  <c:v>1.6482234206376</c:v>
                </c:pt>
                <c:pt idx="5330">
                  <c:v>1.6482234206376</c:v>
                </c:pt>
                <c:pt idx="5331">
                  <c:v>1.6482234206376</c:v>
                </c:pt>
                <c:pt idx="5332">
                  <c:v>1.6482234206376</c:v>
                </c:pt>
                <c:pt idx="5333">
                  <c:v>1.6482234206376</c:v>
                </c:pt>
                <c:pt idx="5334">
                  <c:v>1.6482234206376</c:v>
                </c:pt>
                <c:pt idx="5335">
                  <c:v>1.6482234206376</c:v>
                </c:pt>
                <c:pt idx="5336">
                  <c:v>1.6482234206376</c:v>
                </c:pt>
                <c:pt idx="5337">
                  <c:v>1.6482234206376</c:v>
                </c:pt>
                <c:pt idx="5338">
                  <c:v>1.6482234206376</c:v>
                </c:pt>
                <c:pt idx="5339">
                  <c:v>1.6482234206376</c:v>
                </c:pt>
                <c:pt idx="5340">
                  <c:v>1.6482234206376</c:v>
                </c:pt>
                <c:pt idx="5341">
                  <c:v>1.6482234206376</c:v>
                </c:pt>
                <c:pt idx="5342">
                  <c:v>1.6482234206376</c:v>
                </c:pt>
                <c:pt idx="5343">
                  <c:v>1.6482234206376</c:v>
                </c:pt>
                <c:pt idx="5344">
                  <c:v>1.6482243144176</c:v>
                </c:pt>
                <c:pt idx="5345">
                  <c:v>1.6482259172176</c:v>
                </c:pt>
                <c:pt idx="5346">
                  <c:v>1.6482269174176</c:v>
                </c:pt>
                <c:pt idx="5347">
                  <c:v>1.6482270466276</c:v>
                </c:pt>
                <c:pt idx="5348">
                  <c:v>1.6482270466276</c:v>
                </c:pt>
                <c:pt idx="5349">
                  <c:v>1.6482270466276</c:v>
                </c:pt>
                <c:pt idx="5350">
                  <c:v>1.6482270466276</c:v>
                </c:pt>
                <c:pt idx="5351">
                  <c:v>1.6482270466276</c:v>
                </c:pt>
                <c:pt idx="5352">
                  <c:v>1.6482270466276</c:v>
                </c:pt>
                <c:pt idx="5353">
                  <c:v>1.6482270466276</c:v>
                </c:pt>
                <c:pt idx="5354">
                  <c:v>1.6482270466276</c:v>
                </c:pt>
                <c:pt idx="5355">
                  <c:v>1.6482270466276</c:v>
                </c:pt>
                <c:pt idx="5356">
                  <c:v>1.6482270466276</c:v>
                </c:pt>
                <c:pt idx="5357">
                  <c:v>1.6482270466276</c:v>
                </c:pt>
                <c:pt idx="5358">
                  <c:v>1.6482270466276</c:v>
                </c:pt>
                <c:pt idx="5359">
                  <c:v>1.6482270466276</c:v>
                </c:pt>
                <c:pt idx="5360">
                  <c:v>1.6482270466276</c:v>
                </c:pt>
                <c:pt idx="5361">
                  <c:v>1.6482270466276</c:v>
                </c:pt>
                <c:pt idx="5362">
                  <c:v>1.6482270466276</c:v>
                </c:pt>
                <c:pt idx="5363">
                  <c:v>1.6482270466276</c:v>
                </c:pt>
                <c:pt idx="5364">
                  <c:v>1.6482270466276</c:v>
                </c:pt>
                <c:pt idx="5365">
                  <c:v>1.6482270466276</c:v>
                </c:pt>
                <c:pt idx="5366">
                  <c:v>1.6482270466276</c:v>
                </c:pt>
                <c:pt idx="5367">
                  <c:v>1.6482270466276</c:v>
                </c:pt>
                <c:pt idx="5368">
                  <c:v>1.6482270466276</c:v>
                </c:pt>
                <c:pt idx="5369">
                  <c:v>1.6482270466276</c:v>
                </c:pt>
                <c:pt idx="5370">
                  <c:v>1.6482270466276</c:v>
                </c:pt>
                <c:pt idx="5371">
                  <c:v>1.6482270466276</c:v>
                </c:pt>
                <c:pt idx="5372">
                  <c:v>1.6482270466276</c:v>
                </c:pt>
                <c:pt idx="5373">
                  <c:v>1.6482270466276</c:v>
                </c:pt>
                <c:pt idx="5374">
                  <c:v>1.6482270466276</c:v>
                </c:pt>
                <c:pt idx="5375">
                  <c:v>1.6482270466276</c:v>
                </c:pt>
                <c:pt idx="5376">
                  <c:v>1.6482270466276</c:v>
                </c:pt>
                <c:pt idx="5377">
                  <c:v>1.6482270466276</c:v>
                </c:pt>
                <c:pt idx="5378">
                  <c:v>1.6482270466276</c:v>
                </c:pt>
                <c:pt idx="5379">
                  <c:v>1.6482270466276</c:v>
                </c:pt>
                <c:pt idx="5380">
                  <c:v>1.6482270466276</c:v>
                </c:pt>
                <c:pt idx="5381">
                  <c:v>1.6482270466276</c:v>
                </c:pt>
                <c:pt idx="5382">
                  <c:v>1.6482270466276</c:v>
                </c:pt>
                <c:pt idx="5383">
                  <c:v>1.6482270466276</c:v>
                </c:pt>
                <c:pt idx="5384">
                  <c:v>1.6482270466276</c:v>
                </c:pt>
                <c:pt idx="5385">
                  <c:v>1.6482270466276</c:v>
                </c:pt>
                <c:pt idx="5386">
                  <c:v>1.6482270466276</c:v>
                </c:pt>
                <c:pt idx="5387">
                  <c:v>1.6482270466276</c:v>
                </c:pt>
                <c:pt idx="5388">
                  <c:v>1.6482270466276</c:v>
                </c:pt>
                <c:pt idx="5389">
                  <c:v>1.6482270466276</c:v>
                </c:pt>
                <c:pt idx="5390">
                  <c:v>1.6482270466276</c:v>
                </c:pt>
                <c:pt idx="5391">
                  <c:v>1.6482270466276</c:v>
                </c:pt>
                <c:pt idx="5392">
                  <c:v>1.6482270466276</c:v>
                </c:pt>
                <c:pt idx="5393">
                  <c:v>1.6482270466276</c:v>
                </c:pt>
                <c:pt idx="5394">
                  <c:v>1.6482270466276</c:v>
                </c:pt>
                <c:pt idx="5395">
                  <c:v>1.6482270466276</c:v>
                </c:pt>
                <c:pt idx="5396">
                  <c:v>1.6482270466276</c:v>
                </c:pt>
                <c:pt idx="5397">
                  <c:v>1.6482270466276</c:v>
                </c:pt>
                <c:pt idx="5398">
                  <c:v>1.6482270466276</c:v>
                </c:pt>
                <c:pt idx="5399">
                  <c:v>1.6482270466276</c:v>
                </c:pt>
                <c:pt idx="5400">
                  <c:v>1.6482270466276</c:v>
                </c:pt>
                <c:pt idx="5401">
                  <c:v>1.6482270466276</c:v>
                </c:pt>
                <c:pt idx="5402">
                  <c:v>1.6482270466276</c:v>
                </c:pt>
                <c:pt idx="5403">
                  <c:v>1.6483395366276</c:v>
                </c:pt>
                <c:pt idx="5404">
                  <c:v>1.6496040366276</c:v>
                </c:pt>
                <c:pt idx="5405">
                  <c:v>1.6503001566276</c:v>
                </c:pt>
                <c:pt idx="5406">
                  <c:v>1.6509289066276</c:v>
                </c:pt>
                <c:pt idx="5407">
                  <c:v>1.6514807066276</c:v>
                </c:pt>
                <c:pt idx="5408">
                  <c:v>1.6519760166276</c:v>
                </c:pt>
                <c:pt idx="5409">
                  <c:v>1.6524520766276</c:v>
                </c:pt>
                <c:pt idx="5410">
                  <c:v>1.6529068866276</c:v>
                </c:pt>
                <c:pt idx="5411">
                  <c:v>1.6533711166276</c:v>
                </c:pt>
                <c:pt idx="5412">
                  <c:v>1.6537995166276</c:v>
                </c:pt>
                <c:pt idx="5413">
                  <c:v>1.6541744966276</c:v>
                </c:pt>
                <c:pt idx="5414">
                  <c:v>1.6544932966276</c:v>
                </c:pt>
                <c:pt idx="5415">
                  <c:v>1.6547828066276</c:v>
                </c:pt>
                <c:pt idx="5416">
                  <c:v>1.6550111966276</c:v>
                </c:pt>
                <c:pt idx="5417">
                  <c:v>1.6550111966276</c:v>
                </c:pt>
                <c:pt idx="5418">
                  <c:v>1.6550111966276</c:v>
                </c:pt>
                <c:pt idx="5419">
                  <c:v>1.6550111966276</c:v>
                </c:pt>
                <c:pt idx="5420">
                  <c:v>1.6565681966276</c:v>
                </c:pt>
                <c:pt idx="5421">
                  <c:v>1.6583319966276</c:v>
                </c:pt>
                <c:pt idx="5422">
                  <c:v>1.6612111966276</c:v>
                </c:pt>
                <c:pt idx="5423">
                  <c:v>1.6631515966276</c:v>
                </c:pt>
                <c:pt idx="5424">
                  <c:v>1.6644108966276</c:v>
                </c:pt>
                <c:pt idx="5425">
                  <c:v>1.6652302666276</c:v>
                </c:pt>
                <c:pt idx="5426">
                  <c:v>1.6659691866276</c:v>
                </c:pt>
                <c:pt idx="5427">
                  <c:v>1.6665056066276</c:v>
                </c:pt>
                <c:pt idx="5428">
                  <c:v>1.6669666566276</c:v>
                </c:pt>
                <c:pt idx="5429">
                  <c:v>1.6673603266276</c:v>
                </c:pt>
                <c:pt idx="5430">
                  <c:v>1.6677059066276</c:v>
                </c:pt>
                <c:pt idx="5431">
                  <c:v>1.6680145066276</c:v>
                </c:pt>
                <c:pt idx="5432">
                  <c:v>1.6683082866276</c:v>
                </c:pt>
                <c:pt idx="5433">
                  <c:v>1.6685663166276</c:v>
                </c:pt>
                <c:pt idx="5434">
                  <c:v>1.6688146866276</c:v>
                </c:pt>
                <c:pt idx="5435">
                  <c:v>1.6690599666276</c:v>
                </c:pt>
                <c:pt idx="5436">
                  <c:v>1.6692908466276</c:v>
                </c:pt>
                <c:pt idx="5437">
                  <c:v>1.6695396766276</c:v>
                </c:pt>
                <c:pt idx="5438">
                  <c:v>1.6698239666276</c:v>
                </c:pt>
                <c:pt idx="5439">
                  <c:v>1.6701183366276</c:v>
                </c:pt>
                <c:pt idx="5440">
                  <c:v>1.6705958666276</c:v>
                </c:pt>
                <c:pt idx="5441">
                  <c:v>1.6723234666276</c:v>
                </c:pt>
                <c:pt idx="5442">
                  <c:v>1.6752475666276</c:v>
                </c:pt>
                <c:pt idx="5443">
                  <c:v>1.6780406666276</c:v>
                </c:pt>
                <c:pt idx="5444">
                  <c:v>1.6803329666276</c:v>
                </c:pt>
                <c:pt idx="5445">
                  <c:v>1.6821579666276</c:v>
                </c:pt>
                <c:pt idx="5446">
                  <c:v>1.6833359666276</c:v>
                </c:pt>
                <c:pt idx="5447">
                  <c:v>1.6841358666276</c:v>
                </c:pt>
                <c:pt idx="5448">
                  <c:v>1.6846204366276</c:v>
                </c:pt>
                <c:pt idx="5449">
                  <c:v>1.6850355266276</c:v>
                </c:pt>
                <c:pt idx="5450">
                  <c:v>1.6853811666276</c:v>
                </c:pt>
                <c:pt idx="5451">
                  <c:v>1.6856714666276</c:v>
                </c:pt>
                <c:pt idx="5452">
                  <c:v>1.6859157766276</c:v>
                </c:pt>
                <c:pt idx="5453">
                  <c:v>1.6861359866276</c:v>
                </c:pt>
                <c:pt idx="5454">
                  <c:v>1.6861359866276</c:v>
                </c:pt>
                <c:pt idx="5455">
                  <c:v>1.6861359866276</c:v>
                </c:pt>
                <c:pt idx="5456">
                  <c:v>1.6861359866276</c:v>
                </c:pt>
                <c:pt idx="5457">
                  <c:v>1.6861359866276</c:v>
                </c:pt>
                <c:pt idx="5458">
                  <c:v>1.6861359866276</c:v>
                </c:pt>
                <c:pt idx="5459">
                  <c:v>1.6861359866276</c:v>
                </c:pt>
                <c:pt idx="5460">
                  <c:v>1.6861359866276</c:v>
                </c:pt>
                <c:pt idx="5461">
                  <c:v>1.6861359866276</c:v>
                </c:pt>
                <c:pt idx="5462">
                  <c:v>1.6861359866276</c:v>
                </c:pt>
                <c:pt idx="5463">
                  <c:v>1.6861359866276</c:v>
                </c:pt>
                <c:pt idx="5464">
                  <c:v>1.6861359866276</c:v>
                </c:pt>
                <c:pt idx="5465">
                  <c:v>1.6861359866276</c:v>
                </c:pt>
                <c:pt idx="5466">
                  <c:v>1.6861359866276</c:v>
                </c:pt>
                <c:pt idx="5467">
                  <c:v>1.6861359866276</c:v>
                </c:pt>
                <c:pt idx="5468">
                  <c:v>1.6861359866276</c:v>
                </c:pt>
                <c:pt idx="5469">
                  <c:v>1.6861366443976</c:v>
                </c:pt>
                <c:pt idx="5470">
                  <c:v>1.6867041043976</c:v>
                </c:pt>
                <c:pt idx="5471">
                  <c:v>1.6876454443976</c:v>
                </c:pt>
                <c:pt idx="5472">
                  <c:v>1.6881756443976</c:v>
                </c:pt>
                <c:pt idx="5473">
                  <c:v>1.6891757443976</c:v>
                </c:pt>
                <c:pt idx="5474">
                  <c:v>1.6893456743976</c:v>
                </c:pt>
                <c:pt idx="5475">
                  <c:v>1.6898149143976</c:v>
                </c:pt>
                <c:pt idx="5476">
                  <c:v>1.6906455843976</c:v>
                </c:pt>
                <c:pt idx="5477">
                  <c:v>1.6912454943976</c:v>
                </c:pt>
                <c:pt idx="5478">
                  <c:v>1.6917301143976</c:v>
                </c:pt>
                <c:pt idx="5479">
                  <c:v>1.6921378743976</c:v>
                </c:pt>
                <c:pt idx="5480">
                  <c:v>1.6924919443976</c:v>
                </c:pt>
                <c:pt idx="5481">
                  <c:v>1.6928145343976</c:v>
                </c:pt>
                <c:pt idx="5482">
                  <c:v>1.6931099743976</c:v>
                </c:pt>
                <c:pt idx="5483">
                  <c:v>1.6934093043976</c:v>
                </c:pt>
                <c:pt idx="5484">
                  <c:v>1.6937222043976</c:v>
                </c:pt>
                <c:pt idx="5485">
                  <c:v>1.6940092043976</c:v>
                </c:pt>
                <c:pt idx="5486">
                  <c:v>1.6942863043976</c:v>
                </c:pt>
                <c:pt idx="5487">
                  <c:v>1.6945460343976</c:v>
                </c:pt>
                <c:pt idx="5488">
                  <c:v>1.6948002543976</c:v>
                </c:pt>
                <c:pt idx="5489">
                  <c:v>1.6950276443976</c:v>
                </c:pt>
                <c:pt idx="5490">
                  <c:v>1.6952504143976</c:v>
                </c:pt>
                <c:pt idx="5491">
                  <c:v>1.6953261623976</c:v>
                </c:pt>
                <c:pt idx="5492">
                  <c:v>1.6953261623976</c:v>
                </c:pt>
                <c:pt idx="5493">
                  <c:v>1.6953261623976</c:v>
                </c:pt>
                <c:pt idx="5494">
                  <c:v>1.6953261623976</c:v>
                </c:pt>
                <c:pt idx="5495">
                  <c:v>1.6953261623976</c:v>
                </c:pt>
                <c:pt idx="5496">
                  <c:v>1.6953261623976</c:v>
                </c:pt>
                <c:pt idx="5497">
                  <c:v>1.6953261623976</c:v>
                </c:pt>
                <c:pt idx="5498">
                  <c:v>1.6953261623976</c:v>
                </c:pt>
                <c:pt idx="5499">
                  <c:v>1.6953261623976</c:v>
                </c:pt>
                <c:pt idx="5500">
                  <c:v>1.6953261623976</c:v>
                </c:pt>
                <c:pt idx="5501">
                  <c:v>1.6953261623976</c:v>
                </c:pt>
                <c:pt idx="5502">
                  <c:v>1.6953261623976</c:v>
                </c:pt>
                <c:pt idx="5503">
                  <c:v>1.6953261623976</c:v>
                </c:pt>
                <c:pt idx="5504">
                  <c:v>1.6953261623976</c:v>
                </c:pt>
                <c:pt idx="5505">
                  <c:v>1.6953261623976</c:v>
                </c:pt>
                <c:pt idx="5506">
                  <c:v>1.6953261623976</c:v>
                </c:pt>
                <c:pt idx="5507">
                  <c:v>1.6953261623976</c:v>
                </c:pt>
                <c:pt idx="5508">
                  <c:v>1.6953261623976</c:v>
                </c:pt>
                <c:pt idx="5509">
                  <c:v>1.6953261623976</c:v>
                </c:pt>
                <c:pt idx="5510">
                  <c:v>1.6953261623976</c:v>
                </c:pt>
                <c:pt idx="5511">
                  <c:v>1.6953261623976</c:v>
                </c:pt>
                <c:pt idx="5512">
                  <c:v>1.6953261623976</c:v>
                </c:pt>
                <c:pt idx="5513">
                  <c:v>1.6953261623976</c:v>
                </c:pt>
                <c:pt idx="5514">
                  <c:v>1.6953261623976</c:v>
                </c:pt>
                <c:pt idx="5515">
                  <c:v>1.6953261623976</c:v>
                </c:pt>
                <c:pt idx="5516">
                  <c:v>1.6953261623976</c:v>
                </c:pt>
                <c:pt idx="5517">
                  <c:v>1.6953261623976</c:v>
                </c:pt>
                <c:pt idx="5518">
                  <c:v>1.6953261623976</c:v>
                </c:pt>
                <c:pt idx="5519">
                  <c:v>1.6953261623976</c:v>
                </c:pt>
                <c:pt idx="5520">
                  <c:v>1.6953261623976</c:v>
                </c:pt>
                <c:pt idx="5521">
                  <c:v>1.6953261623976</c:v>
                </c:pt>
                <c:pt idx="5522">
                  <c:v>1.6953261623976</c:v>
                </c:pt>
                <c:pt idx="5523">
                  <c:v>1.6953261623976</c:v>
                </c:pt>
                <c:pt idx="5524">
                  <c:v>1.6953261623976</c:v>
                </c:pt>
                <c:pt idx="5525">
                  <c:v>1.6953261623976</c:v>
                </c:pt>
                <c:pt idx="5526">
                  <c:v>1.6953261623976</c:v>
                </c:pt>
                <c:pt idx="5527">
                  <c:v>1.6953261623976</c:v>
                </c:pt>
                <c:pt idx="5528">
                  <c:v>1.6953261623976</c:v>
                </c:pt>
                <c:pt idx="5529">
                  <c:v>1.6953261623976</c:v>
                </c:pt>
                <c:pt idx="5530">
                  <c:v>1.6953261623976</c:v>
                </c:pt>
                <c:pt idx="5531">
                  <c:v>1.6953261623976</c:v>
                </c:pt>
                <c:pt idx="5532">
                  <c:v>1.6953261623976</c:v>
                </c:pt>
                <c:pt idx="5533">
                  <c:v>1.6953261623976</c:v>
                </c:pt>
                <c:pt idx="5534">
                  <c:v>1.6953261623976</c:v>
                </c:pt>
                <c:pt idx="5535">
                  <c:v>1.6953261623976</c:v>
                </c:pt>
                <c:pt idx="5536">
                  <c:v>1.6953261623976</c:v>
                </c:pt>
                <c:pt idx="5537">
                  <c:v>1.6953261623976</c:v>
                </c:pt>
                <c:pt idx="5538">
                  <c:v>1.6953261623976</c:v>
                </c:pt>
                <c:pt idx="5539">
                  <c:v>1.6953261623976</c:v>
                </c:pt>
                <c:pt idx="5540">
                  <c:v>1.6953261623976</c:v>
                </c:pt>
                <c:pt idx="5541">
                  <c:v>1.6953261623976</c:v>
                </c:pt>
                <c:pt idx="5542">
                  <c:v>1.6953261623976</c:v>
                </c:pt>
                <c:pt idx="5543">
                  <c:v>1.6953261623976</c:v>
                </c:pt>
                <c:pt idx="5544">
                  <c:v>1.6953261623976</c:v>
                </c:pt>
                <c:pt idx="5545">
                  <c:v>1.6953261623976</c:v>
                </c:pt>
                <c:pt idx="5546">
                  <c:v>1.6953261623976</c:v>
                </c:pt>
                <c:pt idx="5547">
                  <c:v>1.6953261623976</c:v>
                </c:pt>
                <c:pt idx="5548">
                  <c:v>1.6953261623976</c:v>
                </c:pt>
                <c:pt idx="5549">
                  <c:v>1.6953261623976</c:v>
                </c:pt>
                <c:pt idx="5550">
                  <c:v>1.6953261623976</c:v>
                </c:pt>
                <c:pt idx="5551">
                  <c:v>1.6953261623976</c:v>
                </c:pt>
                <c:pt idx="5552">
                  <c:v>1.6953261623976</c:v>
                </c:pt>
                <c:pt idx="5553">
                  <c:v>1.6953261623976</c:v>
                </c:pt>
                <c:pt idx="5554">
                  <c:v>1.6953261623976</c:v>
                </c:pt>
                <c:pt idx="5555">
                  <c:v>1.6953261623976</c:v>
                </c:pt>
                <c:pt idx="5556">
                  <c:v>1.6953261623976</c:v>
                </c:pt>
                <c:pt idx="5557">
                  <c:v>1.6953261623976</c:v>
                </c:pt>
                <c:pt idx="5558">
                  <c:v>1.6953261623976</c:v>
                </c:pt>
                <c:pt idx="5559">
                  <c:v>1.6953261623976</c:v>
                </c:pt>
                <c:pt idx="5560">
                  <c:v>1.6953261623976</c:v>
                </c:pt>
                <c:pt idx="5561">
                  <c:v>1.6953261623976</c:v>
                </c:pt>
                <c:pt idx="5562">
                  <c:v>1.6953261623976</c:v>
                </c:pt>
                <c:pt idx="5563">
                  <c:v>1.6953261623976</c:v>
                </c:pt>
                <c:pt idx="5564">
                  <c:v>1.6953261623976</c:v>
                </c:pt>
                <c:pt idx="5565">
                  <c:v>1.6953261623976</c:v>
                </c:pt>
                <c:pt idx="5566">
                  <c:v>1.6953261623976</c:v>
                </c:pt>
                <c:pt idx="5567">
                  <c:v>1.6953261623976</c:v>
                </c:pt>
                <c:pt idx="5568">
                  <c:v>1.6953261623976</c:v>
                </c:pt>
                <c:pt idx="5569">
                  <c:v>1.6953261623976</c:v>
                </c:pt>
                <c:pt idx="5570">
                  <c:v>1.6953261623976</c:v>
                </c:pt>
                <c:pt idx="5571">
                  <c:v>1.6953261623976</c:v>
                </c:pt>
                <c:pt idx="5572">
                  <c:v>1.6953261623976</c:v>
                </c:pt>
                <c:pt idx="5573">
                  <c:v>1.6953261623976</c:v>
                </c:pt>
                <c:pt idx="5574">
                  <c:v>1.6953261623976</c:v>
                </c:pt>
                <c:pt idx="5575">
                  <c:v>1.6953261623976</c:v>
                </c:pt>
                <c:pt idx="5576">
                  <c:v>1.6953261623976</c:v>
                </c:pt>
                <c:pt idx="5577">
                  <c:v>1.6953261623976</c:v>
                </c:pt>
                <c:pt idx="5578">
                  <c:v>1.6953261623976</c:v>
                </c:pt>
                <c:pt idx="5579">
                  <c:v>1.6953261623976</c:v>
                </c:pt>
                <c:pt idx="5580">
                  <c:v>1.6953261623976</c:v>
                </c:pt>
                <c:pt idx="5581">
                  <c:v>1.6953261623976</c:v>
                </c:pt>
                <c:pt idx="5582">
                  <c:v>1.6953261623976</c:v>
                </c:pt>
                <c:pt idx="5583">
                  <c:v>1.6953261623976</c:v>
                </c:pt>
                <c:pt idx="5584">
                  <c:v>1.6953261623976</c:v>
                </c:pt>
                <c:pt idx="5585">
                  <c:v>1.6953261623976</c:v>
                </c:pt>
                <c:pt idx="5586">
                  <c:v>1.6953261623976</c:v>
                </c:pt>
                <c:pt idx="5587">
                  <c:v>1.6953270966276</c:v>
                </c:pt>
                <c:pt idx="5588">
                  <c:v>1.6956239366276</c:v>
                </c:pt>
                <c:pt idx="5589">
                  <c:v>1.6964933266276</c:v>
                </c:pt>
                <c:pt idx="5590">
                  <c:v>1.6968890166276</c:v>
                </c:pt>
                <c:pt idx="5591">
                  <c:v>1.6981427166276</c:v>
                </c:pt>
                <c:pt idx="5592">
                  <c:v>1.6988374966276</c:v>
                </c:pt>
                <c:pt idx="5593">
                  <c:v>1.6999240966276</c:v>
                </c:pt>
                <c:pt idx="5594">
                  <c:v>1.7007760966276</c:v>
                </c:pt>
                <c:pt idx="5595">
                  <c:v>1.7014946466276</c:v>
                </c:pt>
                <c:pt idx="5596">
                  <c:v>1.7020304766276</c:v>
                </c:pt>
                <c:pt idx="5597">
                  <c:v>1.7024716966276</c:v>
                </c:pt>
                <c:pt idx="5598">
                  <c:v>1.7028710266276</c:v>
                </c:pt>
                <c:pt idx="5599">
                  <c:v>1.7032177566276</c:v>
                </c:pt>
                <c:pt idx="5600">
                  <c:v>1.7035348166276</c:v>
                </c:pt>
                <c:pt idx="5601">
                  <c:v>1.7038234066276</c:v>
                </c:pt>
                <c:pt idx="5602">
                  <c:v>1.7040794466276</c:v>
                </c:pt>
                <c:pt idx="5603">
                  <c:v>1.7040794466276</c:v>
                </c:pt>
                <c:pt idx="5604">
                  <c:v>1.7040794466276</c:v>
                </c:pt>
                <c:pt idx="5605">
                  <c:v>1.7040794466276</c:v>
                </c:pt>
                <c:pt idx="5606">
                  <c:v>1.7040794466276</c:v>
                </c:pt>
                <c:pt idx="5607">
                  <c:v>1.7040794466276</c:v>
                </c:pt>
                <c:pt idx="5608">
                  <c:v>1.7040794466276</c:v>
                </c:pt>
                <c:pt idx="5609">
                  <c:v>1.7040794466276</c:v>
                </c:pt>
                <c:pt idx="5610">
                  <c:v>1.7040794466276</c:v>
                </c:pt>
                <c:pt idx="5611">
                  <c:v>1.7042490666276</c:v>
                </c:pt>
                <c:pt idx="5612">
                  <c:v>1.7079717666276</c:v>
                </c:pt>
                <c:pt idx="5613">
                  <c:v>1.7107275666276</c:v>
                </c:pt>
                <c:pt idx="5614">
                  <c:v>1.7120685666276</c:v>
                </c:pt>
                <c:pt idx="5615">
                  <c:v>1.7128723966276</c:v>
                </c:pt>
                <c:pt idx="5616">
                  <c:v>1.7135869566276</c:v>
                </c:pt>
                <c:pt idx="5617">
                  <c:v>1.7141897766276</c:v>
                </c:pt>
                <c:pt idx="5618">
                  <c:v>1.7147309266276</c:v>
                </c:pt>
                <c:pt idx="5619">
                  <c:v>1.7151680466276</c:v>
                </c:pt>
                <c:pt idx="5620">
                  <c:v>1.7155302766276</c:v>
                </c:pt>
                <c:pt idx="5621">
                  <c:v>1.7158512066276</c:v>
                </c:pt>
                <c:pt idx="5622">
                  <c:v>1.7161503966276</c:v>
                </c:pt>
                <c:pt idx="5623">
                  <c:v>1.7164225866276</c:v>
                </c:pt>
                <c:pt idx="5624">
                  <c:v>1.7166696866276</c:v>
                </c:pt>
                <c:pt idx="5625">
                  <c:v>1.7168992866276</c:v>
                </c:pt>
                <c:pt idx="5626">
                  <c:v>1.7171097766276</c:v>
                </c:pt>
                <c:pt idx="5627">
                  <c:v>1.7173096766276</c:v>
                </c:pt>
                <c:pt idx="5628">
                  <c:v>1.7173788286276</c:v>
                </c:pt>
                <c:pt idx="5629">
                  <c:v>1.7173788286276</c:v>
                </c:pt>
                <c:pt idx="5630">
                  <c:v>1.7173788286276</c:v>
                </c:pt>
                <c:pt idx="5631">
                  <c:v>1.7173788286276</c:v>
                </c:pt>
                <c:pt idx="5632">
                  <c:v>1.7173788286276</c:v>
                </c:pt>
                <c:pt idx="5633">
                  <c:v>1.7173788286276</c:v>
                </c:pt>
                <c:pt idx="5634">
                  <c:v>1.7173788286276</c:v>
                </c:pt>
                <c:pt idx="5635">
                  <c:v>1.7173788286276</c:v>
                </c:pt>
                <c:pt idx="5636">
                  <c:v>1.7173788286276</c:v>
                </c:pt>
                <c:pt idx="5637">
                  <c:v>1.7173788286276</c:v>
                </c:pt>
                <c:pt idx="5638">
                  <c:v>1.7173788755616</c:v>
                </c:pt>
                <c:pt idx="5639">
                  <c:v>1.7176001955616</c:v>
                </c:pt>
                <c:pt idx="5640">
                  <c:v>1.7178727555616</c:v>
                </c:pt>
                <c:pt idx="5641">
                  <c:v>1.7181402955616</c:v>
                </c:pt>
                <c:pt idx="5642">
                  <c:v>1.7183468555616</c:v>
                </c:pt>
                <c:pt idx="5643">
                  <c:v>1.7184880755616</c:v>
                </c:pt>
                <c:pt idx="5644">
                  <c:v>1.7185703795616</c:v>
                </c:pt>
                <c:pt idx="5645">
                  <c:v>1.7185733508616</c:v>
                </c:pt>
                <c:pt idx="5646">
                  <c:v>1.7185733508616</c:v>
                </c:pt>
                <c:pt idx="5647">
                  <c:v>1.7185733508616</c:v>
                </c:pt>
                <c:pt idx="5648">
                  <c:v>1.7185733508616</c:v>
                </c:pt>
                <c:pt idx="5649">
                  <c:v>1.7185733508616</c:v>
                </c:pt>
                <c:pt idx="5650">
                  <c:v>1.7185733508616</c:v>
                </c:pt>
                <c:pt idx="5651">
                  <c:v>1.7185733508616</c:v>
                </c:pt>
                <c:pt idx="5652">
                  <c:v>1.7185733508616</c:v>
                </c:pt>
                <c:pt idx="5653">
                  <c:v>1.7185733508616</c:v>
                </c:pt>
                <c:pt idx="5654">
                  <c:v>1.7185733508616</c:v>
                </c:pt>
                <c:pt idx="5655">
                  <c:v>1.7185733508616</c:v>
                </c:pt>
                <c:pt idx="5656">
                  <c:v>1.7185733508616</c:v>
                </c:pt>
                <c:pt idx="5657">
                  <c:v>1.7185733508616</c:v>
                </c:pt>
                <c:pt idx="5658">
                  <c:v>1.7185733508616</c:v>
                </c:pt>
                <c:pt idx="5659">
                  <c:v>1.7185733508616</c:v>
                </c:pt>
                <c:pt idx="5660">
                  <c:v>1.7185733508616</c:v>
                </c:pt>
                <c:pt idx="5661">
                  <c:v>1.7185733508616</c:v>
                </c:pt>
                <c:pt idx="5662">
                  <c:v>1.7185733508616</c:v>
                </c:pt>
                <c:pt idx="5663">
                  <c:v>1.7185733508616</c:v>
                </c:pt>
                <c:pt idx="5664">
                  <c:v>1.7185733508616</c:v>
                </c:pt>
                <c:pt idx="5665">
                  <c:v>1.7185733508616</c:v>
                </c:pt>
                <c:pt idx="5666">
                  <c:v>1.7185733508616</c:v>
                </c:pt>
                <c:pt idx="5667">
                  <c:v>1.7185733508616</c:v>
                </c:pt>
                <c:pt idx="5668">
                  <c:v>1.7185733508616</c:v>
                </c:pt>
                <c:pt idx="5669">
                  <c:v>1.7185733508616</c:v>
                </c:pt>
                <c:pt idx="5670">
                  <c:v>1.7185733508616</c:v>
                </c:pt>
                <c:pt idx="5671">
                  <c:v>1.7185733508616</c:v>
                </c:pt>
                <c:pt idx="5672">
                  <c:v>1.7185733508616</c:v>
                </c:pt>
                <c:pt idx="5673">
                  <c:v>1.7185733508616</c:v>
                </c:pt>
                <c:pt idx="5674">
                  <c:v>1.7185733508616</c:v>
                </c:pt>
                <c:pt idx="5675">
                  <c:v>1.7185733508616</c:v>
                </c:pt>
                <c:pt idx="5676">
                  <c:v>1.7185733508616</c:v>
                </c:pt>
                <c:pt idx="5677">
                  <c:v>1.7185733508616</c:v>
                </c:pt>
                <c:pt idx="5678">
                  <c:v>1.7185733508616</c:v>
                </c:pt>
                <c:pt idx="5679">
                  <c:v>1.7185733508616</c:v>
                </c:pt>
                <c:pt idx="5680">
                  <c:v>1.7185733508616</c:v>
                </c:pt>
                <c:pt idx="5681">
                  <c:v>1.7185733508616</c:v>
                </c:pt>
                <c:pt idx="5682">
                  <c:v>1.7185733508616</c:v>
                </c:pt>
                <c:pt idx="5683">
                  <c:v>1.7185733508616</c:v>
                </c:pt>
                <c:pt idx="5684">
                  <c:v>1.7185733508616</c:v>
                </c:pt>
                <c:pt idx="5685">
                  <c:v>1.7185733508616</c:v>
                </c:pt>
                <c:pt idx="5686">
                  <c:v>1.7185733508616</c:v>
                </c:pt>
                <c:pt idx="5687">
                  <c:v>1.7185733508616</c:v>
                </c:pt>
                <c:pt idx="5688">
                  <c:v>1.7185733508616</c:v>
                </c:pt>
                <c:pt idx="5689">
                  <c:v>1.7185733508616</c:v>
                </c:pt>
                <c:pt idx="5690">
                  <c:v>1.7185733508616</c:v>
                </c:pt>
                <c:pt idx="5691">
                  <c:v>1.7185733508616</c:v>
                </c:pt>
                <c:pt idx="5692">
                  <c:v>1.7185733508616</c:v>
                </c:pt>
                <c:pt idx="5693">
                  <c:v>1.7185733508616</c:v>
                </c:pt>
                <c:pt idx="5694">
                  <c:v>1.7185733508616</c:v>
                </c:pt>
                <c:pt idx="5695">
                  <c:v>1.7185733508616</c:v>
                </c:pt>
                <c:pt idx="5696">
                  <c:v>1.7185733508616</c:v>
                </c:pt>
                <c:pt idx="5697">
                  <c:v>1.7185733508616</c:v>
                </c:pt>
                <c:pt idx="5698">
                  <c:v>1.7185733508616</c:v>
                </c:pt>
                <c:pt idx="5699">
                  <c:v>1.7185733508616</c:v>
                </c:pt>
                <c:pt idx="5700">
                  <c:v>1.7185733508616</c:v>
                </c:pt>
                <c:pt idx="5701">
                  <c:v>1.7185733508616</c:v>
                </c:pt>
                <c:pt idx="5702">
                  <c:v>1.7185733508616</c:v>
                </c:pt>
                <c:pt idx="5703">
                  <c:v>1.7185733508616</c:v>
                </c:pt>
                <c:pt idx="5704">
                  <c:v>1.7185733508616</c:v>
                </c:pt>
                <c:pt idx="5705">
                  <c:v>1.7185733508616</c:v>
                </c:pt>
                <c:pt idx="5706">
                  <c:v>1.7185733508616</c:v>
                </c:pt>
                <c:pt idx="5707">
                  <c:v>1.7185733508616</c:v>
                </c:pt>
                <c:pt idx="5708">
                  <c:v>1.7185733508616</c:v>
                </c:pt>
                <c:pt idx="5709">
                  <c:v>1.7185733508616</c:v>
                </c:pt>
                <c:pt idx="5710">
                  <c:v>1.7185733508616</c:v>
                </c:pt>
                <c:pt idx="5711">
                  <c:v>1.7185733508616</c:v>
                </c:pt>
                <c:pt idx="5712">
                  <c:v>1.7185733508616</c:v>
                </c:pt>
                <c:pt idx="5713">
                  <c:v>1.7185733508616</c:v>
                </c:pt>
                <c:pt idx="5714">
                  <c:v>1.7185733508616</c:v>
                </c:pt>
                <c:pt idx="5715">
                  <c:v>1.7185733508616</c:v>
                </c:pt>
                <c:pt idx="5716">
                  <c:v>1.7185733508616</c:v>
                </c:pt>
                <c:pt idx="5717">
                  <c:v>1.7185733508616</c:v>
                </c:pt>
                <c:pt idx="5718">
                  <c:v>1.7185733508616</c:v>
                </c:pt>
                <c:pt idx="5719">
                  <c:v>1.7185733508616</c:v>
                </c:pt>
                <c:pt idx="5720">
                  <c:v>1.7185733508616</c:v>
                </c:pt>
                <c:pt idx="5721">
                  <c:v>1.7185733508616</c:v>
                </c:pt>
                <c:pt idx="5722">
                  <c:v>1.7185733508616</c:v>
                </c:pt>
                <c:pt idx="5723">
                  <c:v>1.7185737845016</c:v>
                </c:pt>
                <c:pt idx="5724">
                  <c:v>1.7185750722016</c:v>
                </c:pt>
                <c:pt idx="5725">
                  <c:v>1.7185762782016</c:v>
                </c:pt>
                <c:pt idx="5726">
                  <c:v>1.7185769808316</c:v>
                </c:pt>
                <c:pt idx="5727">
                  <c:v>1.7185771187516</c:v>
                </c:pt>
                <c:pt idx="5728">
                  <c:v>1.7185771244961</c:v>
                </c:pt>
                <c:pt idx="5729">
                  <c:v>1.7185771244961</c:v>
                </c:pt>
                <c:pt idx="5730">
                  <c:v>1.7185771244961</c:v>
                </c:pt>
                <c:pt idx="5731">
                  <c:v>1.7185771244961</c:v>
                </c:pt>
                <c:pt idx="5732">
                  <c:v>1.7185771244961</c:v>
                </c:pt>
                <c:pt idx="5733">
                  <c:v>1.7185771244961</c:v>
                </c:pt>
                <c:pt idx="5734">
                  <c:v>1.7185771244961</c:v>
                </c:pt>
                <c:pt idx="5735">
                  <c:v>1.7185771244961</c:v>
                </c:pt>
                <c:pt idx="5736">
                  <c:v>1.7185771244961</c:v>
                </c:pt>
                <c:pt idx="5737">
                  <c:v>1.7185771244961</c:v>
                </c:pt>
                <c:pt idx="5738">
                  <c:v>1.7185771244961</c:v>
                </c:pt>
                <c:pt idx="5739">
                  <c:v>1.7185771244961</c:v>
                </c:pt>
                <c:pt idx="5740">
                  <c:v>1.7185771244961</c:v>
                </c:pt>
                <c:pt idx="5741">
                  <c:v>1.7185771244961</c:v>
                </c:pt>
                <c:pt idx="5742">
                  <c:v>1.7185771244961</c:v>
                </c:pt>
                <c:pt idx="5743">
                  <c:v>1.7185771244961</c:v>
                </c:pt>
                <c:pt idx="5744">
                  <c:v>1.7185771244961</c:v>
                </c:pt>
                <c:pt idx="5745">
                  <c:v>1.7185771244961</c:v>
                </c:pt>
                <c:pt idx="5746">
                  <c:v>1.7185771244961</c:v>
                </c:pt>
                <c:pt idx="5747">
                  <c:v>1.7185784007961</c:v>
                </c:pt>
                <c:pt idx="5748">
                  <c:v>1.7194578607961</c:v>
                </c:pt>
                <c:pt idx="5749">
                  <c:v>1.7196416707961</c:v>
                </c:pt>
                <c:pt idx="5750">
                  <c:v>1.7212633707961</c:v>
                </c:pt>
                <c:pt idx="5751">
                  <c:v>1.7234744707961</c:v>
                </c:pt>
                <c:pt idx="5752">
                  <c:v>1.7249892707961</c:v>
                </c:pt>
                <c:pt idx="5753">
                  <c:v>1.7259632207961</c:v>
                </c:pt>
                <c:pt idx="5754">
                  <c:v>1.7267313407961</c:v>
                </c:pt>
                <c:pt idx="5755">
                  <c:v>1.7273634007961</c:v>
                </c:pt>
                <c:pt idx="5756">
                  <c:v>1.7280021007961</c:v>
                </c:pt>
                <c:pt idx="5757">
                  <c:v>1.7285806407961</c:v>
                </c:pt>
                <c:pt idx="5758">
                  <c:v>1.7290937007961</c:v>
                </c:pt>
                <c:pt idx="5759">
                  <c:v>1.7295565507961</c:v>
                </c:pt>
                <c:pt idx="5760">
                  <c:v>1.7300304407961</c:v>
                </c:pt>
                <c:pt idx="5761">
                  <c:v>1.7304848307961</c:v>
                </c:pt>
                <c:pt idx="5762">
                  <c:v>1.7310037907961</c:v>
                </c:pt>
                <c:pt idx="5763">
                  <c:v>1.7316586307961</c:v>
                </c:pt>
                <c:pt idx="5764">
                  <c:v>1.7326694307961</c:v>
                </c:pt>
                <c:pt idx="5765">
                  <c:v>1.7340459307961</c:v>
                </c:pt>
                <c:pt idx="5766">
                  <c:v>1.7345537707961</c:v>
                </c:pt>
                <c:pt idx="5767">
                  <c:v>1.7360081707961</c:v>
                </c:pt>
                <c:pt idx="5768">
                  <c:v>1.7370411707961</c:v>
                </c:pt>
                <c:pt idx="5769">
                  <c:v>1.7378261507961</c:v>
                </c:pt>
                <c:pt idx="5770">
                  <c:v>1.7387770207961</c:v>
                </c:pt>
                <c:pt idx="5771">
                  <c:v>1.7394736307961</c:v>
                </c:pt>
                <c:pt idx="5772">
                  <c:v>1.7399893707961</c:v>
                </c:pt>
                <c:pt idx="5773">
                  <c:v>1.7404156807961</c:v>
                </c:pt>
                <c:pt idx="5774">
                  <c:v>1.7407778907961</c:v>
                </c:pt>
                <c:pt idx="5775">
                  <c:v>1.7410992507961</c:v>
                </c:pt>
                <c:pt idx="5776">
                  <c:v>1.7413778207961</c:v>
                </c:pt>
                <c:pt idx="5777">
                  <c:v>1.7416059207961</c:v>
                </c:pt>
                <c:pt idx="5778">
                  <c:v>1.7416059207961</c:v>
                </c:pt>
                <c:pt idx="5779">
                  <c:v>1.7416059207961</c:v>
                </c:pt>
                <c:pt idx="5780">
                  <c:v>1.7416059207961</c:v>
                </c:pt>
                <c:pt idx="5781">
                  <c:v>1.7416059207961</c:v>
                </c:pt>
                <c:pt idx="5782">
                  <c:v>1.7416059207961</c:v>
                </c:pt>
                <c:pt idx="5783">
                  <c:v>1.7416059207961</c:v>
                </c:pt>
                <c:pt idx="5784">
                  <c:v>1.7416059207961</c:v>
                </c:pt>
                <c:pt idx="5785">
                  <c:v>1.7416059207961</c:v>
                </c:pt>
                <c:pt idx="5786">
                  <c:v>1.7416059207961</c:v>
                </c:pt>
                <c:pt idx="5787">
                  <c:v>1.7416059207961</c:v>
                </c:pt>
                <c:pt idx="5788">
                  <c:v>1.7416059207961</c:v>
                </c:pt>
                <c:pt idx="5789">
                  <c:v>1.7416059207961</c:v>
                </c:pt>
                <c:pt idx="5790">
                  <c:v>1.7416059207961</c:v>
                </c:pt>
                <c:pt idx="5791">
                  <c:v>1.7416068445961</c:v>
                </c:pt>
                <c:pt idx="5792">
                  <c:v>1.7416734145961</c:v>
                </c:pt>
                <c:pt idx="5793">
                  <c:v>1.7427449145961</c:v>
                </c:pt>
                <c:pt idx="5794">
                  <c:v>1.7438459145961</c:v>
                </c:pt>
                <c:pt idx="5795">
                  <c:v>1.7443535945961</c:v>
                </c:pt>
                <c:pt idx="5796">
                  <c:v>1.7454129945961</c:v>
                </c:pt>
                <c:pt idx="5797">
                  <c:v>1.7462517445961</c:v>
                </c:pt>
                <c:pt idx="5798">
                  <c:v>1.7468792245961</c:v>
                </c:pt>
                <c:pt idx="5799">
                  <c:v>1.7474440045961</c:v>
                </c:pt>
                <c:pt idx="5800">
                  <c:v>1.7479814045961</c:v>
                </c:pt>
                <c:pt idx="5801">
                  <c:v>1.7484902745961</c:v>
                </c:pt>
                <c:pt idx="5802">
                  <c:v>1.7489617245961</c:v>
                </c:pt>
                <c:pt idx="5803">
                  <c:v>1.7493985745961</c:v>
                </c:pt>
                <c:pt idx="5804">
                  <c:v>1.7497983545961</c:v>
                </c:pt>
                <c:pt idx="5805">
                  <c:v>1.7501213745961</c:v>
                </c:pt>
                <c:pt idx="5806">
                  <c:v>1.7503971245961</c:v>
                </c:pt>
                <c:pt idx="5807">
                  <c:v>1.7506450645961</c:v>
                </c:pt>
                <c:pt idx="5808">
                  <c:v>1.7506450645961</c:v>
                </c:pt>
                <c:pt idx="5809">
                  <c:v>1.7506450645961</c:v>
                </c:pt>
                <c:pt idx="5810">
                  <c:v>1.7506450645961</c:v>
                </c:pt>
                <c:pt idx="5811">
                  <c:v>1.7506450645961</c:v>
                </c:pt>
                <c:pt idx="5812">
                  <c:v>1.7506450645961</c:v>
                </c:pt>
                <c:pt idx="5813">
                  <c:v>1.7506450645961</c:v>
                </c:pt>
                <c:pt idx="5814">
                  <c:v>1.7506450645961</c:v>
                </c:pt>
                <c:pt idx="5815">
                  <c:v>1.7506450645961</c:v>
                </c:pt>
                <c:pt idx="5816">
                  <c:v>1.7506450645961</c:v>
                </c:pt>
                <c:pt idx="5817">
                  <c:v>1.7506450645961</c:v>
                </c:pt>
                <c:pt idx="5818">
                  <c:v>1.7506450645961</c:v>
                </c:pt>
                <c:pt idx="5819">
                  <c:v>1.7506450645961</c:v>
                </c:pt>
                <c:pt idx="5820">
                  <c:v>1.7506450645961</c:v>
                </c:pt>
                <c:pt idx="5821">
                  <c:v>1.7506450645961</c:v>
                </c:pt>
                <c:pt idx="5822">
                  <c:v>1.7506450645961</c:v>
                </c:pt>
                <c:pt idx="5823">
                  <c:v>1.7506450645961</c:v>
                </c:pt>
                <c:pt idx="5824">
                  <c:v>1.7506450645961</c:v>
                </c:pt>
                <c:pt idx="5825">
                  <c:v>1.7506450645961</c:v>
                </c:pt>
                <c:pt idx="5826">
                  <c:v>1.7506450645961</c:v>
                </c:pt>
                <c:pt idx="5827">
                  <c:v>1.7506450645961</c:v>
                </c:pt>
                <c:pt idx="5828">
                  <c:v>1.7506450645961</c:v>
                </c:pt>
                <c:pt idx="5829">
                  <c:v>1.7506450645961</c:v>
                </c:pt>
                <c:pt idx="5830">
                  <c:v>1.7506450645961</c:v>
                </c:pt>
                <c:pt idx="5831">
                  <c:v>1.7506450645961</c:v>
                </c:pt>
                <c:pt idx="5832">
                  <c:v>1.7506450645961</c:v>
                </c:pt>
                <c:pt idx="5833">
                  <c:v>1.7506450645961</c:v>
                </c:pt>
                <c:pt idx="5834">
                  <c:v>1.7506450645961</c:v>
                </c:pt>
                <c:pt idx="5835">
                  <c:v>1.7506450645961</c:v>
                </c:pt>
                <c:pt idx="5836">
                  <c:v>1.7506450645961</c:v>
                </c:pt>
                <c:pt idx="5837">
                  <c:v>1.7506450645961</c:v>
                </c:pt>
                <c:pt idx="5838">
                  <c:v>1.7506450645961</c:v>
                </c:pt>
                <c:pt idx="5839">
                  <c:v>1.7506450645961</c:v>
                </c:pt>
                <c:pt idx="5840">
                  <c:v>1.7506450645961</c:v>
                </c:pt>
                <c:pt idx="5841">
                  <c:v>1.7506450645961</c:v>
                </c:pt>
                <c:pt idx="5842">
                  <c:v>1.7506450645961</c:v>
                </c:pt>
                <c:pt idx="5843">
                  <c:v>1.7506450645961</c:v>
                </c:pt>
                <c:pt idx="5844">
                  <c:v>1.7506450645961</c:v>
                </c:pt>
                <c:pt idx="5845">
                  <c:v>1.7506450645961</c:v>
                </c:pt>
                <c:pt idx="5846">
                  <c:v>1.7506450645961</c:v>
                </c:pt>
                <c:pt idx="5847">
                  <c:v>1.7506450645961</c:v>
                </c:pt>
                <c:pt idx="5848">
                  <c:v>1.7506450645961</c:v>
                </c:pt>
                <c:pt idx="5849">
                  <c:v>1.7506450645961</c:v>
                </c:pt>
                <c:pt idx="5850">
                  <c:v>1.7506450645961</c:v>
                </c:pt>
                <c:pt idx="5851">
                  <c:v>1.7506450645961</c:v>
                </c:pt>
                <c:pt idx="5852">
                  <c:v>1.7506450645961</c:v>
                </c:pt>
                <c:pt idx="5853">
                  <c:v>1.7506450645961</c:v>
                </c:pt>
                <c:pt idx="5854">
                  <c:v>1.7506450645961</c:v>
                </c:pt>
                <c:pt idx="5855">
                  <c:v>1.7506450645961</c:v>
                </c:pt>
                <c:pt idx="5856">
                  <c:v>1.7506817605961</c:v>
                </c:pt>
                <c:pt idx="5857">
                  <c:v>1.7510304305961</c:v>
                </c:pt>
                <c:pt idx="5858">
                  <c:v>1.7511174695961</c:v>
                </c:pt>
                <c:pt idx="5859">
                  <c:v>1.7515826495961</c:v>
                </c:pt>
                <c:pt idx="5860">
                  <c:v>1.7517699795961</c:v>
                </c:pt>
                <c:pt idx="5861">
                  <c:v>1.7520652495961</c:v>
                </c:pt>
                <c:pt idx="5862">
                  <c:v>1.7522977695961</c:v>
                </c:pt>
                <c:pt idx="5863">
                  <c:v>1.7524494195961</c:v>
                </c:pt>
                <c:pt idx="5864">
                  <c:v>1.7525465415961</c:v>
                </c:pt>
                <c:pt idx="5865">
                  <c:v>1.7525504892961</c:v>
                </c:pt>
                <c:pt idx="5866">
                  <c:v>1.7525504892961</c:v>
                </c:pt>
                <c:pt idx="5867">
                  <c:v>1.7525504892961</c:v>
                </c:pt>
                <c:pt idx="5868">
                  <c:v>1.7525504892961</c:v>
                </c:pt>
                <c:pt idx="5869">
                  <c:v>1.7525504892961</c:v>
                </c:pt>
                <c:pt idx="5870">
                  <c:v>1.7525504892961</c:v>
                </c:pt>
                <c:pt idx="5871">
                  <c:v>1.7525504892961</c:v>
                </c:pt>
                <c:pt idx="5872">
                  <c:v>1.7525504892961</c:v>
                </c:pt>
                <c:pt idx="5873">
                  <c:v>1.7525504892961</c:v>
                </c:pt>
                <c:pt idx="5874">
                  <c:v>1.7525504892961</c:v>
                </c:pt>
                <c:pt idx="5875">
                  <c:v>1.7525504892961</c:v>
                </c:pt>
                <c:pt idx="5876">
                  <c:v>1.7525504892961</c:v>
                </c:pt>
                <c:pt idx="5877">
                  <c:v>1.7525504892961</c:v>
                </c:pt>
                <c:pt idx="5878">
                  <c:v>1.7525509246361</c:v>
                </c:pt>
                <c:pt idx="5879">
                  <c:v>1.7532390146361</c:v>
                </c:pt>
                <c:pt idx="5880">
                  <c:v>1.7533131406361</c:v>
                </c:pt>
                <c:pt idx="5881">
                  <c:v>1.7544009406361</c:v>
                </c:pt>
                <c:pt idx="5882">
                  <c:v>1.7553350206361</c:v>
                </c:pt>
                <c:pt idx="5883">
                  <c:v>1.7561251906361</c:v>
                </c:pt>
                <c:pt idx="5884">
                  <c:v>1.7567857206361</c:v>
                </c:pt>
                <c:pt idx="5885">
                  <c:v>1.7573012406361</c:v>
                </c:pt>
                <c:pt idx="5886">
                  <c:v>1.7577471506361</c:v>
                </c:pt>
                <c:pt idx="5887">
                  <c:v>1.7581588606361</c:v>
                </c:pt>
                <c:pt idx="5888">
                  <c:v>1.7585545906361</c:v>
                </c:pt>
                <c:pt idx="5889">
                  <c:v>1.7589632406361</c:v>
                </c:pt>
                <c:pt idx="5890">
                  <c:v>1.7593673106361</c:v>
                </c:pt>
                <c:pt idx="5891">
                  <c:v>1.7597533006361</c:v>
                </c:pt>
                <c:pt idx="5892">
                  <c:v>1.7600915606361</c:v>
                </c:pt>
                <c:pt idx="5893">
                  <c:v>1.7603898006361</c:v>
                </c:pt>
                <c:pt idx="5894">
                  <c:v>1.7606605206361</c:v>
                </c:pt>
                <c:pt idx="5895">
                  <c:v>1.7609081906361</c:v>
                </c:pt>
                <c:pt idx="5896">
                  <c:v>1.7611429406361</c:v>
                </c:pt>
                <c:pt idx="5897">
                  <c:v>1.7613737706361</c:v>
                </c:pt>
                <c:pt idx="5898">
                  <c:v>1.7615833606361</c:v>
                </c:pt>
                <c:pt idx="5899">
                  <c:v>1.7615833606361</c:v>
                </c:pt>
                <c:pt idx="5900">
                  <c:v>1.7615833606361</c:v>
                </c:pt>
                <c:pt idx="5901">
                  <c:v>1.7615833606361</c:v>
                </c:pt>
                <c:pt idx="5902">
                  <c:v>1.7615833606361</c:v>
                </c:pt>
                <c:pt idx="5903">
                  <c:v>1.7615833606361</c:v>
                </c:pt>
                <c:pt idx="5904">
                  <c:v>1.7615833606361</c:v>
                </c:pt>
                <c:pt idx="5905">
                  <c:v>1.7615833606361</c:v>
                </c:pt>
                <c:pt idx="5906">
                  <c:v>1.7615833606361</c:v>
                </c:pt>
                <c:pt idx="5907">
                  <c:v>1.7615833606361</c:v>
                </c:pt>
                <c:pt idx="5908">
                  <c:v>1.7615833606361</c:v>
                </c:pt>
                <c:pt idx="5909">
                  <c:v>1.7615833606361</c:v>
                </c:pt>
                <c:pt idx="5910">
                  <c:v>1.7615833606361</c:v>
                </c:pt>
                <c:pt idx="5911">
                  <c:v>1.7615833606361</c:v>
                </c:pt>
                <c:pt idx="5912">
                  <c:v>1.7615833606361</c:v>
                </c:pt>
                <c:pt idx="5913">
                  <c:v>1.7615833606361</c:v>
                </c:pt>
                <c:pt idx="5914">
                  <c:v>1.7615833606361</c:v>
                </c:pt>
                <c:pt idx="5915">
                  <c:v>1.7615833606361</c:v>
                </c:pt>
                <c:pt idx="5916">
                  <c:v>1.7615833606361</c:v>
                </c:pt>
                <c:pt idx="5917">
                  <c:v>1.7615833606361</c:v>
                </c:pt>
                <c:pt idx="5918">
                  <c:v>1.7615833606361</c:v>
                </c:pt>
                <c:pt idx="5919">
                  <c:v>1.7615833606361</c:v>
                </c:pt>
                <c:pt idx="5920">
                  <c:v>1.7615833606361</c:v>
                </c:pt>
                <c:pt idx="5921">
                  <c:v>1.7615833606361</c:v>
                </c:pt>
                <c:pt idx="5922">
                  <c:v>1.7615833606361</c:v>
                </c:pt>
                <c:pt idx="5923">
                  <c:v>1.7615833606361</c:v>
                </c:pt>
                <c:pt idx="5924">
                  <c:v>1.7615833606361</c:v>
                </c:pt>
                <c:pt idx="5925">
                  <c:v>1.7615833606361</c:v>
                </c:pt>
                <c:pt idx="5926">
                  <c:v>1.7615833606361</c:v>
                </c:pt>
                <c:pt idx="5927">
                  <c:v>1.7615833606361</c:v>
                </c:pt>
                <c:pt idx="5928">
                  <c:v>1.7615833606361</c:v>
                </c:pt>
                <c:pt idx="5929">
                  <c:v>1.7615833606361</c:v>
                </c:pt>
                <c:pt idx="5930">
                  <c:v>1.7615833606361</c:v>
                </c:pt>
                <c:pt idx="5931">
                  <c:v>1.7615833606361</c:v>
                </c:pt>
                <c:pt idx="5932">
                  <c:v>1.7615833606361</c:v>
                </c:pt>
                <c:pt idx="5933">
                  <c:v>1.7615833606361</c:v>
                </c:pt>
                <c:pt idx="5934">
                  <c:v>1.7615833606361</c:v>
                </c:pt>
                <c:pt idx="5935">
                  <c:v>1.7615833606361</c:v>
                </c:pt>
                <c:pt idx="5936">
                  <c:v>1.7615833606361</c:v>
                </c:pt>
                <c:pt idx="5937">
                  <c:v>1.7615833606361</c:v>
                </c:pt>
                <c:pt idx="5938">
                  <c:v>1.7615833606361</c:v>
                </c:pt>
                <c:pt idx="5939">
                  <c:v>1.7615833606361</c:v>
                </c:pt>
                <c:pt idx="5940">
                  <c:v>1.7615833606361</c:v>
                </c:pt>
                <c:pt idx="5941">
                  <c:v>1.7615833606361</c:v>
                </c:pt>
                <c:pt idx="5942">
                  <c:v>1.7615833606361</c:v>
                </c:pt>
                <c:pt idx="5943">
                  <c:v>1.7615833606361</c:v>
                </c:pt>
                <c:pt idx="5944">
                  <c:v>1.7615833606361</c:v>
                </c:pt>
                <c:pt idx="5945">
                  <c:v>1.7622381106361</c:v>
                </c:pt>
                <c:pt idx="5946">
                  <c:v>1.7624085506361</c:v>
                </c:pt>
                <c:pt idx="5947">
                  <c:v>1.7634634506361</c:v>
                </c:pt>
                <c:pt idx="5948">
                  <c:v>1.7641486506361</c:v>
                </c:pt>
                <c:pt idx="5949">
                  <c:v>1.7647007606361</c:v>
                </c:pt>
                <c:pt idx="5950">
                  <c:v>1.7652094706361</c:v>
                </c:pt>
                <c:pt idx="5951">
                  <c:v>1.7656685606361</c:v>
                </c:pt>
                <c:pt idx="5952">
                  <c:v>1.7660812606361</c:v>
                </c:pt>
                <c:pt idx="5953">
                  <c:v>1.7664377606361</c:v>
                </c:pt>
                <c:pt idx="5954">
                  <c:v>1.7664377606361</c:v>
                </c:pt>
                <c:pt idx="5955">
                  <c:v>1.7664377606361</c:v>
                </c:pt>
                <c:pt idx="5956">
                  <c:v>1.7664377606361</c:v>
                </c:pt>
                <c:pt idx="5957">
                  <c:v>1.7664377606361</c:v>
                </c:pt>
                <c:pt idx="5958">
                  <c:v>1.7664377606361</c:v>
                </c:pt>
                <c:pt idx="5959">
                  <c:v>1.7664377606361</c:v>
                </c:pt>
                <c:pt idx="5960">
                  <c:v>1.7664377606361</c:v>
                </c:pt>
                <c:pt idx="5961">
                  <c:v>1.7664377606361</c:v>
                </c:pt>
                <c:pt idx="5962">
                  <c:v>1.7664391556361</c:v>
                </c:pt>
                <c:pt idx="5963">
                  <c:v>1.7704747556361</c:v>
                </c:pt>
                <c:pt idx="5964">
                  <c:v>1.7739351556361</c:v>
                </c:pt>
                <c:pt idx="5965">
                  <c:v>1.7761589556361</c:v>
                </c:pt>
                <c:pt idx="5966">
                  <c:v>1.7769344956361</c:v>
                </c:pt>
                <c:pt idx="5967">
                  <c:v>1.7776214156361</c:v>
                </c:pt>
                <c:pt idx="5968">
                  <c:v>1.7782681656361</c:v>
                </c:pt>
                <c:pt idx="5969">
                  <c:v>1.7788801956361</c:v>
                </c:pt>
                <c:pt idx="5970">
                  <c:v>1.7794156956361</c:v>
                </c:pt>
                <c:pt idx="5971">
                  <c:v>1.7799085756361</c:v>
                </c:pt>
                <c:pt idx="5972">
                  <c:v>1.7803911656361</c:v>
                </c:pt>
                <c:pt idx="5973">
                  <c:v>1.7808542856361</c:v>
                </c:pt>
                <c:pt idx="5974">
                  <c:v>1.7812542256361</c:v>
                </c:pt>
                <c:pt idx="5975">
                  <c:v>1.7816045856361</c:v>
                </c:pt>
                <c:pt idx="5976">
                  <c:v>1.7818869756361</c:v>
                </c:pt>
                <c:pt idx="5977">
                  <c:v>1.7821477556361</c:v>
                </c:pt>
                <c:pt idx="5978">
                  <c:v>1.7823814556361</c:v>
                </c:pt>
                <c:pt idx="5979">
                  <c:v>1.7825916956361</c:v>
                </c:pt>
                <c:pt idx="5980">
                  <c:v>1.7827928456361</c:v>
                </c:pt>
                <c:pt idx="5981">
                  <c:v>1.7828607926361</c:v>
                </c:pt>
                <c:pt idx="5982">
                  <c:v>1.7828607926361</c:v>
                </c:pt>
                <c:pt idx="5983">
                  <c:v>1.7828607926361</c:v>
                </c:pt>
                <c:pt idx="5984">
                  <c:v>1.7828607926361</c:v>
                </c:pt>
                <c:pt idx="5985">
                  <c:v>1.7828619420361</c:v>
                </c:pt>
                <c:pt idx="5986">
                  <c:v>1.7844022420361</c:v>
                </c:pt>
                <c:pt idx="5987">
                  <c:v>1.7845018340361</c:v>
                </c:pt>
                <c:pt idx="5988">
                  <c:v>1.7846020640361</c:v>
                </c:pt>
                <c:pt idx="5989">
                  <c:v>1.7857830640361</c:v>
                </c:pt>
                <c:pt idx="5990">
                  <c:v>1.7865478540361</c:v>
                </c:pt>
                <c:pt idx="5991">
                  <c:v>1.7871020540361</c:v>
                </c:pt>
                <c:pt idx="5992">
                  <c:v>1.7874952540361</c:v>
                </c:pt>
                <c:pt idx="5993">
                  <c:v>1.7878087140361</c:v>
                </c:pt>
                <c:pt idx="5994">
                  <c:v>1.7881129940361</c:v>
                </c:pt>
                <c:pt idx="5995">
                  <c:v>1.7884161440361</c:v>
                </c:pt>
                <c:pt idx="5996">
                  <c:v>1.7887232340361</c:v>
                </c:pt>
                <c:pt idx="5997">
                  <c:v>1.7890316240361</c:v>
                </c:pt>
                <c:pt idx="5998">
                  <c:v>1.7893257840361</c:v>
                </c:pt>
                <c:pt idx="5999">
                  <c:v>1.7896079240361</c:v>
                </c:pt>
                <c:pt idx="6000">
                  <c:v>1.7898671040361</c:v>
                </c:pt>
                <c:pt idx="6001">
                  <c:v>1.7900934440361</c:v>
                </c:pt>
                <c:pt idx="6002">
                  <c:v>1.7901562440361</c:v>
                </c:pt>
                <c:pt idx="6003">
                  <c:v>1.7901562440361</c:v>
                </c:pt>
                <c:pt idx="6004">
                  <c:v>1.7901562440361</c:v>
                </c:pt>
                <c:pt idx="6005">
                  <c:v>1.7901562440361</c:v>
                </c:pt>
                <c:pt idx="6006">
                  <c:v>1.7901562440361</c:v>
                </c:pt>
                <c:pt idx="6007">
                  <c:v>1.7901562440361</c:v>
                </c:pt>
                <c:pt idx="6008">
                  <c:v>1.7901562440361</c:v>
                </c:pt>
                <c:pt idx="6009">
                  <c:v>1.7901562440361</c:v>
                </c:pt>
                <c:pt idx="6010">
                  <c:v>1.7901562440361</c:v>
                </c:pt>
                <c:pt idx="6011">
                  <c:v>1.7901562440361</c:v>
                </c:pt>
                <c:pt idx="6012">
                  <c:v>1.7901562440361</c:v>
                </c:pt>
                <c:pt idx="6013">
                  <c:v>1.7901562440361</c:v>
                </c:pt>
                <c:pt idx="6014">
                  <c:v>1.7901562440361</c:v>
                </c:pt>
                <c:pt idx="6015">
                  <c:v>1.7901562440361</c:v>
                </c:pt>
                <c:pt idx="6016">
                  <c:v>1.7901562440361</c:v>
                </c:pt>
                <c:pt idx="6017">
                  <c:v>1.7901562440361</c:v>
                </c:pt>
                <c:pt idx="6018">
                  <c:v>1.7901562440361</c:v>
                </c:pt>
                <c:pt idx="6019">
                  <c:v>1.7901562440361</c:v>
                </c:pt>
                <c:pt idx="6020">
                  <c:v>1.7901562440361</c:v>
                </c:pt>
                <c:pt idx="6021">
                  <c:v>1.7901562440361</c:v>
                </c:pt>
                <c:pt idx="6022">
                  <c:v>1.7901562440361</c:v>
                </c:pt>
                <c:pt idx="6023">
                  <c:v>1.7901562440361</c:v>
                </c:pt>
                <c:pt idx="6024">
                  <c:v>1.7901562440361</c:v>
                </c:pt>
                <c:pt idx="6025">
                  <c:v>1.7901562440361</c:v>
                </c:pt>
                <c:pt idx="6026">
                  <c:v>1.7901562440361</c:v>
                </c:pt>
                <c:pt idx="6027">
                  <c:v>1.7901562440361</c:v>
                </c:pt>
                <c:pt idx="6028">
                  <c:v>1.7901562440361</c:v>
                </c:pt>
                <c:pt idx="6029">
                  <c:v>1.7901562440361</c:v>
                </c:pt>
                <c:pt idx="6030">
                  <c:v>1.7901562440361</c:v>
                </c:pt>
                <c:pt idx="6031">
                  <c:v>1.7901562440361</c:v>
                </c:pt>
                <c:pt idx="6032">
                  <c:v>1.7901562440361</c:v>
                </c:pt>
                <c:pt idx="6033">
                  <c:v>1.7901562440361</c:v>
                </c:pt>
                <c:pt idx="6034">
                  <c:v>1.7901562440361</c:v>
                </c:pt>
                <c:pt idx="6035">
                  <c:v>1.7901562440361</c:v>
                </c:pt>
                <c:pt idx="6036">
                  <c:v>1.7901562440361</c:v>
                </c:pt>
                <c:pt idx="6037">
                  <c:v>1.7901562440361</c:v>
                </c:pt>
                <c:pt idx="6038">
                  <c:v>1.7901572420361</c:v>
                </c:pt>
                <c:pt idx="6039">
                  <c:v>1.7901585184361</c:v>
                </c:pt>
                <c:pt idx="6040">
                  <c:v>1.7901600804361</c:v>
                </c:pt>
                <c:pt idx="6041">
                  <c:v>1.7901610268961</c:v>
                </c:pt>
                <c:pt idx="6042">
                  <c:v>1.7901610934101</c:v>
                </c:pt>
                <c:pt idx="6043">
                  <c:v>1.7901610934101</c:v>
                </c:pt>
                <c:pt idx="6044">
                  <c:v>1.7901610934101</c:v>
                </c:pt>
                <c:pt idx="6045">
                  <c:v>1.7901610934101</c:v>
                </c:pt>
                <c:pt idx="6046">
                  <c:v>1.7901610934101</c:v>
                </c:pt>
                <c:pt idx="6047">
                  <c:v>1.7901610934101</c:v>
                </c:pt>
                <c:pt idx="6048">
                  <c:v>1.7901610934101</c:v>
                </c:pt>
                <c:pt idx="6049">
                  <c:v>1.7901610934101</c:v>
                </c:pt>
                <c:pt idx="6050">
                  <c:v>1.7901610934101</c:v>
                </c:pt>
                <c:pt idx="6051">
                  <c:v>1.7901610934101</c:v>
                </c:pt>
                <c:pt idx="6052">
                  <c:v>1.7901610934101</c:v>
                </c:pt>
                <c:pt idx="6053">
                  <c:v>1.7901610934101</c:v>
                </c:pt>
                <c:pt idx="6054">
                  <c:v>1.7901610934101</c:v>
                </c:pt>
                <c:pt idx="6055">
                  <c:v>1.7901610934101</c:v>
                </c:pt>
                <c:pt idx="6056">
                  <c:v>1.7901610934101</c:v>
                </c:pt>
                <c:pt idx="6057">
                  <c:v>1.7901610934101</c:v>
                </c:pt>
                <c:pt idx="6058">
                  <c:v>1.7901610934101</c:v>
                </c:pt>
                <c:pt idx="6059">
                  <c:v>1.7901610934101</c:v>
                </c:pt>
                <c:pt idx="6060">
                  <c:v>1.7901610934101</c:v>
                </c:pt>
                <c:pt idx="6061">
                  <c:v>1.7901610934101</c:v>
                </c:pt>
                <c:pt idx="6062">
                  <c:v>1.7901610934101</c:v>
                </c:pt>
                <c:pt idx="6063">
                  <c:v>1.7901610934101</c:v>
                </c:pt>
                <c:pt idx="6064">
                  <c:v>1.7901610934101</c:v>
                </c:pt>
                <c:pt idx="6065">
                  <c:v>1.7901610934101</c:v>
                </c:pt>
                <c:pt idx="6066">
                  <c:v>1.7901610934101</c:v>
                </c:pt>
                <c:pt idx="6067">
                  <c:v>1.7901610934101</c:v>
                </c:pt>
                <c:pt idx="6068">
                  <c:v>1.7901610934101</c:v>
                </c:pt>
                <c:pt idx="6069">
                  <c:v>1.7901610934101</c:v>
                </c:pt>
                <c:pt idx="6070">
                  <c:v>1.7901610934101</c:v>
                </c:pt>
                <c:pt idx="6071">
                  <c:v>1.7901610934101</c:v>
                </c:pt>
                <c:pt idx="6072">
                  <c:v>1.7901610934101</c:v>
                </c:pt>
                <c:pt idx="6073">
                  <c:v>1.7901610934101</c:v>
                </c:pt>
                <c:pt idx="6074">
                  <c:v>1.7901610934101</c:v>
                </c:pt>
                <c:pt idx="6075">
                  <c:v>1.7901610934101</c:v>
                </c:pt>
                <c:pt idx="6076">
                  <c:v>1.7901610934101</c:v>
                </c:pt>
                <c:pt idx="6077">
                  <c:v>1.7901610934101</c:v>
                </c:pt>
                <c:pt idx="6078">
                  <c:v>1.7901610934101</c:v>
                </c:pt>
                <c:pt idx="6079">
                  <c:v>1.7901610934101</c:v>
                </c:pt>
                <c:pt idx="6080">
                  <c:v>1.7901610934101</c:v>
                </c:pt>
                <c:pt idx="6081">
                  <c:v>1.7901610934101</c:v>
                </c:pt>
                <c:pt idx="6082">
                  <c:v>1.7901610934101</c:v>
                </c:pt>
                <c:pt idx="6083">
                  <c:v>1.7901610934101</c:v>
                </c:pt>
                <c:pt idx="6084">
                  <c:v>1.7901610934101</c:v>
                </c:pt>
                <c:pt idx="6085">
                  <c:v>1.7901610934101</c:v>
                </c:pt>
                <c:pt idx="6086">
                  <c:v>1.7901610934101</c:v>
                </c:pt>
                <c:pt idx="6087">
                  <c:v>1.7901610934101</c:v>
                </c:pt>
                <c:pt idx="6088">
                  <c:v>1.7901610934101</c:v>
                </c:pt>
                <c:pt idx="6089">
                  <c:v>1.7901610934101</c:v>
                </c:pt>
                <c:pt idx="6090">
                  <c:v>1.7901610934101</c:v>
                </c:pt>
                <c:pt idx="6091">
                  <c:v>1.7901610934101</c:v>
                </c:pt>
                <c:pt idx="6092">
                  <c:v>1.7901610934101</c:v>
                </c:pt>
                <c:pt idx="6093">
                  <c:v>1.7901610934101</c:v>
                </c:pt>
                <c:pt idx="6094">
                  <c:v>1.7901610934101</c:v>
                </c:pt>
                <c:pt idx="6095">
                  <c:v>1.7901610934101</c:v>
                </c:pt>
                <c:pt idx="6096">
                  <c:v>1.7901610934101</c:v>
                </c:pt>
                <c:pt idx="6097">
                  <c:v>1.7901610934101</c:v>
                </c:pt>
                <c:pt idx="6098">
                  <c:v>1.7901610934101</c:v>
                </c:pt>
                <c:pt idx="6099">
                  <c:v>1.7901610934101</c:v>
                </c:pt>
                <c:pt idx="6100">
                  <c:v>1.7901610934101</c:v>
                </c:pt>
                <c:pt idx="6101">
                  <c:v>1.7901610934101</c:v>
                </c:pt>
                <c:pt idx="6102">
                  <c:v>1.7901610934101</c:v>
                </c:pt>
                <c:pt idx="6103">
                  <c:v>1.7901610934101</c:v>
                </c:pt>
                <c:pt idx="6104">
                  <c:v>1.7901610934101</c:v>
                </c:pt>
                <c:pt idx="6105">
                  <c:v>1.7901610934101</c:v>
                </c:pt>
                <c:pt idx="6106">
                  <c:v>1.7901610934101</c:v>
                </c:pt>
                <c:pt idx="6107">
                  <c:v>1.7901620037801</c:v>
                </c:pt>
                <c:pt idx="6108">
                  <c:v>1.7907420337801</c:v>
                </c:pt>
                <c:pt idx="6109">
                  <c:v>1.7907741707801</c:v>
                </c:pt>
                <c:pt idx="6110">
                  <c:v>1.7911188407801</c:v>
                </c:pt>
                <c:pt idx="6111">
                  <c:v>1.7914573207801</c:v>
                </c:pt>
                <c:pt idx="6112">
                  <c:v>1.7917523007801</c:v>
                </c:pt>
                <c:pt idx="6113">
                  <c:v>1.7919889807801</c:v>
                </c:pt>
                <c:pt idx="6114">
                  <c:v>1.7921520107801</c:v>
                </c:pt>
                <c:pt idx="6115">
                  <c:v>1.7922521707801</c:v>
                </c:pt>
                <c:pt idx="6116">
                  <c:v>1.7923252297801</c:v>
                </c:pt>
                <c:pt idx="6117">
                  <c:v>1.7923975057801</c:v>
                </c:pt>
                <c:pt idx="6118">
                  <c:v>1.7924723357801</c:v>
                </c:pt>
                <c:pt idx="6119">
                  <c:v>1.7925553347801</c:v>
                </c:pt>
                <c:pt idx="6120">
                  <c:v>1.7926429977801</c:v>
                </c:pt>
                <c:pt idx="6121">
                  <c:v>1.7927233237801</c:v>
                </c:pt>
                <c:pt idx="6122">
                  <c:v>1.7927996097801</c:v>
                </c:pt>
                <c:pt idx="6123">
                  <c:v>1.7928659227801</c:v>
                </c:pt>
                <c:pt idx="6124">
                  <c:v>1.7928789147801</c:v>
                </c:pt>
                <c:pt idx="6125">
                  <c:v>1.7945811147801</c:v>
                </c:pt>
                <c:pt idx="6126">
                  <c:v>1.8003294147801</c:v>
                </c:pt>
                <c:pt idx="6127">
                  <c:v>1.8027604147801</c:v>
                </c:pt>
                <c:pt idx="6128">
                  <c:v>1.8041452147801</c:v>
                </c:pt>
                <c:pt idx="6129">
                  <c:v>1.8052214147801</c:v>
                </c:pt>
                <c:pt idx="6130">
                  <c:v>1.8061432747801</c:v>
                </c:pt>
                <c:pt idx="6131">
                  <c:v>1.8069787347801</c:v>
                </c:pt>
                <c:pt idx="6132">
                  <c:v>1.8076164347801</c:v>
                </c:pt>
                <c:pt idx="6133">
                  <c:v>1.8080963147801</c:v>
                </c:pt>
                <c:pt idx="6134">
                  <c:v>1.8084883047801</c:v>
                </c:pt>
                <c:pt idx="6135">
                  <c:v>1.8088059347801</c:v>
                </c:pt>
                <c:pt idx="6136">
                  <c:v>1.8090893347801</c:v>
                </c:pt>
                <c:pt idx="6137">
                  <c:v>1.8093887847801</c:v>
                </c:pt>
                <c:pt idx="6138">
                  <c:v>1.8096889347801</c:v>
                </c:pt>
                <c:pt idx="6139">
                  <c:v>1.8099904947801</c:v>
                </c:pt>
                <c:pt idx="6140">
                  <c:v>1.8103026047801</c:v>
                </c:pt>
                <c:pt idx="6141">
                  <c:v>1.8106127847801</c:v>
                </c:pt>
                <c:pt idx="6142">
                  <c:v>1.8109060347801</c:v>
                </c:pt>
                <c:pt idx="6143">
                  <c:v>1.8111954547801</c:v>
                </c:pt>
                <c:pt idx="6144">
                  <c:v>1.8114906147801</c:v>
                </c:pt>
                <c:pt idx="6145">
                  <c:v>1.8117796147801</c:v>
                </c:pt>
                <c:pt idx="6146">
                  <c:v>1.8120598847801</c:v>
                </c:pt>
                <c:pt idx="6147">
                  <c:v>1.8123723247801</c:v>
                </c:pt>
                <c:pt idx="6148">
                  <c:v>1.8126970947801</c:v>
                </c:pt>
                <c:pt idx="6149">
                  <c:v>1.8131140347801</c:v>
                </c:pt>
                <c:pt idx="6150">
                  <c:v>1.8151109347801</c:v>
                </c:pt>
                <c:pt idx="6151">
                  <c:v>1.8195890347801</c:v>
                </c:pt>
                <c:pt idx="6152">
                  <c:v>1.8222984347801</c:v>
                </c:pt>
                <c:pt idx="6153">
                  <c:v>1.8245469347801</c:v>
                </c:pt>
                <c:pt idx="6154">
                  <c:v>1.8263668347801</c:v>
                </c:pt>
                <c:pt idx="6155">
                  <c:v>1.8276052347801</c:v>
                </c:pt>
                <c:pt idx="6156">
                  <c:v>1.8286303347801</c:v>
                </c:pt>
                <c:pt idx="6157">
                  <c:v>1.8293851447801</c:v>
                </c:pt>
                <c:pt idx="6158">
                  <c:v>1.8299073047801</c:v>
                </c:pt>
                <c:pt idx="6159">
                  <c:v>1.8303215347801</c:v>
                </c:pt>
                <c:pt idx="6160">
                  <c:v>1.8306645347801</c:v>
                </c:pt>
                <c:pt idx="6161">
                  <c:v>1.8309413647801</c:v>
                </c:pt>
                <c:pt idx="6162">
                  <c:v>1.8311568147801</c:v>
                </c:pt>
                <c:pt idx="6163">
                  <c:v>1.8311568147801</c:v>
                </c:pt>
                <c:pt idx="6164">
                  <c:v>1.8311568147801</c:v>
                </c:pt>
                <c:pt idx="6165">
                  <c:v>1.8311568147801</c:v>
                </c:pt>
                <c:pt idx="6166">
                  <c:v>1.8311568147801</c:v>
                </c:pt>
                <c:pt idx="6167">
                  <c:v>1.8311568147801</c:v>
                </c:pt>
                <c:pt idx="6168">
                  <c:v>1.8311568147801</c:v>
                </c:pt>
                <c:pt idx="6169">
                  <c:v>1.8311568147801</c:v>
                </c:pt>
                <c:pt idx="6170">
                  <c:v>1.8311568147801</c:v>
                </c:pt>
                <c:pt idx="6171">
                  <c:v>1.8319856347801</c:v>
                </c:pt>
                <c:pt idx="6172">
                  <c:v>1.8324904347801</c:v>
                </c:pt>
                <c:pt idx="6173">
                  <c:v>1.8360640347801</c:v>
                </c:pt>
                <c:pt idx="6174">
                  <c:v>1.8386763347801</c:v>
                </c:pt>
                <c:pt idx="6175">
                  <c:v>1.8403435347801</c:v>
                </c:pt>
                <c:pt idx="6176">
                  <c:v>1.8413550347801</c:v>
                </c:pt>
                <c:pt idx="6177">
                  <c:v>1.8422756847801</c:v>
                </c:pt>
                <c:pt idx="6178">
                  <c:v>1.8430873247801</c:v>
                </c:pt>
                <c:pt idx="6179">
                  <c:v>1.8437026647801</c:v>
                </c:pt>
                <c:pt idx="6180">
                  <c:v>1.8441830847801</c:v>
                </c:pt>
                <c:pt idx="6181">
                  <c:v>1.8445889047801</c:v>
                </c:pt>
                <c:pt idx="6182">
                  <c:v>1.8449438247801</c:v>
                </c:pt>
                <c:pt idx="6183">
                  <c:v>1.8452858147801</c:v>
                </c:pt>
                <c:pt idx="6184">
                  <c:v>1.8456255747801</c:v>
                </c:pt>
                <c:pt idx="6185">
                  <c:v>1.8459477947801</c:v>
                </c:pt>
                <c:pt idx="6186">
                  <c:v>1.8462739247801</c:v>
                </c:pt>
                <c:pt idx="6187">
                  <c:v>1.8466118247801</c:v>
                </c:pt>
                <c:pt idx="6188">
                  <c:v>1.8470301347801</c:v>
                </c:pt>
                <c:pt idx="6189">
                  <c:v>1.8497515347801</c:v>
                </c:pt>
                <c:pt idx="6190">
                  <c:v>1.8577882347801</c:v>
                </c:pt>
                <c:pt idx="6191">
                  <c:v>1.8625234347801</c:v>
                </c:pt>
                <c:pt idx="6192">
                  <c:v>1.8650785347801</c:v>
                </c:pt>
                <c:pt idx="6193">
                  <c:v>1.8666544347801</c:v>
                </c:pt>
                <c:pt idx="6194">
                  <c:v>1.8678570347801</c:v>
                </c:pt>
                <c:pt idx="6195">
                  <c:v>1.8688221547801</c:v>
                </c:pt>
                <c:pt idx="6196">
                  <c:v>1.8694490247801</c:v>
                </c:pt>
                <c:pt idx="6197">
                  <c:v>1.8699943547801</c:v>
                </c:pt>
                <c:pt idx="6198">
                  <c:v>1.8704754547801</c:v>
                </c:pt>
                <c:pt idx="6199">
                  <c:v>1.8708657847801</c:v>
                </c:pt>
                <c:pt idx="6200">
                  <c:v>1.8712256247801</c:v>
                </c:pt>
                <c:pt idx="6201">
                  <c:v>1.8715680347801</c:v>
                </c:pt>
                <c:pt idx="6202">
                  <c:v>1.8718835047801</c:v>
                </c:pt>
                <c:pt idx="6203">
                  <c:v>1.8721733047801</c:v>
                </c:pt>
                <c:pt idx="6204">
                  <c:v>1.8724407247801</c:v>
                </c:pt>
                <c:pt idx="6205">
                  <c:v>1.8726778447801</c:v>
                </c:pt>
                <c:pt idx="6206">
                  <c:v>1.8729065047801</c:v>
                </c:pt>
                <c:pt idx="6207">
                  <c:v>1.8731105147801</c:v>
                </c:pt>
                <c:pt idx="6208">
                  <c:v>1.8733021047801</c:v>
                </c:pt>
                <c:pt idx="6209">
                  <c:v>1.8734787947801</c:v>
                </c:pt>
                <c:pt idx="6210">
                  <c:v>1.8735645267801</c:v>
                </c:pt>
                <c:pt idx="6211">
                  <c:v>1.8736538287801</c:v>
                </c:pt>
                <c:pt idx="6212">
                  <c:v>1.8737469807801</c:v>
                </c:pt>
                <c:pt idx="6213">
                  <c:v>1.8738808307801</c:v>
                </c:pt>
                <c:pt idx="6214">
                  <c:v>1.8814635307801</c:v>
                </c:pt>
                <c:pt idx="6215">
                  <c:v>1.8845465307801</c:v>
                </c:pt>
                <c:pt idx="6216">
                  <c:v>1.8874815307801</c:v>
                </c:pt>
                <c:pt idx="6217">
                  <c:v>1.8898111307801</c:v>
                </c:pt>
                <c:pt idx="6218">
                  <c:v>1.8914956307801</c:v>
                </c:pt>
                <c:pt idx="6219">
                  <c:v>1.8925957307801</c:v>
                </c:pt>
                <c:pt idx="6220">
                  <c:v>1.8934934207801</c:v>
                </c:pt>
                <c:pt idx="6221">
                  <c:v>1.8941528207801</c:v>
                </c:pt>
                <c:pt idx="6222">
                  <c:v>1.8945620507801</c:v>
                </c:pt>
                <c:pt idx="6223">
                  <c:v>1.8949431607801</c:v>
                </c:pt>
                <c:pt idx="6224">
                  <c:v>1.8952602907801</c:v>
                </c:pt>
                <c:pt idx="6225">
                  <c:v>1.8955369007801</c:v>
                </c:pt>
                <c:pt idx="6226">
                  <c:v>1.8958158907801</c:v>
                </c:pt>
                <c:pt idx="6227">
                  <c:v>1.8960969207801</c:v>
                </c:pt>
                <c:pt idx="6228">
                  <c:v>1.8963492407801</c:v>
                </c:pt>
                <c:pt idx="6229">
                  <c:v>1.8965909007801</c:v>
                </c:pt>
                <c:pt idx="6230">
                  <c:v>1.8967983007801</c:v>
                </c:pt>
                <c:pt idx="6231">
                  <c:v>1.8969780107801</c:v>
                </c:pt>
                <c:pt idx="6232">
                  <c:v>1.8969780107801</c:v>
                </c:pt>
                <c:pt idx="6233">
                  <c:v>1.8969780107801</c:v>
                </c:pt>
                <c:pt idx="6234">
                  <c:v>1.8969780107801</c:v>
                </c:pt>
                <c:pt idx="6235">
                  <c:v>1.8969780107801</c:v>
                </c:pt>
                <c:pt idx="6236">
                  <c:v>1.8969780107801</c:v>
                </c:pt>
                <c:pt idx="6237">
                  <c:v>1.8969780107801</c:v>
                </c:pt>
                <c:pt idx="6238">
                  <c:v>1.8969780107801</c:v>
                </c:pt>
                <c:pt idx="6239">
                  <c:v>1.8969780107801</c:v>
                </c:pt>
                <c:pt idx="6240">
                  <c:v>1.8969783423501</c:v>
                </c:pt>
                <c:pt idx="6241">
                  <c:v>1.8978398923501</c:v>
                </c:pt>
                <c:pt idx="6242">
                  <c:v>1.8997094923501</c:v>
                </c:pt>
                <c:pt idx="6243">
                  <c:v>1.9021769923501</c:v>
                </c:pt>
                <c:pt idx="6244">
                  <c:v>1.9039303923501</c:v>
                </c:pt>
                <c:pt idx="6245">
                  <c:v>1.9054350923501</c:v>
                </c:pt>
                <c:pt idx="6246">
                  <c:v>1.9066592923501</c:v>
                </c:pt>
                <c:pt idx="6247">
                  <c:v>1.9076222323501</c:v>
                </c:pt>
                <c:pt idx="6248">
                  <c:v>1.9084985623501</c:v>
                </c:pt>
                <c:pt idx="6249">
                  <c:v>1.9091945823501</c:v>
                </c:pt>
                <c:pt idx="6250">
                  <c:v>1.9097537023501</c:v>
                </c:pt>
                <c:pt idx="6251">
                  <c:v>1.9102148723501</c:v>
                </c:pt>
                <c:pt idx="6252">
                  <c:v>1.9105725523501</c:v>
                </c:pt>
                <c:pt idx="6253">
                  <c:v>1.9108512223501</c:v>
                </c:pt>
                <c:pt idx="6254">
                  <c:v>1.9108512223501</c:v>
                </c:pt>
                <c:pt idx="6255">
                  <c:v>1.9108512223501</c:v>
                </c:pt>
                <c:pt idx="6256">
                  <c:v>1.9108512223501</c:v>
                </c:pt>
                <c:pt idx="6257">
                  <c:v>1.9108512223501</c:v>
                </c:pt>
                <c:pt idx="6258">
                  <c:v>1.9108512223501</c:v>
                </c:pt>
                <c:pt idx="6259">
                  <c:v>1.9108512223501</c:v>
                </c:pt>
                <c:pt idx="6260">
                  <c:v>1.9108512223501</c:v>
                </c:pt>
                <c:pt idx="6261">
                  <c:v>1.9108512223501</c:v>
                </c:pt>
                <c:pt idx="6262">
                  <c:v>1.9108512223501</c:v>
                </c:pt>
                <c:pt idx="6263">
                  <c:v>1.9108512223501</c:v>
                </c:pt>
                <c:pt idx="6264">
                  <c:v>1.9108512223501</c:v>
                </c:pt>
                <c:pt idx="6265">
                  <c:v>1.9108512223501</c:v>
                </c:pt>
                <c:pt idx="6266">
                  <c:v>1.9108512223501</c:v>
                </c:pt>
                <c:pt idx="6267">
                  <c:v>1.9108512223501</c:v>
                </c:pt>
                <c:pt idx="6268">
                  <c:v>1.9108512223501</c:v>
                </c:pt>
                <c:pt idx="6269">
                  <c:v>1.9108512223501</c:v>
                </c:pt>
                <c:pt idx="6270">
                  <c:v>1.9114298323501</c:v>
                </c:pt>
                <c:pt idx="6271">
                  <c:v>1.9118968123501</c:v>
                </c:pt>
                <c:pt idx="6272">
                  <c:v>1.9125044223501</c:v>
                </c:pt>
                <c:pt idx="6273">
                  <c:v>1.9138652223501</c:v>
                </c:pt>
                <c:pt idx="6274">
                  <c:v>1.9149219223501</c:v>
                </c:pt>
                <c:pt idx="6275">
                  <c:v>1.9156018623501</c:v>
                </c:pt>
                <c:pt idx="6276">
                  <c:v>1.9161588923501</c:v>
                </c:pt>
                <c:pt idx="6277">
                  <c:v>1.9165785023501</c:v>
                </c:pt>
                <c:pt idx="6278">
                  <c:v>1.9169197323501</c:v>
                </c:pt>
                <c:pt idx="6279">
                  <c:v>1.9172559623501</c:v>
                </c:pt>
                <c:pt idx="6280">
                  <c:v>1.9175632423501</c:v>
                </c:pt>
                <c:pt idx="6281">
                  <c:v>1.9178417123501</c:v>
                </c:pt>
                <c:pt idx="6282">
                  <c:v>1.9180681623501</c:v>
                </c:pt>
                <c:pt idx="6283">
                  <c:v>1.9180681623501</c:v>
                </c:pt>
                <c:pt idx="6284">
                  <c:v>1.9180681623501</c:v>
                </c:pt>
                <c:pt idx="6285">
                  <c:v>1.9180681623501</c:v>
                </c:pt>
                <c:pt idx="6286">
                  <c:v>1.9180681623501</c:v>
                </c:pt>
                <c:pt idx="6287">
                  <c:v>1.9180681623501</c:v>
                </c:pt>
                <c:pt idx="6288">
                  <c:v>1.9180681623501</c:v>
                </c:pt>
                <c:pt idx="6289">
                  <c:v>1.9180681623501</c:v>
                </c:pt>
                <c:pt idx="6290">
                  <c:v>1.9180681623501</c:v>
                </c:pt>
                <c:pt idx="6291">
                  <c:v>1.9180681623501</c:v>
                </c:pt>
                <c:pt idx="6292">
                  <c:v>1.9180681623501</c:v>
                </c:pt>
                <c:pt idx="6293">
                  <c:v>1.9180681623501</c:v>
                </c:pt>
                <c:pt idx="6294">
                  <c:v>1.9180681623501</c:v>
                </c:pt>
                <c:pt idx="6295">
                  <c:v>1.9180681623501</c:v>
                </c:pt>
                <c:pt idx="6296">
                  <c:v>1.9181637253501</c:v>
                </c:pt>
                <c:pt idx="6297">
                  <c:v>1.9194028253501</c:v>
                </c:pt>
                <c:pt idx="6298">
                  <c:v>1.9203707453501</c:v>
                </c:pt>
                <c:pt idx="6299">
                  <c:v>1.9210949553501</c:v>
                </c:pt>
                <c:pt idx="6300">
                  <c:v>1.9216975253501</c:v>
                </c:pt>
                <c:pt idx="6301">
                  <c:v>1.9222215453501</c:v>
                </c:pt>
                <c:pt idx="6302">
                  <c:v>1.9226919853501</c:v>
                </c:pt>
                <c:pt idx="6303">
                  <c:v>1.9231444753501</c:v>
                </c:pt>
                <c:pt idx="6304">
                  <c:v>1.9236000953501</c:v>
                </c:pt>
                <c:pt idx="6305">
                  <c:v>1.9240244353501</c:v>
                </c:pt>
                <c:pt idx="6306">
                  <c:v>1.9244057453501</c:v>
                </c:pt>
                <c:pt idx="6307">
                  <c:v>1.9247135453501</c:v>
                </c:pt>
                <c:pt idx="6308">
                  <c:v>1.9247135453501</c:v>
                </c:pt>
                <c:pt idx="6309">
                  <c:v>1.9247135453501</c:v>
                </c:pt>
                <c:pt idx="6310">
                  <c:v>1.9247135453501</c:v>
                </c:pt>
                <c:pt idx="6311">
                  <c:v>1.9247135453501</c:v>
                </c:pt>
                <c:pt idx="6312">
                  <c:v>1.9247135453501</c:v>
                </c:pt>
                <c:pt idx="6313">
                  <c:v>1.9247135453501</c:v>
                </c:pt>
                <c:pt idx="6314">
                  <c:v>1.9247135453501</c:v>
                </c:pt>
                <c:pt idx="6315">
                  <c:v>1.9247135453501</c:v>
                </c:pt>
                <c:pt idx="6316">
                  <c:v>1.9247135453501</c:v>
                </c:pt>
                <c:pt idx="6317">
                  <c:v>1.9247135453501</c:v>
                </c:pt>
                <c:pt idx="6318">
                  <c:v>1.9247135453501</c:v>
                </c:pt>
                <c:pt idx="6319">
                  <c:v>1.9247135453501</c:v>
                </c:pt>
                <c:pt idx="6320">
                  <c:v>1.9247135453501</c:v>
                </c:pt>
                <c:pt idx="6321">
                  <c:v>1.9247135453501</c:v>
                </c:pt>
                <c:pt idx="6322">
                  <c:v>1.9247135453501</c:v>
                </c:pt>
                <c:pt idx="6323">
                  <c:v>1.9247148293501</c:v>
                </c:pt>
                <c:pt idx="6324">
                  <c:v>1.9247157669801</c:v>
                </c:pt>
                <c:pt idx="6325">
                  <c:v>1.9247159845201</c:v>
                </c:pt>
                <c:pt idx="6326">
                  <c:v>1.9247159845201</c:v>
                </c:pt>
                <c:pt idx="6327">
                  <c:v>1.9247159845201</c:v>
                </c:pt>
                <c:pt idx="6328">
                  <c:v>1.9247159845201</c:v>
                </c:pt>
                <c:pt idx="6329">
                  <c:v>1.9247159845201</c:v>
                </c:pt>
                <c:pt idx="6330">
                  <c:v>1.9247159845201</c:v>
                </c:pt>
                <c:pt idx="6331">
                  <c:v>1.9247159845201</c:v>
                </c:pt>
                <c:pt idx="6332">
                  <c:v>1.9247159845201</c:v>
                </c:pt>
                <c:pt idx="6333">
                  <c:v>1.9247159845201</c:v>
                </c:pt>
                <c:pt idx="6334">
                  <c:v>1.9247159845201</c:v>
                </c:pt>
                <c:pt idx="6335">
                  <c:v>1.9247159845201</c:v>
                </c:pt>
                <c:pt idx="6336">
                  <c:v>1.9247159845201</c:v>
                </c:pt>
                <c:pt idx="6337">
                  <c:v>1.9247159845201</c:v>
                </c:pt>
                <c:pt idx="6338">
                  <c:v>1.9247159845201</c:v>
                </c:pt>
                <c:pt idx="6339">
                  <c:v>1.9247159845201</c:v>
                </c:pt>
                <c:pt idx="6340">
                  <c:v>1.9247159845201</c:v>
                </c:pt>
                <c:pt idx="6341">
                  <c:v>1.9247159845201</c:v>
                </c:pt>
                <c:pt idx="6342">
                  <c:v>1.9247159845201</c:v>
                </c:pt>
                <c:pt idx="6343">
                  <c:v>1.9247159845201</c:v>
                </c:pt>
                <c:pt idx="6344">
                  <c:v>1.9247159845201</c:v>
                </c:pt>
                <c:pt idx="6345">
                  <c:v>1.9247159845201</c:v>
                </c:pt>
                <c:pt idx="6346">
                  <c:v>1.9247159845201</c:v>
                </c:pt>
                <c:pt idx="6347">
                  <c:v>1.9247159845201</c:v>
                </c:pt>
                <c:pt idx="6348">
                  <c:v>1.9247159845201</c:v>
                </c:pt>
                <c:pt idx="6349">
                  <c:v>1.9247159845201</c:v>
                </c:pt>
                <c:pt idx="6350">
                  <c:v>1.9247159845201</c:v>
                </c:pt>
                <c:pt idx="6351">
                  <c:v>1.9247159845201</c:v>
                </c:pt>
                <c:pt idx="6352">
                  <c:v>1.9247159845201</c:v>
                </c:pt>
                <c:pt idx="6353">
                  <c:v>1.9247616025201</c:v>
                </c:pt>
                <c:pt idx="6354">
                  <c:v>1.9259747025201</c:v>
                </c:pt>
                <c:pt idx="6355">
                  <c:v>1.9269970025201</c:v>
                </c:pt>
                <c:pt idx="6356">
                  <c:v>1.9277580325201</c:v>
                </c:pt>
                <c:pt idx="6357">
                  <c:v>1.9283656225201</c:v>
                </c:pt>
                <c:pt idx="6358">
                  <c:v>1.9288580225201</c:v>
                </c:pt>
                <c:pt idx="6359">
                  <c:v>1.9293204925201</c:v>
                </c:pt>
                <c:pt idx="6360">
                  <c:v>1.9297486525201</c:v>
                </c:pt>
                <c:pt idx="6361">
                  <c:v>1.9301453725201</c:v>
                </c:pt>
                <c:pt idx="6362">
                  <c:v>1.9305232525201</c:v>
                </c:pt>
                <c:pt idx="6363">
                  <c:v>1.9308507425201</c:v>
                </c:pt>
                <c:pt idx="6364">
                  <c:v>1.9311580925201</c:v>
                </c:pt>
                <c:pt idx="6365">
                  <c:v>1.9314221025201</c:v>
                </c:pt>
                <c:pt idx="6366">
                  <c:v>1.9316544025201</c:v>
                </c:pt>
                <c:pt idx="6367">
                  <c:v>1.9316544025201</c:v>
                </c:pt>
                <c:pt idx="6368">
                  <c:v>1.9316544025201</c:v>
                </c:pt>
                <c:pt idx="6369">
                  <c:v>1.9316544025201</c:v>
                </c:pt>
                <c:pt idx="6370">
                  <c:v>1.9316544025201</c:v>
                </c:pt>
                <c:pt idx="6371">
                  <c:v>1.9316544025201</c:v>
                </c:pt>
                <c:pt idx="6372">
                  <c:v>1.9316544025201</c:v>
                </c:pt>
                <c:pt idx="6373">
                  <c:v>1.9316544025201</c:v>
                </c:pt>
                <c:pt idx="6374">
                  <c:v>1.9316544025201</c:v>
                </c:pt>
                <c:pt idx="6375">
                  <c:v>1.9316544025201</c:v>
                </c:pt>
                <c:pt idx="6376">
                  <c:v>1.9316544025201</c:v>
                </c:pt>
                <c:pt idx="6377">
                  <c:v>1.9316544025201</c:v>
                </c:pt>
                <c:pt idx="6378">
                  <c:v>1.9316557616201</c:v>
                </c:pt>
                <c:pt idx="6379">
                  <c:v>1.9318549416201</c:v>
                </c:pt>
                <c:pt idx="6380">
                  <c:v>1.9321947716201</c:v>
                </c:pt>
                <c:pt idx="6381">
                  <c:v>1.9324896616201</c:v>
                </c:pt>
                <c:pt idx="6382">
                  <c:v>1.9326861816201</c:v>
                </c:pt>
                <c:pt idx="6383">
                  <c:v>1.9327993816201</c:v>
                </c:pt>
                <c:pt idx="6384">
                  <c:v>1.9328032707201</c:v>
                </c:pt>
                <c:pt idx="6385">
                  <c:v>1.9328078544201</c:v>
                </c:pt>
                <c:pt idx="6386">
                  <c:v>1.9328110614201</c:v>
                </c:pt>
                <c:pt idx="6387">
                  <c:v>1.9328110614201</c:v>
                </c:pt>
                <c:pt idx="6388">
                  <c:v>1.9328110614201</c:v>
                </c:pt>
                <c:pt idx="6389">
                  <c:v>1.9328110614201</c:v>
                </c:pt>
                <c:pt idx="6390">
                  <c:v>1.9328110614201</c:v>
                </c:pt>
                <c:pt idx="6391">
                  <c:v>1.9328110614201</c:v>
                </c:pt>
                <c:pt idx="6392">
                  <c:v>1.9328110614201</c:v>
                </c:pt>
                <c:pt idx="6393">
                  <c:v>1.9328110614201</c:v>
                </c:pt>
                <c:pt idx="6394">
                  <c:v>1.9328110614201</c:v>
                </c:pt>
                <c:pt idx="6395">
                  <c:v>1.9328110614201</c:v>
                </c:pt>
                <c:pt idx="6396">
                  <c:v>1.9328110614201</c:v>
                </c:pt>
                <c:pt idx="6397">
                  <c:v>1.9328110614201</c:v>
                </c:pt>
                <c:pt idx="6398">
                  <c:v>1.9328110614201</c:v>
                </c:pt>
                <c:pt idx="6399">
                  <c:v>1.9328110614201</c:v>
                </c:pt>
                <c:pt idx="6400">
                  <c:v>1.9328110614201</c:v>
                </c:pt>
                <c:pt idx="6401">
                  <c:v>1.9328110614201</c:v>
                </c:pt>
                <c:pt idx="6402">
                  <c:v>1.9328110614201</c:v>
                </c:pt>
                <c:pt idx="6403">
                  <c:v>1.9328110614201</c:v>
                </c:pt>
                <c:pt idx="6404">
                  <c:v>1.9328110614201</c:v>
                </c:pt>
                <c:pt idx="6405">
                  <c:v>1.9328110614201</c:v>
                </c:pt>
                <c:pt idx="6406">
                  <c:v>1.9328110614201</c:v>
                </c:pt>
                <c:pt idx="6407">
                  <c:v>1.9328110614201</c:v>
                </c:pt>
                <c:pt idx="6408">
                  <c:v>1.9328110614201</c:v>
                </c:pt>
                <c:pt idx="6409">
                  <c:v>1.9328110614201</c:v>
                </c:pt>
                <c:pt idx="6410">
                  <c:v>1.9328110614201</c:v>
                </c:pt>
                <c:pt idx="6411">
                  <c:v>1.9328110614201</c:v>
                </c:pt>
                <c:pt idx="6412">
                  <c:v>1.9328110614201</c:v>
                </c:pt>
                <c:pt idx="6413">
                  <c:v>1.9328110614201</c:v>
                </c:pt>
                <c:pt idx="6414">
                  <c:v>1.9328110614201</c:v>
                </c:pt>
                <c:pt idx="6415">
                  <c:v>1.9328110614201</c:v>
                </c:pt>
                <c:pt idx="6416">
                  <c:v>1.9328110614201</c:v>
                </c:pt>
                <c:pt idx="6417">
                  <c:v>1.9328110614201</c:v>
                </c:pt>
                <c:pt idx="6418">
                  <c:v>1.9328110614201</c:v>
                </c:pt>
                <c:pt idx="6419">
                  <c:v>1.9328110614201</c:v>
                </c:pt>
                <c:pt idx="6420">
                  <c:v>1.9328110614201</c:v>
                </c:pt>
                <c:pt idx="6421">
                  <c:v>1.9328110614201</c:v>
                </c:pt>
                <c:pt idx="6422">
                  <c:v>1.9328110614201</c:v>
                </c:pt>
                <c:pt idx="6423">
                  <c:v>1.9328110614201</c:v>
                </c:pt>
                <c:pt idx="6424">
                  <c:v>1.9328110614201</c:v>
                </c:pt>
                <c:pt idx="6425">
                  <c:v>1.9328110614201</c:v>
                </c:pt>
                <c:pt idx="6426">
                  <c:v>1.9328110614201</c:v>
                </c:pt>
                <c:pt idx="6427">
                  <c:v>1.93281106237479</c:v>
                </c:pt>
                <c:pt idx="6428">
                  <c:v>1.93392316237479</c:v>
                </c:pt>
                <c:pt idx="6429">
                  <c:v>1.93519376237479</c:v>
                </c:pt>
                <c:pt idx="6430">
                  <c:v>1.93686936237479</c:v>
                </c:pt>
                <c:pt idx="6431">
                  <c:v>1.93935466237479</c:v>
                </c:pt>
                <c:pt idx="6432">
                  <c:v>1.94103016237479</c:v>
                </c:pt>
                <c:pt idx="6433">
                  <c:v>1.94231006237479</c:v>
                </c:pt>
                <c:pt idx="6434">
                  <c:v>1.94333946237479</c:v>
                </c:pt>
                <c:pt idx="6435">
                  <c:v>1.94400505237479</c:v>
                </c:pt>
                <c:pt idx="6436">
                  <c:v>1.94456834237479</c:v>
                </c:pt>
                <c:pt idx="6437">
                  <c:v>1.94503340237479</c:v>
                </c:pt>
                <c:pt idx="6438">
                  <c:v>1.94543396237479</c:v>
                </c:pt>
                <c:pt idx="6439">
                  <c:v>1.94573914237479</c:v>
                </c:pt>
                <c:pt idx="6440">
                  <c:v>1.94599754237479</c:v>
                </c:pt>
                <c:pt idx="6441">
                  <c:v>1.94599754237479</c:v>
                </c:pt>
                <c:pt idx="6442">
                  <c:v>1.94599754237479</c:v>
                </c:pt>
                <c:pt idx="6443">
                  <c:v>1.94599754237479</c:v>
                </c:pt>
                <c:pt idx="6444">
                  <c:v>1.94599754237479</c:v>
                </c:pt>
                <c:pt idx="6445">
                  <c:v>1.94599754237479</c:v>
                </c:pt>
                <c:pt idx="6446">
                  <c:v>1.94599754237479</c:v>
                </c:pt>
                <c:pt idx="6447">
                  <c:v>1.94599754237479</c:v>
                </c:pt>
                <c:pt idx="6448">
                  <c:v>1.94599754237479</c:v>
                </c:pt>
                <c:pt idx="6449">
                  <c:v>1.94599865307479</c:v>
                </c:pt>
                <c:pt idx="6450">
                  <c:v>1.94648412307479</c:v>
                </c:pt>
                <c:pt idx="6451">
                  <c:v>1.94692229307479</c:v>
                </c:pt>
                <c:pt idx="6452">
                  <c:v>1.94696084807479</c:v>
                </c:pt>
                <c:pt idx="6453">
                  <c:v>1.94791172807479</c:v>
                </c:pt>
                <c:pt idx="6454">
                  <c:v>1.94844768807479</c:v>
                </c:pt>
                <c:pt idx="6455">
                  <c:v>1.94901625807479</c:v>
                </c:pt>
                <c:pt idx="6456">
                  <c:v>1.94953674807479</c:v>
                </c:pt>
                <c:pt idx="6457">
                  <c:v>1.94995039807479</c:v>
                </c:pt>
                <c:pt idx="6458">
                  <c:v>1.95031535807479</c:v>
                </c:pt>
                <c:pt idx="6459">
                  <c:v>1.95065328807479</c:v>
                </c:pt>
                <c:pt idx="6460">
                  <c:v>1.95098001807479</c:v>
                </c:pt>
                <c:pt idx="6461">
                  <c:v>1.95127588807479</c:v>
                </c:pt>
                <c:pt idx="6462">
                  <c:v>1.95152348807479</c:v>
                </c:pt>
                <c:pt idx="6463">
                  <c:v>1.95152348807479</c:v>
                </c:pt>
                <c:pt idx="6464">
                  <c:v>1.95152348807479</c:v>
                </c:pt>
                <c:pt idx="6465">
                  <c:v>1.95152348807479</c:v>
                </c:pt>
                <c:pt idx="6466">
                  <c:v>1.95152348807479</c:v>
                </c:pt>
                <c:pt idx="6467">
                  <c:v>1.95152348807479</c:v>
                </c:pt>
                <c:pt idx="6468">
                  <c:v>1.95152348807479</c:v>
                </c:pt>
                <c:pt idx="6469">
                  <c:v>1.95152348807479</c:v>
                </c:pt>
                <c:pt idx="6470">
                  <c:v>1.95152348807479</c:v>
                </c:pt>
                <c:pt idx="6471">
                  <c:v>1.95152348807479</c:v>
                </c:pt>
                <c:pt idx="6472">
                  <c:v>1.95152348807479</c:v>
                </c:pt>
                <c:pt idx="6473">
                  <c:v>1.95152348807479</c:v>
                </c:pt>
                <c:pt idx="6474">
                  <c:v>1.95152348807479</c:v>
                </c:pt>
                <c:pt idx="6475">
                  <c:v>1.95152348807479</c:v>
                </c:pt>
                <c:pt idx="6476">
                  <c:v>1.95152348807479</c:v>
                </c:pt>
                <c:pt idx="6477">
                  <c:v>1.95152348807479</c:v>
                </c:pt>
                <c:pt idx="6478">
                  <c:v>1.95152348807479</c:v>
                </c:pt>
                <c:pt idx="6479">
                  <c:v>1.95152348807479</c:v>
                </c:pt>
                <c:pt idx="6480">
                  <c:v>1.95152348807479</c:v>
                </c:pt>
                <c:pt idx="6481">
                  <c:v>1.95152419517479</c:v>
                </c:pt>
                <c:pt idx="6482">
                  <c:v>1.95152472121479</c:v>
                </c:pt>
                <c:pt idx="6483">
                  <c:v>1.95161113621479</c:v>
                </c:pt>
                <c:pt idx="6484">
                  <c:v>1.95202209621479</c:v>
                </c:pt>
                <c:pt idx="6485">
                  <c:v>1.95242380621479</c:v>
                </c:pt>
                <c:pt idx="6486">
                  <c:v>1.95272175621479</c:v>
                </c:pt>
                <c:pt idx="6487">
                  <c:v>1.95291861621479</c:v>
                </c:pt>
                <c:pt idx="6488">
                  <c:v>1.95304865621479</c:v>
                </c:pt>
                <c:pt idx="6489">
                  <c:v>1.95313620221479</c:v>
                </c:pt>
                <c:pt idx="6490">
                  <c:v>1.95313939491479</c:v>
                </c:pt>
                <c:pt idx="6491">
                  <c:v>1.95313939491479</c:v>
                </c:pt>
                <c:pt idx="6492">
                  <c:v>1.95313939491479</c:v>
                </c:pt>
                <c:pt idx="6493">
                  <c:v>1.95313939491479</c:v>
                </c:pt>
                <c:pt idx="6494">
                  <c:v>1.95313939491479</c:v>
                </c:pt>
                <c:pt idx="6495">
                  <c:v>1.95313939491479</c:v>
                </c:pt>
                <c:pt idx="6496">
                  <c:v>1.95313939491479</c:v>
                </c:pt>
                <c:pt idx="6497">
                  <c:v>1.95313939491479</c:v>
                </c:pt>
                <c:pt idx="6498">
                  <c:v>1.95313939491479</c:v>
                </c:pt>
                <c:pt idx="6499">
                  <c:v>1.95313939491479</c:v>
                </c:pt>
                <c:pt idx="6500">
                  <c:v>1.95313939491479</c:v>
                </c:pt>
                <c:pt idx="6501">
                  <c:v>1.95313939491479</c:v>
                </c:pt>
                <c:pt idx="6502">
                  <c:v>1.95313939491479</c:v>
                </c:pt>
                <c:pt idx="6503">
                  <c:v>1.95313939491479</c:v>
                </c:pt>
                <c:pt idx="6504">
                  <c:v>1.95313939491479</c:v>
                </c:pt>
                <c:pt idx="6505">
                  <c:v>1.95313939491479</c:v>
                </c:pt>
                <c:pt idx="6506">
                  <c:v>1.95313939491479</c:v>
                </c:pt>
                <c:pt idx="6507">
                  <c:v>1.95313939491479</c:v>
                </c:pt>
                <c:pt idx="6508">
                  <c:v>1.95313939491479</c:v>
                </c:pt>
                <c:pt idx="6509">
                  <c:v>1.95313939491479</c:v>
                </c:pt>
                <c:pt idx="6510">
                  <c:v>1.95313939491479</c:v>
                </c:pt>
                <c:pt idx="6511">
                  <c:v>1.95313939491479</c:v>
                </c:pt>
                <c:pt idx="6512">
                  <c:v>1.95313939491479</c:v>
                </c:pt>
                <c:pt idx="6513">
                  <c:v>1.95313939491479</c:v>
                </c:pt>
                <c:pt idx="6514">
                  <c:v>1.95313939491479</c:v>
                </c:pt>
                <c:pt idx="6515">
                  <c:v>1.95313939491479</c:v>
                </c:pt>
                <c:pt idx="6516">
                  <c:v>1.95315976791479</c:v>
                </c:pt>
                <c:pt idx="6517">
                  <c:v>1.95322054991479</c:v>
                </c:pt>
                <c:pt idx="6518">
                  <c:v>1.95327544691479</c:v>
                </c:pt>
                <c:pt idx="6519">
                  <c:v>1.95330586691479</c:v>
                </c:pt>
                <c:pt idx="6520">
                  <c:v>1.95331710991479</c:v>
                </c:pt>
                <c:pt idx="6521">
                  <c:v>1.95332281191479</c:v>
                </c:pt>
                <c:pt idx="6522">
                  <c:v>1.95333169041479</c:v>
                </c:pt>
                <c:pt idx="6523">
                  <c:v>1.95333532821479</c:v>
                </c:pt>
                <c:pt idx="6524">
                  <c:v>1.95333567367479</c:v>
                </c:pt>
                <c:pt idx="6525">
                  <c:v>1.95479227367479</c:v>
                </c:pt>
                <c:pt idx="6526">
                  <c:v>1.95600517367479</c:v>
                </c:pt>
                <c:pt idx="6527">
                  <c:v>1.95683243367479</c:v>
                </c:pt>
                <c:pt idx="6528">
                  <c:v>1.95748373367479</c:v>
                </c:pt>
                <c:pt idx="6529">
                  <c:v>1.95822908367479</c:v>
                </c:pt>
                <c:pt idx="6530">
                  <c:v>1.95912627367479</c:v>
                </c:pt>
                <c:pt idx="6531">
                  <c:v>1.96706107367479</c:v>
                </c:pt>
                <c:pt idx="6532">
                  <c:v>1.97053677367479</c:v>
                </c:pt>
                <c:pt idx="6533">
                  <c:v>1.97167347367479</c:v>
                </c:pt>
                <c:pt idx="6534">
                  <c:v>1.97243899367479</c:v>
                </c:pt>
                <c:pt idx="6535">
                  <c:v>1.97311738367479</c:v>
                </c:pt>
                <c:pt idx="6536">
                  <c:v>1.97381962367479</c:v>
                </c:pt>
                <c:pt idx="6537">
                  <c:v>1.97440774367479</c:v>
                </c:pt>
                <c:pt idx="6538">
                  <c:v>1.97491684367479</c:v>
                </c:pt>
                <c:pt idx="6539">
                  <c:v>1.97538223367479</c:v>
                </c:pt>
                <c:pt idx="6540">
                  <c:v>1.97580728367479</c:v>
                </c:pt>
                <c:pt idx="6541">
                  <c:v>1.97619190367479</c:v>
                </c:pt>
                <c:pt idx="6542">
                  <c:v>1.97653831367479</c:v>
                </c:pt>
                <c:pt idx="6543">
                  <c:v>1.97688992367479</c:v>
                </c:pt>
                <c:pt idx="6544">
                  <c:v>1.97720490367479</c:v>
                </c:pt>
                <c:pt idx="6545">
                  <c:v>1.97747569367479</c:v>
                </c:pt>
                <c:pt idx="6546">
                  <c:v>1.97772138367479</c:v>
                </c:pt>
                <c:pt idx="6547">
                  <c:v>1.97772138367479</c:v>
                </c:pt>
                <c:pt idx="6548">
                  <c:v>1.97772138367479</c:v>
                </c:pt>
                <c:pt idx="6549">
                  <c:v>1.97772138367479</c:v>
                </c:pt>
                <c:pt idx="6550">
                  <c:v>1.97772138367479</c:v>
                </c:pt>
                <c:pt idx="6551">
                  <c:v>1.97772138367479</c:v>
                </c:pt>
                <c:pt idx="6552">
                  <c:v>1.97772138367479</c:v>
                </c:pt>
                <c:pt idx="6553">
                  <c:v>1.97772138367479</c:v>
                </c:pt>
                <c:pt idx="6554">
                  <c:v>1.97869133367479</c:v>
                </c:pt>
                <c:pt idx="6555">
                  <c:v>1.98313713367479</c:v>
                </c:pt>
                <c:pt idx="6556">
                  <c:v>1.98671923367479</c:v>
                </c:pt>
                <c:pt idx="6557">
                  <c:v>1.98937823367479</c:v>
                </c:pt>
                <c:pt idx="6558">
                  <c:v>1.99089443367479</c:v>
                </c:pt>
                <c:pt idx="6559">
                  <c:v>1.99182462367479</c:v>
                </c:pt>
                <c:pt idx="6560">
                  <c:v>1.99215079367479</c:v>
                </c:pt>
                <c:pt idx="6561">
                  <c:v>1.99253160367479</c:v>
                </c:pt>
                <c:pt idx="6562">
                  <c:v>1.99280972367479</c:v>
                </c:pt>
                <c:pt idx="6563">
                  <c:v>1.99299080367479</c:v>
                </c:pt>
                <c:pt idx="6564">
                  <c:v>1.99309556367479</c:v>
                </c:pt>
                <c:pt idx="6565">
                  <c:v>1.99309922357479</c:v>
                </c:pt>
                <c:pt idx="6566">
                  <c:v>1.99309922357479</c:v>
                </c:pt>
                <c:pt idx="6567">
                  <c:v>1.99309922357479</c:v>
                </c:pt>
                <c:pt idx="6568">
                  <c:v>1.99309922357479</c:v>
                </c:pt>
                <c:pt idx="6569">
                  <c:v>1.99309922357479</c:v>
                </c:pt>
                <c:pt idx="6570">
                  <c:v>1.99309922357479</c:v>
                </c:pt>
                <c:pt idx="6571">
                  <c:v>1.99309922357479</c:v>
                </c:pt>
                <c:pt idx="6572">
                  <c:v>1.99309922357479</c:v>
                </c:pt>
                <c:pt idx="6573">
                  <c:v>1.99309922357479</c:v>
                </c:pt>
                <c:pt idx="6574">
                  <c:v>1.99318208957479</c:v>
                </c:pt>
                <c:pt idx="6575">
                  <c:v>1.99850758957479</c:v>
                </c:pt>
                <c:pt idx="6576">
                  <c:v>2.00356008957479</c:v>
                </c:pt>
                <c:pt idx="6577">
                  <c:v>2.00658768957479</c:v>
                </c:pt>
                <c:pt idx="6578">
                  <c:v>2.00793178957479</c:v>
                </c:pt>
                <c:pt idx="6579">
                  <c:v>2.00914228957479</c:v>
                </c:pt>
                <c:pt idx="6580">
                  <c:v>2.01028188957479</c:v>
                </c:pt>
                <c:pt idx="6581">
                  <c:v>2.01124608957479</c:v>
                </c:pt>
                <c:pt idx="6582">
                  <c:v>2.01188083957479</c:v>
                </c:pt>
                <c:pt idx="6583">
                  <c:v>2.01236752957479</c:v>
                </c:pt>
                <c:pt idx="6584">
                  <c:v>2.01276189957479</c:v>
                </c:pt>
                <c:pt idx="6585">
                  <c:v>2.01307309957479</c:v>
                </c:pt>
                <c:pt idx="6586">
                  <c:v>2.01333175957479</c:v>
                </c:pt>
                <c:pt idx="6587">
                  <c:v>2.01355094957479</c:v>
                </c:pt>
                <c:pt idx="6588">
                  <c:v>2.01355094957479</c:v>
                </c:pt>
                <c:pt idx="6589">
                  <c:v>2.01355094957479</c:v>
                </c:pt>
                <c:pt idx="6590">
                  <c:v>2.01355094957479</c:v>
                </c:pt>
                <c:pt idx="6591">
                  <c:v>2.01355094957479</c:v>
                </c:pt>
                <c:pt idx="6592">
                  <c:v>2.01355094957479</c:v>
                </c:pt>
                <c:pt idx="6593">
                  <c:v>2.01355094957479</c:v>
                </c:pt>
                <c:pt idx="6594">
                  <c:v>2.01355094957479</c:v>
                </c:pt>
                <c:pt idx="6595">
                  <c:v>2.01355094957479</c:v>
                </c:pt>
                <c:pt idx="6596">
                  <c:v>2.01359592057479</c:v>
                </c:pt>
                <c:pt idx="6597">
                  <c:v>2.01476872057479</c:v>
                </c:pt>
                <c:pt idx="6598">
                  <c:v>2.01902162057479</c:v>
                </c:pt>
                <c:pt idx="6599">
                  <c:v>2.02372002057479</c:v>
                </c:pt>
                <c:pt idx="6600">
                  <c:v>2.02763962057479</c:v>
                </c:pt>
                <c:pt idx="6601">
                  <c:v>2.03047172057479</c:v>
                </c:pt>
                <c:pt idx="6602">
                  <c:v>2.03171582057479</c:v>
                </c:pt>
                <c:pt idx="6603">
                  <c:v>2.03249716057479</c:v>
                </c:pt>
                <c:pt idx="6604">
                  <c:v>2.03305933057479</c:v>
                </c:pt>
                <c:pt idx="6605">
                  <c:v>2.03352620057479</c:v>
                </c:pt>
                <c:pt idx="6606">
                  <c:v>2.03389050057479</c:v>
                </c:pt>
                <c:pt idx="6607">
                  <c:v>2.03418423057479</c:v>
                </c:pt>
                <c:pt idx="6608">
                  <c:v>2.03441432057479</c:v>
                </c:pt>
                <c:pt idx="6609">
                  <c:v>2.03441432057479</c:v>
                </c:pt>
                <c:pt idx="6610">
                  <c:v>2.03441432057479</c:v>
                </c:pt>
                <c:pt idx="6611">
                  <c:v>2.03441432057479</c:v>
                </c:pt>
                <c:pt idx="6612">
                  <c:v>2.03441432057479</c:v>
                </c:pt>
                <c:pt idx="6613">
                  <c:v>2.03441432057479</c:v>
                </c:pt>
                <c:pt idx="6614">
                  <c:v>2.03441432057479</c:v>
                </c:pt>
                <c:pt idx="6615">
                  <c:v>2.03441432057479</c:v>
                </c:pt>
                <c:pt idx="6616">
                  <c:v>2.03441432057479</c:v>
                </c:pt>
                <c:pt idx="6617">
                  <c:v>2.03441432057479</c:v>
                </c:pt>
                <c:pt idx="6618">
                  <c:v>2.03441432057479</c:v>
                </c:pt>
                <c:pt idx="6619">
                  <c:v>2.03441432057479</c:v>
                </c:pt>
                <c:pt idx="6620">
                  <c:v>2.03441432057479</c:v>
                </c:pt>
                <c:pt idx="6621">
                  <c:v>2.03441432057479</c:v>
                </c:pt>
                <c:pt idx="6622">
                  <c:v>2.03441432057479</c:v>
                </c:pt>
                <c:pt idx="6623">
                  <c:v>2.03441432057479</c:v>
                </c:pt>
                <c:pt idx="6624">
                  <c:v>2.03468793057479</c:v>
                </c:pt>
                <c:pt idx="6625">
                  <c:v>2.03505273057479</c:v>
                </c:pt>
                <c:pt idx="6626">
                  <c:v>2.03674423057479</c:v>
                </c:pt>
                <c:pt idx="6627">
                  <c:v>2.03789493057479</c:v>
                </c:pt>
                <c:pt idx="6628">
                  <c:v>2.03892333057479</c:v>
                </c:pt>
                <c:pt idx="6629">
                  <c:v>2.03915041057479</c:v>
                </c:pt>
                <c:pt idx="6630">
                  <c:v>2.03944681057479</c:v>
                </c:pt>
                <c:pt idx="6631">
                  <c:v>2.03961764057479</c:v>
                </c:pt>
                <c:pt idx="6632">
                  <c:v>2.03970907857479</c:v>
                </c:pt>
                <c:pt idx="6633">
                  <c:v>2.03971274417479</c:v>
                </c:pt>
                <c:pt idx="6634">
                  <c:v>2.03971274417479</c:v>
                </c:pt>
                <c:pt idx="6635">
                  <c:v>2.03971274417479</c:v>
                </c:pt>
                <c:pt idx="6636">
                  <c:v>2.03971274417479</c:v>
                </c:pt>
                <c:pt idx="6637">
                  <c:v>2.03971274417479</c:v>
                </c:pt>
                <c:pt idx="6638">
                  <c:v>2.03971274417479</c:v>
                </c:pt>
                <c:pt idx="6639">
                  <c:v>2.03971274417479</c:v>
                </c:pt>
                <c:pt idx="6640">
                  <c:v>2.03971274417479</c:v>
                </c:pt>
                <c:pt idx="6641">
                  <c:v>2.03971274417479</c:v>
                </c:pt>
                <c:pt idx="6642">
                  <c:v>2.03971274417479</c:v>
                </c:pt>
                <c:pt idx="6643">
                  <c:v>2.03971274417479</c:v>
                </c:pt>
                <c:pt idx="6644">
                  <c:v>2.03971274417479</c:v>
                </c:pt>
                <c:pt idx="6645">
                  <c:v>2.03971274417479</c:v>
                </c:pt>
                <c:pt idx="6646">
                  <c:v>2.03971274417479</c:v>
                </c:pt>
                <c:pt idx="6647">
                  <c:v>2.03971274417479</c:v>
                </c:pt>
                <c:pt idx="6648">
                  <c:v>2.03971274417479</c:v>
                </c:pt>
                <c:pt idx="6649">
                  <c:v>2.03971274417479</c:v>
                </c:pt>
                <c:pt idx="6650">
                  <c:v>2.03971274417479</c:v>
                </c:pt>
                <c:pt idx="6651">
                  <c:v>2.03971274417479</c:v>
                </c:pt>
                <c:pt idx="6652">
                  <c:v>2.03971274417479</c:v>
                </c:pt>
                <c:pt idx="6653">
                  <c:v>2.03971274417479</c:v>
                </c:pt>
                <c:pt idx="6654">
                  <c:v>2.03987950417479</c:v>
                </c:pt>
                <c:pt idx="6655">
                  <c:v>2.04017328417479</c:v>
                </c:pt>
                <c:pt idx="6656">
                  <c:v>2.04046374417479</c:v>
                </c:pt>
                <c:pt idx="6657">
                  <c:v>2.04061863417479</c:v>
                </c:pt>
                <c:pt idx="6658">
                  <c:v>2.04069425117479</c:v>
                </c:pt>
                <c:pt idx="6659">
                  <c:v>2.04069861777479</c:v>
                </c:pt>
                <c:pt idx="6660">
                  <c:v>2.04070229897479</c:v>
                </c:pt>
                <c:pt idx="6661">
                  <c:v>2.04070229897479</c:v>
                </c:pt>
                <c:pt idx="6662">
                  <c:v>2.04070229897479</c:v>
                </c:pt>
                <c:pt idx="6663">
                  <c:v>2.04070229897479</c:v>
                </c:pt>
                <c:pt idx="6664">
                  <c:v>2.04070229897479</c:v>
                </c:pt>
                <c:pt idx="6665">
                  <c:v>2.04070229897479</c:v>
                </c:pt>
                <c:pt idx="6666">
                  <c:v>2.04070229897479</c:v>
                </c:pt>
                <c:pt idx="6667">
                  <c:v>2.04070229897479</c:v>
                </c:pt>
                <c:pt idx="6668">
                  <c:v>2.04070229897479</c:v>
                </c:pt>
                <c:pt idx="6669">
                  <c:v>2.04070229897479</c:v>
                </c:pt>
                <c:pt idx="6670">
                  <c:v>2.04070229897479</c:v>
                </c:pt>
                <c:pt idx="6671">
                  <c:v>2.04070229897479</c:v>
                </c:pt>
                <c:pt idx="6672">
                  <c:v>2.04070229897479</c:v>
                </c:pt>
                <c:pt idx="6673">
                  <c:v>2.04070229897479</c:v>
                </c:pt>
                <c:pt idx="6674">
                  <c:v>2.04070229897479</c:v>
                </c:pt>
                <c:pt idx="6675">
                  <c:v>2.04070229897479</c:v>
                </c:pt>
                <c:pt idx="6676">
                  <c:v>2.04070229897479</c:v>
                </c:pt>
                <c:pt idx="6677">
                  <c:v>2.04070229897479</c:v>
                </c:pt>
                <c:pt idx="6678">
                  <c:v>2.04070229897479</c:v>
                </c:pt>
                <c:pt idx="6679">
                  <c:v>2.04070229897479</c:v>
                </c:pt>
                <c:pt idx="6680">
                  <c:v>2.04070229897479</c:v>
                </c:pt>
                <c:pt idx="6681">
                  <c:v>2.04070229897479</c:v>
                </c:pt>
                <c:pt idx="6682">
                  <c:v>2.04070229897479</c:v>
                </c:pt>
                <c:pt idx="6683">
                  <c:v>2.04070229897479</c:v>
                </c:pt>
                <c:pt idx="6684">
                  <c:v>2.04070229897479</c:v>
                </c:pt>
                <c:pt idx="6685">
                  <c:v>2.04070229897479</c:v>
                </c:pt>
                <c:pt idx="6686">
                  <c:v>2.04070229897479</c:v>
                </c:pt>
                <c:pt idx="6687">
                  <c:v>2.04070229897479</c:v>
                </c:pt>
                <c:pt idx="6688">
                  <c:v>2.04070229897479</c:v>
                </c:pt>
                <c:pt idx="6689">
                  <c:v>2.04070229897479</c:v>
                </c:pt>
                <c:pt idx="6690">
                  <c:v>2.04070229897479</c:v>
                </c:pt>
                <c:pt idx="6691">
                  <c:v>2.04070229897479</c:v>
                </c:pt>
                <c:pt idx="6692">
                  <c:v>2.04070229897479</c:v>
                </c:pt>
                <c:pt idx="6693">
                  <c:v>2.04070229897479</c:v>
                </c:pt>
                <c:pt idx="6694">
                  <c:v>2.04070229897479</c:v>
                </c:pt>
                <c:pt idx="6695">
                  <c:v>2.04070234647179</c:v>
                </c:pt>
                <c:pt idx="6696">
                  <c:v>2.04089498647179</c:v>
                </c:pt>
                <c:pt idx="6697">
                  <c:v>2.04130177647179</c:v>
                </c:pt>
                <c:pt idx="6698">
                  <c:v>2.04165999647179</c:v>
                </c:pt>
                <c:pt idx="6699">
                  <c:v>2.04189371647179</c:v>
                </c:pt>
                <c:pt idx="6700">
                  <c:v>2.04202568647179</c:v>
                </c:pt>
                <c:pt idx="6701">
                  <c:v>2.04204044647179</c:v>
                </c:pt>
                <c:pt idx="6702">
                  <c:v>2.04204474937179</c:v>
                </c:pt>
                <c:pt idx="6703">
                  <c:v>2.04204474937179</c:v>
                </c:pt>
                <c:pt idx="6704">
                  <c:v>2.04204474937179</c:v>
                </c:pt>
                <c:pt idx="6705">
                  <c:v>2.04204474937179</c:v>
                </c:pt>
                <c:pt idx="6706">
                  <c:v>2.04204474937179</c:v>
                </c:pt>
                <c:pt idx="6707">
                  <c:v>2.04204474937179</c:v>
                </c:pt>
                <c:pt idx="6708">
                  <c:v>2.04204474937179</c:v>
                </c:pt>
                <c:pt idx="6709">
                  <c:v>2.04204474937179</c:v>
                </c:pt>
                <c:pt idx="6710">
                  <c:v>2.04204474937179</c:v>
                </c:pt>
                <c:pt idx="6711">
                  <c:v>2.04422144937179</c:v>
                </c:pt>
                <c:pt idx="6712">
                  <c:v>2.04540814937179</c:v>
                </c:pt>
                <c:pt idx="6713">
                  <c:v>2.04606701937179</c:v>
                </c:pt>
                <c:pt idx="6714">
                  <c:v>2.04665457937179</c:v>
                </c:pt>
                <c:pt idx="6715">
                  <c:v>2.04718158937179</c:v>
                </c:pt>
                <c:pt idx="6716">
                  <c:v>2.04759694937179</c:v>
                </c:pt>
                <c:pt idx="6717">
                  <c:v>2.04796775937179</c:v>
                </c:pt>
                <c:pt idx="6718">
                  <c:v>2.04830052937179</c:v>
                </c:pt>
                <c:pt idx="6719">
                  <c:v>2.04859614937179</c:v>
                </c:pt>
                <c:pt idx="6720">
                  <c:v>2.04859614937179</c:v>
                </c:pt>
                <c:pt idx="6721">
                  <c:v>2.04859614937179</c:v>
                </c:pt>
                <c:pt idx="6722">
                  <c:v>2.04859614937179</c:v>
                </c:pt>
                <c:pt idx="6723">
                  <c:v>2.04859614937179</c:v>
                </c:pt>
                <c:pt idx="6724">
                  <c:v>2.04859614937179</c:v>
                </c:pt>
                <c:pt idx="6725">
                  <c:v>2.04859614937179</c:v>
                </c:pt>
                <c:pt idx="6726">
                  <c:v>2.04859614937179</c:v>
                </c:pt>
                <c:pt idx="6727">
                  <c:v>2.04859614937179</c:v>
                </c:pt>
                <c:pt idx="6728">
                  <c:v>2.04859614937179</c:v>
                </c:pt>
                <c:pt idx="6729">
                  <c:v>2.04859614937179</c:v>
                </c:pt>
                <c:pt idx="6730">
                  <c:v>2.04859614937179</c:v>
                </c:pt>
                <c:pt idx="6731">
                  <c:v>2.04859614937179</c:v>
                </c:pt>
                <c:pt idx="6732">
                  <c:v>2.04859614937179</c:v>
                </c:pt>
                <c:pt idx="6733">
                  <c:v>2.04859614937179</c:v>
                </c:pt>
                <c:pt idx="6734">
                  <c:v>2.04859614937179</c:v>
                </c:pt>
                <c:pt idx="6735">
                  <c:v>2.04859614937179</c:v>
                </c:pt>
                <c:pt idx="6736">
                  <c:v>2.04859614937179</c:v>
                </c:pt>
                <c:pt idx="6737">
                  <c:v>2.04859614937179</c:v>
                </c:pt>
                <c:pt idx="6738">
                  <c:v>2.04859614937179</c:v>
                </c:pt>
                <c:pt idx="6739">
                  <c:v>2.04859614937179</c:v>
                </c:pt>
                <c:pt idx="6740">
                  <c:v>2.04859614937179</c:v>
                </c:pt>
                <c:pt idx="6741">
                  <c:v>2.04859614937179</c:v>
                </c:pt>
                <c:pt idx="6742">
                  <c:v>2.04859614937179</c:v>
                </c:pt>
                <c:pt idx="6743">
                  <c:v>2.04859614937179</c:v>
                </c:pt>
                <c:pt idx="6744">
                  <c:v>2.04859614937179</c:v>
                </c:pt>
                <c:pt idx="6745">
                  <c:v>2.04859614937179</c:v>
                </c:pt>
                <c:pt idx="6746">
                  <c:v>2.04859614937179</c:v>
                </c:pt>
                <c:pt idx="6747">
                  <c:v>2.04859614937179</c:v>
                </c:pt>
                <c:pt idx="6748">
                  <c:v>2.04859614937179</c:v>
                </c:pt>
                <c:pt idx="6749">
                  <c:v>2.04859614937179</c:v>
                </c:pt>
                <c:pt idx="6750">
                  <c:v>2.04859614937179</c:v>
                </c:pt>
                <c:pt idx="6751">
                  <c:v>2.04859614937179</c:v>
                </c:pt>
                <c:pt idx="6752">
                  <c:v>2.04859614937179</c:v>
                </c:pt>
                <c:pt idx="6753">
                  <c:v>2.04859614937179</c:v>
                </c:pt>
                <c:pt idx="6754">
                  <c:v>2.04859614937179</c:v>
                </c:pt>
                <c:pt idx="6755">
                  <c:v>2.04861777637179</c:v>
                </c:pt>
                <c:pt idx="6756">
                  <c:v>2.04869276537179</c:v>
                </c:pt>
                <c:pt idx="6757">
                  <c:v>2.04890476537179</c:v>
                </c:pt>
                <c:pt idx="6758">
                  <c:v>2.04905991537179</c:v>
                </c:pt>
                <c:pt idx="6759">
                  <c:v>2.04918630537179</c:v>
                </c:pt>
                <c:pt idx="6760">
                  <c:v>2.04920308137179</c:v>
                </c:pt>
                <c:pt idx="6761">
                  <c:v>2.04921558037179</c:v>
                </c:pt>
                <c:pt idx="6762">
                  <c:v>2.04921558037179</c:v>
                </c:pt>
                <c:pt idx="6763">
                  <c:v>2.04921558037179</c:v>
                </c:pt>
                <c:pt idx="6764">
                  <c:v>2.04921558037179</c:v>
                </c:pt>
                <c:pt idx="6765">
                  <c:v>2.04921558037179</c:v>
                </c:pt>
                <c:pt idx="6766">
                  <c:v>2.04921558037179</c:v>
                </c:pt>
                <c:pt idx="6767">
                  <c:v>2.04921558037179</c:v>
                </c:pt>
                <c:pt idx="6768">
                  <c:v>2.04921558037179</c:v>
                </c:pt>
                <c:pt idx="6769">
                  <c:v>2.04921558037179</c:v>
                </c:pt>
                <c:pt idx="6770">
                  <c:v>2.04921558037179</c:v>
                </c:pt>
                <c:pt idx="6771">
                  <c:v>2.04921558037179</c:v>
                </c:pt>
                <c:pt idx="6772">
                  <c:v>2.04921558037179</c:v>
                </c:pt>
                <c:pt idx="6773">
                  <c:v>2.04921558037179</c:v>
                </c:pt>
                <c:pt idx="6774">
                  <c:v>2.04921558037179</c:v>
                </c:pt>
                <c:pt idx="6775">
                  <c:v>2.04921558037179</c:v>
                </c:pt>
                <c:pt idx="6776">
                  <c:v>2.04921558037179</c:v>
                </c:pt>
                <c:pt idx="6777">
                  <c:v>2.04921558037179</c:v>
                </c:pt>
                <c:pt idx="6778">
                  <c:v>2.04921558037179</c:v>
                </c:pt>
                <c:pt idx="6779">
                  <c:v>2.04921558037179</c:v>
                </c:pt>
                <c:pt idx="6780">
                  <c:v>2.04921558037179</c:v>
                </c:pt>
                <c:pt idx="6781">
                  <c:v>2.04921558037179</c:v>
                </c:pt>
                <c:pt idx="6782">
                  <c:v>2.04921558037179</c:v>
                </c:pt>
                <c:pt idx="6783">
                  <c:v>2.04921558037179</c:v>
                </c:pt>
                <c:pt idx="6784">
                  <c:v>2.04921558037179</c:v>
                </c:pt>
                <c:pt idx="6785">
                  <c:v>2.04921558037179</c:v>
                </c:pt>
                <c:pt idx="6786">
                  <c:v>2.04921558037179</c:v>
                </c:pt>
                <c:pt idx="6787">
                  <c:v>2.04921558037179</c:v>
                </c:pt>
                <c:pt idx="6788">
                  <c:v>2.04921558037179</c:v>
                </c:pt>
                <c:pt idx="6789">
                  <c:v>2.04921558037179</c:v>
                </c:pt>
                <c:pt idx="6790">
                  <c:v>2.04921558037179</c:v>
                </c:pt>
                <c:pt idx="6791">
                  <c:v>2.04921558037179</c:v>
                </c:pt>
                <c:pt idx="6792">
                  <c:v>2.04921558037179</c:v>
                </c:pt>
                <c:pt idx="6793">
                  <c:v>2.04921558037179</c:v>
                </c:pt>
                <c:pt idx="6794">
                  <c:v>2.04921558037179</c:v>
                </c:pt>
                <c:pt idx="6795">
                  <c:v>2.04921558037179</c:v>
                </c:pt>
                <c:pt idx="6796">
                  <c:v>2.04921558037179</c:v>
                </c:pt>
                <c:pt idx="6797">
                  <c:v>2.04921558037179</c:v>
                </c:pt>
                <c:pt idx="6798">
                  <c:v>2.04921558037179</c:v>
                </c:pt>
                <c:pt idx="6799">
                  <c:v>2.04921558037179</c:v>
                </c:pt>
                <c:pt idx="6800">
                  <c:v>2.04921558037179</c:v>
                </c:pt>
                <c:pt idx="6801">
                  <c:v>2.04921558037179</c:v>
                </c:pt>
                <c:pt idx="6802">
                  <c:v>2.04921558037179</c:v>
                </c:pt>
                <c:pt idx="6803">
                  <c:v>2.04921558037179</c:v>
                </c:pt>
                <c:pt idx="6804">
                  <c:v>2.04921558037179</c:v>
                </c:pt>
                <c:pt idx="6805">
                  <c:v>2.04921558037179</c:v>
                </c:pt>
                <c:pt idx="6806">
                  <c:v>2.04921558037179</c:v>
                </c:pt>
                <c:pt idx="6807">
                  <c:v>2.04921558037179</c:v>
                </c:pt>
                <c:pt idx="6808">
                  <c:v>2.04921558037179</c:v>
                </c:pt>
                <c:pt idx="6809">
                  <c:v>2.04921558037179</c:v>
                </c:pt>
                <c:pt idx="6810">
                  <c:v>2.04921558037179</c:v>
                </c:pt>
                <c:pt idx="6811">
                  <c:v>2.04921558037179</c:v>
                </c:pt>
                <c:pt idx="6812">
                  <c:v>2.04921558037179</c:v>
                </c:pt>
                <c:pt idx="6813">
                  <c:v>2.04921558037179</c:v>
                </c:pt>
                <c:pt idx="6814">
                  <c:v>2.04921558037179</c:v>
                </c:pt>
                <c:pt idx="6815">
                  <c:v>2.04921558037179</c:v>
                </c:pt>
                <c:pt idx="6816">
                  <c:v>2.04921558037179</c:v>
                </c:pt>
                <c:pt idx="6817">
                  <c:v>2.04921558037179</c:v>
                </c:pt>
                <c:pt idx="6818">
                  <c:v>2.04921558037179</c:v>
                </c:pt>
                <c:pt idx="6819">
                  <c:v>2.04921558037179</c:v>
                </c:pt>
                <c:pt idx="6820">
                  <c:v>2.04921558037179</c:v>
                </c:pt>
                <c:pt idx="6821">
                  <c:v>2.04921558037179</c:v>
                </c:pt>
                <c:pt idx="6822">
                  <c:v>2.04921558037179</c:v>
                </c:pt>
                <c:pt idx="6823">
                  <c:v>2.04921558037179</c:v>
                </c:pt>
                <c:pt idx="6824">
                  <c:v>2.04921558037179</c:v>
                </c:pt>
                <c:pt idx="6825">
                  <c:v>2.04921558037179</c:v>
                </c:pt>
                <c:pt idx="6826">
                  <c:v>2.04921558037179</c:v>
                </c:pt>
                <c:pt idx="6827">
                  <c:v>2.04921558037179</c:v>
                </c:pt>
                <c:pt idx="6828">
                  <c:v>2.04921558037179</c:v>
                </c:pt>
                <c:pt idx="6829">
                  <c:v>2.04921558037179</c:v>
                </c:pt>
                <c:pt idx="6830">
                  <c:v>2.04921558037179</c:v>
                </c:pt>
                <c:pt idx="6831">
                  <c:v>2.04921558037179</c:v>
                </c:pt>
                <c:pt idx="6832">
                  <c:v>2.04921558037179</c:v>
                </c:pt>
                <c:pt idx="6833">
                  <c:v>2.04921558037179</c:v>
                </c:pt>
                <c:pt idx="6834">
                  <c:v>2.04921558037179</c:v>
                </c:pt>
                <c:pt idx="6835">
                  <c:v>2.04921558037179</c:v>
                </c:pt>
                <c:pt idx="6836">
                  <c:v>2.04921558037179</c:v>
                </c:pt>
                <c:pt idx="6837">
                  <c:v>2.04921558037179</c:v>
                </c:pt>
                <c:pt idx="6838">
                  <c:v>2.04921558037179</c:v>
                </c:pt>
                <c:pt idx="6839">
                  <c:v>2.04921558037179</c:v>
                </c:pt>
                <c:pt idx="6840">
                  <c:v>2.04921558037179</c:v>
                </c:pt>
                <c:pt idx="6841">
                  <c:v>2.04921558037179</c:v>
                </c:pt>
                <c:pt idx="6842">
                  <c:v>2.04921558037179</c:v>
                </c:pt>
                <c:pt idx="6843">
                  <c:v>2.04921558037179</c:v>
                </c:pt>
                <c:pt idx="6844">
                  <c:v>2.04921558037179</c:v>
                </c:pt>
                <c:pt idx="6845">
                  <c:v>2.04921558037179</c:v>
                </c:pt>
                <c:pt idx="6846">
                  <c:v>2.04921558037179</c:v>
                </c:pt>
                <c:pt idx="6847">
                  <c:v>2.04921558037179</c:v>
                </c:pt>
                <c:pt idx="6848">
                  <c:v>2.04921558037179</c:v>
                </c:pt>
                <c:pt idx="6849">
                  <c:v>2.04921558037179</c:v>
                </c:pt>
                <c:pt idx="6850">
                  <c:v>2.04921558037179</c:v>
                </c:pt>
                <c:pt idx="6851">
                  <c:v>2.04921558037179</c:v>
                </c:pt>
                <c:pt idx="6852">
                  <c:v>2.04921558037179</c:v>
                </c:pt>
                <c:pt idx="6853">
                  <c:v>2.04921558037179</c:v>
                </c:pt>
                <c:pt idx="6854">
                  <c:v>2.04921558037179</c:v>
                </c:pt>
                <c:pt idx="6855">
                  <c:v>2.04921558037179</c:v>
                </c:pt>
                <c:pt idx="6856">
                  <c:v>2.04921558037179</c:v>
                </c:pt>
                <c:pt idx="6857">
                  <c:v>2.04921558037179</c:v>
                </c:pt>
                <c:pt idx="6858">
                  <c:v>2.04921558037179</c:v>
                </c:pt>
                <c:pt idx="6859">
                  <c:v>2.04921558037179</c:v>
                </c:pt>
                <c:pt idx="6860">
                  <c:v>2.04921558037179</c:v>
                </c:pt>
                <c:pt idx="6861">
                  <c:v>2.04921558037179</c:v>
                </c:pt>
                <c:pt idx="6862">
                  <c:v>2.04921558037179</c:v>
                </c:pt>
                <c:pt idx="6863">
                  <c:v>2.04921558037179</c:v>
                </c:pt>
                <c:pt idx="6864">
                  <c:v>2.04921558037179</c:v>
                </c:pt>
                <c:pt idx="6865">
                  <c:v>2.04921558037179</c:v>
                </c:pt>
                <c:pt idx="6866">
                  <c:v>2.04921558037179</c:v>
                </c:pt>
                <c:pt idx="6867">
                  <c:v>2.04921558037179</c:v>
                </c:pt>
                <c:pt idx="6868">
                  <c:v>2.04921558037179</c:v>
                </c:pt>
                <c:pt idx="6869">
                  <c:v>2.04921558037179</c:v>
                </c:pt>
                <c:pt idx="6870">
                  <c:v>2.04921558037179</c:v>
                </c:pt>
                <c:pt idx="6871">
                  <c:v>2.04921558037179</c:v>
                </c:pt>
                <c:pt idx="6872">
                  <c:v>2.04921558037179</c:v>
                </c:pt>
                <c:pt idx="6873">
                  <c:v>2.04924880037179</c:v>
                </c:pt>
                <c:pt idx="6874">
                  <c:v>2.05019788037179</c:v>
                </c:pt>
                <c:pt idx="6875">
                  <c:v>2.05087436037179</c:v>
                </c:pt>
                <c:pt idx="6876">
                  <c:v>2.05169694037179</c:v>
                </c:pt>
                <c:pt idx="6877">
                  <c:v>2.05232203037179</c:v>
                </c:pt>
                <c:pt idx="6878">
                  <c:v>2.05282350037179</c:v>
                </c:pt>
                <c:pt idx="6879">
                  <c:v>2.05329784037179</c:v>
                </c:pt>
                <c:pt idx="6880">
                  <c:v>2.05378267037179</c:v>
                </c:pt>
                <c:pt idx="6881">
                  <c:v>2.05426258037179</c:v>
                </c:pt>
                <c:pt idx="6882">
                  <c:v>2.05475162037179</c:v>
                </c:pt>
                <c:pt idx="6883">
                  <c:v>2.05521639037179</c:v>
                </c:pt>
                <c:pt idx="6884">
                  <c:v>2.05560277037179</c:v>
                </c:pt>
                <c:pt idx="6885">
                  <c:v>2.05594371037179</c:v>
                </c:pt>
                <c:pt idx="6886">
                  <c:v>2.05627481037179</c:v>
                </c:pt>
                <c:pt idx="6887">
                  <c:v>2.05656734037179</c:v>
                </c:pt>
                <c:pt idx="6888">
                  <c:v>2.05660724237179</c:v>
                </c:pt>
                <c:pt idx="6889">
                  <c:v>2.05790734237179</c:v>
                </c:pt>
                <c:pt idx="6890">
                  <c:v>2.05896484237179</c:v>
                </c:pt>
                <c:pt idx="6891">
                  <c:v>2.05967553237179</c:v>
                </c:pt>
                <c:pt idx="6892">
                  <c:v>2.06011778237179</c:v>
                </c:pt>
                <c:pt idx="6893">
                  <c:v>2.06044997237179</c:v>
                </c:pt>
                <c:pt idx="6894">
                  <c:v>2.06072282237179</c:v>
                </c:pt>
                <c:pt idx="6895">
                  <c:v>2.06094627237179</c:v>
                </c:pt>
                <c:pt idx="6896">
                  <c:v>2.06115530237179</c:v>
                </c:pt>
                <c:pt idx="6897">
                  <c:v>2.06137404237179</c:v>
                </c:pt>
                <c:pt idx="6898">
                  <c:v>2.06160055237179</c:v>
                </c:pt>
                <c:pt idx="6899">
                  <c:v>2.06184342237179</c:v>
                </c:pt>
                <c:pt idx="6900">
                  <c:v>2.06212374237179</c:v>
                </c:pt>
                <c:pt idx="6901">
                  <c:v>2.06247547237179</c:v>
                </c:pt>
                <c:pt idx="6902">
                  <c:v>2.06293947237179</c:v>
                </c:pt>
                <c:pt idx="6903">
                  <c:v>2.06352216237179</c:v>
                </c:pt>
                <c:pt idx="6904">
                  <c:v>2.06466536237179</c:v>
                </c:pt>
                <c:pt idx="6905">
                  <c:v>2.06661986237179</c:v>
                </c:pt>
                <c:pt idx="6906">
                  <c:v>2.06692935237179</c:v>
                </c:pt>
                <c:pt idx="6907">
                  <c:v>2.06764863237179</c:v>
                </c:pt>
                <c:pt idx="6908">
                  <c:v>2.06855130237179</c:v>
                </c:pt>
                <c:pt idx="6909">
                  <c:v>2.06927877237179</c:v>
                </c:pt>
                <c:pt idx="6910">
                  <c:v>2.06984902237179</c:v>
                </c:pt>
                <c:pt idx="6911">
                  <c:v>2.07027586237179</c:v>
                </c:pt>
                <c:pt idx="6912">
                  <c:v>2.07062652237179</c:v>
                </c:pt>
                <c:pt idx="6913">
                  <c:v>2.07094451237179</c:v>
                </c:pt>
                <c:pt idx="6914">
                  <c:v>2.07124625237179</c:v>
                </c:pt>
                <c:pt idx="6915">
                  <c:v>2.07155824237179</c:v>
                </c:pt>
                <c:pt idx="6916">
                  <c:v>2.07184917237179</c:v>
                </c:pt>
                <c:pt idx="6917">
                  <c:v>2.07212608237179</c:v>
                </c:pt>
                <c:pt idx="6918">
                  <c:v>2.07237602237179</c:v>
                </c:pt>
                <c:pt idx="6919">
                  <c:v>2.07260418237179</c:v>
                </c:pt>
                <c:pt idx="6920">
                  <c:v>2.07281320237179</c:v>
                </c:pt>
                <c:pt idx="6921">
                  <c:v>2.07300790237179</c:v>
                </c:pt>
                <c:pt idx="6922">
                  <c:v>2.07307156037179</c:v>
                </c:pt>
                <c:pt idx="6923">
                  <c:v>2.07307156037179</c:v>
                </c:pt>
                <c:pt idx="6924">
                  <c:v>2.07307156037179</c:v>
                </c:pt>
                <c:pt idx="6925">
                  <c:v>2.07307156037179</c:v>
                </c:pt>
                <c:pt idx="6926">
                  <c:v>2.07307156037179</c:v>
                </c:pt>
                <c:pt idx="6927">
                  <c:v>2.07307156037179</c:v>
                </c:pt>
                <c:pt idx="6928">
                  <c:v>2.07307156037179</c:v>
                </c:pt>
                <c:pt idx="6929">
                  <c:v>2.07309024337179</c:v>
                </c:pt>
                <c:pt idx="6930">
                  <c:v>2.07403232337179</c:v>
                </c:pt>
                <c:pt idx="6931">
                  <c:v>2.07536932337179</c:v>
                </c:pt>
                <c:pt idx="6932">
                  <c:v>2.07642462337179</c:v>
                </c:pt>
                <c:pt idx="6933">
                  <c:v>2.07683583337179</c:v>
                </c:pt>
                <c:pt idx="6934">
                  <c:v>2.07716639337179</c:v>
                </c:pt>
                <c:pt idx="6935">
                  <c:v>2.07739523337179</c:v>
                </c:pt>
                <c:pt idx="6936">
                  <c:v>2.07753059337179</c:v>
                </c:pt>
                <c:pt idx="6937">
                  <c:v>2.07759858637179</c:v>
                </c:pt>
                <c:pt idx="6938">
                  <c:v>2.07760325757179</c:v>
                </c:pt>
                <c:pt idx="6939">
                  <c:v>2.07760325757179</c:v>
                </c:pt>
                <c:pt idx="6940">
                  <c:v>2.07760325757179</c:v>
                </c:pt>
                <c:pt idx="6941">
                  <c:v>2.07760325757179</c:v>
                </c:pt>
                <c:pt idx="6942">
                  <c:v>2.07760325757179</c:v>
                </c:pt>
                <c:pt idx="6943">
                  <c:v>2.07760325757179</c:v>
                </c:pt>
                <c:pt idx="6944">
                  <c:v>2.07760325757179</c:v>
                </c:pt>
                <c:pt idx="6945">
                  <c:v>2.07760325757179</c:v>
                </c:pt>
                <c:pt idx="6946">
                  <c:v>2.07760325757179</c:v>
                </c:pt>
                <c:pt idx="6947">
                  <c:v>2.07760325757179</c:v>
                </c:pt>
                <c:pt idx="6948">
                  <c:v>2.07763939157179</c:v>
                </c:pt>
                <c:pt idx="6949">
                  <c:v>2.07860318157179</c:v>
                </c:pt>
                <c:pt idx="6950">
                  <c:v>2.07961378157179</c:v>
                </c:pt>
                <c:pt idx="6951">
                  <c:v>2.08035461157179</c:v>
                </c:pt>
                <c:pt idx="6952">
                  <c:v>2.08095752157179</c:v>
                </c:pt>
                <c:pt idx="6953">
                  <c:v>2.08143402157179</c:v>
                </c:pt>
                <c:pt idx="6954">
                  <c:v>2.08180129157179</c:v>
                </c:pt>
                <c:pt idx="6955">
                  <c:v>2.08214659157179</c:v>
                </c:pt>
                <c:pt idx="6956">
                  <c:v>2.08245808157179</c:v>
                </c:pt>
                <c:pt idx="6957">
                  <c:v>2.08275929157179</c:v>
                </c:pt>
                <c:pt idx="6958">
                  <c:v>2.08306114157179</c:v>
                </c:pt>
                <c:pt idx="6959">
                  <c:v>2.08332571157179</c:v>
                </c:pt>
                <c:pt idx="6960">
                  <c:v>2.08356954157179</c:v>
                </c:pt>
                <c:pt idx="6961">
                  <c:v>2.08377834157179</c:v>
                </c:pt>
                <c:pt idx="6962">
                  <c:v>2.08395420157179</c:v>
                </c:pt>
                <c:pt idx="6963">
                  <c:v>2.08401370457179</c:v>
                </c:pt>
                <c:pt idx="6964">
                  <c:v>2.08401370457179</c:v>
                </c:pt>
                <c:pt idx="6965">
                  <c:v>2.08401370457179</c:v>
                </c:pt>
                <c:pt idx="6966">
                  <c:v>2.08401370457179</c:v>
                </c:pt>
                <c:pt idx="6967">
                  <c:v>2.08401370457179</c:v>
                </c:pt>
                <c:pt idx="6968">
                  <c:v>2.08401370457179</c:v>
                </c:pt>
                <c:pt idx="6969">
                  <c:v>2.08401370457179</c:v>
                </c:pt>
                <c:pt idx="6970">
                  <c:v>2.08401370457179</c:v>
                </c:pt>
                <c:pt idx="6971">
                  <c:v>2.08401370457179</c:v>
                </c:pt>
                <c:pt idx="6972">
                  <c:v>2.08425612457179</c:v>
                </c:pt>
                <c:pt idx="6973">
                  <c:v>2.08463097457179</c:v>
                </c:pt>
                <c:pt idx="6974">
                  <c:v>2.08604897457179</c:v>
                </c:pt>
                <c:pt idx="6975">
                  <c:v>2.08692742457179</c:v>
                </c:pt>
                <c:pt idx="6976">
                  <c:v>2.08770189457179</c:v>
                </c:pt>
                <c:pt idx="6977">
                  <c:v>2.08829224457179</c:v>
                </c:pt>
                <c:pt idx="6978">
                  <c:v>2.08871190457179</c:v>
                </c:pt>
                <c:pt idx="6979">
                  <c:v>2.08902772457179</c:v>
                </c:pt>
                <c:pt idx="6980">
                  <c:v>2.08933639457179</c:v>
                </c:pt>
                <c:pt idx="6981">
                  <c:v>2.08965821457179</c:v>
                </c:pt>
                <c:pt idx="6982">
                  <c:v>2.09000937457179</c:v>
                </c:pt>
                <c:pt idx="6983">
                  <c:v>2.09036231457179</c:v>
                </c:pt>
                <c:pt idx="6984">
                  <c:v>2.09071151457179</c:v>
                </c:pt>
                <c:pt idx="6985">
                  <c:v>2.09103834457179</c:v>
                </c:pt>
                <c:pt idx="6986">
                  <c:v>2.09133808457179</c:v>
                </c:pt>
                <c:pt idx="6987">
                  <c:v>2.09160931457179</c:v>
                </c:pt>
                <c:pt idx="6988">
                  <c:v>2.09186249457179</c:v>
                </c:pt>
                <c:pt idx="6989">
                  <c:v>2.09186249457179</c:v>
                </c:pt>
                <c:pt idx="6990">
                  <c:v>2.09186249457179</c:v>
                </c:pt>
                <c:pt idx="6991">
                  <c:v>2.09186249457179</c:v>
                </c:pt>
                <c:pt idx="6992">
                  <c:v>2.09186334549179</c:v>
                </c:pt>
                <c:pt idx="6993">
                  <c:v>2.09211103549179</c:v>
                </c:pt>
                <c:pt idx="6994">
                  <c:v>2.09248613549179</c:v>
                </c:pt>
                <c:pt idx="6995">
                  <c:v>2.09249348819179</c:v>
                </c:pt>
                <c:pt idx="6996">
                  <c:v>2.09270203819179</c:v>
                </c:pt>
                <c:pt idx="6997">
                  <c:v>2.09304462819179</c:v>
                </c:pt>
                <c:pt idx="6998">
                  <c:v>2.09340208819179</c:v>
                </c:pt>
                <c:pt idx="6999">
                  <c:v>2.09370750819179</c:v>
                </c:pt>
                <c:pt idx="7000">
                  <c:v>2.09392000819179</c:v>
                </c:pt>
                <c:pt idx="7001">
                  <c:v>2.09404469819179</c:v>
                </c:pt>
                <c:pt idx="7002">
                  <c:v>2.09405237639179</c:v>
                </c:pt>
                <c:pt idx="7003">
                  <c:v>2.09405810449179</c:v>
                </c:pt>
                <c:pt idx="7004">
                  <c:v>2.09405810449179</c:v>
                </c:pt>
                <c:pt idx="7005">
                  <c:v>2.09405810449179</c:v>
                </c:pt>
                <c:pt idx="7006">
                  <c:v>2.09405810449179</c:v>
                </c:pt>
                <c:pt idx="7007">
                  <c:v>2.09405810449179</c:v>
                </c:pt>
                <c:pt idx="7008">
                  <c:v>2.09405810449179</c:v>
                </c:pt>
                <c:pt idx="7009">
                  <c:v>2.09405810449179</c:v>
                </c:pt>
                <c:pt idx="7010">
                  <c:v>2.09405810449179</c:v>
                </c:pt>
                <c:pt idx="7011">
                  <c:v>2.09405810449179</c:v>
                </c:pt>
                <c:pt idx="7012">
                  <c:v>2.09405810449179</c:v>
                </c:pt>
                <c:pt idx="7013">
                  <c:v>2.09405810449179</c:v>
                </c:pt>
                <c:pt idx="7014">
                  <c:v>2.09405810449179</c:v>
                </c:pt>
                <c:pt idx="7015">
                  <c:v>2.09405810449179</c:v>
                </c:pt>
                <c:pt idx="7016">
                  <c:v>2.09405810449179</c:v>
                </c:pt>
                <c:pt idx="7017">
                  <c:v>2.09405810449179</c:v>
                </c:pt>
                <c:pt idx="7018">
                  <c:v>2.09405810449179</c:v>
                </c:pt>
                <c:pt idx="7019">
                  <c:v>2.09406502289179</c:v>
                </c:pt>
                <c:pt idx="7020">
                  <c:v>2.09490242289179</c:v>
                </c:pt>
                <c:pt idx="7021">
                  <c:v>2.09498546589179</c:v>
                </c:pt>
                <c:pt idx="7022">
                  <c:v>2.09589155589179</c:v>
                </c:pt>
                <c:pt idx="7023">
                  <c:v>2.09646989589179</c:v>
                </c:pt>
                <c:pt idx="7024">
                  <c:v>2.09682963589179</c:v>
                </c:pt>
                <c:pt idx="7025">
                  <c:v>2.09714810589179</c:v>
                </c:pt>
                <c:pt idx="7026">
                  <c:v>2.09745496589179</c:v>
                </c:pt>
                <c:pt idx="7027">
                  <c:v>2.09776600589179</c:v>
                </c:pt>
                <c:pt idx="7028">
                  <c:v>2.09809520589179</c:v>
                </c:pt>
                <c:pt idx="7029">
                  <c:v>2.09841632589179</c:v>
                </c:pt>
                <c:pt idx="7030">
                  <c:v>2.09875439589179</c:v>
                </c:pt>
                <c:pt idx="7031">
                  <c:v>2.09906970589179</c:v>
                </c:pt>
                <c:pt idx="7032">
                  <c:v>2.09937070589179</c:v>
                </c:pt>
                <c:pt idx="7033">
                  <c:v>2.09965098589179</c:v>
                </c:pt>
                <c:pt idx="7034">
                  <c:v>2.09997511589179</c:v>
                </c:pt>
                <c:pt idx="7035">
                  <c:v>2.10051863589179</c:v>
                </c:pt>
                <c:pt idx="7036">
                  <c:v>2.10162363589179</c:v>
                </c:pt>
                <c:pt idx="7037">
                  <c:v>2.10300173589179</c:v>
                </c:pt>
                <c:pt idx="7038">
                  <c:v>2.10375260589179</c:v>
                </c:pt>
                <c:pt idx="7039">
                  <c:v>2.10439748589179</c:v>
                </c:pt>
                <c:pt idx="7040">
                  <c:v>2.10482763589179</c:v>
                </c:pt>
                <c:pt idx="7041">
                  <c:v>2.10513221589179</c:v>
                </c:pt>
                <c:pt idx="7042">
                  <c:v>2.10539252589179</c:v>
                </c:pt>
                <c:pt idx="7043">
                  <c:v>2.10565891589179</c:v>
                </c:pt>
                <c:pt idx="7044">
                  <c:v>2.10593586589179</c:v>
                </c:pt>
                <c:pt idx="7045">
                  <c:v>2.10621355589179</c:v>
                </c:pt>
                <c:pt idx="7046">
                  <c:v>2.10647054589179</c:v>
                </c:pt>
                <c:pt idx="7047">
                  <c:v>2.10668197589179</c:v>
                </c:pt>
                <c:pt idx="7048">
                  <c:v>2.10668197589179</c:v>
                </c:pt>
                <c:pt idx="7049">
                  <c:v>2.10668197589179</c:v>
                </c:pt>
                <c:pt idx="7050">
                  <c:v>2.10668197589179</c:v>
                </c:pt>
                <c:pt idx="7051">
                  <c:v>2.10668197589179</c:v>
                </c:pt>
                <c:pt idx="7052">
                  <c:v>2.10668197589179</c:v>
                </c:pt>
                <c:pt idx="7053">
                  <c:v>2.10668197589179</c:v>
                </c:pt>
                <c:pt idx="7054">
                  <c:v>2.10668197589179</c:v>
                </c:pt>
                <c:pt idx="7055">
                  <c:v>2.10668197589179</c:v>
                </c:pt>
                <c:pt idx="7056">
                  <c:v>2.10668288794179</c:v>
                </c:pt>
                <c:pt idx="7057">
                  <c:v>2.10705980794179</c:v>
                </c:pt>
                <c:pt idx="7058">
                  <c:v>2.10783986794179</c:v>
                </c:pt>
                <c:pt idx="7059">
                  <c:v>2.10792748594179</c:v>
                </c:pt>
                <c:pt idx="7060">
                  <c:v>2.10897838594179</c:v>
                </c:pt>
                <c:pt idx="7061">
                  <c:v>2.10929807594179</c:v>
                </c:pt>
                <c:pt idx="7062">
                  <c:v>2.10965693594179</c:v>
                </c:pt>
                <c:pt idx="7063">
                  <c:v>2.10994463594179</c:v>
                </c:pt>
                <c:pt idx="7064">
                  <c:v>2.11012331594179</c:v>
                </c:pt>
                <c:pt idx="7065">
                  <c:v>2.11023178594179</c:v>
                </c:pt>
                <c:pt idx="7066">
                  <c:v>2.11030398594179</c:v>
                </c:pt>
                <c:pt idx="7067">
                  <c:v>2.11037916094179</c:v>
                </c:pt>
                <c:pt idx="7068">
                  <c:v>2.11045667494179</c:v>
                </c:pt>
                <c:pt idx="7069">
                  <c:v>2.11054263894179</c:v>
                </c:pt>
                <c:pt idx="7070">
                  <c:v>2.11064026994179</c:v>
                </c:pt>
                <c:pt idx="7071">
                  <c:v>2.11072845894179</c:v>
                </c:pt>
                <c:pt idx="7072">
                  <c:v>2.11073447564179</c:v>
                </c:pt>
                <c:pt idx="7073">
                  <c:v>2.11117676564179</c:v>
                </c:pt>
                <c:pt idx="7074">
                  <c:v>2.11314686564179</c:v>
                </c:pt>
                <c:pt idx="7075">
                  <c:v>2.11323688764179</c:v>
                </c:pt>
                <c:pt idx="7076">
                  <c:v>2.11493988764179</c:v>
                </c:pt>
                <c:pt idx="7077">
                  <c:v>2.11527647764179</c:v>
                </c:pt>
                <c:pt idx="7078">
                  <c:v>2.11611257764179</c:v>
                </c:pt>
                <c:pt idx="7079">
                  <c:v>2.11674412764179</c:v>
                </c:pt>
                <c:pt idx="7080">
                  <c:v>2.11721226764179</c:v>
                </c:pt>
                <c:pt idx="7081">
                  <c:v>2.11761596764179</c:v>
                </c:pt>
                <c:pt idx="7082">
                  <c:v>2.11797507764179</c:v>
                </c:pt>
                <c:pt idx="7083">
                  <c:v>2.11828034764179</c:v>
                </c:pt>
                <c:pt idx="7084">
                  <c:v>2.11828034764179</c:v>
                </c:pt>
                <c:pt idx="7085">
                  <c:v>2.11828034764179</c:v>
                </c:pt>
                <c:pt idx="7086">
                  <c:v>2.11828034764179</c:v>
                </c:pt>
                <c:pt idx="7087">
                  <c:v>2.11828034764179</c:v>
                </c:pt>
                <c:pt idx="7088">
                  <c:v>2.11828034764179</c:v>
                </c:pt>
                <c:pt idx="7089">
                  <c:v>2.11828034764179</c:v>
                </c:pt>
                <c:pt idx="7090">
                  <c:v>2.11828034764179</c:v>
                </c:pt>
                <c:pt idx="7091">
                  <c:v>2.11828034764179</c:v>
                </c:pt>
                <c:pt idx="7092">
                  <c:v>2.11828034764179</c:v>
                </c:pt>
                <c:pt idx="7093">
                  <c:v>2.11828034764179</c:v>
                </c:pt>
                <c:pt idx="7094">
                  <c:v>2.11828034764179</c:v>
                </c:pt>
                <c:pt idx="7095">
                  <c:v>2.11828034764179</c:v>
                </c:pt>
                <c:pt idx="7096">
                  <c:v>2.11828034764179</c:v>
                </c:pt>
                <c:pt idx="7097">
                  <c:v>2.11828034764179</c:v>
                </c:pt>
                <c:pt idx="7098">
                  <c:v>2.11828034764179</c:v>
                </c:pt>
                <c:pt idx="7099">
                  <c:v>2.11828034764179</c:v>
                </c:pt>
                <c:pt idx="7100">
                  <c:v>2.11828034764179</c:v>
                </c:pt>
                <c:pt idx="7101">
                  <c:v>2.11828034764179</c:v>
                </c:pt>
                <c:pt idx="7102">
                  <c:v>2.11828225974179</c:v>
                </c:pt>
                <c:pt idx="7103">
                  <c:v>2.11855051974179</c:v>
                </c:pt>
                <c:pt idx="7104">
                  <c:v>2.11890603974179</c:v>
                </c:pt>
                <c:pt idx="7105">
                  <c:v>2.11917142974179</c:v>
                </c:pt>
                <c:pt idx="7106">
                  <c:v>2.11933149974179</c:v>
                </c:pt>
                <c:pt idx="7107">
                  <c:v>2.11942283974179</c:v>
                </c:pt>
                <c:pt idx="7108">
                  <c:v>2.11942734474179</c:v>
                </c:pt>
                <c:pt idx="7109">
                  <c:v>2.11942734474179</c:v>
                </c:pt>
                <c:pt idx="7110">
                  <c:v>2.11942734474179</c:v>
                </c:pt>
                <c:pt idx="7111">
                  <c:v>2.11942734474179</c:v>
                </c:pt>
                <c:pt idx="7112">
                  <c:v>2.11942734474179</c:v>
                </c:pt>
                <c:pt idx="7113">
                  <c:v>2.11942734474179</c:v>
                </c:pt>
                <c:pt idx="7114">
                  <c:v>2.11942734474179</c:v>
                </c:pt>
                <c:pt idx="7115">
                  <c:v>2.11942734474179</c:v>
                </c:pt>
                <c:pt idx="7116">
                  <c:v>2.11942734474179</c:v>
                </c:pt>
                <c:pt idx="7117">
                  <c:v>2.11942734474179</c:v>
                </c:pt>
                <c:pt idx="7118">
                  <c:v>2.11944297174179</c:v>
                </c:pt>
                <c:pt idx="7119">
                  <c:v>2.11993163174179</c:v>
                </c:pt>
                <c:pt idx="7120">
                  <c:v>2.12038685174179</c:v>
                </c:pt>
                <c:pt idx="7121">
                  <c:v>2.12075134174179</c:v>
                </c:pt>
                <c:pt idx="7122">
                  <c:v>2.12108750174179</c:v>
                </c:pt>
                <c:pt idx="7123">
                  <c:v>2.12132365174179</c:v>
                </c:pt>
                <c:pt idx="7124">
                  <c:v>2.12147827174179</c:v>
                </c:pt>
                <c:pt idx="7125">
                  <c:v>2.12157185174179</c:v>
                </c:pt>
                <c:pt idx="7126">
                  <c:v>2.12157880454179</c:v>
                </c:pt>
                <c:pt idx="7127">
                  <c:v>2.12158502554179</c:v>
                </c:pt>
                <c:pt idx="7128">
                  <c:v>2.12158502554179</c:v>
                </c:pt>
                <c:pt idx="7129">
                  <c:v>2.12158502554179</c:v>
                </c:pt>
                <c:pt idx="7130">
                  <c:v>2.12158502554179</c:v>
                </c:pt>
                <c:pt idx="7131">
                  <c:v>2.12158502554179</c:v>
                </c:pt>
                <c:pt idx="7132">
                  <c:v>2.12158502554179</c:v>
                </c:pt>
                <c:pt idx="7133">
                  <c:v>2.12158502554179</c:v>
                </c:pt>
                <c:pt idx="7134">
                  <c:v>2.12158502554179</c:v>
                </c:pt>
                <c:pt idx="7135">
                  <c:v>2.12158502554179</c:v>
                </c:pt>
                <c:pt idx="7136">
                  <c:v>2.12158502554179</c:v>
                </c:pt>
                <c:pt idx="7137">
                  <c:v>2.12158502554179</c:v>
                </c:pt>
                <c:pt idx="7138">
                  <c:v>2.12158502554179</c:v>
                </c:pt>
                <c:pt idx="7139">
                  <c:v>2.12158502554179</c:v>
                </c:pt>
                <c:pt idx="7140">
                  <c:v>2.12158502554179</c:v>
                </c:pt>
                <c:pt idx="7141">
                  <c:v>2.12158502554179</c:v>
                </c:pt>
                <c:pt idx="7142">
                  <c:v>2.12158502554179</c:v>
                </c:pt>
                <c:pt idx="7143">
                  <c:v>2.12167494454179</c:v>
                </c:pt>
                <c:pt idx="7144">
                  <c:v>2.12248816454179</c:v>
                </c:pt>
                <c:pt idx="7145">
                  <c:v>2.12330606454179</c:v>
                </c:pt>
                <c:pt idx="7146">
                  <c:v>2.12338267954179</c:v>
                </c:pt>
                <c:pt idx="7147">
                  <c:v>2.12407168954179</c:v>
                </c:pt>
                <c:pt idx="7148">
                  <c:v>2.12471097954179</c:v>
                </c:pt>
                <c:pt idx="7149">
                  <c:v>2.12510364954179</c:v>
                </c:pt>
                <c:pt idx="7150">
                  <c:v>2.12538642954179</c:v>
                </c:pt>
                <c:pt idx="7151">
                  <c:v>2.12565458954179</c:v>
                </c:pt>
                <c:pt idx="7152">
                  <c:v>2.12590341954179</c:v>
                </c:pt>
                <c:pt idx="7153">
                  <c:v>2.12614998954179</c:v>
                </c:pt>
                <c:pt idx="7154">
                  <c:v>2.12637231954179</c:v>
                </c:pt>
                <c:pt idx="7155">
                  <c:v>2.12637231954179</c:v>
                </c:pt>
                <c:pt idx="7156">
                  <c:v>2.12637231954179</c:v>
                </c:pt>
                <c:pt idx="7157">
                  <c:v>2.12637231954179</c:v>
                </c:pt>
                <c:pt idx="7158">
                  <c:v>2.12637231954179</c:v>
                </c:pt>
                <c:pt idx="7159">
                  <c:v>2.12637231954179</c:v>
                </c:pt>
                <c:pt idx="7160">
                  <c:v>2.12637231954179</c:v>
                </c:pt>
                <c:pt idx="7161">
                  <c:v>2.12637231954179</c:v>
                </c:pt>
                <c:pt idx="7162">
                  <c:v>2.12637231954179</c:v>
                </c:pt>
                <c:pt idx="7163">
                  <c:v>2.12637231954179</c:v>
                </c:pt>
                <c:pt idx="7164">
                  <c:v>2.12637231954179</c:v>
                </c:pt>
                <c:pt idx="7165">
                  <c:v>2.12637231954179</c:v>
                </c:pt>
                <c:pt idx="7166">
                  <c:v>2.12637231954179</c:v>
                </c:pt>
                <c:pt idx="7167">
                  <c:v>2.12637231954179</c:v>
                </c:pt>
                <c:pt idx="7168">
                  <c:v>2.12637231954179</c:v>
                </c:pt>
                <c:pt idx="7169">
                  <c:v>2.12637231954179</c:v>
                </c:pt>
                <c:pt idx="7170">
                  <c:v>2.12637231954179</c:v>
                </c:pt>
                <c:pt idx="7171">
                  <c:v>2.12637231954179</c:v>
                </c:pt>
                <c:pt idx="7172">
                  <c:v>2.12637231954179</c:v>
                </c:pt>
                <c:pt idx="7173">
                  <c:v>2.12637231954179</c:v>
                </c:pt>
                <c:pt idx="7174">
                  <c:v>2.12637471394179</c:v>
                </c:pt>
                <c:pt idx="7175">
                  <c:v>2.12643110494179</c:v>
                </c:pt>
                <c:pt idx="7176">
                  <c:v>2.12648013994179</c:v>
                </c:pt>
                <c:pt idx="7177">
                  <c:v>2.12651112594179</c:v>
                </c:pt>
                <c:pt idx="7178">
                  <c:v>2.12652268694179</c:v>
                </c:pt>
                <c:pt idx="7179">
                  <c:v>2.12652981534179</c:v>
                </c:pt>
                <c:pt idx="7180">
                  <c:v>2.12652981534179</c:v>
                </c:pt>
                <c:pt idx="7181">
                  <c:v>2.12652981534179</c:v>
                </c:pt>
                <c:pt idx="7182">
                  <c:v>2.12652981534179</c:v>
                </c:pt>
                <c:pt idx="7183">
                  <c:v>2.12652981534179</c:v>
                </c:pt>
                <c:pt idx="7184">
                  <c:v>2.12652981534179</c:v>
                </c:pt>
                <c:pt idx="7185">
                  <c:v>2.12652981534179</c:v>
                </c:pt>
                <c:pt idx="7186">
                  <c:v>2.12652981534179</c:v>
                </c:pt>
                <c:pt idx="7187">
                  <c:v>2.12652981534179</c:v>
                </c:pt>
                <c:pt idx="7188">
                  <c:v>2.12728200534179</c:v>
                </c:pt>
                <c:pt idx="7189">
                  <c:v>2.12776581534179</c:v>
                </c:pt>
                <c:pt idx="7190">
                  <c:v>2.12813864534179</c:v>
                </c:pt>
                <c:pt idx="7191">
                  <c:v>2.12844581534179</c:v>
                </c:pt>
                <c:pt idx="7192">
                  <c:v>2.12863357534179</c:v>
                </c:pt>
                <c:pt idx="7193">
                  <c:v>2.12874355534179</c:v>
                </c:pt>
                <c:pt idx="7194">
                  <c:v>2.12874769254179</c:v>
                </c:pt>
                <c:pt idx="7195">
                  <c:v>2.12875323464179</c:v>
                </c:pt>
                <c:pt idx="7196">
                  <c:v>2.12875323464179</c:v>
                </c:pt>
                <c:pt idx="7197">
                  <c:v>2.12875323464179</c:v>
                </c:pt>
                <c:pt idx="7198">
                  <c:v>2.12875323464179</c:v>
                </c:pt>
                <c:pt idx="7199">
                  <c:v>2.12875323464179</c:v>
                </c:pt>
                <c:pt idx="7200">
                  <c:v>2.12875323464179</c:v>
                </c:pt>
                <c:pt idx="7201">
                  <c:v>2.12875323464179</c:v>
                </c:pt>
                <c:pt idx="7202">
                  <c:v>2.12875323464179</c:v>
                </c:pt>
                <c:pt idx="7203">
                  <c:v>2.12875323464179</c:v>
                </c:pt>
                <c:pt idx="7204">
                  <c:v>2.12875506384179</c:v>
                </c:pt>
                <c:pt idx="7205">
                  <c:v>2.12888126384179</c:v>
                </c:pt>
                <c:pt idx="7206">
                  <c:v>2.13120546384179</c:v>
                </c:pt>
                <c:pt idx="7207">
                  <c:v>2.13334996384179</c:v>
                </c:pt>
                <c:pt idx="7208">
                  <c:v>2.13457856384179</c:v>
                </c:pt>
                <c:pt idx="7209">
                  <c:v>2.13571156384179</c:v>
                </c:pt>
                <c:pt idx="7210">
                  <c:v>2.13650618384179</c:v>
                </c:pt>
                <c:pt idx="7211">
                  <c:v>2.13711711384179</c:v>
                </c:pt>
                <c:pt idx="7212">
                  <c:v>2.13764633384179</c:v>
                </c:pt>
                <c:pt idx="7213">
                  <c:v>2.13806635384179</c:v>
                </c:pt>
                <c:pt idx="7214">
                  <c:v>2.13841531384179</c:v>
                </c:pt>
                <c:pt idx="7215">
                  <c:v>2.13841531384179</c:v>
                </c:pt>
                <c:pt idx="7216">
                  <c:v>2.13841531384179</c:v>
                </c:pt>
                <c:pt idx="7217">
                  <c:v>2.13841531384179</c:v>
                </c:pt>
                <c:pt idx="7218">
                  <c:v>2.13841531384179</c:v>
                </c:pt>
                <c:pt idx="7219">
                  <c:v>2.13841531384179</c:v>
                </c:pt>
                <c:pt idx="7220">
                  <c:v>2.13841531384179</c:v>
                </c:pt>
                <c:pt idx="7221">
                  <c:v>2.13841531384179</c:v>
                </c:pt>
                <c:pt idx="7222">
                  <c:v>2.13841531384179</c:v>
                </c:pt>
                <c:pt idx="7223">
                  <c:v>2.13841531384179</c:v>
                </c:pt>
                <c:pt idx="7224">
                  <c:v>2.13841531384179</c:v>
                </c:pt>
                <c:pt idx="7225">
                  <c:v>2.13841531384179</c:v>
                </c:pt>
                <c:pt idx="7226">
                  <c:v>2.13841531384179</c:v>
                </c:pt>
                <c:pt idx="7227">
                  <c:v>2.13841531384179</c:v>
                </c:pt>
                <c:pt idx="7228">
                  <c:v>2.13841531384179</c:v>
                </c:pt>
                <c:pt idx="7229">
                  <c:v>2.13841916094179</c:v>
                </c:pt>
                <c:pt idx="7230">
                  <c:v>2.14165506094179</c:v>
                </c:pt>
                <c:pt idx="7231">
                  <c:v>2.14587586094179</c:v>
                </c:pt>
                <c:pt idx="7232">
                  <c:v>2.14778056094179</c:v>
                </c:pt>
                <c:pt idx="7233">
                  <c:v>2.14877984094179</c:v>
                </c:pt>
                <c:pt idx="7234">
                  <c:v>2.14924750094179</c:v>
                </c:pt>
                <c:pt idx="7235">
                  <c:v>2.14971943094179</c:v>
                </c:pt>
                <c:pt idx="7236">
                  <c:v>2.15000483094179</c:v>
                </c:pt>
                <c:pt idx="7237">
                  <c:v>2.15016016094179</c:v>
                </c:pt>
                <c:pt idx="7238">
                  <c:v>2.15017017194179</c:v>
                </c:pt>
                <c:pt idx="7239">
                  <c:v>2.15017017194179</c:v>
                </c:pt>
                <c:pt idx="7240">
                  <c:v>2.15017017194179</c:v>
                </c:pt>
                <c:pt idx="7241">
                  <c:v>2.15017017194179</c:v>
                </c:pt>
                <c:pt idx="7242">
                  <c:v>2.15017017194179</c:v>
                </c:pt>
                <c:pt idx="7243">
                  <c:v>2.15017017194179</c:v>
                </c:pt>
                <c:pt idx="7244">
                  <c:v>2.15017017194179</c:v>
                </c:pt>
                <c:pt idx="7245">
                  <c:v>2.15017017194179</c:v>
                </c:pt>
                <c:pt idx="7246">
                  <c:v>2.15017017194179</c:v>
                </c:pt>
                <c:pt idx="7247">
                  <c:v>2.15017017194179</c:v>
                </c:pt>
                <c:pt idx="7248">
                  <c:v>2.15017017194179</c:v>
                </c:pt>
                <c:pt idx="7249">
                  <c:v>2.15017017194179</c:v>
                </c:pt>
                <c:pt idx="7250">
                  <c:v>2.15320757194179</c:v>
                </c:pt>
                <c:pt idx="7251">
                  <c:v>2.15851137194179</c:v>
                </c:pt>
                <c:pt idx="7252">
                  <c:v>2.16098747194179</c:v>
                </c:pt>
                <c:pt idx="7253">
                  <c:v>2.16265407194179</c:v>
                </c:pt>
                <c:pt idx="7254">
                  <c:v>2.16395887194179</c:v>
                </c:pt>
                <c:pt idx="7255">
                  <c:v>2.16499957194179</c:v>
                </c:pt>
                <c:pt idx="7256">
                  <c:v>2.16588583194179</c:v>
                </c:pt>
                <c:pt idx="7257">
                  <c:v>2.16652182194179</c:v>
                </c:pt>
                <c:pt idx="7258">
                  <c:v>2.16695756194179</c:v>
                </c:pt>
                <c:pt idx="7259">
                  <c:v>2.16732216194179</c:v>
                </c:pt>
                <c:pt idx="7260">
                  <c:v>2.16760872194179</c:v>
                </c:pt>
                <c:pt idx="7261">
                  <c:v>2.16784298194179</c:v>
                </c:pt>
                <c:pt idx="7262">
                  <c:v>2.16807325194179</c:v>
                </c:pt>
                <c:pt idx="7263">
                  <c:v>2.16807325194179</c:v>
                </c:pt>
                <c:pt idx="7264">
                  <c:v>2.16807325194179</c:v>
                </c:pt>
                <c:pt idx="7265">
                  <c:v>2.16807325194179</c:v>
                </c:pt>
                <c:pt idx="7266">
                  <c:v>2.16807325194179</c:v>
                </c:pt>
                <c:pt idx="7267">
                  <c:v>2.16807325194179</c:v>
                </c:pt>
                <c:pt idx="7268">
                  <c:v>2.16807325194179</c:v>
                </c:pt>
                <c:pt idx="7269">
                  <c:v>2.16807325194179</c:v>
                </c:pt>
                <c:pt idx="7270">
                  <c:v>2.16849206194179</c:v>
                </c:pt>
                <c:pt idx="7271">
                  <c:v>2.17334026194179</c:v>
                </c:pt>
                <c:pt idx="7272">
                  <c:v>2.17750856194179</c:v>
                </c:pt>
                <c:pt idx="7273">
                  <c:v>2.18019076194179</c:v>
                </c:pt>
                <c:pt idx="7274">
                  <c:v>2.18147046194179</c:v>
                </c:pt>
                <c:pt idx="7275">
                  <c:v>2.18251796194179</c:v>
                </c:pt>
                <c:pt idx="7276">
                  <c:v>2.18363836194179</c:v>
                </c:pt>
                <c:pt idx="7277">
                  <c:v>2.18441224194179</c:v>
                </c:pt>
                <c:pt idx="7278">
                  <c:v>2.18496273194179</c:v>
                </c:pt>
                <c:pt idx="7279">
                  <c:v>2.18534296194179</c:v>
                </c:pt>
                <c:pt idx="7280">
                  <c:v>2.18567807194179</c:v>
                </c:pt>
                <c:pt idx="7281">
                  <c:v>2.18593194194179</c:v>
                </c:pt>
                <c:pt idx="7282">
                  <c:v>2.18614040194179</c:v>
                </c:pt>
                <c:pt idx="7283">
                  <c:v>2.18633306194179</c:v>
                </c:pt>
                <c:pt idx="7284">
                  <c:v>2.18633306194179</c:v>
                </c:pt>
                <c:pt idx="7285">
                  <c:v>2.18633306194179</c:v>
                </c:pt>
                <c:pt idx="7286">
                  <c:v>2.18633306194179</c:v>
                </c:pt>
                <c:pt idx="7287">
                  <c:v>2.18633306194179</c:v>
                </c:pt>
                <c:pt idx="7288">
                  <c:v>2.18633306194179</c:v>
                </c:pt>
                <c:pt idx="7289">
                  <c:v>2.18633306194179</c:v>
                </c:pt>
                <c:pt idx="7290">
                  <c:v>2.18633306194179</c:v>
                </c:pt>
                <c:pt idx="7291">
                  <c:v>2.18633306194179</c:v>
                </c:pt>
                <c:pt idx="7292">
                  <c:v>2.18633306194179</c:v>
                </c:pt>
                <c:pt idx="7293">
                  <c:v>2.18633306194179</c:v>
                </c:pt>
                <c:pt idx="7294">
                  <c:v>2.18633306194179</c:v>
                </c:pt>
                <c:pt idx="7295">
                  <c:v>2.18633306194179</c:v>
                </c:pt>
                <c:pt idx="7296">
                  <c:v>2.18654196194179</c:v>
                </c:pt>
                <c:pt idx="7297">
                  <c:v>2.18694485194179</c:v>
                </c:pt>
                <c:pt idx="7298">
                  <c:v>2.18944965194179</c:v>
                </c:pt>
                <c:pt idx="7299">
                  <c:v>2.19109485194179</c:v>
                </c:pt>
                <c:pt idx="7300">
                  <c:v>2.19207211194179</c:v>
                </c:pt>
                <c:pt idx="7301">
                  <c:v>2.19286756194179</c:v>
                </c:pt>
                <c:pt idx="7302">
                  <c:v>2.19338812194179</c:v>
                </c:pt>
                <c:pt idx="7303">
                  <c:v>2.19386907194179</c:v>
                </c:pt>
                <c:pt idx="7304">
                  <c:v>2.19428106194179</c:v>
                </c:pt>
                <c:pt idx="7305">
                  <c:v>2.19468461194179</c:v>
                </c:pt>
                <c:pt idx="7306">
                  <c:v>2.19505344194179</c:v>
                </c:pt>
                <c:pt idx="7307">
                  <c:v>2.19534844194179</c:v>
                </c:pt>
                <c:pt idx="7308">
                  <c:v>2.19534844194179</c:v>
                </c:pt>
                <c:pt idx="7309">
                  <c:v>2.19534844194179</c:v>
                </c:pt>
                <c:pt idx="7310">
                  <c:v>2.19534844194179</c:v>
                </c:pt>
                <c:pt idx="7311">
                  <c:v>2.19534844194179</c:v>
                </c:pt>
                <c:pt idx="7312">
                  <c:v>2.19534844194179</c:v>
                </c:pt>
                <c:pt idx="7313">
                  <c:v>2.19534844194179</c:v>
                </c:pt>
                <c:pt idx="7314">
                  <c:v>2.19534844194179</c:v>
                </c:pt>
                <c:pt idx="7315">
                  <c:v>2.19534844194179</c:v>
                </c:pt>
                <c:pt idx="7316">
                  <c:v>2.19534844194179</c:v>
                </c:pt>
                <c:pt idx="7317">
                  <c:v>2.19534844194179</c:v>
                </c:pt>
                <c:pt idx="7318">
                  <c:v>2.19535097174179</c:v>
                </c:pt>
                <c:pt idx="7319">
                  <c:v>2.19543697874179</c:v>
                </c:pt>
                <c:pt idx="7320">
                  <c:v>2.19573751874179</c:v>
                </c:pt>
                <c:pt idx="7321">
                  <c:v>2.19596428874179</c:v>
                </c:pt>
                <c:pt idx="7322">
                  <c:v>2.19614218874179</c:v>
                </c:pt>
                <c:pt idx="7323">
                  <c:v>2.19627644874179</c:v>
                </c:pt>
                <c:pt idx="7324">
                  <c:v>2.19636808274179</c:v>
                </c:pt>
                <c:pt idx="7325">
                  <c:v>2.19637213904179</c:v>
                </c:pt>
                <c:pt idx="7326">
                  <c:v>2.19637213904179</c:v>
                </c:pt>
                <c:pt idx="7327">
                  <c:v>2.19637213904179</c:v>
                </c:pt>
                <c:pt idx="7328">
                  <c:v>2.19637213904179</c:v>
                </c:pt>
                <c:pt idx="7329">
                  <c:v>2.19637213904179</c:v>
                </c:pt>
                <c:pt idx="7330">
                  <c:v>2.19637213904179</c:v>
                </c:pt>
                <c:pt idx="7331">
                  <c:v>2.19637213904179</c:v>
                </c:pt>
                <c:pt idx="7332">
                  <c:v>2.19637213904179</c:v>
                </c:pt>
                <c:pt idx="7333">
                  <c:v>2.19637213904179</c:v>
                </c:pt>
                <c:pt idx="7334">
                  <c:v>2.19637213904179</c:v>
                </c:pt>
                <c:pt idx="7335">
                  <c:v>2.19637213904179</c:v>
                </c:pt>
                <c:pt idx="7336">
                  <c:v>2.19637213904179</c:v>
                </c:pt>
                <c:pt idx="7337">
                  <c:v>2.19637213904179</c:v>
                </c:pt>
                <c:pt idx="7338">
                  <c:v>2.19637213904179</c:v>
                </c:pt>
                <c:pt idx="7339">
                  <c:v>2.19637213904179</c:v>
                </c:pt>
                <c:pt idx="7340">
                  <c:v>2.19637213904179</c:v>
                </c:pt>
                <c:pt idx="7341">
                  <c:v>2.19637213904179</c:v>
                </c:pt>
                <c:pt idx="7342">
                  <c:v>2.19637213904179</c:v>
                </c:pt>
                <c:pt idx="7343">
                  <c:v>2.19637213904179</c:v>
                </c:pt>
                <c:pt idx="7344">
                  <c:v>2.19637213904179</c:v>
                </c:pt>
                <c:pt idx="7345">
                  <c:v>2.19637213904179</c:v>
                </c:pt>
                <c:pt idx="7346">
                  <c:v>2.19637312275179</c:v>
                </c:pt>
                <c:pt idx="7347">
                  <c:v>2.19637424895179</c:v>
                </c:pt>
                <c:pt idx="7348">
                  <c:v>2.19637481292179</c:v>
                </c:pt>
                <c:pt idx="7349">
                  <c:v>2.19637481292179</c:v>
                </c:pt>
                <c:pt idx="7350">
                  <c:v>2.19637481292179</c:v>
                </c:pt>
                <c:pt idx="7351">
                  <c:v>2.19637481292179</c:v>
                </c:pt>
                <c:pt idx="7352">
                  <c:v>2.19637481292179</c:v>
                </c:pt>
                <c:pt idx="7353">
                  <c:v>2.19637481292179</c:v>
                </c:pt>
                <c:pt idx="7354">
                  <c:v>2.19637481292179</c:v>
                </c:pt>
                <c:pt idx="7355">
                  <c:v>2.19637481292179</c:v>
                </c:pt>
                <c:pt idx="7356">
                  <c:v>2.19637481292179</c:v>
                </c:pt>
                <c:pt idx="7357">
                  <c:v>2.19637481292179</c:v>
                </c:pt>
                <c:pt idx="7358">
                  <c:v>2.19637481292179</c:v>
                </c:pt>
                <c:pt idx="7359">
                  <c:v>2.19637481292179</c:v>
                </c:pt>
                <c:pt idx="7360">
                  <c:v>2.19637481292179</c:v>
                </c:pt>
                <c:pt idx="7361">
                  <c:v>2.19637481292179</c:v>
                </c:pt>
                <c:pt idx="7362">
                  <c:v>2.19637481292179</c:v>
                </c:pt>
                <c:pt idx="7363">
                  <c:v>2.19637481292179</c:v>
                </c:pt>
                <c:pt idx="7364">
                  <c:v>2.19637481292179</c:v>
                </c:pt>
                <c:pt idx="7365">
                  <c:v>2.19637481292179</c:v>
                </c:pt>
                <c:pt idx="7366">
                  <c:v>2.19637481292179</c:v>
                </c:pt>
                <c:pt idx="7367">
                  <c:v>2.19637481292179</c:v>
                </c:pt>
                <c:pt idx="7368">
                  <c:v>2.19637481292179</c:v>
                </c:pt>
                <c:pt idx="7369">
                  <c:v>2.19637481292179</c:v>
                </c:pt>
                <c:pt idx="7370">
                  <c:v>2.19637481292179</c:v>
                </c:pt>
                <c:pt idx="7371">
                  <c:v>2.19637481292179</c:v>
                </c:pt>
                <c:pt idx="7372">
                  <c:v>2.19637481292179</c:v>
                </c:pt>
                <c:pt idx="7373">
                  <c:v>2.19637481292179</c:v>
                </c:pt>
                <c:pt idx="7374">
                  <c:v>2.19637481292179</c:v>
                </c:pt>
                <c:pt idx="7375">
                  <c:v>2.19637481292179</c:v>
                </c:pt>
                <c:pt idx="7376">
                  <c:v>2.19637481292179</c:v>
                </c:pt>
                <c:pt idx="7377">
                  <c:v>2.19637481292179</c:v>
                </c:pt>
                <c:pt idx="7378">
                  <c:v>2.19637481292179</c:v>
                </c:pt>
                <c:pt idx="7379">
                  <c:v>2.19637481292179</c:v>
                </c:pt>
                <c:pt idx="7380">
                  <c:v>2.19637481292179</c:v>
                </c:pt>
                <c:pt idx="7381">
                  <c:v>2.19637481292179</c:v>
                </c:pt>
                <c:pt idx="7382">
                  <c:v>2.19637481292179</c:v>
                </c:pt>
                <c:pt idx="7383">
                  <c:v>2.19637481292179</c:v>
                </c:pt>
                <c:pt idx="7384">
                  <c:v>2.19637481292179</c:v>
                </c:pt>
                <c:pt idx="7385">
                  <c:v>2.19637481292179</c:v>
                </c:pt>
                <c:pt idx="7386">
                  <c:v>2.19637481292179</c:v>
                </c:pt>
                <c:pt idx="7387">
                  <c:v>2.19846051292179</c:v>
                </c:pt>
                <c:pt idx="7388">
                  <c:v>2.20016391292179</c:v>
                </c:pt>
                <c:pt idx="7389">
                  <c:v>2.20105665292179</c:v>
                </c:pt>
                <c:pt idx="7390">
                  <c:v>2.20183472292179</c:v>
                </c:pt>
                <c:pt idx="7391">
                  <c:v>2.20251883292179</c:v>
                </c:pt>
                <c:pt idx="7392">
                  <c:v>2.20306324292179</c:v>
                </c:pt>
                <c:pt idx="7393">
                  <c:v>2.20352827292179</c:v>
                </c:pt>
                <c:pt idx="7394">
                  <c:v>2.20395459292179</c:v>
                </c:pt>
                <c:pt idx="7395">
                  <c:v>2.20438126292179</c:v>
                </c:pt>
                <c:pt idx="7396">
                  <c:v>2.20477212292179</c:v>
                </c:pt>
                <c:pt idx="7397">
                  <c:v>2.20514788292179</c:v>
                </c:pt>
                <c:pt idx="7398">
                  <c:v>2.20551670292179</c:v>
                </c:pt>
                <c:pt idx="7399">
                  <c:v>2.20586980292179</c:v>
                </c:pt>
                <c:pt idx="7400">
                  <c:v>2.20626894292179</c:v>
                </c:pt>
                <c:pt idx="7401">
                  <c:v>2.20695975292179</c:v>
                </c:pt>
                <c:pt idx="7402">
                  <c:v>2.20796755292179</c:v>
                </c:pt>
                <c:pt idx="7403">
                  <c:v>2.20940595292179</c:v>
                </c:pt>
                <c:pt idx="7404">
                  <c:v>2.21134885292179</c:v>
                </c:pt>
                <c:pt idx="7405">
                  <c:v>2.21316945292179</c:v>
                </c:pt>
                <c:pt idx="7406">
                  <c:v>2.21482235292179</c:v>
                </c:pt>
                <c:pt idx="7407">
                  <c:v>2.21623045292179</c:v>
                </c:pt>
                <c:pt idx="7408">
                  <c:v>2.21709975292179</c:v>
                </c:pt>
                <c:pt idx="7409">
                  <c:v>2.21726689292179</c:v>
                </c:pt>
                <c:pt idx="7410">
                  <c:v>2.21752386292179</c:v>
                </c:pt>
                <c:pt idx="7411">
                  <c:v>2.21768779292179</c:v>
                </c:pt>
                <c:pt idx="7412">
                  <c:v>2.21777346492179</c:v>
                </c:pt>
                <c:pt idx="7413">
                  <c:v>2.21777904202179</c:v>
                </c:pt>
                <c:pt idx="7414">
                  <c:v>2.21778753322179</c:v>
                </c:pt>
                <c:pt idx="7415">
                  <c:v>2.21778753322179</c:v>
                </c:pt>
                <c:pt idx="7416">
                  <c:v>2.21778753322179</c:v>
                </c:pt>
                <c:pt idx="7417">
                  <c:v>2.21778753322179</c:v>
                </c:pt>
                <c:pt idx="7418">
                  <c:v>2.21778753322179</c:v>
                </c:pt>
                <c:pt idx="7419">
                  <c:v>2.21778753322179</c:v>
                </c:pt>
                <c:pt idx="7420">
                  <c:v>2.21778753322179</c:v>
                </c:pt>
                <c:pt idx="7421">
                  <c:v>2.21778753322179</c:v>
                </c:pt>
                <c:pt idx="7422">
                  <c:v>2.21778753322179</c:v>
                </c:pt>
                <c:pt idx="7423">
                  <c:v>2.21778753322179</c:v>
                </c:pt>
                <c:pt idx="7424">
                  <c:v>2.21778753322179</c:v>
                </c:pt>
                <c:pt idx="7425">
                  <c:v>2.21855761322179</c:v>
                </c:pt>
                <c:pt idx="7426">
                  <c:v>2.22000751322179</c:v>
                </c:pt>
                <c:pt idx="7427">
                  <c:v>2.22123161322179</c:v>
                </c:pt>
                <c:pt idx="7428">
                  <c:v>2.22298891322179</c:v>
                </c:pt>
                <c:pt idx="7429">
                  <c:v>2.22510921322179</c:v>
                </c:pt>
                <c:pt idx="7430">
                  <c:v>2.22692991322179</c:v>
                </c:pt>
                <c:pt idx="7431">
                  <c:v>2.22829271322179</c:v>
                </c:pt>
                <c:pt idx="7432">
                  <c:v>2.22917632322179</c:v>
                </c:pt>
                <c:pt idx="7433">
                  <c:v>2.22988787322179</c:v>
                </c:pt>
                <c:pt idx="7434">
                  <c:v>2.23040356322179</c:v>
                </c:pt>
                <c:pt idx="7435">
                  <c:v>2.23085515322179</c:v>
                </c:pt>
                <c:pt idx="7436">
                  <c:v>2.23122500322179</c:v>
                </c:pt>
                <c:pt idx="7437">
                  <c:v>2.23152794322179</c:v>
                </c:pt>
                <c:pt idx="7438">
                  <c:v>2.23152794322179</c:v>
                </c:pt>
                <c:pt idx="7439">
                  <c:v>2.23152794322179</c:v>
                </c:pt>
                <c:pt idx="7440">
                  <c:v>2.23152794322179</c:v>
                </c:pt>
                <c:pt idx="7441">
                  <c:v>2.23152794322179</c:v>
                </c:pt>
                <c:pt idx="7442">
                  <c:v>2.23152794322179</c:v>
                </c:pt>
                <c:pt idx="7443">
                  <c:v>2.23152794322179</c:v>
                </c:pt>
                <c:pt idx="7444">
                  <c:v>2.23152794322179</c:v>
                </c:pt>
                <c:pt idx="7445">
                  <c:v>2.23152794322179</c:v>
                </c:pt>
                <c:pt idx="7446">
                  <c:v>2.23152794322179</c:v>
                </c:pt>
                <c:pt idx="7447">
                  <c:v>2.23152794322179</c:v>
                </c:pt>
                <c:pt idx="7448">
                  <c:v>2.23152794322179</c:v>
                </c:pt>
                <c:pt idx="7449">
                  <c:v>2.23152794322179</c:v>
                </c:pt>
                <c:pt idx="7450">
                  <c:v>2.23152794322179</c:v>
                </c:pt>
                <c:pt idx="7451">
                  <c:v>2.23152794322179</c:v>
                </c:pt>
                <c:pt idx="7452">
                  <c:v>2.23326894322179</c:v>
                </c:pt>
                <c:pt idx="7453">
                  <c:v>2.23481554322179</c:v>
                </c:pt>
                <c:pt idx="7454">
                  <c:v>2.23589204322179</c:v>
                </c:pt>
                <c:pt idx="7455">
                  <c:v>2.23727824322179</c:v>
                </c:pt>
                <c:pt idx="7456">
                  <c:v>2.23857384322179</c:v>
                </c:pt>
                <c:pt idx="7457">
                  <c:v>2.23944567322179</c:v>
                </c:pt>
                <c:pt idx="7458">
                  <c:v>2.23970885322179</c:v>
                </c:pt>
                <c:pt idx="7459">
                  <c:v>2.24008469322179</c:v>
                </c:pt>
                <c:pt idx="7460">
                  <c:v>2.24039257322179</c:v>
                </c:pt>
                <c:pt idx="7461">
                  <c:v>2.24059929322179</c:v>
                </c:pt>
                <c:pt idx="7462">
                  <c:v>2.24072649322179</c:v>
                </c:pt>
                <c:pt idx="7463">
                  <c:v>2.24080632722179</c:v>
                </c:pt>
                <c:pt idx="7464">
                  <c:v>2.24081165952179</c:v>
                </c:pt>
                <c:pt idx="7465">
                  <c:v>2.24081165952179</c:v>
                </c:pt>
                <c:pt idx="7466">
                  <c:v>2.24081165952179</c:v>
                </c:pt>
                <c:pt idx="7467">
                  <c:v>2.24081165952179</c:v>
                </c:pt>
                <c:pt idx="7468">
                  <c:v>2.24081165952179</c:v>
                </c:pt>
                <c:pt idx="7469">
                  <c:v>2.24081165952179</c:v>
                </c:pt>
                <c:pt idx="7470">
                  <c:v>2.24081165952179</c:v>
                </c:pt>
                <c:pt idx="7471">
                  <c:v>2.24081165952179</c:v>
                </c:pt>
                <c:pt idx="7472">
                  <c:v>2.24081165952179</c:v>
                </c:pt>
                <c:pt idx="7473">
                  <c:v>2.24081165952179</c:v>
                </c:pt>
                <c:pt idx="7474">
                  <c:v>2.24081165952179</c:v>
                </c:pt>
                <c:pt idx="7475">
                  <c:v>2.24081165952179</c:v>
                </c:pt>
                <c:pt idx="7476">
                  <c:v>2.24081165952179</c:v>
                </c:pt>
                <c:pt idx="7477">
                  <c:v>2.24081175998179</c:v>
                </c:pt>
                <c:pt idx="7478">
                  <c:v>2.24317585998179</c:v>
                </c:pt>
                <c:pt idx="7479">
                  <c:v>2.24498345998179</c:v>
                </c:pt>
                <c:pt idx="7480">
                  <c:v>2.24760855998179</c:v>
                </c:pt>
                <c:pt idx="7481">
                  <c:v>2.24897055998179</c:v>
                </c:pt>
                <c:pt idx="7482">
                  <c:v>2.25004765998179</c:v>
                </c:pt>
                <c:pt idx="7483">
                  <c:v>2.25095280998179</c:v>
                </c:pt>
                <c:pt idx="7484">
                  <c:v>2.25161912998179</c:v>
                </c:pt>
                <c:pt idx="7485">
                  <c:v>2.25220483998179</c:v>
                </c:pt>
                <c:pt idx="7486">
                  <c:v>2.25275812998179</c:v>
                </c:pt>
                <c:pt idx="7487">
                  <c:v>2.25320798998179</c:v>
                </c:pt>
                <c:pt idx="7488">
                  <c:v>2.25363994998179</c:v>
                </c:pt>
                <c:pt idx="7489">
                  <c:v>2.25406192998179</c:v>
                </c:pt>
                <c:pt idx="7490">
                  <c:v>2.25448066998179</c:v>
                </c:pt>
                <c:pt idx="7491">
                  <c:v>2.25488265998179</c:v>
                </c:pt>
                <c:pt idx="7492">
                  <c:v>2.25520982998179</c:v>
                </c:pt>
                <c:pt idx="7493">
                  <c:v>2.25520982998179</c:v>
                </c:pt>
                <c:pt idx="7494">
                  <c:v>2.25520982998179</c:v>
                </c:pt>
                <c:pt idx="7495">
                  <c:v>2.25520982998179</c:v>
                </c:pt>
                <c:pt idx="7496">
                  <c:v>2.25520982998179</c:v>
                </c:pt>
                <c:pt idx="7497">
                  <c:v>2.25520982998179</c:v>
                </c:pt>
                <c:pt idx="7498">
                  <c:v>2.25520982998179</c:v>
                </c:pt>
                <c:pt idx="7499">
                  <c:v>2.25520982998179</c:v>
                </c:pt>
                <c:pt idx="7500">
                  <c:v>2.25520982998179</c:v>
                </c:pt>
                <c:pt idx="7501">
                  <c:v>2.25520982998179</c:v>
                </c:pt>
                <c:pt idx="7502">
                  <c:v>2.25520982998179</c:v>
                </c:pt>
                <c:pt idx="7503">
                  <c:v>2.25520982998179</c:v>
                </c:pt>
                <c:pt idx="7504">
                  <c:v>2.25520982998179</c:v>
                </c:pt>
                <c:pt idx="7505">
                  <c:v>2.25520982998179</c:v>
                </c:pt>
                <c:pt idx="7506">
                  <c:v>2.25520982998179</c:v>
                </c:pt>
                <c:pt idx="7507">
                  <c:v>2.25520982998179</c:v>
                </c:pt>
                <c:pt idx="7508">
                  <c:v>2.25520982998179</c:v>
                </c:pt>
                <c:pt idx="7509">
                  <c:v>2.25520982998179</c:v>
                </c:pt>
                <c:pt idx="7510">
                  <c:v>2.25520982998179</c:v>
                </c:pt>
                <c:pt idx="7511">
                  <c:v>2.25520982998179</c:v>
                </c:pt>
                <c:pt idx="7512">
                  <c:v>2.25520982998179</c:v>
                </c:pt>
                <c:pt idx="7513">
                  <c:v>2.25520982998179</c:v>
                </c:pt>
                <c:pt idx="7514">
                  <c:v>2.25520982998179</c:v>
                </c:pt>
                <c:pt idx="7515">
                  <c:v>2.25520982998179</c:v>
                </c:pt>
                <c:pt idx="7516">
                  <c:v>2.25520982998179</c:v>
                </c:pt>
                <c:pt idx="7517">
                  <c:v>2.25520982998179</c:v>
                </c:pt>
                <c:pt idx="7518">
                  <c:v>2.25520982998179</c:v>
                </c:pt>
                <c:pt idx="7519">
                  <c:v>2.25520982998179</c:v>
                </c:pt>
                <c:pt idx="7520">
                  <c:v>2.25520982998179</c:v>
                </c:pt>
                <c:pt idx="7521">
                  <c:v>2.25520982998179</c:v>
                </c:pt>
                <c:pt idx="7522">
                  <c:v>2.25520982998179</c:v>
                </c:pt>
                <c:pt idx="7523">
                  <c:v>2.25520982998179</c:v>
                </c:pt>
                <c:pt idx="7524">
                  <c:v>2.25520982998179</c:v>
                </c:pt>
                <c:pt idx="7525">
                  <c:v>2.25520982998179</c:v>
                </c:pt>
                <c:pt idx="7526">
                  <c:v>2.25520982998179</c:v>
                </c:pt>
                <c:pt idx="7527">
                  <c:v>2.25520982998179</c:v>
                </c:pt>
                <c:pt idx="7528">
                  <c:v>2.25520982998179</c:v>
                </c:pt>
                <c:pt idx="7529">
                  <c:v>2.25520982998179</c:v>
                </c:pt>
                <c:pt idx="7530">
                  <c:v>2.25520982998179</c:v>
                </c:pt>
                <c:pt idx="7531">
                  <c:v>2.25520982998179</c:v>
                </c:pt>
                <c:pt idx="7532">
                  <c:v>2.25520982998179</c:v>
                </c:pt>
                <c:pt idx="7533">
                  <c:v>2.25520982998179</c:v>
                </c:pt>
                <c:pt idx="7534">
                  <c:v>2.25520982998179</c:v>
                </c:pt>
                <c:pt idx="7535">
                  <c:v>2.25520982998179</c:v>
                </c:pt>
                <c:pt idx="7536">
                  <c:v>2.25520982998179</c:v>
                </c:pt>
                <c:pt idx="7537">
                  <c:v>2.25520982998179</c:v>
                </c:pt>
                <c:pt idx="7538">
                  <c:v>2.25520982998179</c:v>
                </c:pt>
                <c:pt idx="7539">
                  <c:v>2.25520982998179</c:v>
                </c:pt>
                <c:pt idx="7540">
                  <c:v>2.25520982998179</c:v>
                </c:pt>
                <c:pt idx="7541">
                  <c:v>2.25520982998179</c:v>
                </c:pt>
                <c:pt idx="7542">
                  <c:v>2.25520982998179</c:v>
                </c:pt>
                <c:pt idx="7543">
                  <c:v>2.25520982998179</c:v>
                </c:pt>
                <c:pt idx="7544">
                  <c:v>2.25520982998179</c:v>
                </c:pt>
                <c:pt idx="7545">
                  <c:v>2.25520982998179</c:v>
                </c:pt>
                <c:pt idx="7546">
                  <c:v>2.25520982998179</c:v>
                </c:pt>
                <c:pt idx="7547">
                  <c:v>2.25520982998179</c:v>
                </c:pt>
                <c:pt idx="7548">
                  <c:v>2.25520982998179</c:v>
                </c:pt>
                <c:pt idx="7549">
                  <c:v>2.25520982998179</c:v>
                </c:pt>
                <c:pt idx="7550">
                  <c:v>2.25520982998179</c:v>
                </c:pt>
                <c:pt idx="7551">
                  <c:v>2.25520982998179</c:v>
                </c:pt>
                <c:pt idx="7552">
                  <c:v>2.25520982998179</c:v>
                </c:pt>
                <c:pt idx="7553">
                  <c:v>2.25520982998179</c:v>
                </c:pt>
                <c:pt idx="7554">
                  <c:v>2.25520982998179</c:v>
                </c:pt>
                <c:pt idx="7555">
                  <c:v>2.25520982998179</c:v>
                </c:pt>
                <c:pt idx="7556">
                  <c:v>2.25520982998179</c:v>
                </c:pt>
                <c:pt idx="7557">
                  <c:v>2.25520982998179</c:v>
                </c:pt>
                <c:pt idx="7558">
                  <c:v>2.25520982998179</c:v>
                </c:pt>
                <c:pt idx="7559">
                  <c:v>2.25771482998179</c:v>
                </c:pt>
                <c:pt idx="7560">
                  <c:v>2.26107692998179</c:v>
                </c:pt>
                <c:pt idx="7561">
                  <c:v>2.26215712998179</c:v>
                </c:pt>
                <c:pt idx="7562">
                  <c:v>2.26307732998179</c:v>
                </c:pt>
                <c:pt idx="7563">
                  <c:v>2.26373884998179</c:v>
                </c:pt>
                <c:pt idx="7564">
                  <c:v>2.26437097998179</c:v>
                </c:pt>
                <c:pt idx="7565">
                  <c:v>2.26487895998179</c:v>
                </c:pt>
                <c:pt idx="7566">
                  <c:v>2.26532056998179</c:v>
                </c:pt>
                <c:pt idx="7567">
                  <c:v>2.26572991998179</c:v>
                </c:pt>
                <c:pt idx="7568">
                  <c:v>2.26610752998179</c:v>
                </c:pt>
                <c:pt idx="7569">
                  <c:v>2.26644083998179</c:v>
                </c:pt>
                <c:pt idx="7570">
                  <c:v>2.26673170998179</c:v>
                </c:pt>
                <c:pt idx="7571">
                  <c:v>2.26696640998179</c:v>
                </c:pt>
                <c:pt idx="7572">
                  <c:v>2.26717723998179</c:v>
                </c:pt>
                <c:pt idx="7573">
                  <c:v>2.26738973998179</c:v>
                </c:pt>
                <c:pt idx="7574">
                  <c:v>2.26761151998179</c:v>
                </c:pt>
                <c:pt idx="7575">
                  <c:v>2.26785120998179</c:v>
                </c:pt>
                <c:pt idx="7576">
                  <c:v>2.26810761998179</c:v>
                </c:pt>
                <c:pt idx="7577">
                  <c:v>2.26834807998179</c:v>
                </c:pt>
                <c:pt idx="7578">
                  <c:v>2.26857333998179</c:v>
                </c:pt>
                <c:pt idx="7579">
                  <c:v>2.26857408352179</c:v>
                </c:pt>
                <c:pt idx="7580">
                  <c:v>2.26873758352179</c:v>
                </c:pt>
                <c:pt idx="7581">
                  <c:v>2.26905454352179</c:v>
                </c:pt>
                <c:pt idx="7582">
                  <c:v>2.26933686352179</c:v>
                </c:pt>
                <c:pt idx="7583">
                  <c:v>2.26959843352179</c:v>
                </c:pt>
                <c:pt idx="7584">
                  <c:v>2.26990590352179</c:v>
                </c:pt>
                <c:pt idx="7585">
                  <c:v>2.27025719352179</c:v>
                </c:pt>
                <c:pt idx="7586">
                  <c:v>2.27060061352179</c:v>
                </c:pt>
                <c:pt idx="7587">
                  <c:v>2.27088733352179</c:v>
                </c:pt>
                <c:pt idx="7588">
                  <c:v>2.27108513352179</c:v>
                </c:pt>
                <c:pt idx="7589">
                  <c:v>2.27118801352179</c:v>
                </c:pt>
                <c:pt idx="7590">
                  <c:v>2.27119237402179</c:v>
                </c:pt>
                <c:pt idx="7591">
                  <c:v>2.27119808462179</c:v>
                </c:pt>
                <c:pt idx="7592">
                  <c:v>2.27119808462179</c:v>
                </c:pt>
                <c:pt idx="7593">
                  <c:v>2.27119808462179</c:v>
                </c:pt>
                <c:pt idx="7594">
                  <c:v>2.27119808462179</c:v>
                </c:pt>
                <c:pt idx="7595">
                  <c:v>2.27119808462179</c:v>
                </c:pt>
                <c:pt idx="7596">
                  <c:v>2.27119808462179</c:v>
                </c:pt>
                <c:pt idx="7597">
                  <c:v>2.27119808462179</c:v>
                </c:pt>
                <c:pt idx="7598">
                  <c:v>2.27119808462179</c:v>
                </c:pt>
                <c:pt idx="7599">
                  <c:v>2.27119808462179</c:v>
                </c:pt>
                <c:pt idx="7600">
                  <c:v>2.27119808462179</c:v>
                </c:pt>
                <c:pt idx="7601">
                  <c:v>2.27119808462179</c:v>
                </c:pt>
                <c:pt idx="7602">
                  <c:v>2.27119808462179</c:v>
                </c:pt>
                <c:pt idx="7603">
                  <c:v>2.27119808462179</c:v>
                </c:pt>
                <c:pt idx="7604">
                  <c:v>2.27119808462179</c:v>
                </c:pt>
                <c:pt idx="7605">
                  <c:v>2.27119808462179</c:v>
                </c:pt>
                <c:pt idx="7606">
                  <c:v>2.27119808462179</c:v>
                </c:pt>
                <c:pt idx="7607">
                  <c:v>2.27119808462179</c:v>
                </c:pt>
                <c:pt idx="7608">
                  <c:v>2.27119808462179</c:v>
                </c:pt>
                <c:pt idx="7609">
                  <c:v>2.27119808462179</c:v>
                </c:pt>
                <c:pt idx="7610">
                  <c:v>2.27119808462179</c:v>
                </c:pt>
                <c:pt idx="7611">
                  <c:v>2.27119808462179</c:v>
                </c:pt>
                <c:pt idx="7612">
                  <c:v>2.27119808462179</c:v>
                </c:pt>
                <c:pt idx="7613">
                  <c:v>2.27119808462179</c:v>
                </c:pt>
                <c:pt idx="7614">
                  <c:v>2.27119808462179</c:v>
                </c:pt>
                <c:pt idx="7615">
                  <c:v>2.27119808462179</c:v>
                </c:pt>
                <c:pt idx="7616">
                  <c:v>2.27119808462179</c:v>
                </c:pt>
                <c:pt idx="7617">
                  <c:v>2.27119808462179</c:v>
                </c:pt>
                <c:pt idx="7618">
                  <c:v>2.27119808462179</c:v>
                </c:pt>
                <c:pt idx="7619">
                  <c:v>2.27119808462179</c:v>
                </c:pt>
                <c:pt idx="7620">
                  <c:v>2.27127274962179</c:v>
                </c:pt>
                <c:pt idx="7621">
                  <c:v>2.27143691962179</c:v>
                </c:pt>
                <c:pt idx="7622">
                  <c:v>2.27167213962179</c:v>
                </c:pt>
                <c:pt idx="7623">
                  <c:v>2.27174576562179</c:v>
                </c:pt>
                <c:pt idx="7624">
                  <c:v>2.27228832562179</c:v>
                </c:pt>
                <c:pt idx="7625">
                  <c:v>2.27307480562179</c:v>
                </c:pt>
                <c:pt idx="7626">
                  <c:v>2.27353912562179</c:v>
                </c:pt>
                <c:pt idx="7627">
                  <c:v>2.27389220562179</c:v>
                </c:pt>
                <c:pt idx="7628">
                  <c:v>2.27423140562179</c:v>
                </c:pt>
                <c:pt idx="7629">
                  <c:v>2.27456217562179</c:v>
                </c:pt>
                <c:pt idx="7630">
                  <c:v>2.27486812562179</c:v>
                </c:pt>
                <c:pt idx="7631">
                  <c:v>2.27515142562179</c:v>
                </c:pt>
                <c:pt idx="7632">
                  <c:v>2.27515142562179</c:v>
                </c:pt>
                <c:pt idx="7633">
                  <c:v>2.27515142562179</c:v>
                </c:pt>
                <c:pt idx="7634">
                  <c:v>2.27515142562179</c:v>
                </c:pt>
                <c:pt idx="7635">
                  <c:v>2.27515142562179</c:v>
                </c:pt>
                <c:pt idx="7636">
                  <c:v>2.27515142562179</c:v>
                </c:pt>
                <c:pt idx="7637">
                  <c:v>2.27515142562179</c:v>
                </c:pt>
                <c:pt idx="7638">
                  <c:v>2.27515142562179</c:v>
                </c:pt>
                <c:pt idx="7639">
                  <c:v>2.27515142562179</c:v>
                </c:pt>
                <c:pt idx="7640">
                  <c:v>2.27515142562179</c:v>
                </c:pt>
                <c:pt idx="7641">
                  <c:v>2.27515142562179</c:v>
                </c:pt>
                <c:pt idx="7642">
                  <c:v>2.27515142562179</c:v>
                </c:pt>
                <c:pt idx="7643">
                  <c:v>2.27550694562179</c:v>
                </c:pt>
                <c:pt idx="7644">
                  <c:v>2.27750834562179</c:v>
                </c:pt>
                <c:pt idx="7645">
                  <c:v>2.27962064562179</c:v>
                </c:pt>
                <c:pt idx="7646">
                  <c:v>2.28074024562179</c:v>
                </c:pt>
                <c:pt idx="7647">
                  <c:v>2.28173235562179</c:v>
                </c:pt>
                <c:pt idx="7648">
                  <c:v>2.28251632562179</c:v>
                </c:pt>
                <c:pt idx="7649">
                  <c:v>2.28305537562179</c:v>
                </c:pt>
                <c:pt idx="7650">
                  <c:v>2.28359358562179</c:v>
                </c:pt>
                <c:pt idx="7651">
                  <c:v>2.28405806562179</c:v>
                </c:pt>
                <c:pt idx="7652">
                  <c:v>2.28445440562179</c:v>
                </c:pt>
                <c:pt idx="7653">
                  <c:v>2.28479653562179</c:v>
                </c:pt>
                <c:pt idx="7654">
                  <c:v>2.28479653562179</c:v>
                </c:pt>
                <c:pt idx="7655">
                  <c:v>2.28479653562179</c:v>
                </c:pt>
                <c:pt idx="7656">
                  <c:v>2.28479653562179</c:v>
                </c:pt>
                <c:pt idx="7657">
                  <c:v>2.28479653562179</c:v>
                </c:pt>
                <c:pt idx="7658">
                  <c:v>2.28479653562179</c:v>
                </c:pt>
                <c:pt idx="7659">
                  <c:v>2.28479653562179</c:v>
                </c:pt>
                <c:pt idx="7660">
                  <c:v>2.28479653562179</c:v>
                </c:pt>
                <c:pt idx="7661">
                  <c:v>2.28479653562179</c:v>
                </c:pt>
                <c:pt idx="7662">
                  <c:v>2.28479653562179</c:v>
                </c:pt>
                <c:pt idx="7663">
                  <c:v>2.28479653562179</c:v>
                </c:pt>
                <c:pt idx="7664">
                  <c:v>2.28479653562179</c:v>
                </c:pt>
                <c:pt idx="7665">
                  <c:v>2.28479653562179</c:v>
                </c:pt>
                <c:pt idx="7666">
                  <c:v>2.28479653562179</c:v>
                </c:pt>
                <c:pt idx="7667">
                  <c:v>2.28479653562179</c:v>
                </c:pt>
                <c:pt idx="7668">
                  <c:v>2.28479653562179</c:v>
                </c:pt>
                <c:pt idx="7669">
                  <c:v>2.28486630462179</c:v>
                </c:pt>
                <c:pt idx="7670">
                  <c:v>2.28610700462179</c:v>
                </c:pt>
                <c:pt idx="7671">
                  <c:v>2.28712820462179</c:v>
                </c:pt>
                <c:pt idx="7672">
                  <c:v>2.28799450462179</c:v>
                </c:pt>
                <c:pt idx="7673">
                  <c:v>2.28880397462179</c:v>
                </c:pt>
                <c:pt idx="7674">
                  <c:v>2.28941437462179</c:v>
                </c:pt>
                <c:pt idx="7675">
                  <c:v>2.28986557462179</c:v>
                </c:pt>
                <c:pt idx="7676">
                  <c:v>2.29025303462179</c:v>
                </c:pt>
                <c:pt idx="7677">
                  <c:v>2.29057490462179</c:v>
                </c:pt>
                <c:pt idx="7678">
                  <c:v>2.29082803462179</c:v>
                </c:pt>
                <c:pt idx="7679">
                  <c:v>2.29082803462179</c:v>
                </c:pt>
                <c:pt idx="7680">
                  <c:v>2.29082803462179</c:v>
                </c:pt>
                <c:pt idx="7681">
                  <c:v>2.29082803462179</c:v>
                </c:pt>
                <c:pt idx="7682">
                  <c:v>2.29082803462179</c:v>
                </c:pt>
                <c:pt idx="7683">
                  <c:v>2.29082803462179</c:v>
                </c:pt>
                <c:pt idx="7684">
                  <c:v>2.29082803462179</c:v>
                </c:pt>
                <c:pt idx="7685">
                  <c:v>2.29082803462179</c:v>
                </c:pt>
                <c:pt idx="7686">
                  <c:v>2.29082803462179</c:v>
                </c:pt>
                <c:pt idx="7687">
                  <c:v>2.29082803462179</c:v>
                </c:pt>
                <c:pt idx="7688">
                  <c:v>2.29082803462179</c:v>
                </c:pt>
                <c:pt idx="7689">
                  <c:v>2.29082803462179</c:v>
                </c:pt>
                <c:pt idx="7690">
                  <c:v>2.29082803462179</c:v>
                </c:pt>
                <c:pt idx="7691">
                  <c:v>2.29083064082179</c:v>
                </c:pt>
                <c:pt idx="7692">
                  <c:v>2.29130933082179</c:v>
                </c:pt>
                <c:pt idx="7693">
                  <c:v>2.29182615082179</c:v>
                </c:pt>
                <c:pt idx="7694">
                  <c:v>2.29266011082179</c:v>
                </c:pt>
                <c:pt idx="7695">
                  <c:v>2.29334548082179</c:v>
                </c:pt>
                <c:pt idx="7696">
                  <c:v>2.29388378082179</c:v>
                </c:pt>
                <c:pt idx="7697">
                  <c:v>2.29433885082179</c:v>
                </c:pt>
                <c:pt idx="7698">
                  <c:v>2.29473840082179</c:v>
                </c:pt>
                <c:pt idx="7699">
                  <c:v>2.29510575082179</c:v>
                </c:pt>
                <c:pt idx="7700">
                  <c:v>2.29546419082179</c:v>
                </c:pt>
                <c:pt idx="7701">
                  <c:v>2.29580847082179</c:v>
                </c:pt>
                <c:pt idx="7702">
                  <c:v>2.29611562082179</c:v>
                </c:pt>
                <c:pt idx="7703">
                  <c:v>2.29640764082179</c:v>
                </c:pt>
                <c:pt idx="7704">
                  <c:v>2.29666335082179</c:v>
                </c:pt>
                <c:pt idx="7705">
                  <c:v>2.29688510082179</c:v>
                </c:pt>
                <c:pt idx="7706">
                  <c:v>2.29707996082179</c:v>
                </c:pt>
                <c:pt idx="7707">
                  <c:v>2.29707996082179</c:v>
                </c:pt>
                <c:pt idx="7708">
                  <c:v>2.29707996082179</c:v>
                </c:pt>
                <c:pt idx="7709">
                  <c:v>2.29707996082179</c:v>
                </c:pt>
                <c:pt idx="7710">
                  <c:v>2.29707996082179</c:v>
                </c:pt>
                <c:pt idx="7711">
                  <c:v>2.29707996082179</c:v>
                </c:pt>
                <c:pt idx="7712">
                  <c:v>2.29707996082179</c:v>
                </c:pt>
                <c:pt idx="7713">
                  <c:v>2.29707996082179</c:v>
                </c:pt>
                <c:pt idx="7714">
                  <c:v>2.29707996082179</c:v>
                </c:pt>
                <c:pt idx="7715">
                  <c:v>2.29707996082179</c:v>
                </c:pt>
                <c:pt idx="7716">
                  <c:v>2.29707996082179</c:v>
                </c:pt>
                <c:pt idx="7717">
                  <c:v>2.29707996082179</c:v>
                </c:pt>
                <c:pt idx="7718">
                  <c:v>2.29707996082179</c:v>
                </c:pt>
                <c:pt idx="7719">
                  <c:v>2.29707996082179</c:v>
                </c:pt>
                <c:pt idx="7720">
                  <c:v>2.29707996082179</c:v>
                </c:pt>
                <c:pt idx="7721">
                  <c:v>2.29707996082179</c:v>
                </c:pt>
                <c:pt idx="7722">
                  <c:v>2.29708050468179</c:v>
                </c:pt>
                <c:pt idx="7723">
                  <c:v>2.29708279288179</c:v>
                </c:pt>
                <c:pt idx="7724">
                  <c:v>2.29708423448179</c:v>
                </c:pt>
                <c:pt idx="7725">
                  <c:v>2.29708479175179</c:v>
                </c:pt>
                <c:pt idx="7726">
                  <c:v>2.29708483149879</c:v>
                </c:pt>
                <c:pt idx="7727">
                  <c:v>2.29708483149879</c:v>
                </c:pt>
                <c:pt idx="7728">
                  <c:v>2.29708483149879</c:v>
                </c:pt>
                <c:pt idx="7729">
                  <c:v>2.29708483149879</c:v>
                </c:pt>
                <c:pt idx="7730">
                  <c:v>2.29708483149879</c:v>
                </c:pt>
                <c:pt idx="7731">
                  <c:v>2.29708483149879</c:v>
                </c:pt>
                <c:pt idx="7732">
                  <c:v>2.29708483149879</c:v>
                </c:pt>
                <c:pt idx="7733">
                  <c:v>2.29708483149879</c:v>
                </c:pt>
                <c:pt idx="7734">
                  <c:v>2.29708483149879</c:v>
                </c:pt>
                <c:pt idx="7735">
                  <c:v>2.29708483149879</c:v>
                </c:pt>
                <c:pt idx="7736">
                  <c:v>2.29708483149879</c:v>
                </c:pt>
                <c:pt idx="7737">
                  <c:v>2.29708483149879</c:v>
                </c:pt>
                <c:pt idx="7738">
                  <c:v>2.29708483149879</c:v>
                </c:pt>
                <c:pt idx="7739">
                  <c:v>2.29708483149879</c:v>
                </c:pt>
                <c:pt idx="7740">
                  <c:v>2.29708483149879</c:v>
                </c:pt>
                <c:pt idx="7741">
                  <c:v>2.29708483149879</c:v>
                </c:pt>
                <c:pt idx="7742">
                  <c:v>2.29708483149879</c:v>
                </c:pt>
                <c:pt idx="7743">
                  <c:v>2.29708483149879</c:v>
                </c:pt>
                <c:pt idx="7744">
                  <c:v>2.29708483149879</c:v>
                </c:pt>
                <c:pt idx="7745">
                  <c:v>2.29708483149879</c:v>
                </c:pt>
                <c:pt idx="7746">
                  <c:v>2.29708538751879</c:v>
                </c:pt>
                <c:pt idx="7747">
                  <c:v>2.29718469251879</c:v>
                </c:pt>
                <c:pt idx="7748">
                  <c:v>2.29758643251879</c:v>
                </c:pt>
                <c:pt idx="7749">
                  <c:v>2.29795506251879</c:v>
                </c:pt>
                <c:pt idx="7750">
                  <c:v>2.29834623251879</c:v>
                </c:pt>
                <c:pt idx="7751">
                  <c:v>2.29872180251879</c:v>
                </c:pt>
                <c:pt idx="7752">
                  <c:v>2.29905397251879</c:v>
                </c:pt>
                <c:pt idx="7753">
                  <c:v>2.29935703251879</c:v>
                </c:pt>
                <c:pt idx="7754">
                  <c:v>2.29951756251879</c:v>
                </c:pt>
                <c:pt idx="7755">
                  <c:v>2.29959327951879</c:v>
                </c:pt>
                <c:pt idx="7756">
                  <c:v>2.29959636631879</c:v>
                </c:pt>
                <c:pt idx="7757">
                  <c:v>2.29959636631879</c:v>
                </c:pt>
                <c:pt idx="7758">
                  <c:v>2.29959636631879</c:v>
                </c:pt>
                <c:pt idx="7759">
                  <c:v>2.29959636631879</c:v>
                </c:pt>
                <c:pt idx="7760">
                  <c:v>2.29959636631879</c:v>
                </c:pt>
                <c:pt idx="7761">
                  <c:v>2.29959636631879</c:v>
                </c:pt>
                <c:pt idx="7762">
                  <c:v>2.29959636631879</c:v>
                </c:pt>
                <c:pt idx="7763">
                  <c:v>2.29959636631879</c:v>
                </c:pt>
                <c:pt idx="7764">
                  <c:v>2.29959636631879</c:v>
                </c:pt>
                <c:pt idx="7765">
                  <c:v>2.29959636631879</c:v>
                </c:pt>
                <c:pt idx="7766">
                  <c:v>2.29959636631879</c:v>
                </c:pt>
                <c:pt idx="7767">
                  <c:v>2.29959636631879</c:v>
                </c:pt>
                <c:pt idx="7768">
                  <c:v>2.29959636631879</c:v>
                </c:pt>
                <c:pt idx="7769">
                  <c:v>2.29959636631879</c:v>
                </c:pt>
                <c:pt idx="7770">
                  <c:v>2.29959636631879</c:v>
                </c:pt>
                <c:pt idx="7771">
                  <c:v>2.29959636631879</c:v>
                </c:pt>
                <c:pt idx="7772">
                  <c:v>2.30031891631879</c:v>
                </c:pt>
                <c:pt idx="7773">
                  <c:v>2.30460181631879</c:v>
                </c:pt>
                <c:pt idx="7774">
                  <c:v>2.30759821631879</c:v>
                </c:pt>
                <c:pt idx="7775">
                  <c:v>2.30885471631879</c:v>
                </c:pt>
                <c:pt idx="7776">
                  <c:v>2.30935376631879</c:v>
                </c:pt>
                <c:pt idx="7777">
                  <c:v>2.30993786631879</c:v>
                </c:pt>
                <c:pt idx="7778">
                  <c:v>2.31098156631879</c:v>
                </c:pt>
                <c:pt idx="7779">
                  <c:v>2.31178913631879</c:v>
                </c:pt>
                <c:pt idx="7780">
                  <c:v>2.31245333631879</c:v>
                </c:pt>
                <c:pt idx="7781">
                  <c:v>2.31297853631879</c:v>
                </c:pt>
                <c:pt idx="7782">
                  <c:v>2.31340448631879</c:v>
                </c:pt>
                <c:pt idx="7783">
                  <c:v>2.31374145631879</c:v>
                </c:pt>
                <c:pt idx="7784">
                  <c:v>2.31403827631879</c:v>
                </c:pt>
                <c:pt idx="7785">
                  <c:v>2.31403827631879</c:v>
                </c:pt>
                <c:pt idx="7786">
                  <c:v>2.31403827631879</c:v>
                </c:pt>
                <c:pt idx="7787">
                  <c:v>2.31403827631879</c:v>
                </c:pt>
                <c:pt idx="7788">
                  <c:v>2.31403827631879</c:v>
                </c:pt>
                <c:pt idx="7789">
                  <c:v>2.31403827631879</c:v>
                </c:pt>
                <c:pt idx="7790">
                  <c:v>2.31403827631879</c:v>
                </c:pt>
                <c:pt idx="7791">
                  <c:v>2.31403827631879</c:v>
                </c:pt>
                <c:pt idx="7792">
                  <c:v>2.31403827631879</c:v>
                </c:pt>
                <c:pt idx="7793">
                  <c:v>2.31408400631879</c:v>
                </c:pt>
                <c:pt idx="7794">
                  <c:v>2.31843490631879</c:v>
                </c:pt>
                <c:pt idx="7795">
                  <c:v>2.32301490631879</c:v>
                </c:pt>
                <c:pt idx="7796">
                  <c:v>2.32550650631879</c:v>
                </c:pt>
                <c:pt idx="7797">
                  <c:v>2.32687980631879</c:v>
                </c:pt>
                <c:pt idx="7798">
                  <c:v>2.32773487631879</c:v>
                </c:pt>
                <c:pt idx="7799">
                  <c:v>2.32853018631879</c:v>
                </c:pt>
                <c:pt idx="7800">
                  <c:v>2.32912260631879</c:v>
                </c:pt>
                <c:pt idx="7801">
                  <c:v>2.32963871631879</c:v>
                </c:pt>
                <c:pt idx="7802">
                  <c:v>2.33005711631879</c:v>
                </c:pt>
                <c:pt idx="7803">
                  <c:v>2.33041818631879</c:v>
                </c:pt>
                <c:pt idx="7804">
                  <c:v>2.33075832631879</c:v>
                </c:pt>
                <c:pt idx="7805">
                  <c:v>2.33106086631879</c:v>
                </c:pt>
                <c:pt idx="7806">
                  <c:v>2.33133009631879</c:v>
                </c:pt>
                <c:pt idx="7807">
                  <c:v>2.33158832631879</c:v>
                </c:pt>
                <c:pt idx="7808">
                  <c:v>2.33183346631879</c:v>
                </c:pt>
                <c:pt idx="7809">
                  <c:v>2.33189637531879</c:v>
                </c:pt>
                <c:pt idx="7810">
                  <c:v>2.33189637531879</c:v>
                </c:pt>
                <c:pt idx="7811">
                  <c:v>2.33189637531879</c:v>
                </c:pt>
                <c:pt idx="7812">
                  <c:v>2.33189637531879</c:v>
                </c:pt>
                <c:pt idx="7813">
                  <c:v>2.33189637531879</c:v>
                </c:pt>
                <c:pt idx="7814">
                  <c:v>2.33189637531879</c:v>
                </c:pt>
                <c:pt idx="7815">
                  <c:v>2.33189637531879</c:v>
                </c:pt>
                <c:pt idx="7816">
                  <c:v>2.33189637531879</c:v>
                </c:pt>
                <c:pt idx="7817">
                  <c:v>2.33189637531879</c:v>
                </c:pt>
                <c:pt idx="7818">
                  <c:v>2.33189637531879</c:v>
                </c:pt>
                <c:pt idx="7819">
                  <c:v>2.33189637531879</c:v>
                </c:pt>
                <c:pt idx="7820">
                  <c:v>2.33189637531879</c:v>
                </c:pt>
                <c:pt idx="7821">
                  <c:v>2.33191665631879</c:v>
                </c:pt>
                <c:pt idx="7822">
                  <c:v>2.33306605631879</c:v>
                </c:pt>
                <c:pt idx="7823">
                  <c:v>2.33306652058879</c:v>
                </c:pt>
                <c:pt idx="7824">
                  <c:v>2.33354431058879</c:v>
                </c:pt>
                <c:pt idx="7825">
                  <c:v>2.33454332058879</c:v>
                </c:pt>
                <c:pt idx="7826">
                  <c:v>2.33500235058879</c:v>
                </c:pt>
                <c:pt idx="7827">
                  <c:v>2.33540623058879</c:v>
                </c:pt>
                <c:pt idx="7828">
                  <c:v>2.33565614058879</c:v>
                </c:pt>
                <c:pt idx="7829">
                  <c:v>2.33580066058879</c:v>
                </c:pt>
                <c:pt idx="7830">
                  <c:v>2.33580921288879</c:v>
                </c:pt>
                <c:pt idx="7831">
                  <c:v>2.33580921288879</c:v>
                </c:pt>
                <c:pt idx="7832">
                  <c:v>2.33580921288879</c:v>
                </c:pt>
                <c:pt idx="7833">
                  <c:v>2.33580921288879</c:v>
                </c:pt>
                <c:pt idx="7834">
                  <c:v>2.33580921288879</c:v>
                </c:pt>
                <c:pt idx="7835">
                  <c:v>2.33580921288879</c:v>
                </c:pt>
                <c:pt idx="7836">
                  <c:v>2.33580921288879</c:v>
                </c:pt>
                <c:pt idx="7837">
                  <c:v>2.33580921288879</c:v>
                </c:pt>
                <c:pt idx="7838">
                  <c:v>2.33580921288879</c:v>
                </c:pt>
                <c:pt idx="7839">
                  <c:v>2.33580921288879</c:v>
                </c:pt>
                <c:pt idx="7840">
                  <c:v>2.33580921288879</c:v>
                </c:pt>
                <c:pt idx="7841">
                  <c:v>2.33580921288879</c:v>
                </c:pt>
                <c:pt idx="7842">
                  <c:v>2.33580921288879</c:v>
                </c:pt>
                <c:pt idx="7843">
                  <c:v>2.33580921288879</c:v>
                </c:pt>
                <c:pt idx="7844">
                  <c:v>2.33580921288879</c:v>
                </c:pt>
                <c:pt idx="7845">
                  <c:v>2.33580921288879</c:v>
                </c:pt>
                <c:pt idx="7846">
                  <c:v>2.33580921288879</c:v>
                </c:pt>
                <c:pt idx="7847">
                  <c:v>2.33580921288879</c:v>
                </c:pt>
                <c:pt idx="7848">
                  <c:v>2.33580921288879</c:v>
                </c:pt>
                <c:pt idx="7849">
                  <c:v>2.33580921288879</c:v>
                </c:pt>
                <c:pt idx="7850">
                  <c:v>2.33580921288879</c:v>
                </c:pt>
                <c:pt idx="7851">
                  <c:v>2.33580921288879</c:v>
                </c:pt>
                <c:pt idx="7852">
                  <c:v>2.33580921288879</c:v>
                </c:pt>
                <c:pt idx="7853">
                  <c:v>2.33580921288879</c:v>
                </c:pt>
                <c:pt idx="7854">
                  <c:v>2.33581068338879</c:v>
                </c:pt>
                <c:pt idx="7855">
                  <c:v>2.33586592238879</c:v>
                </c:pt>
                <c:pt idx="7856">
                  <c:v>2.33591867938879</c:v>
                </c:pt>
                <c:pt idx="7857">
                  <c:v>2.33594773538879</c:v>
                </c:pt>
                <c:pt idx="7858">
                  <c:v>2.33595869438879</c:v>
                </c:pt>
                <c:pt idx="7859">
                  <c:v>2.33596532508879</c:v>
                </c:pt>
                <c:pt idx="7860">
                  <c:v>2.33597019718879</c:v>
                </c:pt>
                <c:pt idx="7861">
                  <c:v>2.33597019718879</c:v>
                </c:pt>
                <c:pt idx="7862">
                  <c:v>2.33597019718879</c:v>
                </c:pt>
                <c:pt idx="7863">
                  <c:v>2.33597019718879</c:v>
                </c:pt>
                <c:pt idx="7864">
                  <c:v>2.33597019718879</c:v>
                </c:pt>
                <c:pt idx="7865">
                  <c:v>2.33597019718879</c:v>
                </c:pt>
                <c:pt idx="7866">
                  <c:v>2.33597019718879</c:v>
                </c:pt>
                <c:pt idx="7867">
                  <c:v>2.33597019718879</c:v>
                </c:pt>
                <c:pt idx="7868">
                  <c:v>2.33597019718879</c:v>
                </c:pt>
                <c:pt idx="7869">
                  <c:v>2.33597019718879</c:v>
                </c:pt>
                <c:pt idx="7870">
                  <c:v>2.33597019718879</c:v>
                </c:pt>
                <c:pt idx="7871">
                  <c:v>2.33597019718879</c:v>
                </c:pt>
                <c:pt idx="7872">
                  <c:v>2.33597019718879</c:v>
                </c:pt>
                <c:pt idx="7873">
                  <c:v>2.33597019718879</c:v>
                </c:pt>
                <c:pt idx="7874">
                  <c:v>2.33597019718879</c:v>
                </c:pt>
                <c:pt idx="7875">
                  <c:v>2.33597019718879</c:v>
                </c:pt>
                <c:pt idx="7876">
                  <c:v>2.33597019718879</c:v>
                </c:pt>
                <c:pt idx="7877">
                  <c:v>2.33597019718879</c:v>
                </c:pt>
                <c:pt idx="7878">
                  <c:v>2.33597019718879</c:v>
                </c:pt>
                <c:pt idx="7879">
                  <c:v>2.33597019718879</c:v>
                </c:pt>
                <c:pt idx="7880">
                  <c:v>2.33597019718879</c:v>
                </c:pt>
                <c:pt idx="7881">
                  <c:v>2.33597019718879</c:v>
                </c:pt>
                <c:pt idx="7882">
                  <c:v>2.33597019718879</c:v>
                </c:pt>
                <c:pt idx="7883">
                  <c:v>2.33597019718879</c:v>
                </c:pt>
                <c:pt idx="7884">
                  <c:v>2.33597019718879</c:v>
                </c:pt>
                <c:pt idx="7885">
                  <c:v>2.33597019718879</c:v>
                </c:pt>
                <c:pt idx="7886">
                  <c:v>2.33597019718879</c:v>
                </c:pt>
                <c:pt idx="7887">
                  <c:v>2.33597019718879</c:v>
                </c:pt>
                <c:pt idx="7888">
                  <c:v>2.33597019718879</c:v>
                </c:pt>
                <c:pt idx="7889">
                  <c:v>2.33597019718879</c:v>
                </c:pt>
                <c:pt idx="7890">
                  <c:v>2.33597019718879</c:v>
                </c:pt>
                <c:pt idx="7891">
                  <c:v>2.33597019718879</c:v>
                </c:pt>
                <c:pt idx="7892">
                  <c:v>2.33597019718879</c:v>
                </c:pt>
                <c:pt idx="7893">
                  <c:v>2.33597019718879</c:v>
                </c:pt>
                <c:pt idx="7894">
                  <c:v>2.33597019718879</c:v>
                </c:pt>
                <c:pt idx="7895">
                  <c:v>2.33597019718879</c:v>
                </c:pt>
                <c:pt idx="7896">
                  <c:v>2.33597019718879</c:v>
                </c:pt>
                <c:pt idx="7897">
                  <c:v>2.33597019718879</c:v>
                </c:pt>
                <c:pt idx="7898">
                  <c:v>2.33597019718879</c:v>
                </c:pt>
                <c:pt idx="7899">
                  <c:v>2.33597019718879</c:v>
                </c:pt>
                <c:pt idx="7900">
                  <c:v>2.33597019718879</c:v>
                </c:pt>
                <c:pt idx="7901">
                  <c:v>2.33597019718879</c:v>
                </c:pt>
                <c:pt idx="7902">
                  <c:v>2.33597019718879</c:v>
                </c:pt>
                <c:pt idx="7903">
                  <c:v>2.33597019718879</c:v>
                </c:pt>
                <c:pt idx="7904">
                  <c:v>2.33597019718879</c:v>
                </c:pt>
                <c:pt idx="7905">
                  <c:v>2.33597019718879</c:v>
                </c:pt>
                <c:pt idx="7906">
                  <c:v>2.33597019718879</c:v>
                </c:pt>
                <c:pt idx="7907">
                  <c:v>2.33597019718879</c:v>
                </c:pt>
                <c:pt idx="7908">
                  <c:v>2.33597019718879</c:v>
                </c:pt>
                <c:pt idx="7909">
                  <c:v>2.33597019718879</c:v>
                </c:pt>
                <c:pt idx="7910">
                  <c:v>2.33597019718879</c:v>
                </c:pt>
                <c:pt idx="7911">
                  <c:v>2.33597019718879</c:v>
                </c:pt>
                <c:pt idx="7912">
                  <c:v>2.33597019718879</c:v>
                </c:pt>
                <c:pt idx="7913">
                  <c:v>2.33597019718879</c:v>
                </c:pt>
                <c:pt idx="7914">
                  <c:v>2.33597019718879</c:v>
                </c:pt>
                <c:pt idx="7915">
                  <c:v>2.33597019718879</c:v>
                </c:pt>
                <c:pt idx="7916">
                  <c:v>2.33597019718879</c:v>
                </c:pt>
                <c:pt idx="7917">
                  <c:v>2.33597019718879</c:v>
                </c:pt>
                <c:pt idx="7918">
                  <c:v>2.33597019718879</c:v>
                </c:pt>
                <c:pt idx="7919">
                  <c:v>2.33597019718879</c:v>
                </c:pt>
                <c:pt idx="7920">
                  <c:v>2.33597019718879</c:v>
                </c:pt>
                <c:pt idx="7921">
                  <c:v>2.33597019718879</c:v>
                </c:pt>
                <c:pt idx="7922">
                  <c:v>2.33597019718879</c:v>
                </c:pt>
                <c:pt idx="7923">
                  <c:v>2.33597019718879</c:v>
                </c:pt>
                <c:pt idx="7924">
                  <c:v>2.33597019718879</c:v>
                </c:pt>
                <c:pt idx="7925">
                  <c:v>2.33597019718879</c:v>
                </c:pt>
                <c:pt idx="7926">
                  <c:v>2.33597019718879</c:v>
                </c:pt>
                <c:pt idx="7927">
                  <c:v>2.33597019718879</c:v>
                </c:pt>
                <c:pt idx="7928">
                  <c:v>2.33597019718879</c:v>
                </c:pt>
                <c:pt idx="7929">
                  <c:v>2.33597019718879</c:v>
                </c:pt>
                <c:pt idx="7930">
                  <c:v>2.33597019718879</c:v>
                </c:pt>
                <c:pt idx="7931">
                  <c:v>2.33597019718879</c:v>
                </c:pt>
                <c:pt idx="7932">
                  <c:v>2.33597019718879</c:v>
                </c:pt>
                <c:pt idx="7933">
                  <c:v>2.33597019718879</c:v>
                </c:pt>
                <c:pt idx="7934">
                  <c:v>2.33597019718879</c:v>
                </c:pt>
                <c:pt idx="7935">
                  <c:v>2.33597019718879</c:v>
                </c:pt>
                <c:pt idx="7936">
                  <c:v>2.33597019718879</c:v>
                </c:pt>
                <c:pt idx="7937">
                  <c:v>2.33597019718879</c:v>
                </c:pt>
                <c:pt idx="7938">
                  <c:v>2.33597019718879</c:v>
                </c:pt>
                <c:pt idx="7939">
                  <c:v>2.33597019718879</c:v>
                </c:pt>
                <c:pt idx="7940">
                  <c:v>2.33734169718879</c:v>
                </c:pt>
                <c:pt idx="7941">
                  <c:v>2.33851609718879</c:v>
                </c:pt>
                <c:pt idx="7942">
                  <c:v>2.33857826318879</c:v>
                </c:pt>
                <c:pt idx="7943">
                  <c:v>2.33861283918879</c:v>
                </c:pt>
                <c:pt idx="7944">
                  <c:v>2.33885464918879</c:v>
                </c:pt>
                <c:pt idx="7945">
                  <c:v>2.33901602918879</c:v>
                </c:pt>
                <c:pt idx="7946">
                  <c:v>2.33911078418879</c:v>
                </c:pt>
                <c:pt idx="7947">
                  <c:v>2.33918446518879</c:v>
                </c:pt>
                <c:pt idx="7948">
                  <c:v>2.33919338408879</c:v>
                </c:pt>
                <c:pt idx="7949">
                  <c:v>2.33920153858879</c:v>
                </c:pt>
                <c:pt idx="7950">
                  <c:v>2.33920911008879</c:v>
                </c:pt>
                <c:pt idx="7951">
                  <c:v>2.33921983808879</c:v>
                </c:pt>
                <c:pt idx="7952">
                  <c:v>2.33921983808879</c:v>
                </c:pt>
                <c:pt idx="7953">
                  <c:v>2.33931526708879</c:v>
                </c:pt>
                <c:pt idx="7954">
                  <c:v>2.33980651708879</c:v>
                </c:pt>
                <c:pt idx="7955">
                  <c:v>2.34118391708879</c:v>
                </c:pt>
                <c:pt idx="7956">
                  <c:v>2.34243061708879</c:v>
                </c:pt>
                <c:pt idx="7957">
                  <c:v>2.34364901708879</c:v>
                </c:pt>
                <c:pt idx="7958">
                  <c:v>2.34462590708879</c:v>
                </c:pt>
                <c:pt idx="7959">
                  <c:v>2.34514991708879</c:v>
                </c:pt>
                <c:pt idx="7960">
                  <c:v>2.34595799708879</c:v>
                </c:pt>
                <c:pt idx="7961">
                  <c:v>2.34657610708879</c:v>
                </c:pt>
                <c:pt idx="7962">
                  <c:v>2.34699325708879</c:v>
                </c:pt>
                <c:pt idx="7963">
                  <c:v>2.34736369708879</c:v>
                </c:pt>
                <c:pt idx="7964">
                  <c:v>2.34769182708879</c:v>
                </c:pt>
                <c:pt idx="7965">
                  <c:v>2.34796744708879</c:v>
                </c:pt>
                <c:pt idx="7966">
                  <c:v>2.34796744708879</c:v>
                </c:pt>
                <c:pt idx="7967">
                  <c:v>2.34796744708879</c:v>
                </c:pt>
                <c:pt idx="7968">
                  <c:v>2.34796744708879</c:v>
                </c:pt>
                <c:pt idx="7969">
                  <c:v>2.34796744708879</c:v>
                </c:pt>
                <c:pt idx="7970">
                  <c:v>2.34796744708879</c:v>
                </c:pt>
                <c:pt idx="7971">
                  <c:v>2.34796744708879</c:v>
                </c:pt>
                <c:pt idx="7972">
                  <c:v>2.34796744708879</c:v>
                </c:pt>
                <c:pt idx="7973">
                  <c:v>2.34796744708879</c:v>
                </c:pt>
                <c:pt idx="7974">
                  <c:v>2.34796744708879</c:v>
                </c:pt>
                <c:pt idx="7975">
                  <c:v>2.34796744708879</c:v>
                </c:pt>
                <c:pt idx="7976">
                  <c:v>2.34796744708879</c:v>
                </c:pt>
                <c:pt idx="7977">
                  <c:v>2.34796744708879</c:v>
                </c:pt>
                <c:pt idx="7978">
                  <c:v>2.34796744708879</c:v>
                </c:pt>
                <c:pt idx="7979">
                  <c:v>2.34796744708879</c:v>
                </c:pt>
                <c:pt idx="7980">
                  <c:v>2.34796744708879</c:v>
                </c:pt>
                <c:pt idx="7981">
                  <c:v>2.34796744708879</c:v>
                </c:pt>
                <c:pt idx="7982">
                  <c:v>2.34796950728879</c:v>
                </c:pt>
                <c:pt idx="7983">
                  <c:v>2.34797922788879</c:v>
                </c:pt>
                <c:pt idx="7984">
                  <c:v>2.34798125568879</c:v>
                </c:pt>
                <c:pt idx="7985">
                  <c:v>2.34798259428879</c:v>
                </c:pt>
                <c:pt idx="7986">
                  <c:v>2.34798392998879</c:v>
                </c:pt>
                <c:pt idx="7987">
                  <c:v>2.34798677318879</c:v>
                </c:pt>
                <c:pt idx="7988">
                  <c:v>2.34830992318879</c:v>
                </c:pt>
                <c:pt idx="7989">
                  <c:v>2.34877864318879</c:v>
                </c:pt>
                <c:pt idx="7990">
                  <c:v>2.34904491318879</c:v>
                </c:pt>
                <c:pt idx="7991">
                  <c:v>2.34936730318879</c:v>
                </c:pt>
                <c:pt idx="7992">
                  <c:v>2.34963599318879</c:v>
                </c:pt>
                <c:pt idx="7993">
                  <c:v>2.34982035318879</c:v>
                </c:pt>
                <c:pt idx="7994">
                  <c:v>2.34993500318879</c:v>
                </c:pt>
                <c:pt idx="7995">
                  <c:v>2.35000365118879</c:v>
                </c:pt>
                <c:pt idx="7996">
                  <c:v>2.35000760508879</c:v>
                </c:pt>
                <c:pt idx="7997">
                  <c:v>2.35000760508879</c:v>
                </c:pt>
                <c:pt idx="7998">
                  <c:v>2.35000760508879</c:v>
                </c:pt>
                <c:pt idx="7999">
                  <c:v>2.35000760508879</c:v>
                </c:pt>
                <c:pt idx="8000">
                  <c:v>2.35000760508879</c:v>
                </c:pt>
                <c:pt idx="8001">
                  <c:v>2.35000760508879</c:v>
                </c:pt>
                <c:pt idx="8002">
                  <c:v>2.35000760508879</c:v>
                </c:pt>
                <c:pt idx="8003">
                  <c:v>2.35000760508879</c:v>
                </c:pt>
                <c:pt idx="8004">
                  <c:v>2.35000760508879</c:v>
                </c:pt>
                <c:pt idx="8005">
                  <c:v>2.35000760508879</c:v>
                </c:pt>
                <c:pt idx="8006">
                  <c:v>2.35000760508879</c:v>
                </c:pt>
                <c:pt idx="8007">
                  <c:v>2.35000760508879</c:v>
                </c:pt>
                <c:pt idx="8008">
                  <c:v>2.35000760508879</c:v>
                </c:pt>
                <c:pt idx="8009">
                  <c:v>2.35000760508879</c:v>
                </c:pt>
                <c:pt idx="8010">
                  <c:v>2.35000760508879</c:v>
                </c:pt>
                <c:pt idx="8011">
                  <c:v>2.35000760508879</c:v>
                </c:pt>
                <c:pt idx="8012">
                  <c:v>2.35000760508879</c:v>
                </c:pt>
                <c:pt idx="8013">
                  <c:v>2.35000760508879</c:v>
                </c:pt>
                <c:pt idx="8014">
                  <c:v>2.35000760508879</c:v>
                </c:pt>
                <c:pt idx="8015">
                  <c:v>2.35000760508879</c:v>
                </c:pt>
                <c:pt idx="8016">
                  <c:v>2.35000760508879</c:v>
                </c:pt>
                <c:pt idx="8017">
                  <c:v>2.35000760508879</c:v>
                </c:pt>
                <c:pt idx="8018">
                  <c:v>2.35000760508879</c:v>
                </c:pt>
                <c:pt idx="8019">
                  <c:v>2.35000760508879</c:v>
                </c:pt>
                <c:pt idx="8020">
                  <c:v>2.35000760508879</c:v>
                </c:pt>
                <c:pt idx="8021">
                  <c:v>2.35000760508879</c:v>
                </c:pt>
                <c:pt idx="8022">
                  <c:v>2.35000760508879</c:v>
                </c:pt>
                <c:pt idx="8023">
                  <c:v>2.35000760508879</c:v>
                </c:pt>
                <c:pt idx="8024">
                  <c:v>2.35000760508879</c:v>
                </c:pt>
                <c:pt idx="8025">
                  <c:v>2.35000760508879</c:v>
                </c:pt>
                <c:pt idx="8026">
                  <c:v>2.35000760508879</c:v>
                </c:pt>
                <c:pt idx="8027">
                  <c:v>2.35000760508879</c:v>
                </c:pt>
                <c:pt idx="8028">
                  <c:v>2.35000760508879</c:v>
                </c:pt>
                <c:pt idx="8029">
                  <c:v>2.35000760508879</c:v>
                </c:pt>
                <c:pt idx="8030">
                  <c:v>2.35000760508879</c:v>
                </c:pt>
                <c:pt idx="8031">
                  <c:v>2.35000760508879</c:v>
                </c:pt>
                <c:pt idx="8032">
                  <c:v>2.35000760508879</c:v>
                </c:pt>
                <c:pt idx="8033">
                  <c:v>2.35000760508879</c:v>
                </c:pt>
                <c:pt idx="8034">
                  <c:v>2.35000760508879</c:v>
                </c:pt>
                <c:pt idx="8035">
                  <c:v>2.35000760508879</c:v>
                </c:pt>
                <c:pt idx="8036">
                  <c:v>2.35000760508879</c:v>
                </c:pt>
                <c:pt idx="8037">
                  <c:v>2.35000760508879</c:v>
                </c:pt>
                <c:pt idx="8038">
                  <c:v>2.35000760508879</c:v>
                </c:pt>
                <c:pt idx="8039">
                  <c:v>2.35000760508879</c:v>
                </c:pt>
                <c:pt idx="8040">
                  <c:v>2.35000760508879</c:v>
                </c:pt>
                <c:pt idx="8041">
                  <c:v>2.35000917398879</c:v>
                </c:pt>
                <c:pt idx="8042">
                  <c:v>2.35001002725879</c:v>
                </c:pt>
                <c:pt idx="8043">
                  <c:v>2.35021021725879</c:v>
                </c:pt>
                <c:pt idx="8044">
                  <c:v>2.35068510725879</c:v>
                </c:pt>
                <c:pt idx="8045">
                  <c:v>2.35186540725879</c:v>
                </c:pt>
                <c:pt idx="8046">
                  <c:v>2.35274150725879</c:v>
                </c:pt>
                <c:pt idx="8047">
                  <c:v>2.35331537725879</c:v>
                </c:pt>
                <c:pt idx="8048">
                  <c:v>2.35377146725879</c:v>
                </c:pt>
                <c:pt idx="8049">
                  <c:v>2.35423048725879</c:v>
                </c:pt>
                <c:pt idx="8050">
                  <c:v>2.35466529725879</c:v>
                </c:pt>
                <c:pt idx="8051">
                  <c:v>2.35506123725879</c:v>
                </c:pt>
                <c:pt idx="8052">
                  <c:v>2.35544374725879</c:v>
                </c:pt>
                <c:pt idx="8053">
                  <c:v>2.35586240725879</c:v>
                </c:pt>
                <c:pt idx="8054">
                  <c:v>2.35644235725879</c:v>
                </c:pt>
                <c:pt idx="8055">
                  <c:v>2.35666830725879</c:v>
                </c:pt>
                <c:pt idx="8056">
                  <c:v>2.36143110725879</c:v>
                </c:pt>
                <c:pt idx="8057">
                  <c:v>2.36339340725879</c:v>
                </c:pt>
                <c:pt idx="8058">
                  <c:v>2.36473370725879</c:v>
                </c:pt>
                <c:pt idx="8059">
                  <c:v>2.36597310725879</c:v>
                </c:pt>
                <c:pt idx="8060">
                  <c:v>2.36690532725879</c:v>
                </c:pt>
                <c:pt idx="8061">
                  <c:v>2.36756250725879</c:v>
                </c:pt>
                <c:pt idx="8062">
                  <c:v>2.36805854725879</c:v>
                </c:pt>
                <c:pt idx="8063">
                  <c:v>2.36846824725879</c:v>
                </c:pt>
                <c:pt idx="8064">
                  <c:v>2.36882097725879</c:v>
                </c:pt>
                <c:pt idx="8065">
                  <c:v>2.36912739725879</c:v>
                </c:pt>
                <c:pt idx="8066">
                  <c:v>2.36939450725879</c:v>
                </c:pt>
                <c:pt idx="8067">
                  <c:v>2.36964454725879</c:v>
                </c:pt>
                <c:pt idx="8068">
                  <c:v>2.36987891725879</c:v>
                </c:pt>
                <c:pt idx="8069">
                  <c:v>2.37009006725879</c:v>
                </c:pt>
                <c:pt idx="8070">
                  <c:v>2.37029651725879</c:v>
                </c:pt>
                <c:pt idx="8071">
                  <c:v>2.37049121725879</c:v>
                </c:pt>
                <c:pt idx="8072">
                  <c:v>2.37056671525879</c:v>
                </c:pt>
                <c:pt idx="8073">
                  <c:v>2.37056671525879</c:v>
                </c:pt>
                <c:pt idx="8074">
                  <c:v>2.37056671525879</c:v>
                </c:pt>
                <c:pt idx="8075">
                  <c:v>2.37056671525879</c:v>
                </c:pt>
                <c:pt idx="8076">
                  <c:v>2.37056671525879</c:v>
                </c:pt>
                <c:pt idx="8077">
                  <c:v>2.37056671525879</c:v>
                </c:pt>
                <c:pt idx="8078">
                  <c:v>2.37056671525879</c:v>
                </c:pt>
                <c:pt idx="8079">
                  <c:v>2.37056671525879</c:v>
                </c:pt>
                <c:pt idx="8080">
                  <c:v>2.37056671525879</c:v>
                </c:pt>
                <c:pt idx="8081">
                  <c:v>2.37056671525879</c:v>
                </c:pt>
                <c:pt idx="8082">
                  <c:v>2.37056671525879</c:v>
                </c:pt>
                <c:pt idx="8083">
                  <c:v>2.37056671525879</c:v>
                </c:pt>
                <c:pt idx="8084">
                  <c:v>2.37056671525879</c:v>
                </c:pt>
                <c:pt idx="8085">
                  <c:v>2.37056671525879</c:v>
                </c:pt>
                <c:pt idx="8086">
                  <c:v>2.37056671525879</c:v>
                </c:pt>
                <c:pt idx="8087">
                  <c:v>2.37056671525879</c:v>
                </c:pt>
                <c:pt idx="8088">
                  <c:v>2.37056671525879</c:v>
                </c:pt>
                <c:pt idx="8089">
                  <c:v>2.37056671525879</c:v>
                </c:pt>
                <c:pt idx="8090">
                  <c:v>2.37056671525879</c:v>
                </c:pt>
                <c:pt idx="8091">
                  <c:v>2.37061116925879</c:v>
                </c:pt>
                <c:pt idx="8092">
                  <c:v>2.37100514925879</c:v>
                </c:pt>
                <c:pt idx="8093">
                  <c:v>2.37176039925879</c:v>
                </c:pt>
                <c:pt idx="8094">
                  <c:v>2.37239389925879</c:v>
                </c:pt>
                <c:pt idx="8095">
                  <c:v>2.37294154925879</c:v>
                </c:pt>
                <c:pt idx="8096">
                  <c:v>2.37340341925879</c:v>
                </c:pt>
                <c:pt idx="8097">
                  <c:v>2.37380798925879</c:v>
                </c:pt>
                <c:pt idx="8098">
                  <c:v>2.37418953925879</c:v>
                </c:pt>
                <c:pt idx="8099">
                  <c:v>2.37454064925879</c:v>
                </c:pt>
                <c:pt idx="8100">
                  <c:v>2.37485435925879</c:v>
                </c:pt>
                <c:pt idx="8101">
                  <c:v>2.37512213925879</c:v>
                </c:pt>
                <c:pt idx="8102">
                  <c:v>2.37512213925879</c:v>
                </c:pt>
                <c:pt idx="8103">
                  <c:v>2.37512213925879</c:v>
                </c:pt>
                <c:pt idx="8104">
                  <c:v>2.37512213925879</c:v>
                </c:pt>
                <c:pt idx="8105">
                  <c:v>2.37512213925879</c:v>
                </c:pt>
                <c:pt idx="8106">
                  <c:v>2.37512213925879</c:v>
                </c:pt>
                <c:pt idx="8107">
                  <c:v>2.37512213925879</c:v>
                </c:pt>
                <c:pt idx="8108">
                  <c:v>2.37512213925879</c:v>
                </c:pt>
                <c:pt idx="8109">
                  <c:v>2.37512213925879</c:v>
                </c:pt>
                <c:pt idx="8110">
                  <c:v>2.37512213925879</c:v>
                </c:pt>
                <c:pt idx="8111">
                  <c:v>2.37717123925879</c:v>
                </c:pt>
                <c:pt idx="8112">
                  <c:v>2.37760071925879</c:v>
                </c:pt>
                <c:pt idx="8113">
                  <c:v>2.37858777925879</c:v>
                </c:pt>
                <c:pt idx="8114">
                  <c:v>2.37957125925879</c:v>
                </c:pt>
                <c:pt idx="8115">
                  <c:v>2.38039304925879</c:v>
                </c:pt>
                <c:pt idx="8116">
                  <c:v>2.38105903925879</c:v>
                </c:pt>
                <c:pt idx="8117">
                  <c:v>2.38159604925879</c:v>
                </c:pt>
                <c:pt idx="8118">
                  <c:v>2.38204861925879</c:v>
                </c:pt>
                <c:pt idx="8119">
                  <c:v>2.38243568925879</c:v>
                </c:pt>
                <c:pt idx="8120">
                  <c:v>2.38282380925879</c:v>
                </c:pt>
                <c:pt idx="8121">
                  <c:v>2.38317105925879</c:v>
                </c:pt>
                <c:pt idx="8122">
                  <c:v>2.38349626925879</c:v>
                </c:pt>
                <c:pt idx="8123">
                  <c:v>2.38376899925879</c:v>
                </c:pt>
                <c:pt idx="8124">
                  <c:v>2.38376899925879</c:v>
                </c:pt>
                <c:pt idx="8125">
                  <c:v>2.38376899925879</c:v>
                </c:pt>
                <c:pt idx="8126">
                  <c:v>2.38376899925879</c:v>
                </c:pt>
                <c:pt idx="8127">
                  <c:v>2.38376899925879</c:v>
                </c:pt>
                <c:pt idx="8128">
                  <c:v>2.38376899925879</c:v>
                </c:pt>
                <c:pt idx="8129">
                  <c:v>2.38376899925879</c:v>
                </c:pt>
                <c:pt idx="8130">
                  <c:v>2.38376990232879</c:v>
                </c:pt>
                <c:pt idx="8131">
                  <c:v>2.38504280232879</c:v>
                </c:pt>
                <c:pt idx="8132">
                  <c:v>2.38828890232879</c:v>
                </c:pt>
                <c:pt idx="8133">
                  <c:v>2.39043810232879</c:v>
                </c:pt>
                <c:pt idx="8134">
                  <c:v>2.39161300232879</c:v>
                </c:pt>
                <c:pt idx="8135">
                  <c:v>2.39244371232879</c:v>
                </c:pt>
                <c:pt idx="8136">
                  <c:v>2.39322283232879</c:v>
                </c:pt>
                <c:pt idx="8137">
                  <c:v>2.39372336232879</c:v>
                </c:pt>
                <c:pt idx="8138">
                  <c:v>2.39416749232879</c:v>
                </c:pt>
                <c:pt idx="8139">
                  <c:v>2.39452974232879</c:v>
                </c:pt>
                <c:pt idx="8140">
                  <c:v>2.39481706232879</c:v>
                </c:pt>
                <c:pt idx="8141">
                  <c:v>2.39503501232879</c:v>
                </c:pt>
                <c:pt idx="8142">
                  <c:v>2.39503501232879</c:v>
                </c:pt>
                <c:pt idx="8143">
                  <c:v>2.39503501232879</c:v>
                </c:pt>
                <c:pt idx="8144">
                  <c:v>2.39503501232879</c:v>
                </c:pt>
                <c:pt idx="8145">
                  <c:v>2.39503501232879</c:v>
                </c:pt>
                <c:pt idx="8146">
                  <c:v>2.39503501232879</c:v>
                </c:pt>
                <c:pt idx="8147">
                  <c:v>2.39503501232879</c:v>
                </c:pt>
                <c:pt idx="8148">
                  <c:v>2.39503501232879</c:v>
                </c:pt>
                <c:pt idx="8149">
                  <c:v>2.39503501232879</c:v>
                </c:pt>
                <c:pt idx="8150">
                  <c:v>2.39503501232879</c:v>
                </c:pt>
                <c:pt idx="8151">
                  <c:v>2.39503501232879</c:v>
                </c:pt>
                <c:pt idx="8152">
                  <c:v>2.39503501232879</c:v>
                </c:pt>
                <c:pt idx="8153">
                  <c:v>2.39503501232879</c:v>
                </c:pt>
                <c:pt idx="8154">
                  <c:v>2.39503501232879</c:v>
                </c:pt>
                <c:pt idx="8155">
                  <c:v>2.39503501232879</c:v>
                </c:pt>
                <c:pt idx="8156">
                  <c:v>2.39503501232879</c:v>
                </c:pt>
                <c:pt idx="8157">
                  <c:v>2.39503501232879</c:v>
                </c:pt>
                <c:pt idx="8158">
                  <c:v>2.39503501232879</c:v>
                </c:pt>
                <c:pt idx="8159">
                  <c:v>2.39503733252879</c:v>
                </c:pt>
                <c:pt idx="8160">
                  <c:v>2.39531813252879</c:v>
                </c:pt>
                <c:pt idx="8161">
                  <c:v>2.39550315252879</c:v>
                </c:pt>
                <c:pt idx="8162">
                  <c:v>2.39584414252879</c:v>
                </c:pt>
                <c:pt idx="8163">
                  <c:v>2.39592829052879</c:v>
                </c:pt>
                <c:pt idx="8164">
                  <c:v>2.39614015052879</c:v>
                </c:pt>
                <c:pt idx="8165">
                  <c:v>2.39629862052879</c:v>
                </c:pt>
                <c:pt idx="8166">
                  <c:v>2.39639053652879</c:v>
                </c:pt>
                <c:pt idx="8167">
                  <c:v>2.39639549112879</c:v>
                </c:pt>
                <c:pt idx="8168">
                  <c:v>2.39639549112879</c:v>
                </c:pt>
                <c:pt idx="8169">
                  <c:v>2.39639549112879</c:v>
                </c:pt>
                <c:pt idx="8170">
                  <c:v>2.39639549112879</c:v>
                </c:pt>
                <c:pt idx="8171">
                  <c:v>2.39639549112879</c:v>
                </c:pt>
                <c:pt idx="8172">
                  <c:v>2.39639549112879</c:v>
                </c:pt>
                <c:pt idx="8173">
                  <c:v>2.39639549112879</c:v>
                </c:pt>
                <c:pt idx="8174">
                  <c:v>2.39639549112879</c:v>
                </c:pt>
                <c:pt idx="8175">
                  <c:v>2.39639549112879</c:v>
                </c:pt>
                <c:pt idx="8176">
                  <c:v>2.39639549112879</c:v>
                </c:pt>
                <c:pt idx="8177">
                  <c:v>2.39639549112879</c:v>
                </c:pt>
                <c:pt idx="8178">
                  <c:v>2.39639549112879</c:v>
                </c:pt>
                <c:pt idx="8179">
                  <c:v>2.39639549112879</c:v>
                </c:pt>
                <c:pt idx="8180">
                  <c:v>2.39639549112879</c:v>
                </c:pt>
                <c:pt idx="8181">
                  <c:v>2.39639549112879</c:v>
                </c:pt>
                <c:pt idx="8182">
                  <c:v>2.39639549112879</c:v>
                </c:pt>
                <c:pt idx="8183">
                  <c:v>2.39639549112879</c:v>
                </c:pt>
                <c:pt idx="8184">
                  <c:v>2.39639549112879</c:v>
                </c:pt>
                <c:pt idx="8185">
                  <c:v>2.39639597030879</c:v>
                </c:pt>
                <c:pt idx="8186">
                  <c:v>2.39639620209879</c:v>
                </c:pt>
                <c:pt idx="8187">
                  <c:v>2.39639689896879</c:v>
                </c:pt>
                <c:pt idx="8188">
                  <c:v>2.39639769738879</c:v>
                </c:pt>
                <c:pt idx="8189">
                  <c:v>2.39639814610879</c:v>
                </c:pt>
                <c:pt idx="8190">
                  <c:v>2.39639814610879</c:v>
                </c:pt>
                <c:pt idx="8191">
                  <c:v>2.39639814610879</c:v>
                </c:pt>
                <c:pt idx="8192">
                  <c:v>2.39639814610879</c:v>
                </c:pt>
                <c:pt idx="8193">
                  <c:v>2.39639814610879</c:v>
                </c:pt>
                <c:pt idx="8194">
                  <c:v>2.39639814610879</c:v>
                </c:pt>
                <c:pt idx="8195">
                  <c:v>2.39639814610879</c:v>
                </c:pt>
                <c:pt idx="8196">
                  <c:v>2.39639814610879</c:v>
                </c:pt>
                <c:pt idx="8197">
                  <c:v>2.39639814610879</c:v>
                </c:pt>
                <c:pt idx="8198">
                  <c:v>2.39639814610879</c:v>
                </c:pt>
                <c:pt idx="8199">
                  <c:v>2.39648835910879</c:v>
                </c:pt>
                <c:pt idx="8200">
                  <c:v>2.39757105910879</c:v>
                </c:pt>
                <c:pt idx="8201">
                  <c:v>2.39842344910879</c:v>
                </c:pt>
                <c:pt idx="8202">
                  <c:v>2.39917834910879</c:v>
                </c:pt>
                <c:pt idx="8203">
                  <c:v>2.39973228910879</c:v>
                </c:pt>
                <c:pt idx="8204">
                  <c:v>2.40016161910879</c:v>
                </c:pt>
                <c:pt idx="8205">
                  <c:v>2.40053044910879</c:v>
                </c:pt>
                <c:pt idx="8206">
                  <c:v>2.40086168910879</c:v>
                </c:pt>
                <c:pt idx="8207">
                  <c:v>2.40116086910879</c:v>
                </c:pt>
                <c:pt idx="8208">
                  <c:v>2.40144124910879</c:v>
                </c:pt>
                <c:pt idx="8209">
                  <c:v>2.40179799910879</c:v>
                </c:pt>
                <c:pt idx="8210">
                  <c:v>2.40241405910879</c:v>
                </c:pt>
                <c:pt idx="8211">
                  <c:v>2.40258586910879</c:v>
                </c:pt>
                <c:pt idx="8212">
                  <c:v>2.40480446910879</c:v>
                </c:pt>
                <c:pt idx="8213">
                  <c:v>2.40597706910879</c:v>
                </c:pt>
                <c:pt idx="8214">
                  <c:v>2.40683381910879</c:v>
                </c:pt>
                <c:pt idx="8215">
                  <c:v>2.40723268910879</c:v>
                </c:pt>
                <c:pt idx="8216">
                  <c:v>2.40777645910879</c:v>
                </c:pt>
                <c:pt idx="8217">
                  <c:v>2.40858912910879</c:v>
                </c:pt>
                <c:pt idx="8218">
                  <c:v>2.40904978910879</c:v>
                </c:pt>
                <c:pt idx="8219">
                  <c:v>2.40941693910879</c:v>
                </c:pt>
                <c:pt idx="8220">
                  <c:v>2.40981385910879</c:v>
                </c:pt>
                <c:pt idx="8221">
                  <c:v>2.41022850910879</c:v>
                </c:pt>
                <c:pt idx="8222">
                  <c:v>2.41063539910879</c:v>
                </c:pt>
                <c:pt idx="8223">
                  <c:v>2.41100124910879</c:v>
                </c:pt>
                <c:pt idx="8224">
                  <c:v>2.41133429910879</c:v>
                </c:pt>
                <c:pt idx="8225">
                  <c:v>2.41161964910879</c:v>
                </c:pt>
                <c:pt idx="8226">
                  <c:v>2.41187636910879</c:v>
                </c:pt>
                <c:pt idx="8227">
                  <c:v>2.41211139910879</c:v>
                </c:pt>
                <c:pt idx="8228">
                  <c:v>2.41231810910879</c:v>
                </c:pt>
                <c:pt idx="8229">
                  <c:v>2.41238851210879</c:v>
                </c:pt>
                <c:pt idx="8230">
                  <c:v>2.41238851210879</c:v>
                </c:pt>
                <c:pt idx="8231">
                  <c:v>2.41238851210879</c:v>
                </c:pt>
                <c:pt idx="8232">
                  <c:v>2.41238851210879</c:v>
                </c:pt>
                <c:pt idx="8233">
                  <c:v>2.41238851210879</c:v>
                </c:pt>
                <c:pt idx="8234">
                  <c:v>2.41238851210879</c:v>
                </c:pt>
                <c:pt idx="8235">
                  <c:v>2.41238851210879</c:v>
                </c:pt>
                <c:pt idx="8236">
                  <c:v>2.41238851210879</c:v>
                </c:pt>
                <c:pt idx="8237">
                  <c:v>2.41238869898879</c:v>
                </c:pt>
                <c:pt idx="8238">
                  <c:v>2.41270951898879</c:v>
                </c:pt>
                <c:pt idx="8239">
                  <c:v>2.41373811898879</c:v>
                </c:pt>
                <c:pt idx="8240">
                  <c:v>2.41377119698879</c:v>
                </c:pt>
                <c:pt idx="8241">
                  <c:v>2.41485539698879</c:v>
                </c:pt>
                <c:pt idx="8242">
                  <c:v>2.41504345698879</c:v>
                </c:pt>
                <c:pt idx="8243">
                  <c:v>2.41513505698879</c:v>
                </c:pt>
                <c:pt idx="8244">
                  <c:v>2.41547490698879</c:v>
                </c:pt>
                <c:pt idx="8245">
                  <c:v>2.41577255698879</c:v>
                </c:pt>
                <c:pt idx="8246">
                  <c:v>2.41598239698879</c:v>
                </c:pt>
                <c:pt idx="8247">
                  <c:v>2.41612754698879</c:v>
                </c:pt>
                <c:pt idx="8248">
                  <c:v>2.41621835998879</c:v>
                </c:pt>
                <c:pt idx="8249">
                  <c:v>2.41622299108879</c:v>
                </c:pt>
                <c:pt idx="8250">
                  <c:v>2.41622768618879</c:v>
                </c:pt>
                <c:pt idx="8251">
                  <c:v>2.41622768618879</c:v>
                </c:pt>
                <c:pt idx="8252">
                  <c:v>2.41622768618879</c:v>
                </c:pt>
                <c:pt idx="8253">
                  <c:v>2.41622768618879</c:v>
                </c:pt>
                <c:pt idx="8254">
                  <c:v>2.41622768618879</c:v>
                </c:pt>
                <c:pt idx="8255">
                  <c:v>2.41622768618879</c:v>
                </c:pt>
                <c:pt idx="8256">
                  <c:v>2.41622768618879</c:v>
                </c:pt>
                <c:pt idx="8257">
                  <c:v>2.41622768618879</c:v>
                </c:pt>
                <c:pt idx="8258">
                  <c:v>2.41622768618879</c:v>
                </c:pt>
                <c:pt idx="8259">
                  <c:v>2.41622768618879</c:v>
                </c:pt>
                <c:pt idx="8260">
                  <c:v>2.41622768618879</c:v>
                </c:pt>
                <c:pt idx="8261">
                  <c:v>2.41622768618879</c:v>
                </c:pt>
                <c:pt idx="8262">
                  <c:v>2.41622768618879</c:v>
                </c:pt>
                <c:pt idx="8263">
                  <c:v>2.41622768618879</c:v>
                </c:pt>
                <c:pt idx="8264">
                  <c:v>2.41622768618879</c:v>
                </c:pt>
                <c:pt idx="8265">
                  <c:v>2.41622768618879</c:v>
                </c:pt>
                <c:pt idx="8266">
                  <c:v>2.41622768618879</c:v>
                </c:pt>
                <c:pt idx="8267">
                  <c:v>2.41622768618879</c:v>
                </c:pt>
                <c:pt idx="8268">
                  <c:v>2.41622768618879</c:v>
                </c:pt>
                <c:pt idx="8269">
                  <c:v>2.41622768618879</c:v>
                </c:pt>
                <c:pt idx="8270">
                  <c:v>2.41622768618879</c:v>
                </c:pt>
                <c:pt idx="8271">
                  <c:v>2.41622768618879</c:v>
                </c:pt>
                <c:pt idx="8272">
                  <c:v>2.41622768618879</c:v>
                </c:pt>
                <c:pt idx="8273">
                  <c:v>2.41622768618879</c:v>
                </c:pt>
                <c:pt idx="8274">
                  <c:v>2.41622768618879</c:v>
                </c:pt>
                <c:pt idx="8275">
                  <c:v>2.41622768618879</c:v>
                </c:pt>
                <c:pt idx="8276">
                  <c:v>2.41622768618879</c:v>
                </c:pt>
                <c:pt idx="8277">
                  <c:v>2.41622768618879</c:v>
                </c:pt>
                <c:pt idx="8278">
                  <c:v>2.41622768618879</c:v>
                </c:pt>
                <c:pt idx="8279">
                  <c:v>2.41622768618879</c:v>
                </c:pt>
                <c:pt idx="8280">
                  <c:v>2.41622768618879</c:v>
                </c:pt>
                <c:pt idx="8281">
                  <c:v>2.41622768618879</c:v>
                </c:pt>
                <c:pt idx="8282">
                  <c:v>2.41622768618879</c:v>
                </c:pt>
                <c:pt idx="8283">
                  <c:v>2.41622768618879</c:v>
                </c:pt>
                <c:pt idx="8284">
                  <c:v>2.41622768618879</c:v>
                </c:pt>
                <c:pt idx="8285">
                  <c:v>2.41622768618879</c:v>
                </c:pt>
                <c:pt idx="8286">
                  <c:v>2.41622768618879</c:v>
                </c:pt>
                <c:pt idx="8287">
                  <c:v>2.41622768618879</c:v>
                </c:pt>
                <c:pt idx="8288">
                  <c:v>2.41622768618879</c:v>
                </c:pt>
                <c:pt idx="8289">
                  <c:v>2.41622768618879</c:v>
                </c:pt>
                <c:pt idx="8290">
                  <c:v>2.41622768618879</c:v>
                </c:pt>
                <c:pt idx="8291">
                  <c:v>2.41622768618879</c:v>
                </c:pt>
                <c:pt idx="8292">
                  <c:v>2.41664500618879</c:v>
                </c:pt>
                <c:pt idx="8293">
                  <c:v>2.41728083618879</c:v>
                </c:pt>
                <c:pt idx="8294">
                  <c:v>2.41810981618879</c:v>
                </c:pt>
                <c:pt idx="8295">
                  <c:v>2.41876349618879</c:v>
                </c:pt>
                <c:pt idx="8296">
                  <c:v>2.41931051618879</c:v>
                </c:pt>
                <c:pt idx="8297">
                  <c:v>2.41977736618879</c:v>
                </c:pt>
                <c:pt idx="8298">
                  <c:v>2.42024274618879</c:v>
                </c:pt>
                <c:pt idx="8299">
                  <c:v>2.42068335618879</c:v>
                </c:pt>
                <c:pt idx="8300">
                  <c:v>2.42114986618879</c:v>
                </c:pt>
                <c:pt idx="8301">
                  <c:v>2.42163200618879</c:v>
                </c:pt>
                <c:pt idx="8302">
                  <c:v>2.42219330618879</c:v>
                </c:pt>
                <c:pt idx="8303">
                  <c:v>2.42285510618879</c:v>
                </c:pt>
                <c:pt idx="8304">
                  <c:v>2.42519250618879</c:v>
                </c:pt>
                <c:pt idx="8305">
                  <c:v>2.42864590618879</c:v>
                </c:pt>
                <c:pt idx="8306">
                  <c:v>2.43000930618879</c:v>
                </c:pt>
                <c:pt idx="8307">
                  <c:v>2.43083942618879</c:v>
                </c:pt>
                <c:pt idx="8308">
                  <c:v>2.43145757618879</c:v>
                </c:pt>
                <c:pt idx="8309">
                  <c:v>2.43201995618879</c:v>
                </c:pt>
                <c:pt idx="8310">
                  <c:v>2.43246344618879</c:v>
                </c:pt>
                <c:pt idx="8311">
                  <c:v>2.43284240618879</c:v>
                </c:pt>
                <c:pt idx="8312">
                  <c:v>2.43317457618879</c:v>
                </c:pt>
                <c:pt idx="8313">
                  <c:v>2.43348086618879</c:v>
                </c:pt>
                <c:pt idx="8314">
                  <c:v>2.43376834618879</c:v>
                </c:pt>
                <c:pt idx="8315">
                  <c:v>2.43402205618879</c:v>
                </c:pt>
                <c:pt idx="8316">
                  <c:v>2.43425824618879</c:v>
                </c:pt>
                <c:pt idx="8317">
                  <c:v>2.43446998618879</c:v>
                </c:pt>
                <c:pt idx="8318">
                  <c:v>2.43466861618879</c:v>
                </c:pt>
                <c:pt idx="8319">
                  <c:v>2.43466861618879</c:v>
                </c:pt>
                <c:pt idx="8320">
                  <c:v>2.43466861618879</c:v>
                </c:pt>
                <c:pt idx="8321">
                  <c:v>2.43466861618879</c:v>
                </c:pt>
                <c:pt idx="8322">
                  <c:v>2.43466861618879</c:v>
                </c:pt>
                <c:pt idx="8323">
                  <c:v>2.43466861618879</c:v>
                </c:pt>
                <c:pt idx="8324">
                  <c:v>2.43466861618879</c:v>
                </c:pt>
                <c:pt idx="8325">
                  <c:v>2.43466861618879</c:v>
                </c:pt>
                <c:pt idx="8326">
                  <c:v>2.43466861618879</c:v>
                </c:pt>
                <c:pt idx="8327">
                  <c:v>2.43466861618879</c:v>
                </c:pt>
                <c:pt idx="8328">
                  <c:v>2.43466861618879</c:v>
                </c:pt>
                <c:pt idx="8329">
                  <c:v>2.43466861618879</c:v>
                </c:pt>
                <c:pt idx="8330">
                  <c:v>2.43467005298879</c:v>
                </c:pt>
                <c:pt idx="8331">
                  <c:v>2.43512776298879</c:v>
                </c:pt>
                <c:pt idx="8332">
                  <c:v>2.43605402298879</c:v>
                </c:pt>
                <c:pt idx="8333">
                  <c:v>2.43610815598879</c:v>
                </c:pt>
                <c:pt idx="8334">
                  <c:v>2.43637634598879</c:v>
                </c:pt>
                <c:pt idx="8335">
                  <c:v>2.43659445598879</c:v>
                </c:pt>
                <c:pt idx="8336">
                  <c:v>2.43673085598879</c:v>
                </c:pt>
                <c:pt idx="8337">
                  <c:v>2.43680424698879</c:v>
                </c:pt>
                <c:pt idx="8338">
                  <c:v>2.43681196248879</c:v>
                </c:pt>
                <c:pt idx="8339">
                  <c:v>2.43681730348879</c:v>
                </c:pt>
                <c:pt idx="8340">
                  <c:v>2.43681730348879</c:v>
                </c:pt>
                <c:pt idx="8341">
                  <c:v>2.43681730348879</c:v>
                </c:pt>
                <c:pt idx="8342">
                  <c:v>2.43681730348879</c:v>
                </c:pt>
                <c:pt idx="8343">
                  <c:v>2.43681730348879</c:v>
                </c:pt>
                <c:pt idx="8344">
                  <c:v>2.43681730348879</c:v>
                </c:pt>
                <c:pt idx="8345">
                  <c:v>2.43681730348879</c:v>
                </c:pt>
                <c:pt idx="8346">
                  <c:v>2.43681730348879</c:v>
                </c:pt>
                <c:pt idx="8347">
                  <c:v>2.43681730348879</c:v>
                </c:pt>
                <c:pt idx="8348">
                  <c:v>2.43681730348879</c:v>
                </c:pt>
                <c:pt idx="8349">
                  <c:v>2.43681730348879</c:v>
                </c:pt>
                <c:pt idx="8350">
                  <c:v>2.43681730348879</c:v>
                </c:pt>
                <c:pt idx="8351">
                  <c:v>2.43681730348879</c:v>
                </c:pt>
                <c:pt idx="8352">
                  <c:v>2.43681730348879</c:v>
                </c:pt>
                <c:pt idx="8353">
                  <c:v>2.43681730348879</c:v>
                </c:pt>
                <c:pt idx="8354">
                  <c:v>2.43681730348879</c:v>
                </c:pt>
                <c:pt idx="8355">
                  <c:v>2.43681730348879</c:v>
                </c:pt>
                <c:pt idx="8356">
                  <c:v>2.43681730348879</c:v>
                </c:pt>
                <c:pt idx="8357">
                  <c:v>2.43681730348879</c:v>
                </c:pt>
                <c:pt idx="8358">
                  <c:v>2.43681730348879</c:v>
                </c:pt>
                <c:pt idx="8359">
                  <c:v>2.43681730348879</c:v>
                </c:pt>
                <c:pt idx="8360">
                  <c:v>2.43681730348879</c:v>
                </c:pt>
                <c:pt idx="8361">
                  <c:v>2.43681730348879</c:v>
                </c:pt>
                <c:pt idx="8362">
                  <c:v>2.43681730348879</c:v>
                </c:pt>
                <c:pt idx="8363">
                  <c:v>2.43681730348879</c:v>
                </c:pt>
                <c:pt idx="8364">
                  <c:v>2.43681730348879</c:v>
                </c:pt>
                <c:pt idx="8365">
                  <c:v>2.43681730348879</c:v>
                </c:pt>
                <c:pt idx="8366">
                  <c:v>2.43681730348879</c:v>
                </c:pt>
                <c:pt idx="8367">
                  <c:v>2.43681730348879</c:v>
                </c:pt>
                <c:pt idx="8368">
                  <c:v>2.43681730348879</c:v>
                </c:pt>
                <c:pt idx="8369">
                  <c:v>2.43681730348879</c:v>
                </c:pt>
                <c:pt idx="8370">
                  <c:v>2.43681730348879</c:v>
                </c:pt>
                <c:pt idx="8371">
                  <c:v>2.43681730348879</c:v>
                </c:pt>
                <c:pt idx="8372">
                  <c:v>2.43681730348879</c:v>
                </c:pt>
                <c:pt idx="8373">
                  <c:v>2.43681730348879</c:v>
                </c:pt>
                <c:pt idx="8374">
                  <c:v>2.43681730348879</c:v>
                </c:pt>
                <c:pt idx="8375">
                  <c:v>2.43681730348879</c:v>
                </c:pt>
                <c:pt idx="8376">
                  <c:v>2.43681730348879</c:v>
                </c:pt>
                <c:pt idx="8377">
                  <c:v>2.43681730596759</c:v>
                </c:pt>
                <c:pt idx="8378">
                  <c:v>2.43739248596759</c:v>
                </c:pt>
                <c:pt idx="8379">
                  <c:v>2.43847868596759</c:v>
                </c:pt>
                <c:pt idx="8380">
                  <c:v>2.43922257596759</c:v>
                </c:pt>
                <c:pt idx="8381">
                  <c:v>2.43989573596759</c:v>
                </c:pt>
                <c:pt idx="8382">
                  <c:v>2.44042251596759</c:v>
                </c:pt>
                <c:pt idx="8383">
                  <c:v>2.44082854596759</c:v>
                </c:pt>
                <c:pt idx="8384">
                  <c:v>2.44116691596759</c:v>
                </c:pt>
                <c:pt idx="8385">
                  <c:v>2.44144943596759</c:v>
                </c:pt>
                <c:pt idx="8386">
                  <c:v>2.44168117596759</c:v>
                </c:pt>
                <c:pt idx="8387">
                  <c:v>2.44168117596759</c:v>
                </c:pt>
                <c:pt idx="8388">
                  <c:v>2.44168117596759</c:v>
                </c:pt>
                <c:pt idx="8389">
                  <c:v>2.44168117596759</c:v>
                </c:pt>
                <c:pt idx="8390">
                  <c:v>2.44168117596759</c:v>
                </c:pt>
                <c:pt idx="8391">
                  <c:v>2.44168117596759</c:v>
                </c:pt>
                <c:pt idx="8392">
                  <c:v>2.44168117596759</c:v>
                </c:pt>
                <c:pt idx="8393">
                  <c:v>2.44168125195459</c:v>
                </c:pt>
                <c:pt idx="8394">
                  <c:v>2.45023905195459</c:v>
                </c:pt>
                <c:pt idx="8395">
                  <c:v>2.45407095195459</c:v>
                </c:pt>
                <c:pt idx="8396">
                  <c:v>2.45673865195459</c:v>
                </c:pt>
                <c:pt idx="8397">
                  <c:v>2.45856355195459</c:v>
                </c:pt>
                <c:pt idx="8398">
                  <c:v>2.46003895195459</c:v>
                </c:pt>
                <c:pt idx="8399">
                  <c:v>2.46112335195459</c:v>
                </c:pt>
                <c:pt idx="8400">
                  <c:v>2.46184482195459</c:v>
                </c:pt>
                <c:pt idx="8401">
                  <c:v>2.46246007195459</c:v>
                </c:pt>
                <c:pt idx="8402">
                  <c:v>2.46297434195459</c:v>
                </c:pt>
                <c:pt idx="8403">
                  <c:v>2.46335496195459</c:v>
                </c:pt>
                <c:pt idx="8404">
                  <c:v>2.46364645195459</c:v>
                </c:pt>
                <c:pt idx="8405">
                  <c:v>2.46389081195459</c:v>
                </c:pt>
                <c:pt idx="8406">
                  <c:v>2.46411992195459</c:v>
                </c:pt>
                <c:pt idx="8407">
                  <c:v>2.46435166195459</c:v>
                </c:pt>
                <c:pt idx="8408">
                  <c:v>2.46458537195459</c:v>
                </c:pt>
                <c:pt idx="8409">
                  <c:v>2.46482028195459</c:v>
                </c:pt>
                <c:pt idx="8410">
                  <c:v>2.46504508195459</c:v>
                </c:pt>
                <c:pt idx="8411">
                  <c:v>2.46526783195459</c:v>
                </c:pt>
                <c:pt idx="8412">
                  <c:v>2.46546868195459</c:v>
                </c:pt>
                <c:pt idx="8413">
                  <c:v>2.46554359195459</c:v>
                </c:pt>
                <c:pt idx="8414">
                  <c:v>2.46554359195459</c:v>
                </c:pt>
                <c:pt idx="8415">
                  <c:v>2.46554412470459</c:v>
                </c:pt>
                <c:pt idx="8416">
                  <c:v>2.46714792470459</c:v>
                </c:pt>
                <c:pt idx="8417">
                  <c:v>2.47148642470459</c:v>
                </c:pt>
                <c:pt idx="8418">
                  <c:v>2.47605862470459</c:v>
                </c:pt>
                <c:pt idx="8419">
                  <c:v>2.47892752470459</c:v>
                </c:pt>
                <c:pt idx="8420">
                  <c:v>2.48004112470459</c:v>
                </c:pt>
                <c:pt idx="8421">
                  <c:v>2.48077481470459</c:v>
                </c:pt>
                <c:pt idx="8422">
                  <c:v>2.48142682470459</c:v>
                </c:pt>
                <c:pt idx="8423">
                  <c:v>2.48190268470459</c:v>
                </c:pt>
                <c:pt idx="8424">
                  <c:v>2.48221965470459</c:v>
                </c:pt>
                <c:pt idx="8425">
                  <c:v>2.48250678470459</c:v>
                </c:pt>
                <c:pt idx="8426">
                  <c:v>2.48272210470459</c:v>
                </c:pt>
                <c:pt idx="8427">
                  <c:v>2.48272210470459</c:v>
                </c:pt>
                <c:pt idx="8428">
                  <c:v>2.48272210470459</c:v>
                </c:pt>
                <c:pt idx="8429">
                  <c:v>2.48272210470459</c:v>
                </c:pt>
                <c:pt idx="8430">
                  <c:v>2.48272210470459</c:v>
                </c:pt>
                <c:pt idx="8431">
                  <c:v>2.48272210470459</c:v>
                </c:pt>
                <c:pt idx="8432">
                  <c:v>2.48272210470459</c:v>
                </c:pt>
                <c:pt idx="8433">
                  <c:v>2.48272210470459</c:v>
                </c:pt>
                <c:pt idx="8434">
                  <c:v>2.48272210470459</c:v>
                </c:pt>
                <c:pt idx="8435">
                  <c:v>2.48272210470459</c:v>
                </c:pt>
                <c:pt idx="8436">
                  <c:v>2.48272210470459</c:v>
                </c:pt>
                <c:pt idx="8437">
                  <c:v>2.48272210470459</c:v>
                </c:pt>
                <c:pt idx="8438">
                  <c:v>2.48272210470459</c:v>
                </c:pt>
                <c:pt idx="8439">
                  <c:v>2.48272210470459</c:v>
                </c:pt>
                <c:pt idx="8440">
                  <c:v>2.48272210470459</c:v>
                </c:pt>
                <c:pt idx="8441">
                  <c:v>2.48272210470459</c:v>
                </c:pt>
                <c:pt idx="8442">
                  <c:v>2.48272210470459</c:v>
                </c:pt>
                <c:pt idx="8443">
                  <c:v>2.48272210470459</c:v>
                </c:pt>
                <c:pt idx="8444">
                  <c:v>2.48272210470459</c:v>
                </c:pt>
                <c:pt idx="8445">
                  <c:v>2.48272210470459</c:v>
                </c:pt>
                <c:pt idx="8446">
                  <c:v>2.48272210470459</c:v>
                </c:pt>
                <c:pt idx="8447">
                  <c:v>2.48272210470459</c:v>
                </c:pt>
                <c:pt idx="8448">
                  <c:v>2.48272210470459</c:v>
                </c:pt>
                <c:pt idx="8449">
                  <c:v>2.48272210470459</c:v>
                </c:pt>
                <c:pt idx="8450">
                  <c:v>2.48272210470459</c:v>
                </c:pt>
                <c:pt idx="8451">
                  <c:v>2.48272210470459</c:v>
                </c:pt>
                <c:pt idx="8452">
                  <c:v>2.48272210470459</c:v>
                </c:pt>
                <c:pt idx="8453">
                  <c:v>2.48272210470459</c:v>
                </c:pt>
                <c:pt idx="8454">
                  <c:v>2.48272210470459</c:v>
                </c:pt>
                <c:pt idx="8455">
                  <c:v>2.48272210470459</c:v>
                </c:pt>
                <c:pt idx="8456">
                  <c:v>2.48272210470459</c:v>
                </c:pt>
                <c:pt idx="8457">
                  <c:v>2.48272210470459</c:v>
                </c:pt>
                <c:pt idx="8458">
                  <c:v>2.48272210470459</c:v>
                </c:pt>
                <c:pt idx="8459">
                  <c:v>2.48272210470459</c:v>
                </c:pt>
                <c:pt idx="8460">
                  <c:v>2.48272210470459</c:v>
                </c:pt>
                <c:pt idx="8461">
                  <c:v>2.48272210470459</c:v>
                </c:pt>
                <c:pt idx="8462">
                  <c:v>2.48272210470459</c:v>
                </c:pt>
                <c:pt idx="8463">
                  <c:v>2.48272210470459</c:v>
                </c:pt>
                <c:pt idx="8464">
                  <c:v>2.48272210470459</c:v>
                </c:pt>
                <c:pt idx="8465">
                  <c:v>2.48272210470459</c:v>
                </c:pt>
                <c:pt idx="8466">
                  <c:v>2.48272210470459</c:v>
                </c:pt>
                <c:pt idx="8467">
                  <c:v>2.48272210470459</c:v>
                </c:pt>
                <c:pt idx="8468">
                  <c:v>2.48272210470459</c:v>
                </c:pt>
                <c:pt idx="8469">
                  <c:v>2.48272210470459</c:v>
                </c:pt>
                <c:pt idx="8470">
                  <c:v>2.48272210470459</c:v>
                </c:pt>
                <c:pt idx="8471">
                  <c:v>2.48275216370459</c:v>
                </c:pt>
                <c:pt idx="8472">
                  <c:v>2.48316009370459</c:v>
                </c:pt>
                <c:pt idx="8473">
                  <c:v>2.48348298370459</c:v>
                </c:pt>
                <c:pt idx="8474">
                  <c:v>2.48373937370459</c:v>
                </c:pt>
                <c:pt idx="8475">
                  <c:v>2.48390658370459</c:v>
                </c:pt>
                <c:pt idx="8476">
                  <c:v>2.48400860370459</c:v>
                </c:pt>
                <c:pt idx="8477">
                  <c:v>2.48401428680459</c:v>
                </c:pt>
                <c:pt idx="8478">
                  <c:v>2.48401830930459</c:v>
                </c:pt>
                <c:pt idx="8479">
                  <c:v>2.48401830930459</c:v>
                </c:pt>
                <c:pt idx="8480">
                  <c:v>2.48401830930459</c:v>
                </c:pt>
                <c:pt idx="8481">
                  <c:v>2.48401830930459</c:v>
                </c:pt>
                <c:pt idx="8482">
                  <c:v>2.48401830930459</c:v>
                </c:pt>
                <c:pt idx="8483">
                  <c:v>2.48401830930459</c:v>
                </c:pt>
                <c:pt idx="8484">
                  <c:v>2.48401830930459</c:v>
                </c:pt>
                <c:pt idx="8485">
                  <c:v>2.48401830930459</c:v>
                </c:pt>
                <c:pt idx="8486">
                  <c:v>2.48401830930459</c:v>
                </c:pt>
                <c:pt idx="8487">
                  <c:v>2.48401830930459</c:v>
                </c:pt>
                <c:pt idx="8488">
                  <c:v>2.48401830930459</c:v>
                </c:pt>
                <c:pt idx="8489">
                  <c:v>2.48401830930459</c:v>
                </c:pt>
                <c:pt idx="8490">
                  <c:v>2.48401830930459</c:v>
                </c:pt>
                <c:pt idx="8491">
                  <c:v>2.48401830930459</c:v>
                </c:pt>
                <c:pt idx="8492">
                  <c:v>2.48401830930459</c:v>
                </c:pt>
                <c:pt idx="8493">
                  <c:v>2.48401830930459</c:v>
                </c:pt>
                <c:pt idx="8494">
                  <c:v>2.48401830930459</c:v>
                </c:pt>
                <c:pt idx="8495">
                  <c:v>2.48401830930459</c:v>
                </c:pt>
                <c:pt idx="8496">
                  <c:v>2.48401830930459</c:v>
                </c:pt>
                <c:pt idx="8497">
                  <c:v>2.48401830930459</c:v>
                </c:pt>
                <c:pt idx="8498">
                  <c:v>2.48401830930459</c:v>
                </c:pt>
                <c:pt idx="8499">
                  <c:v>2.48401830930459</c:v>
                </c:pt>
                <c:pt idx="8500">
                  <c:v>2.48401830930459</c:v>
                </c:pt>
                <c:pt idx="8501">
                  <c:v>2.48401830930459</c:v>
                </c:pt>
                <c:pt idx="8502">
                  <c:v>2.48401830930459</c:v>
                </c:pt>
                <c:pt idx="8503">
                  <c:v>2.48401830930459</c:v>
                </c:pt>
                <c:pt idx="8504">
                  <c:v>2.48401830930459</c:v>
                </c:pt>
                <c:pt idx="8505">
                  <c:v>2.48402719920459</c:v>
                </c:pt>
                <c:pt idx="8506">
                  <c:v>2.48468047920459</c:v>
                </c:pt>
                <c:pt idx="8507">
                  <c:v>2.48627057920459</c:v>
                </c:pt>
                <c:pt idx="8508">
                  <c:v>2.48770957920459</c:v>
                </c:pt>
                <c:pt idx="8509">
                  <c:v>2.48886907920459</c:v>
                </c:pt>
                <c:pt idx="8510">
                  <c:v>2.48903946920459</c:v>
                </c:pt>
                <c:pt idx="8511">
                  <c:v>2.48938794920459</c:v>
                </c:pt>
                <c:pt idx="8512">
                  <c:v>2.48952978920459</c:v>
                </c:pt>
                <c:pt idx="8513">
                  <c:v>2.48959787320459</c:v>
                </c:pt>
                <c:pt idx="8514">
                  <c:v>2.48959798323459</c:v>
                </c:pt>
                <c:pt idx="8515">
                  <c:v>2.48959798323459</c:v>
                </c:pt>
                <c:pt idx="8516">
                  <c:v>2.48959798323459</c:v>
                </c:pt>
                <c:pt idx="8517">
                  <c:v>2.48959798323459</c:v>
                </c:pt>
                <c:pt idx="8518">
                  <c:v>2.48959798323459</c:v>
                </c:pt>
                <c:pt idx="8519">
                  <c:v>2.48959798323459</c:v>
                </c:pt>
                <c:pt idx="8520">
                  <c:v>2.48959798323459</c:v>
                </c:pt>
                <c:pt idx="8521">
                  <c:v>2.48959798323459</c:v>
                </c:pt>
                <c:pt idx="8522">
                  <c:v>2.48959798323459</c:v>
                </c:pt>
                <c:pt idx="8523">
                  <c:v>2.48959798323459</c:v>
                </c:pt>
                <c:pt idx="8524">
                  <c:v>2.48959798323459</c:v>
                </c:pt>
                <c:pt idx="8525">
                  <c:v>2.48959798323459</c:v>
                </c:pt>
                <c:pt idx="8526">
                  <c:v>2.48959798323459</c:v>
                </c:pt>
                <c:pt idx="8527">
                  <c:v>2.48960631373459</c:v>
                </c:pt>
                <c:pt idx="8528">
                  <c:v>2.48979746373459</c:v>
                </c:pt>
                <c:pt idx="8529">
                  <c:v>2.49001880373459</c:v>
                </c:pt>
                <c:pt idx="8530">
                  <c:v>2.49026715373459</c:v>
                </c:pt>
                <c:pt idx="8531">
                  <c:v>2.49054708373459</c:v>
                </c:pt>
                <c:pt idx="8532">
                  <c:v>2.49077594373459</c:v>
                </c:pt>
                <c:pt idx="8533">
                  <c:v>2.49095966373459</c:v>
                </c:pt>
                <c:pt idx="8534">
                  <c:v>2.49108489373459</c:v>
                </c:pt>
                <c:pt idx="8535">
                  <c:v>2.49109868173459</c:v>
                </c:pt>
                <c:pt idx="8536">
                  <c:v>2.49109868173459</c:v>
                </c:pt>
                <c:pt idx="8537">
                  <c:v>2.49109868173459</c:v>
                </c:pt>
                <c:pt idx="8538">
                  <c:v>2.49109868173459</c:v>
                </c:pt>
                <c:pt idx="8539">
                  <c:v>2.49109868173459</c:v>
                </c:pt>
                <c:pt idx="8540">
                  <c:v>2.49109868173459</c:v>
                </c:pt>
                <c:pt idx="8541">
                  <c:v>2.49109868173459</c:v>
                </c:pt>
                <c:pt idx="8542">
                  <c:v>2.49109868173459</c:v>
                </c:pt>
                <c:pt idx="8543">
                  <c:v>2.49109868173459</c:v>
                </c:pt>
                <c:pt idx="8544">
                  <c:v>2.49109868173459</c:v>
                </c:pt>
                <c:pt idx="8545">
                  <c:v>2.49109868173459</c:v>
                </c:pt>
                <c:pt idx="8546">
                  <c:v>2.49109868173459</c:v>
                </c:pt>
                <c:pt idx="8547">
                  <c:v>2.49109868173459</c:v>
                </c:pt>
                <c:pt idx="8548">
                  <c:v>2.49109868173459</c:v>
                </c:pt>
                <c:pt idx="8549">
                  <c:v>2.49109868173459</c:v>
                </c:pt>
                <c:pt idx="8550">
                  <c:v>2.49109868173459</c:v>
                </c:pt>
                <c:pt idx="8551">
                  <c:v>2.49109868173459</c:v>
                </c:pt>
                <c:pt idx="8552">
                  <c:v>2.49127665173459</c:v>
                </c:pt>
                <c:pt idx="8553">
                  <c:v>2.49490065173459</c:v>
                </c:pt>
                <c:pt idx="8554">
                  <c:v>2.49740375173459</c:v>
                </c:pt>
                <c:pt idx="8555">
                  <c:v>2.49896215173459</c:v>
                </c:pt>
                <c:pt idx="8556">
                  <c:v>2.49986549173459</c:v>
                </c:pt>
                <c:pt idx="8557">
                  <c:v>2.50069890173459</c:v>
                </c:pt>
                <c:pt idx="8558">
                  <c:v>2.50117224173459</c:v>
                </c:pt>
                <c:pt idx="8559">
                  <c:v>2.50160761173459</c:v>
                </c:pt>
                <c:pt idx="8560">
                  <c:v>2.50198714173459</c:v>
                </c:pt>
                <c:pt idx="8561">
                  <c:v>2.50230871173459</c:v>
                </c:pt>
                <c:pt idx="8562">
                  <c:v>2.50258167173459</c:v>
                </c:pt>
                <c:pt idx="8563">
                  <c:v>2.50258167173459</c:v>
                </c:pt>
                <c:pt idx="8564">
                  <c:v>2.50258167173459</c:v>
                </c:pt>
                <c:pt idx="8565">
                  <c:v>2.50258167173459</c:v>
                </c:pt>
                <c:pt idx="8566">
                  <c:v>2.50258167173459</c:v>
                </c:pt>
                <c:pt idx="8567">
                  <c:v>2.50258167173459</c:v>
                </c:pt>
                <c:pt idx="8568">
                  <c:v>2.50258167173459</c:v>
                </c:pt>
                <c:pt idx="8569">
                  <c:v>2.50258167173459</c:v>
                </c:pt>
                <c:pt idx="8570">
                  <c:v>2.50258167173459</c:v>
                </c:pt>
                <c:pt idx="8571">
                  <c:v>2.50258167173459</c:v>
                </c:pt>
                <c:pt idx="8572">
                  <c:v>2.50258167173459</c:v>
                </c:pt>
                <c:pt idx="8573">
                  <c:v>2.50258167173459</c:v>
                </c:pt>
                <c:pt idx="8574">
                  <c:v>2.50258167173459</c:v>
                </c:pt>
                <c:pt idx="8575">
                  <c:v>2.50258167173459</c:v>
                </c:pt>
                <c:pt idx="8576">
                  <c:v>2.50258167173459</c:v>
                </c:pt>
                <c:pt idx="8577">
                  <c:v>2.50262549873459</c:v>
                </c:pt>
                <c:pt idx="8578">
                  <c:v>2.50302171873459</c:v>
                </c:pt>
                <c:pt idx="8579">
                  <c:v>2.50336913873459</c:v>
                </c:pt>
                <c:pt idx="8580">
                  <c:v>2.50368740873459</c:v>
                </c:pt>
                <c:pt idx="8581">
                  <c:v>2.50388318873459</c:v>
                </c:pt>
                <c:pt idx="8582">
                  <c:v>2.50399549873459</c:v>
                </c:pt>
                <c:pt idx="8583">
                  <c:v>2.50400292093459</c:v>
                </c:pt>
                <c:pt idx="8584">
                  <c:v>2.50401124393459</c:v>
                </c:pt>
                <c:pt idx="8585">
                  <c:v>2.50401124393459</c:v>
                </c:pt>
                <c:pt idx="8586">
                  <c:v>2.50401124393459</c:v>
                </c:pt>
                <c:pt idx="8587">
                  <c:v>2.50401124393459</c:v>
                </c:pt>
                <c:pt idx="8588">
                  <c:v>2.50401124393459</c:v>
                </c:pt>
                <c:pt idx="8589">
                  <c:v>2.50401124393459</c:v>
                </c:pt>
                <c:pt idx="8590">
                  <c:v>2.50401124393459</c:v>
                </c:pt>
                <c:pt idx="8591">
                  <c:v>2.50401124393459</c:v>
                </c:pt>
                <c:pt idx="8592">
                  <c:v>2.50401124393459</c:v>
                </c:pt>
                <c:pt idx="8593">
                  <c:v>2.50401124393459</c:v>
                </c:pt>
                <c:pt idx="8594">
                  <c:v>2.50401124393459</c:v>
                </c:pt>
                <c:pt idx="8595">
                  <c:v>2.50401124393459</c:v>
                </c:pt>
                <c:pt idx="8596">
                  <c:v>2.50401124393459</c:v>
                </c:pt>
                <c:pt idx="8597">
                  <c:v>2.50401124393459</c:v>
                </c:pt>
                <c:pt idx="8598">
                  <c:v>2.50401124393459</c:v>
                </c:pt>
                <c:pt idx="8599">
                  <c:v>2.50401124393459</c:v>
                </c:pt>
                <c:pt idx="8600">
                  <c:v>2.50401124393459</c:v>
                </c:pt>
                <c:pt idx="8601">
                  <c:v>2.50401124393459</c:v>
                </c:pt>
                <c:pt idx="8602">
                  <c:v>2.50401124393459</c:v>
                </c:pt>
                <c:pt idx="8603">
                  <c:v>2.50401124393459</c:v>
                </c:pt>
                <c:pt idx="8604">
                  <c:v>2.50401124393459</c:v>
                </c:pt>
                <c:pt idx="8605">
                  <c:v>2.50401124393459</c:v>
                </c:pt>
                <c:pt idx="8606">
                  <c:v>2.50401124393459</c:v>
                </c:pt>
                <c:pt idx="8607">
                  <c:v>2.50401124393459</c:v>
                </c:pt>
                <c:pt idx="8608">
                  <c:v>2.50401124393459</c:v>
                </c:pt>
                <c:pt idx="8609">
                  <c:v>2.50401124393459</c:v>
                </c:pt>
                <c:pt idx="8610">
                  <c:v>2.50401124393459</c:v>
                </c:pt>
                <c:pt idx="8611">
                  <c:v>2.50401124393459</c:v>
                </c:pt>
                <c:pt idx="8612">
                  <c:v>2.50401124393459</c:v>
                </c:pt>
                <c:pt idx="8613">
                  <c:v>2.50401124393459</c:v>
                </c:pt>
                <c:pt idx="8614">
                  <c:v>2.50401124393459</c:v>
                </c:pt>
                <c:pt idx="8615">
                  <c:v>2.50401124393459</c:v>
                </c:pt>
                <c:pt idx="8616">
                  <c:v>2.50401124393459</c:v>
                </c:pt>
                <c:pt idx="8617">
                  <c:v>2.50401124393459</c:v>
                </c:pt>
                <c:pt idx="8618">
                  <c:v>2.50401124393459</c:v>
                </c:pt>
                <c:pt idx="8619">
                  <c:v>2.50401124393459</c:v>
                </c:pt>
                <c:pt idx="8620">
                  <c:v>2.50407898593459</c:v>
                </c:pt>
                <c:pt idx="8621">
                  <c:v>2.50443614593459</c:v>
                </c:pt>
                <c:pt idx="8622">
                  <c:v>2.50472235593459</c:v>
                </c:pt>
                <c:pt idx="8623">
                  <c:v>2.50492376593459</c:v>
                </c:pt>
                <c:pt idx="8624">
                  <c:v>2.50502789593459</c:v>
                </c:pt>
                <c:pt idx="8625">
                  <c:v>2.50503517973459</c:v>
                </c:pt>
                <c:pt idx="8626">
                  <c:v>2.50504050713459</c:v>
                </c:pt>
                <c:pt idx="8627">
                  <c:v>2.50504050713459</c:v>
                </c:pt>
                <c:pt idx="8628">
                  <c:v>2.50504050713459</c:v>
                </c:pt>
                <c:pt idx="8629">
                  <c:v>2.50504050713459</c:v>
                </c:pt>
                <c:pt idx="8630">
                  <c:v>2.50504050713459</c:v>
                </c:pt>
                <c:pt idx="8631">
                  <c:v>2.50504050713459</c:v>
                </c:pt>
                <c:pt idx="8632">
                  <c:v>2.50504050713459</c:v>
                </c:pt>
                <c:pt idx="8633">
                  <c:v>2.50505909213459</c:v>
                </c:pt>
                <c:pt idx="8634">
                  <c:v>2.50609839213459</c:v>
                </c:pt>
                <c:pt idx="8635">
                  <c:v>2.50612965813459</c:v>
                </c:pt>
                <c:pt idx="8636">
                  <c:v>2.50689009813459</c:v>
                </c:pt>
                <c:pt idx="8637">
                  <c:v>2.50760406813459</c:v>
                </c:pt>
                <c:pt idx="8638">
                  <c:v>2.50812897813459</c:v>
                </c:pt>
                <c:pt idx="8639">
                  <c:v>2.50858090813459</c:v>
                </c:pt>
                <c:pt idx="8640">
                  <c:v>2.50901001813459</c:v>
                </c:pt>
                <c:pt idx="8641">
                  <c:v>2.50943806813459</c:v>
                </c:pt>
                <c:pt idx="8642">
                  <c:v>2.50989514813459</c:v>
                </c:pt>
                <c:pt idx="8643">
                  <c:v>2.51036244813459</c:v>
                </c:pt>
                <c:pt idx="8644">
                  <c:v>2.51085413813459</c:v>
                </c:pt>
                <c:pt idx="8645">
                  <c:v>2.51142705813459</c:v>
                </c:pt>
                <c:pt idx="8646">
                  <c:v>2.51215035813459</c:v>
                </c:pt>
                <c:pt idx="8647">
                  <c:v>2.51401975813459</c:v>
                </c:pt>
                <c:pt idx="8648">
                  <c:v>2.51819475813459</c:v>
                </c:pt>
                <c:pt idx="8649">
                  <c:v>2.52115715813459</c:v>
                </c:pt>
                <c:pt idx="8650">
                  <c:v>2.52290125813459</c:v>
                </c:pt>
                <c:pt idx="8651">
                  <c:v>2.52390805813459</c:v>
                </c:pt>
                <c:pt idx="8652">
                  <c:v>2.52463634813459</c:v>
                </c:pt>
                <c:pt idx="8653">
                  <c:v>2.52513358813459</c:v>
                </c:pt>
                <c:pt idx="8654">
                  <c:v>2.52558029813459</c:v>
                </c:pt>
                <c:pt idx="8655">
                  <c:v>2.52594144813459</c:v>
                </c:pt>
                <c:pt idx="8656">
                  <c:v>2.52624087813459</c:v>
                </c:pt>
                <c:pt idx="8657">
                  <c:v>2.52646629813459</c:v>
                </c:pt>
                <c:pt idx="8658">
                  <c:v>2.52646629813459</c:v>
                </c:pt>
                <c:pt idx="8659">
                  <c:v>2.52646629813459</c:v>
                </c:pt>
                <c:pt idx="8660">
                  <c:v>2.52646629813459</c:v>
                </c:pt>
                <c:pt idx="8661">
                  <c:v>2.52646629813459</c:v>
                </c:pt>
                <c:pt idx="8662">
                  <c:v>2.52646629813459</c:v>
                </c:pt>
                <c:pt idx="8663">
                  <c:v>2.52652120413459</c:v>
                </c:pt>
                <c:pt idx="8664">
                  <c:v>2.53591860413459</c:v>
                </c:pt>
                <c:pt idx="8665">
                  <c:v>2.53927670413459</c:v>
                </c:pt>
                <c:pt idx="8666">
                  <c:v>2.54225280413459</c:v>
                </c:pt>
                <c:pt idx="8667">
                  <c:v>2.54505830413459</c:v>
                </c:pt>
                <c:pt idx="8668">
                  <c:v>2.54725030413459</c:v>
                </c:pt>
                <c:pt idx="8669">
                  <c:v>2.54822056413459</c:v>
                </c:pt>
                <c:pt idx="8670">
                  <c:v>2.54882050413459</c:v>
                </c:pt>
                <c:pt idx="8671">
                  <c:v>2.54936851413459</c:v>
                </c:pt>
                <c:pt idx="8672">
                  <c:v>2.54979749413459</c:v>
                </c:pt>
                <c:pt idx="8673">
                  <c:v>2.55014190413459</c:v>
                </c:pt>
                <c:pt idx="8674">
                  <c:v>2.55040372413459</c:v>
                </c:pt>
                <c:pt idx="8675">
                  <c:v>2.55063037413459</c:v>
                </c:pt>
                <c:pt idx="8676">
                  <c:v>2.55063185523459</c:v>
                </c:pt>
                <c:pt idx="8677">
                  <c:v>2.55063111503459</c:v>
                </c:pt>
                <c:pt idx="8678">
                  <c:v>2.55063415583459</c:v>
                </c:pt>
                <c:pt idx="8679">
                  <c:v>2.55063415583459</c:v>
                </c:pt>
                <c:pt idx="8680">
                  <c:v>2.55063415583459</c:v>
                </c:pt>
                <c:pt idx="8681">
                  <c:v>2.55063415583459</c:v>
                </c:pt>
                <c:pt idx="8682">
                  <c:v>2.55063415583459</c:v>
                </c:pt>
                <c:pt idx="8683">
                  <c:v>2.55063415583459</c:v>
                </c:pt>
                <c:pt idx="8684">
                  <c:v>2.55063415583459</c:v>
                </c:pt>
                <c:pt idx="8685">
                  <c:v>2.55063415583459</c:v>
                </c:pt>
                <c:pt idx="8686">
                  <c:v>2.55063415583459</c:v>
                </c:pt>
                <c:pt idx="8687">
                  <c:v>2.55063415583459</c:v>
                </c:pt>
                <c:pt idx="8688">
                  <c:v>2.55063415583459</c:v>
                </c:pt>
                <c:pt idx="8689">
                  <c:v>2.55063415583459</c:v>
                </c:pt>
                <c:pt idx="8690">
                  <c:v>2.55063415583459</c:v>
                </c:pt>
                <c:pt idx="8691">
                  <c:v>2.55063415583459</c:v>
                </c:pt>
                <c:pt idx="8692">
                  <c:v>2.55109256583459</c:v>
                </c:pt>
                <c:pt idx="8693">
                  <c:v>2.55183155583459</c:v>
                </c:pt>
                <c:pt idx="8694">
                  <c:v>2.55469895583459</c:v>
                </c:pt>
                <c:pt idx="8695">
                  <c:v>2.55645615583459</c:v>
                </c:pt>
                <c:pt idx="8696">
                  <c:v>2.55744592583459</c:v>
                </c:pt>
                <c:pt idx="8697">
                  <c:v>2.55839728583459</c:v>
                </c:pt>
                <c:pt idx="8698">
                  <c:v>2.55898580583459</c:v>
                </c:pt>
                <c:pt idx="8699">
                  <c:v>2.55960684583459</c:v>
                </c:pt>
                <c:pt idx="8700">
                  <c:v>2.56010728583459</c:v>
                </c:pt>
                <c:pt idx="8701">
                  <c:v>2.56059262583459</c:v>
                </c:pt>
                <c:pt idx="8702">
                  <c:v>2.56099721583459</c:v>
                </c:pt>
                <c:pt idx="8703">
                  <c:v>2.56130742583459</c:v>
                </c:pt>
                <c:pt idx="8704">
                  <c:v>2.56154042583459</c:v>
                </c:pt>
                <c:pt idx="8705">
                  <c:v>2.56154042583459</c:v>
                </c:pt>
                <c:pt idx="8706">
                  <c:v>2.56154042583459</c:v>
                </c:pt>
                <c:pt idx="8707">
                  <c:v>2.56154042583459</c:v>
                </c:pt>
                <c:pt idx="8708">
                  <c:v>2.56154042583459</c:v>
                </c:pt>
                <c:pt idx="8709">
                  <c:v>2.56154042583459</c:v>
                </c:pt>
                <c:pt idx="8710">
                  <c:v>2.56154042583459</c:v>
                </c:pt>
                <c:pt idx="8711">
                  <c:v>2.56265552583459</c:v>
                </c:pt>
                <c:pt idx="8712">
                  <c:v>2.56433172583459</c:v>
                </c:pt>
                <c:pt idx="8713">
                  <c:v>2.56580412583459</c:v>
                </c:pt>
                <c:pt idx="8714">
                  <c:v>2.56586792283459</c:v>
                </c:pt>
                <c:pt idx="8715">
                  <c:v>2.56628616283459</c:v>
                </c:pt>
                <c:pt idx="8716">
                  <c:v>2.56660798283459</c:v>
                </c:pt>
                <c:pt idx="8717">
                  <c:v>2.56684372283459</c:v>
                </c:pt>
                <c:pt idx="8718">
                  <c:v>2.56698718283459</c:v>
                </c:pt>
                <c:pt idx="8719">
                  <c:v>2.56699671163459</c:v>
                </c:pt>
                <c:pt idx="8720">
                  <c:v>2.56700301703459</c:v>
                </c:pt>
                <c:pt idx="8721">
                  <c:v>2.56700301703459</c:v>
                </c:pt>
                <c:pt idx="8722">
                  <c:v>2.56700301703459</c:v>
                </c:pt>
                <c:pt idx="8723">
                  <c:v>2.56700301703459</c:v>
                </c:pt>
                <c:pt idx="8724">
                  <c:v>2.56700301703459</c:v>
                </c:pt>
                <c:pt idx="8725">
                  <c:v>2.56700301703459</c:v>
                </c:pt>
                <c:pt idx="8726">
                  <c:v>2.56700301703459</c:v>
                </c:pt>
                <c:pt idx="8727">
                  <c:v>2.56700301703459</c:v>
                </c:pt>
                <c:pt idx="8728">
                  <c:v>2.56700301703459</c:v>
                </c:pt>
                <c:pt idx="8729">
                  <c:v>2.56700301703459</c:v>
                </c:pt>
                <c:pt idx="8730">
                  <c:v>2.56700301703459</c:v>
                </c:pt>
                <c:pt idx="8731">
                  <c:v>2.56700301703459</c:v>
                </c:pt>
                <c:pt idx="8732">
                  <c:v>2.56700301703459</c:v>
                </c:pt>
                <c:pt idx="8733">
                  <c:v>2.56700301703459</c:v>
                </c:pt>
                <c:pt idx="8734">
                  <c:v>2.56700301703459</c:v>
                </c:pt>
                <c:pt idx="8735">
                  <c:v>2.56700301703459</c:v>
                </c:pt>
                <c:pt idx="8736">
                  <c:v>2.56700301703459</c:v>
                </c:pt>
                <c:pt idx="8737">
                  <c:v>2.56700301703459</c:v>
                </c:pt>
                <c:pt idx="8738">
                  <c:v>2.56700301703459</c:v>
                </c:pt>
                <c:pt idx="8739">
                  <c:v>2.56700301703459</c:v>
                </c:pt>
                <c:pt idx="8740">
                  <c:v>2.56700301703459</c:v>
                </c:pt>
                <c:pt idx="8741">
                  <c:v>2.56701910303459</c:v>
                </c:pt>
                <c:pt idx="8742">
                  <c:v>2.56838240303459</c:v>
                </c:pt>
                <c:pt idx="8743">
                  <c:v>2.56844722403459</c:v>
                </c:pt>
                <c:pt idx="8744">
                  <c:v>2.56981202403459</c:v>
                </c:pt>
                <c:pt idx="8745">
                  <c:v>2.56986963203459</c:v>
                </c:pt>
                <c:pt idx="8746">
                  <c:v>2.57015483203459</c:v>
                </c:pt>
                <c:pt idx="8747">
                  <c:v>2.57036315203459</c:v>
                </c:pt>
                <c:pt idx="8748">
                  <c:v>2.57051140203459</c:v>
                </c:pt>
                <c:pt idx="8749">
                  <c:v>2.57059372803459</c:v>
                </c:pt>
                <c:pt idx="8750">
                  <c:v>2.57060254343459</c:v>
                </c:pt>
                <c:pt idx="8751">
                  <c:v>2.57060254343459</c:v>
                </c:pt>
                <c:pt idx="8752">
                  <c:v>2.57060254343459</c:v>
                </c:pt>
                <c:pt idx="8753">
                  <c:v>2.57060254343459</c:v>
                </c:pt>
                <c:pt idx="8754">
                  <c:v>2.57060254343459</c:v>
                </c:pt>
                <c:pt idx="8755">
                  <c:v>2.57060254343459</c:v>
                </c:pt>
                <c:pt idx="8756">
                  <c:v>2.57060254343459</c:v>
                </c:pt>
                <c:pt idx="8757">
                  <c:v>2.57060254343459</c:v>
                </c:pt>
                <c:pt idx="8758">
                  <c:v>2.57060254343459</c:v>
                </c:pt>
                <c:pt idx="8759">
                  <c:v>2.57060254343459</c:v>
                </c:pt>
                <c:pt idx="8760">
                  <c:v>2.57060254343459</c:v>
                </c:pt>
                <c:pt idx="8761">
                  <c:v>2.57060254343459</c:v>
                </c:pt>
                <c:pt idx="8762">
                  <c:v>2.57060254872949</c:v>
                </c:pt>
                <c:pt idx="8763">
                  <c:v>2.57060254872949</c:v>
                </c:pt>
                <c:pt idx="8764">
                  <c:v>2.57060254872949</c:v>
                </c:pt>
                <c:pt idx="8765">
                  <c:v>2.57060254872949</c:v>
                </c:pt>
                <c:pt idx="8766">
                  <c:v>2.57060254872949</c:v>
                </c:pt>
                <c:pt idx="8767">
                  <c:v>2.57060254872949</c:v>
                </c:pt>
                <c:pt idx="8768">
                  <c:v>2.57060254872949</c:v>
                </c:pt>
                <c:pt idx="8769">
                  <c:v>2.57060254872949</c:v>
                </c:pt>
                <c:pt idx="8770">
                  <c:v>2.57060254872949</c:v>
                </c:pt>
                <c:pt idx="8771">
                  <c:v>2.57060254872949</c:v>
                </c:pt>
                <c:pt idx="8772">
                  <c:v>2.57060254872949</c:v>
                </c:pt>
                <c:pt idx="8773">
                  <c:v>2.57060254872949</c:v>
                </c:pt>
                <c:pt idx="8774">
                  <c:v>2.57060254872949</c:v>
                </c:pt>
                <c:pt idx="8775">
                  <c:v>2.57060254872949</c:v>
                </c:pt>
                <c:pt idx="8776">
                  <c:v>2.57060254872949</c:v>
                </c:pt>
                <c:pt idx="8777">
                  <c:v>2.57060254872949</c:v>
                </c:pt>
                <c:pt idx="8778">
                  <c:v>2.57060254872949</c:v>
                </c:pt>
                <c:pt idx="8779">
                  <c:v>2.57060254872949</c:v>
                </c:pt>
                <c:pt idx="8780">
                  <c:v>2.57060254872949</c:v>
                </c:pt>
                <c:pt idx="8781">
                  <c:v>2.57060254872949</c:v>
                </c:pt>
                <c:pt idx="8782">
                  <c:v>2.57060254872949</c:v>
                </c:pt>
                <c:pt idx="8783">
                  <c:v>2.57060254872949</c:v>
                </c:pt>
                <c:pt idx="8784">
                  <c:v>2.57060254872949</c:v>
                </c:pt>
                <c:pt idx="8785">
                  <c:v>2.57060254872949</c:v>
                </c:pt>
                <c:pt idx="8786">
                  <c:v>2.57060254872949</c:v>
                </c:pt>
                <c:pt idx="8787">
                  <c:v>2.57060254872949</c:v>
                </c:pt>
                <c:pt idx="8788">
                  <c:v>2.57060254872949</c:v>
                </c:pt>
                <c:pt idx="8789">
                  <c:v>2.57060254872949</c:v>
                </c:pt>
                <c:pt idx="8790">
                  <c:v>2.57060254872949</c:v>
                </c:pt>
                <c:pt idx="8791">
                  <c:v>2.57060254872949</c:v>
                </c:pt>
                <c:pt idx="8792">
                  <c:v>2.57060254872949</c:v>
                </c:pt>
                <c:pt idx="8793">
                  <c:v>2.57060254872949</c:v>
                </c:pt>
                <c:pt idx="8794">
                  <c:v>2.57060254872949</c:v>
                </c:pt>
                <c:pt idx="8795">
                  <c:v>2.57060254872949</c:v>
                </c:pt>
                <c:pt idx="8796">
                  <c:v>2.57060254872949</c:v>
                </c:pt>
                <c:pt idx="8797">
                  <c:v>2.57060254872949</c:v>
                </c:pt>
                <c:pt idx="8798">
                  <c:v>2.57060417042949</c:v>
                </c:pt>
                <c:pt idx="8799">
                  <c:v>2.57257847042949</c:v>
                </c:pt>
                <c:pt idx="8800">
                  <c:v>2.57379447042949</c:v>
                </c:pt>
                <c:pt idx="8801">
                  <c:v>2.57467100042949</c:v>
                </c:pt>
                <c:pt idx="8802">
                  <c:v>2.57533577042949</c:v>
                </c:pt>
                <c:pt idx="8803">
                  <c:v>2.57587066042949</c:v>
                </c:pt>
                <c:pt idx="8804">
                  <c:v>2.57633163042949</c:v>
                </c:pt>
                <c:pt idx="8805">
                  <c:v>2.57676203042949</c:v>
                </c:pt>
                <c:pt idx="8806">
                  <c:v>2.57715570042949</c:v>
                </c:pt>
                <c:pt idx="8807">
                  <c:v>2.57756485042949</c:v>
                </c:pt>
                <c:pt idx="8808">
                  <c:v>2.57794273042949</c:v>
                </c:pt>
                <c:pt idx="8809">
                  <c:v>2.57831096042949</c:v>
                </c:pt>
                <c:pt idx="8810">
                  <c:v>2.57864248042949</c:v>
                </c:pt>
                <c:pt idx="8811">
                  <c:v>2.57898365042949</c:v>
                </c:pt>
                <c:pt idx="8812">
                  <c:v>2.57991499042949</c:v>
                </c:pt>
                <c:pt idx="8813">
                  <c:v>2.58510189042949</c:v>
                </c:pt>
                <c:pt idx="8814">
                  <c:v>2.58774029042949</c:v>
                </c:pt>
                <c:pt idx="8815">
                  <c:v>2.58914289042949</c:v>
                </c:pt>
                <c:pt idx="8816">
                  <c:v>2.58992560042949</c:v>
                </c:pt>
                <c:pt idx="8817">
                  <c:v>2.59041160042949</c:v>
                </c:pt>
                <c:pt idx="8818">
                  <c:v>2.59087045042949</c:v>
                </c:pt>
                <c:pt idx="8819">
                  <c:v>2.59122702042949</c:v>
                </c:pt>
                <c:pt idx="8820">
                  <c:v>2.59151590042949</c:v>
                </c:pt>
                <c:pt idx="8821">
                  <c:v>2.59178308042949</c:v>
                </c:pt>
                <c:pt idx="8822">
                  <c:v>2.59203543042949</c:v>
                </c:pt>
                <c:pt idx="8823">
                  <c:v>2.59226435042949</c:v>
                </c:pt>
                <c:pt idx="8824">
                  <c:v>2.59247441042949</c:v>
                </c:pt>
                <c:pt idx="8825">
                  <c:v>2.59267164042949</c:v>
                </c:pt>
                <c:pt idx="8826">
                  <c:v>2.59286620042949</c:v>
                </c:pt>
                <c:pt idx="8827">
                  <c:v>2.59306590042949</c:v>
                </c:pt>
                <c:pt idx="8828">
                  <c:v>2.59325526042949</c:v>
                </c:pt>
                <c:pt idx="8829">
                  <c:v>2.59325526042949</c:v>
                </c:pt>
                <c:pt idx="8830">
                  <c:v>2.59325526042949</c:v>
                </c:pt>
                <c:pt idx="8831">
                  <c:v>2.59325526042949</c:v>
                </c:pt>
                <c:pt idx="8832">
                  <c:v>2.59325526042949</c:v>
                </c:pt>
                <c:pt idx="8833">
                  <c:v>2.59325526042949</c:v>
                </c:pt>
                <c:pt idx="8834">
                  <c:v>2.59325526042949</c:v>
                </c:pt>
                <c:pt idx="8835">
                  <c:v>2.59325526042949</c:v>
                </c:pt>
                <c:pt idx="8836">
                  <c:v>2.59325526042949</c:v>
                </c:pt>
                <c:pt idx="8837">
                  <c:v>2.59325526042949</c:v>
                </c:pt>
                <c:pt idx="8838">
                  <c:v>2.59325526042949</c:v>
                </c:pt>
                <c:pt idx="8839">
                  <c:v>2.59325526042949</c:v>
                </c:pt>
                <c:pt idx="8840">
                  <c:v>2.59325526042949</c:v>
                </c:pt>
                <c:pt idx="8841">
                  <c:v>2.59325526097144</c:v>
                </c:pt>
                <c:pt idx="8842">
                  <c:v>2.59327368997144</c:v>
                </c:pt>
                <c:pt idx="8843">
                  <c:v>2.59348476997144</c:v>
                </c:pt>
                <c:pt idx="8844">
                  <c:v>2.59378617997144</c:v>
                </c:pt>
                <c:pt idx="8845">
                  <c:v>2.59401348997144</c:v>
                </c:pt>
                <c:pt idx="8846">
                  <c:v>2.59419172997144</c:v>
                </c:pt>
                <c:pt idx="8847">
                  <c:v>2.59431086997144</c:v>
                </c:pt>
                <c:pt idx="8848">
                  <c:v>2.59437658997144</c:v>
                </c:pt>
                <c:pt idx="8849">
                  <c:v>2.59438419797144</c:v>
                </c:pt>
                <c:pt idx="8850">
                  <c:v>2.59438428035944</c:v>
                </c:pt>
                <c:pt idx="8851">
                  <c:v>2.59438428035944</c:v>
                </c:pt>
                <c:pt idx="8852">
                  <c:v>2.59438428035944</c:v>
                </c:pt>
                <c:pt idx="8853">
                  <c:v>2.59438428035944</c:v>
                </c:pt>
                <c:pt idx="8854">
                  <c:v>2.59438428035944</c:v>
                </c:pt>
                <c:pt idx="8855">
                  <c:v>2.59438428035944</c:v>
                </c:pt>
                <c:pt idx="8856">
                  <c:v>2.59438428035944</c:v>
                </c:pt>
                <c:pt idx="8857">
                  <c:v>2.59438428035944</c:v>
                </c:pt>
                <c:pt idx="8858">
                  <c:v>2.59438428035944</c:v>
                </c:pt>
                <c:pt idx="8859">
                  <c:v>2.59438428035944</c:v>
                </c:pt>
                <c:pt idx="8860">
                  <c:v>2.59438428035944</c:v>
                </c:pt>
                <c:pt idx="8861">
                  <c:v>2.59438428035944</c:v>
                </c:pt>
                <c:pt idx="8862">
                  <c:v>2.59438428035944</c:v>
                </c:pt>
                <c:pt idx="8863">
                  <c:v>2.59438428035944</c:v>
                </c:pt>
                <c:pt idx="8864">
                  <c:v>2.59438428035944</c:v>
                </c:pt>
                <c:pt idx="8865">
                  <c:v>2.59438428035944</c:v>
                </c:pt>
                <c:pt idx="8866">
                  <c:v>2.59438428035944</c:v>
                </c:pt>
                <c:pt idx="8867">
                  <c:v>2.59438428035944</c:v>
                </c:pt>
                <c:pt idx="8868">
                  <c:v>2.59438428035944</c:v>
                </c:pt>
                <c:pt idx="8869">
                  <c:v>2.59438428035944</c:v>
                </c:pt>
                <c:pt idx="8870">
                  <c:v>2.59438428035944</c:v>
                </c:pt>
                <c:pt idx="8871">
                  <c:v>2.59438428035944</c:v>
                </c:pt>
                <c:pt idx="8872">
                  <c:v>2.59438428035944</c:v>
                </c:pt>
                <c:pt idx="8873">
                  <c:v>2.59438428035944</c:v>
                </c:pt>
                <c:pt idx="8874">
                  <c:v>2.59438428035944</c:v>
                </c:pt>
                <c:pt idx="8875">
                  <c:v>2.59438428035944</c:v>
                </c:pt>
                <c:pt idx="8876">
                  <c:v>2.59438428035944</c:v>
                </c:pt>
                <c:pt idx="8877">
                  <c:v>2.59438428035944</c:v>
                </c:pt>
                <c:pt idx="8878">
                  <c:v>2.59438428035944</c:v>
                </c:pt>
                <c:pt idx="8879">
                  <c:v>2.59438428035944</c:v>
                </c:pt>
                <c:pt idx="8880">
                  <c:v>2.59438428035944</c:v>
                </c:pt>
                <c:pt idx="8881">
                  <c:v>2.59438428035944</c:v>
                </c:pt>
                <c:pt idx="8882">
                  <c:v>2.59438428035944</c:v>
                </c:pt>
                <c:pt idx="8883">
                  <c:v>2.59438428035944</c:v>
                </c:pt>
                <c:pt idx="8884">
                  <c:v>2.59438428035944</c:v>
                </c:pt>
                <c:pt idx="8885">
                  <c:v>2.59438428035944</c:v>
                </c:pt>
                <c:pt idx="8886">
                  <c:v>2.59438428035944</c:v>
                </c:pt>
                <c:pt idx="8887">
                  <c:v>2.59438428035944</c:v>
                </c:pt>
                <c:pt idx="8888">
                  <c:v>2.59438428035944</c:v>
                </c:pt>
                <c:pt idx="8889">
                  <c:v>2.59438428035944</c:v>
                </c:pt>
                <c:pt idx="8890">
                  <c:v>2.59438428035944</c:v>
                </c:pt>
                <c:pt idx="8891">
                  <c:v>2.59438428035944</c:v>
                </c:pt>
                <c:pt idx="8892">
                  <c:v>2.59438428035944</c:v>
                </c:pt>
                <c:pt idx="8893">
                  <c:v>2.59438428035944</c:v>
                </c:pt>
                <c:pt idx="8894">
                  <c:v>2.59438428035944</c:v>
                </c:pt>
                <c:pt idx="8895">
                  <c:v>2.59438428035944</c:v>
                </c:pt>
                <c:pt idx="8896">
                  <c:v>2.59438428035944</c:v>
                </c:pt>
                <c:pt idx="8897">
                  <c:v>2.59438428035944</c:v>
                </c:pt>
                <c:pt idx="8898">
                  <c:v>2.59438428035944</c:v>
                </c:pt>
                <c:pt idx="8899">
                  <c:v>2.59438428035944</c:v>
                </c:pt>
                <c:pt idx="8900">
                  <c:v>2.59438428035944</c:v>
                </c:pt>
                <c:pt idx="8901">
                  <c:v>2.59438428035944</c:v>
                </c:pt>
                <c:pt idx="8902">
                  <c:v>2.59438428035944</c:v>
                </c:pt>
                <c:pt idx="8903">
                  <c:v>2.59438428035944</c:v>
                </c:pt>
                <c:pt idx="8904">
                  <c:v>2.59438428035944</c:v>
                </c:pt>
                <c:pt idx="8905">
                  <c:v>2.59438428035944</c:v>
                </c:pt>
                <c:pt idx="8906">
                  <c:v>2.59438428035944</c:v>
                </c:pt>
                <c:pt idx="8907">
                  <c:v>2.59438428035944</c:v>
                </c:pt>
                <c:pt idx="8908">
                  <c:v>2.59438428035944</c:v>
                </c:pt>
                <c:pt idx="8909">
                  <c:v>2.59438428035944</c:v>
                </c:pt>
                <c:pt idx="8910">
                  <c:v>2.59438428035944</c:v>
                </c:pt>
                <c:pt idx="8911">
                  <c:v>2.59438428035944</c:v>
                </c:pt>
                <c:pt idx="8912">
                  <c:v>2.59438428035944</c:v>
                </c:pt>
                <c:pt idx="8913">
                  <c:v>2.59438428035944</c:v>
                </c:pt>
                <c:pt idx="8914">
                  <c:v>2.59438428035944</c:v>
                </c:pt>
                <c:pt idx="8915">
                  <c:v>2.59438428035944</c:v>
                </c:pt>
                <c:pt idx="8916">
                  <c:v>2.59438428035944</c:v>
                </c:pt>
                <c:pt idx="8917">
                  <c:v>2.59438428035944</c:v>
                </c:pt>
                <c:pt idx="8918">
                  <c:v>2.59438428035944</c:v>
                </c:pt>
                <c:pt idx="8919">
                  <c:v>2.59438428035944</c:v>
                </c:pt>
                <c:pt idx="8920">
                  <c:v>2.59438428035944</c:v>
                </c:pt>
                <c:pt idx="8921">
                  <c:v>2.59438428035944</c:v>
                </c:pt>
                <c:pt idx="8922">
                  <c:v>2.59438428035944</c:v>
                </c:pt>
                <c:pt idx="8923">
                  <c:v>2.59438428035944</c:v>
                </c:pt>
                <c:pt idx="8924">
                  <c:v>2.59438428035944</c:v>
                </c:pt>
                <c:pt idx="8925">
                  <c:v>2.59438428035944</c:v>
                </c:pt>
                <c:pt idx="8926">
                  <c:v>2.59438428035944</c:v>
                </c:pt>
                <c:pt idx="8927">
                  <c:v>2.59438428035944</c:v>
                </c:pt>
                <c:pt idx="8928">
                  <c:v>2.59438428035944</c:v>
                </c:pt>
                <c:pt idx="8929">
                  <c:v>2.59438428035944</c:v>
                </c:pt>
                <c:pt idx="8930">
                  <c:v>2.59438428035944</c:v>
                </c:pt>
                <c:pt idx="8931">
                  <c:v>2.59438428035944</c:v>
                </c:pt>
                <c:pt idx="8932">
                  <c:v>2.59438428035944</c:v>
                </c:pt>
                <c:pt idx="8933">
                  <c:v>2.59438428035944</c:v>
                </c:pt>
                <c:pt idx="8934">
                  <c:v>2.59438428035944</c:v>
                </c:pt>
                <c:pt idx="8935">
                  <c:v>2.59438428035944</c:v>
                </c:pt>
                <c:pt idx="8936">
                  <c:v>2.59438428035944</c:v>
                </c:pt>
                <c:pt idx="8937">
                  <c:v>2.59438582705944</c:v>
                </c:pt>
                <c:pt idx="8938">
                  <c:v>2.59543852705944</c:v>
                </c:pt>
                <c:pt idx="8939">
                  <c:v>2.59629672705944</c:v>
                </c:pt>
                <c:pt idx="8940">
                  <c:v>2.59693149705944</c:v>
                </c:pt>
                <c:pt idx="8941">
                  <c:v>2.59741912705944</c:v>
                </c:pt>
                <c:pt idx="8942">
                  <c:v>2.59782459705944</c:v>
                </c:pt>
                <c:pt idx="8943">
                  <c:v>2.59818168705944</c:v>
                </c:pt>
                <c:pt idx="8944">
                  <c:v>2.59849863705944</c:v>
                </c:pt>
                <c:pt idx="8945">
                  <c:v>2.59880250705944</c:v>
                </c:pt>
                <c:pt idx="8946">
                  <c:v>2.59909205705944</c:v>
                </c:pt>
                <c:pt idx="8947">
                  <c:v>2.59937063705944</c:v>
                </c:pt>
                <c:pt idx="8948">
                  <c:v>2.59962530705944</c:v>
                </c:pt>
                <c:pt idx="8949">
                  <c:v>2.59986089705944</c:v>
                </c:pt>
                <c:pt idx="8950">
                  <c:v>2.60007361705944</c:v>
                </c:pt>
                <c:pt idx="8951">
                  <c:v>2.60007361705944</c:v>
                </c:pt>
                <c:pt idx="8952">
                  <c:v>2.60007361705944</c:v>
                </c:pt>
                <c:pt idx="8953">
                  <c:v>2.60007361705944</c:v>
                </c:pt>
                <c:pt idx="8954">
                  <c:v>2.60007361705944</c:v>
                </c:pt>
                <c:pt idx="8955">
                  <c:v>2.60007361705944</c:v>
                </c:pt>
                <c:pt idx="8956">
                  <c:v>2.60007361705944</c:v>
                </c:pt>
                <c:pt idx="8957">
                  <c:v>2.60007361705944</c:v>
                </c:pt>
                <c:pt idx="8958">
                  <c:v>2.60007361705944</c:v>
                </c:pt>
                <c:pt idx="8959">
                  <c:v>2.60007361705944</c:v>
                </c:pt>
                <c:pt idx="8960">
                  <c:v>2.60007361705944</c:v>
                </c:pt>
                <c:pt idx="8961">
                  <c:v>2.60007361705944</c:v>
                </c:pt>
                <c:pt idx="8962">
                  <c:v>2.60007361705944</c:v>
                </c:pt>
                <c:pt idx="8963">
                  <c:v>2.60007496375944</c:v>
                </c:pt>
                <c:pt idx="8964">
                  <c:v>2.60036427375944</c:v>
                </c:pt>
                <c:pt idx="8965">
                  <c:v>2.60072396375944</c:v>
                </c:pt>
                <c:pt idx="8966">
                  <c:v>2.60096120375944</c:v>
                </c:pt>
                <c:pt idx="8967">
                  <c:v>2.60112417375944</c:v>
                </c:pt>
                <c:pt idx="8968">
                  <c:v>2.60121472975944</c:v>
                </c:pt>
                <c:pt idx="8969">
                  <c:v>2.60122134905944</c:v>
                </c:pt>
                <c:pt idx="8970">
                  <c:v>2.60123046175944</c:v>
                </c:pt>
                <c:pt idx="8971">
                  <c:v>2.60123046175944</c:v>
                </c:pt>
                <c:pt idx="8972">
                  <c:v>2.60123046175944</c:v>
                </c:pt>
                <c:pt idx="8973">
                  <c:v>2.60123046175944</c:v>
                </c:pt>
                <c:pt idx="8974">
                  <c:v>2.60123046175944</c:v>
                </c:pt>
                <c:pt idx="8975">
                  <c:v>2.60123046175944</c:v>
                </c:pt>
                <c:pt idx="8976">
                  <c:v>2.60123046175944</c:v>
                </c:pt>
                <c:pt idx="8977">
                  <c:v>2.60123046175944</c:v>
                </c:pt>
                <c:pt idx="8978">
                  <c:v>2.60123046175944</c:v>
                </c:pt>
                <c:pt idx="8979">
                  <c:v>2.60123046175944</c:v>
                </c:pt>
                <c:pt idx="8980">
                  <c:v>2.60123046175944</c:v>
                </c:pt>
                <c:pt idx="8981">
                  <c:v>2.60123046175944</c:v>
                </c:pt>
                <c:pt idx="8982">
                  <c:v>2.60123046175944</c:v>
                </c:pt>
                <c:pt idx="8983">
                  <c:v>2.60123046175944</c:v>
                </c:pt>
                <c:pt idx="8984">
                  <c:v>2.60123046175944</c:v>
                </c:pt>
                <c:pt idx="8985">
                  <c:v>2.60123046175944</c:v>
                </c:pt>
                <c:pt idx="8986">
                  <c:v>2.60123046175944</c:v>
                </c:pt>
                <c:pt idx="8987">
                  <c:v>2.60123046175944</c:v>
                </c:pt>
                <c:pt idx="8988">
                  <c:v>2.60123046175944</c:v>
                </c:pt>
                <c:pt idx="8989">
                  <c:v>2.60123046175944</c:v>
                </c:pt>
                <c:pt idx="8990">
                  <c:v>2.60123046175944</c:v>
                </c:pt>
                <c:pt idx="8991">
                  <c:v>2.60123046175944</c:v>
                </c:pt>
                <c:pt idx="8992">
                  <c:v>2.60123046175944</c:v>
                </c:pt>
                <c:pt idx="8993">
                  <c:v>2.60123046175944</c:v>
                </c:pt>
                <c:pt idx="8994">
                  <c:v>2.60123046175944</c:v>
                </c:pt>
                <c:pt idx="8995">
                  <c:v>2.60123046175944</c:v>
                </c:pt>
                <c:pt idx="8996">
                  <c:v>2.60123046175944</c:v>
                </c:pt>
                <c:pt idx="8997">
                  <c:v>2.60123046175944</c:v>
                </c:pt>
                <c:pt idx="8998">
                  <c:v>2.60123046175944</c:v>
                </c:pt>
                <c:pt idx="8999">
                  <c:v>2.60123046175944</c:v>
                </c:pt>
                <c:pt idx="9000">
                  <c:v>2.60123046175944</c:v>
                </c:pt>
                <c:pt idx="9001">
                  <c:v>2.60123046175944</c:v>
                </c:pt>
                <c:pt idx="9002">
                  <c:v>2.60123046175944</c:v>
                </c:pt>
                <c:pt idx="9003">
                  <c:v>2.60123046175944</c:v>
                </c:pt>
                <c:pt idx="9004">
                  <c:v>2.60123046175944</c:v>
                </c:pt>
                <c:pt idx="9005">
                  <c:v>2.60123046175944</c:v>
                </c:pt>
                <c:pt idx="9006">
                  <c:v>2.60123046175944</c:v>
                </c:pt>
                <c:pt idx="9007">
                  <c:v>2.60123046175944</c:v>
                </c:pt>
                <c:pt idx="9008">
                  <c:v>2.60123046175944</c:v>
                </c:pt>
                <c:pt idx="9009">
                  <c:v>2.60123046175944</c:v>
                </c:pt>
                <c:pt idx="9010">
                  <c:v>2.60123046175944</c:v>
                </c:pt>
                <c:pt idx="9011">
                  <c:v>2.60123046175944</c:v>
                </c:pt>
                <c:pt idx="9012">
                  <c:v>2.60123046175944</c:v>
                </c:pt>
                <c:pt idx="9013">
                  <c:v>2.60123046175944</c:v>
                </c:pt>
                <c:pt idx="9014">
                  <c:v>2.60123046175944</c:v>
                </c:pt>
                <c:pt idx="9015">
                  <c:v>2.60123046175944</c:v>
                </c:pt>
                <c:pt idx="9016">
                  <c:v>2.60123046175944</c:v>
                </c:pt>
                <c:pt idx="9017">
                  <c:v>2.60123046175944</c:v>
                </c:pt>
                <c:pt idx="9018">
                  <c:v>2.60123046175944</c:v>
                </c:pt>
                <c:pt idx="9019">
                  <c:v>2.60123046175944</c:v>
                </c:pt>
                <c:pt idx="9020">
                  <c:v>2.60123046175944</c:v>
                </c:pt>
                <c:pt idx="9021">
                  <c:v>2.60123046175944</c:v>
                </c:pt>
                <c:pt idx="9022">
                  <c:v>2.60123046175944</c:v>
                </c:pt>
                <c:pt idx="9023">
                  <c:v>2.60123046175944</c:v>
                </c:pt>
                <c:pt idx="9024">
                  <c:v>2.60123046175944</c:v>
                </c:pt>
                <c:pt idx="9025">
                  <c:v>2.60123046175944</c:v>
                </c:pt>
                <c:pt idx="9026">
                  <c:v>2.60123046175944</c:v>
                </c:pt>
                <c:pt idx="9027">
                  <c:v>2.60123046175944</c:v>
                </c:pt>
                <c:pt idx="9028">
                  <c:v>2.60123046175944</c:v>
                </c:pt>
                <c:pt idx="9029">
                  <c:v>2.60123046175944</c:v>
                </c:pt>
                <c:pt idx="9030">
                  <c:v>2.60123046175944</c:v>
                </c:pt>
                <c:pt idx="9031">
                  <c:v>2.60123046175944</c:v>
                </c:pt>
                <c:pt idx="9032">
                  <c:v>2.60123046175944</c:v>
                </c:pt>
                <c:pt idx="9033">
                  <c:v>2.60123046175944</c:v>
                </c:pt>
                <c:pt idx="9034">
                  <c:v>2.60123046175944</c:v>
                </c:pt>
                <c:pt idx="9035">
                  <c:v>2.60123046175944</c:v>
                </c:pt>
                <c:pt idx="9036">
                  <c:v>2.60123046175944</c:v>
                </c:pt>
                <c:pt idx="9037">
                  <c:v>2.60123046175944</c:v>
                </c:pt>
                <c:pt idx="9038">
                  <c:v>2.60123046175944</c:v>
                </c:pt>
                <c:pt idx="9039">
                  <c:v>2.60123046175944</c:v>
                </c:pt>
                <c:pt idx="9040">
                  <c:v>2.60123046175944</c:v>
                </c:pt>
                <c:pt idx="9041">
                  <c:v>2.60123046175944</c:v>
                </c:pt>
                <c:pt idx="9042">
                  <c:v>2.60123046175944</c:v>
                </c:pt>
                <c:pt idx="9043">
                  <c:v>2.60123046175944</c:v>
                </c:pt>
                <c:pt idx="9044">
                  <c:v>2.60123046175944</c:v>
                </c:pt>
                <c:pt idx="9045">
                  <c:v>2.60123046175944</c:v>
                </c:pt>
                <c:pt idx="9046">
                  <c:v>2.60123046175944</c:v>
                </c:pt>
                <c:pt idx="9047">
                  <c:v>2.60123046175944</c:v>
                </c:pt>
                <c:pt idx="9048">
                  <c:v>2.60123046175944</c:v>
                </c:pt>
                <c:pt idx="9049">
                  <c:v>2.60123046175944</c:v>
                </c:pt>
                <c:pt idx="9050">
                  <c:v>2.60123046175944</c:v>
                </c:pt>
                <c:pt idx="9051">
                  <c:v>2.60123046175944</c:v>
                </c:pt>
                <c:pt idx="9052">
                  <c:v>2.60123046175944</c:v>
                </c:pt>
                <c:pt idx="9053">
                  <c:v>2.60123046175944</c:v>
                </c:pt>
                <c:pt idx="9054">
                  <c:v>2.60123046175944</c:v>
                </c:pt>
                <c:pt idx="9055">
                  <c:v>2.60123046175944</c:v>
                </c:pt>
                <c:pt idx="9056">
                  <c:v>2.60123046175944</c:v>
                </c:pt>
                <c:pt idx="9057">
                  <c:v>2.60123046175944</c:v>
                </c:pt>
                <c:pt idx="9058">
                  <c:v>2.60123046175944</c:v>
                </c:pt>
                <c:pt idx="9059">
                  <c:v>2.60165694175944</c:v>
                </c:pt>
                <c:pt idx="9060">
                  <c:v>2.60172255575944</c:v>
                </c:pt>
                <c:pt idx="9061">
                  <c:v>2.60208520575944</c:v>
                </c:pt>
                <c:pt idx="9062">
                  <c:v>2.60236416575944</c:v>
                </c:pt>
                <c:pt idx="9063">
                  <c:v>2.60258949575944</c:v>
                </c:pt>
                <c:pt idx="9064">
                  <c:v>2.60272002575944</c:v>
                </c:pt>
                <c:pt idx="9065">
                  <c:v>2.60280973375944</c:v>
                </c:pt>
                <c:pt idx="9066">
                  <c:v>2.60281565155944</c:v>
                </c:pt>
                <c:pt idx="9067">
                  <c:v>2.60281565155944</c:v>
                </c:pt>
                <c:pt idx="9068">
                  <c:v>2.60281565155944</c:v>
                </c:pt>
                <c:pt idx="9069">
                  <c:v>2.60281565155944</c:v>
                </c:pt>
                <c:pt idx="9070">
                  <c:v>2.60281565155944</c:v>
                </c:pt>
                <c:pt idx="9071">
                  <c:v>2.60281565155944</c:v>
                </c:pt>
                <c:pt idx="9072">
                  <c:v>2.60281565155944</c:v>
                </c:pt>
                <c:pt idx="9073">
                  <c:v>2.60281565155944</c:v>
                </c:pt>
                <c:pt idx="9074">
                  <c:v>2.60298432155944</c:v>
                </c:pt>
                <c:pt idx="9075">
                  <c:v>2.60337419155944</c:v>
                </c:pt>
                <c:pt idx="9076">
                  <c:v>2.60495769155944</c:v>
                </c:pt>
                <c:pt idx="9077">
                  <c:v>2.60591607155944</c:v>
                </c:pt>
                <c:pt idx="9078">
                  <c:v>2.60598053355944</c:v>
                </c:pt>
                <c:pt idx="9079">
                  <c:v>2.60602097955944</c:v>
                </c:pt>
                <c:pt idx="9080">
                  <c:v>2.60604347655944</c:v>
                </c:pt>
                <c:pt idx="9081">
                  <c:v>2.60605445055944</c:v>
                </c:pt>
                <c:pt idx="9082">
                  <c:v>2.60606558055944</c:v>
                </c:pt>
                <c:pt idx="9083">
                  <c:v>2.60606558055944</c:v>
                </c:pt>
                <c:pt idx="9084">
                  <c:v>2.60606558055944</c:v>
                </c:pt>
                <c:pt idx="9085">
                  <c:v>2.60606558055944</c:v>
                </c:pt>
                <c:pt idx="9086">
                  <c:v>2.60606558055944</c:v>
                </c:pt>
                <c:pt idx="9087">
                  <c:v>2.60606558055944</c:v>
                </c:pt>
                <c:pt idx="9088">
                  <c:v>2.60606558055944</c:v>
                </c:pt>
                <c:pt idx="9089">
                  <c:v>2.60606558055944</c:v>
                </c:pt>
                <c:pt idx="9090">
                  <c:v>2.60606558055944</c:v>
                </c:pt>
                <c:pt idx="9091">
                  <c:v>2.60606558055944</c:v>
                </c:pt>
                <c:pt idx="9092">
                  <c:v>2.60816458055944</c:v>
                </c:pt>
                <c:pt idx="9093">
                  <c:v>2.60866255055944</c:v>
                </c:pt>
                <c:pt idx="9094">
                  <c:v>2.60987465055944</c:v>
                </c:pt>
                <c:pt idx="9095">
                  <c:v>2.61000245055944</c:v>
                </c:pt>
                <c:pt idx="9096">
                  <c:v>2.61084175055944</c:v>
                </c:pt>
                <c:pt idx="9097">
                  <c:v>2.61165718055944</c:v>
                </c:pt>
                <c:pt idx="9098">
                  <c:v>2.61234475055944</c:v>
                </c:pt>
                <c:pt idx="9099">
                  <c:v>2.61289175055944</c:v>
                </c:pt>
                <c:pt idx="9100">
                  <c:v>2.61332210055944</c:v>
                </c:pt>
                <c:pt idx="9101">
                  <c:v>2.61366709055944</c:v>
                </c:pt>
                <c:pt idx="9102">
                  <c:v>2.61402303055944</c:v>
                </c:pt>
                <c:pt idx="9103">
                  <c:v>2.61432706055944</c:v>
                </c:pt>
                <c:pt idx="9104">
                  <c:v>2.61457424055944</c:v>
                </c:pt>
                <c:pt idx="9105">
                  <c:v>2.61457424055944</c:v>
                </c:pt>
                <c:pt idx="9106">
                  <c:v>2.61457424055944</c:v>
                </c:pt>
                <c:pt idx="9107">
                  <c:v>2.61457424055944</c:v>
                </c:pt>
                <c:pt idx="9108">
                  <c:v>2.61457424055944</c:v>
                </c:pt>
                <c:pt idx="9109">
                  <c:v>2.61457424055944</c:v>
                </c:pt>
                <c:pt idx="9110">
                  <c:v>2.61457424055944</c:v>
                </c:pt>
                <c:pt idx="9111">
                  <c:v>2.61457424055944</c:v>
                </c:pt>
                <c:pt idx="9112">
                  <c:v>2.61457424055944</c:v>
                </c:pt>
                <c:pt idx="9113">
                  <c:v>2.61457424055944</c:v>
                </c:pt>
                <c:pt idx="9114">
                  <c:v>2.61457424055944</c:v>
                </c:pt>
                <c:pt idx="9115">
                  <c:v>2.61457424055944</c:v>
                </c:pt>
                <c:pt idx="9116">
                  <c:v>2.61457424055944</c:v>
                </c:pt>
                <c:pt idx="9117">
                  <c:v>2.61457424055944</c:v>
                </c:pt>
                <c:pt idx="9118">
                  <c:v>2.61457424055944</c:v>
                </c:pt>
                <c:pt idx="9119">
                  <c:v>2.61457425441444</c:v>
                </c:pt>
                <c:pt idx="9120">
                  <c:v>2.61608115441444</c:v>
                </c:pt>
                <c:pt idx="9121">
                  <c:v>2.61713745441444</c:v>
                </c:pt>
                <c:pt idx="9122">
                  <c:v>2.61737088441444</c:v>
                </c:pt>
                <c:pt idx="9123">
                  <c:v>2.61835562441444</c:v>
                </c:pt>
                <c:pt idx="9124">
                  <c:v>2.61912272441444</c:v>
                </c:pt>
                <c:pt idx="9125">
                  <c:v>2.61965582441444</c:v>
                </c:pt>
                <c:pt idx="9126">
                  <c:v>2.62008669441444</c:v>
                </c:pt>
                <c:pt idx="9127">
                  <c:v>2.62046112441444</c:v>
                </c:pt>
                <c:pt idx="9128">
                  <c:v>2.62081958441444</c:v>
                </c:pt>
                <c:pt idx="9129">
                  <c:v>2.62115280441444</c:v>
                </c:pt>
                <c:pt idx="9130">
                  <c:v>2.62147768441444</c:v>
                </c:pt>
                <c:pt idx="9131">
                  <c:v>2.62179038441444</c:v>
                </c:pt>
                <c:pt idx="9132">
                  <c:v>2.62204312441444</c:v>
                </c:pt>
                <c:pt idx="9133">
                  <c:v>2.62204312441444</c:v>
                </c:pt>
                <c:pt idx="9134">
                  <c:v>2.62204312441444</c:v>
                </c:pt>
                <c:pt idx="9135">
                  <c:v>2.62204312441444</c:v>
                </c:pt>
                <c:pt idx="9136">
                  <c:v>2.62204312441444</c:v>
                </c:pt>
                <c:pt idx="9137">
                  <c:v>2.62204312441444</c:v>
                </c:pt>
                <c:pt idx="9138">
                  <c:v>2.62204312441444</c:v>
                </c:pt>
                <c:pt idx="9139">
                  <c:v>2.62204312441444</c:v>
                </c:pt>
                <c:pt idx="9140">
                  <c:v>2.62204350904444</c:v>
                </c:pt>
                <c:pt idx="9141">
                  <c:v>2.62344460904444</c:v>
                </c:pt>
                <c:pt idx="9142">
                  <c:v>2.62482700904444</c:v>
                </c:pt>
                <c:pt idx="9143">
                  <c:v>2.62520301904444</c:v>
                </c:pt>
                <c:pt idx="9144">
                  <c:v>2.62545899904444</c:v>
                </c:pt>
                <c:pt idx="9145">
                  <c:v>2.62566585904444</c:v>
                </c:pt>
                <c:pt idx="9146">
                  <c:v>2.62588061904444</c:v>
                </c:pt>
                <c:pt idx="9147">
                  <c:v>2.62602258904444</c:v>
                </c:pt>
                <c:pt idx="9148">
                  <c:v>2.62611956604444</c:v>
                </c:pt>
                <c:pt idx="9149">
                  <c:v>2.62611956604444</c:v>
                </c:pt>
                <c:pt idx="9150">
                  <c:v>2.62611956604444</c:v>
                </c:pt>
                <c:pt idx="9151">
                  <c:v>2.62611956604444</c:v>
                </c:pt>
                <c:pt idx="9152">
                  <c:v>2.62611956604444</c:v>
                </c:pt>
                <c:pt idx="9153">
                  <c:v>2.62611956604444</c:v>
                </c:pt>
                <c:pt idx="9154">
                  <c:v>2.62611956604444</c:v>
                </c:pt>
                <c:pt idx="9155">
                  <c:v>2.62611956604444</c:v>
                </c:pt>
                <c:pt idx="9156">
                  <c:v>2.62611956604444</c:v>
                </c:pt>
                <c:pt idx="9157">
                  <c:v>2.62611956604444</c:v>
                </c:pt>
                <c:pt idx="9158">
                  <c:v>2.62611956604444</c:v>
                </c:pt>
                <c:pt idx="9159">
                  <c:v>2.62611956604444</c:v>
                </c:pt>
                <c:pt idx="9160">
                  <c:v>2.62611956604444</c:v>
                </c:pt>
                <c:pt idx="9161">
                  <c:v>2.62611956604444</c:v>
                </c:pt>
                <c:pt idx="9162">
                  <c:v>2.62611956604444</c:v>
                </c:pt>
                <c:pt idx="9163">
                  <c:v>2.62611956604444</c:v>
                </c:pt>
                <c:pt idx="9164">
                  <c:v>2.62669660604444</c:v>
                </c:pt>
                <c:pt idx="9165">
                  <c:v>2.62863750604444</c:v>
                </c:pt>
                <c:pt idx="9166">
                  <c:v>2.63051050604444</c:v>
                </c:pt>
                <c:pt idx="9167">
                  <c:v>2.63145168604444</c:v>
                </c:pt>
                <c:pt idx="9168">
                  <c:v>2.63236010604444</c:v>
                </c:pt>
                <c:pt idx="9169">
                  <c:v>2.63308910604444</c:v>
                </c:pt>
                <c:pt idx="9170">
                  <c:v>2.63366879604444</c:v>
                </c:pt>
                <c:pt idx="9171">
                  <c:v>2.63423407604444</c:v>
                </c:pt>
                <c:pt idx="9172">
                  <c:v>2.63472131604444</c:v>
                </c:pt>
                <c:pt idx="9173">
                  <c:v>2.63515987604444</c:v>
                </c:pt>
                <c:pt idx="9174">
                  <c:v>2.63555335604444</c:v>
                </c:pt>
                <c:pt idx="9175">
                  <c:v>2.63590456604444</c:v>
                </c:pt>
                <c:pt idx="9176">
                  <c:v>2.63620014604444</c:v>
                </c:pt>
                <c:pt idx="9177">
                  <c:v>2.63644224604444</c:v>
                </c:pt>
                <c:pt idx="9178">
                  <c:v>2.63644224604444</c:v>
                </c:pt>
                <c:pt idx="9179">
                  <c:v>2.63644224604444</c:v>
                </c:pt>
                <c:pt idx="9180">
                  <c:v>2.63644224604444</c:v>
                </c:pt>
                <c:pt idx="9181">
                  <c:v>2.63704908604444</c:v>
                </c:pt>
                <c:pt idx="9182">
                  <c:v>2.63864858604444</c:v>
                </c:pt>
                <c:pt idx="9183">
                  <c:v>2.63991658604444</c:v>
                </c:pt>
                <c:pt idx="9184">
                  <c:v>2.64089885604444</c:v>
                </c:pt>
                <c:pt idx="9185">
                  <c:v>2.64113216604444</c:v>
                </c:pt>
                <c:pt idx="9186">
                  <c:v>2.64149136604444</c:v>
                </c:pt>
                <c:pt idx="9187">
                  <c:v>2.64171474604444</c:v>
                </c:pt>
                <c:pt idx="9188">
                  <c:v>2.64187123604444</c:v>
                </c:pt>
                <c:pt idx="9189">
                  <c:v>2.64196409904444</c:v>
                </c:pt>
                <c:pt idx="9190">
                  <c:v>2.64197223754444</c:v>
                </c:pt>
                <c:pt idx="9191">
                  <c:v>2.64197776124444</c:v>
                </c:pt>
                <c:pt idx="9192">
                  <c:v>2.64197776124444</c:v>
                </c:pt>
                <c:pt idx="9193">
                  <c:v>2.64197776124444</c:v>
                </c:pt>
                <c:pt idx="9194">
                  <c:v>2.64197776124444</c:v>
                </c:pt>
                <c:pt idx="9195">
                  <c:v>2.64197776124444</c:v>
                </c:pt>
                <c:pt idx="9196">
                  <c:v>2.64197776124444</c:v>
                </c:pt>
                <c:pt idx="9197">
                  <c:v>2.64197776124444</c:v>
                </c:pt>
                <c:pt idx="9198">
                  <c:v>2.64197776124444</c:v>
                </c:pt>
                <c:pt idx="9199">
                  <c:v>2.64197776124444</c:v>
                </c:pt>
                <c:pt idx="9200">
                  <c:v>2.64197776124444</c:v>
                </c:pt>
                <c:pt idx="9201">
                  <c:v>2.64197776124444</c:v>
                </c:pt>
                <c:pt idx="9202">
                  <c:v>2.64197938604444</c:v>
                </c:pt>
                <c:pt idx="9203">
                  <c:v>2.64328558604444</c:v>
                </c:pt>
                <c:pt idx="9204">
                  <c:v>2.64337658304444</c:v>
                </c:pt>
                <c:pt idx="9205">
                  <c:v>2.64458968304444</c:v>
                </c:pt>
                <c:pt idx="9206">
                  <c:v>2.64690918304444</c:v>
                </c:pt>
                <c:pt idx="9207">
                  <c:v>2.64839898304444</c:v>
                </c:pt>
                <c:pt idx="9208">
                  <c:v>2.64936000304444</c:v>
                </c:pt>
                <c:pt idx="9209">
                  <c:v>2.65009086304444</c:v>
                </c:pt>
                <c:pt idx="9210">
                  <c:v>2.65066561304444</c:v>
                </c:pt>
                <c:pt idx="9211">
                  <c:v>2.65116724304444</c:v>
                </c:pt>
                <c:pt idx="9212">
                  <c:v>2.65159434304444</c:v>
                </c:pt>
                <c:pt idx="9213">
                  <c:v>2.65197242304444</c:v>
                </c:pt>
                <c:pt idx="9214">
                  <c:v>2.65234168304444</c:v>
                </c:pt>
                <c:pt idx="9215">
                  <c:v>2.65272863304444</c:v>
                </c:pt>
                <c:pt idx="9216">
                  <c:v>2.65320287304444</c:v>
                </c:pt>
                <c:pt idx="9217">
                  <c:v>2.65370836304444</c:v>
                </c:pt>
                <c:pt idx="9218">
                  <c:v>2.65372341204444</c:v>
                </c:pt>
                <c:pt idx="9219">
                  <c:v>2.65570981204444</c:v>
                </c:pt>
                <c:pt idx="9220">
                  <c:v>2.65646546204444</c:v>
                </c:pt>
                <c:pt idx="9221">
                  <c:v>2.65754736204444</c:v>
                </c:pt>
                <c:pt idx="9222">
                  <c:v>2.65856326204444</c:v>
                </c:pt>
                <c:pt idx="9223">
                  <c:v>2.65934839204444</c:v>
                </c:pt>
                <c:pt idx="9224">
                  <c:v>2.65995237204444</c:v>
                </c:pt>
                <c:pt idx="9225">
                  <c:v>2.66040818204444</c:v>
                </c:pt>
                <c:pt idx="9226">
                  <c:v>2.66078830204444</c:v>
                </c:pt>
                <c:pt idx="9227">
                  <c:v>2.66112132204444</c:v>
                </c:pt>
                <c:pt idx="9228">
                  <c:v>2.66143010204444</c:v>
                </c:pt>
                <c:pt idx="9229">
                  <c:v>2.66171870204444</c:v>
                </c:pt>
                <c:pt idx="9230">
                  <c:v>2.66197901204444</c:v>
                </c:pt>
                <c:pt idx="9231">
                  <c:v>2.66217525204444</c:v>
                </c:pt>
                <c:pt idx="9232">
                  <c:v>2.66217525204444</c:v>
                </c:pt>
                <c:pt idx="9233">
                  <c:v>2.66217525204444</c:v>
                </c:pt>
                <c:pt idx="9234">
                  <c:v>2.66217525204444</c:v>
                </c:pt>
                <c:pt idx="9235">
                  <c:v>2.66217525204444</c:v>
                </c:pt>
                <c:pt idx="9236">
                  <c:v>2.66217525204444</c:v>
                </c:pt>
                <c:pt idx="9237">
                  <c:v>2.66217525204444</c:v>
                </c:pt>
                <c:pt idx="9238">
                  <c:v>2.66217525204444</c:v>
                </c:pt>
                <c:pt idx="9239">
                  <c:v>2.66217525204444</c:v>
                </c:pt>
                <c:pt idx="9240">
                  <c:v>2.66217525204444</c:v>
                </c:pt>
                <c:pt idx="9241">
                  <c:v>2.66217525204444</c:v>
                </c:pt>
                <c:pt idx="9242">
                  <c:v>2.66217525204444</c:v>
                </c:pt>
                <c:pt idx="9243">
                  <c:v>2.66217691954444</c:v>
                </c:pt>
                <c:pt idx="9244">
                  <c:v>2.66234925954444</c:v>
                </c:pt>
                <c:pt idx="9245">
                  <c:v>2.66562915954444</c:v>
                </c:pt>
                <c:pt idx="9246">
                  <c:v>2.66782415954444</c:v>
                </c:pt>
                <c:pt idx="9247">
                  <c:v>2.66926225954444</c:v>
                </c:pt>
                <c:pt idx="9248">
                  <c:v>2.67034315954444</c:v>
                </c:pt>
                <c:pt idx="9249">
                  <c:v>2.67130381954444</c:v>
                </c:pt>
                <c:pt idx="9250">
                  <c:v>2.67192114954444</c:v>
                </c:pt>
                <c:pt idx="9251">
                  <c:v>2.67246082954444</c:v>
                </c:pt>
                <c:pt idx="9252">
                  <c:v>2.67289100954444</c:v>
                </c:pt>
                <c:pt idx="9253">
                  <c:v>2.67323463954444</c:v>
                </c:pt>
                <c:pt idx="9254">
                  <c:v>2.67351301954444</c:v>
                </c:pt>
                <c:pt idx="9255">
                  <c:v>2.67351426464444</c:v>
                </c:pt>
                <c:pt idx="9256">
                  <c:v>2.67351435581744</c:v>
                </c:pt>
                <c:pt idx="9257">
                  <c:v>2.67351435581744</c:v>
                </c:pt>
                <c:pt idx="9258">
                  <c:v>2.67351435581744</c:v>
                </c:pt>
                <c:pt idx="9259">
                  <c:v>2.67351435581744</c:v>
                </c:pt>
                <c:pt idx="9260">
                  <c:v>2.67351435581744</c:v>
                </c:pt>
                <c:pt idx="9261">
                  <c:v>2.67351435581744</c:v>
                </c:pt>
                <c:pt idx="9262">
                  <c:v>2.67351435581744</c:v>
                </c:pt>
                <c:pt idx="9263">
                  <c:v>2.67351435581744</c:v>
                </c:pt>
                <c:pt idx="9264">
                  <c:v>2.67351435581744</c:v>
                </c:pt>
                <c:pt idx="9265">
                  <c:v>2.67351435581744</c:v>
                </c:pt>
                <c:pt idx="9266">
                  <c:v>2.67351435581744</c:v>
                </c:pt>
                <c:pt idx="9267">
                  <c:v>2.67501255581744</c:v>
                </c:pt>
                <c:pt idx="9268">
                  <c:v>2.67833375581744</c:v>
                </c:pt>
                <c:pt idx="9269">
                  <c:v>2.67997415581744</c:v>
                </c:pt>
                <c:pt idx="9270">
                  <c:v>2.68132185581744</c:v>
                </c:pt>
                <c:pt idx="9271">
                  <c:v>2.68228158581744</c:v>
                </c:pt>
                <c:pt idx="9272">
                  <c:v>2.68312547581744</c:v>
                </c:pt>
                <c:pt idx="9273">
                  <c:v>2.68378787581744</c:v>
                </c:pt>
                <c:pt idx="9274">
                  <c:v>2.68429686581744</c:v>
                </c:pt>
                <c:pt idx="9275">
                  <c:v>2.68474202581744</c:v>
                </c:pt>
                <c:pt idx="9276">
                  <c:v>2.68507569581744</c:v>
                </c:pt>
                <c:pt idx="9277">
                  <c:v>2.68533831581744</c:v>
                </c:pt>
                <c:pt idx="9278">
                  <c:v>2.68533831581744</c:v>
                </c:pt>
                <c:pt idx="9279">
                  <c:v>2.68533831581744</c:v>
                </c:pt>
                <c:pt idx="9280">
                  <c:v>2.68533831581744</c:v>
                </c:pt>
                <c:pt idx="9281">
                  <c:v>2.68533831581744</c:v>
                </c:pt>
                <c:pt idx="9282">
                  <c:v>2.68533831581744</c:v>
                </c:pt>
                <c:pt idx="9283">
                  <c:v>2.68533831581744</c:v>
                </c:pt>
                <c:pt idx="9284">
                  <c:v>2.68533831581744</c:v>
                </c:pt>
                <c:pt idx="9285">
                  <c:v>2.68533831581744</c:v>
                </c:pt>
                <c:pt idx="9286">
                  <c:v>2.68533831581744</c:v>
                </c:pt>
                <c:pt idx="9287">
                  <c:v>2.68533831581744</c:v>
                </c:pt>
                <c:pt idx="9288">
                  <c:v>2.68533831581744</c:v>
                </c:pt>
                <c:pt idx="9289">
                  <c:v>2.68533831581744</c:v>
                </c:pt>
                <c:pt idx="9290">
                  <c:v>2.68533831581744</c:v>
                </c:pt>
                <c:pt idx="9291">
                  <c:v>2.68533831581744</c:v>
                </c:pt>
                <c:pt idx="9292">
                  <c:v>2.68533831581744</c:v>
                </c:pt>
                <c:pt idx="9293">
                  <c:v>2.68533831581744</c:v>
                </c:pt>
                <c:pt idx="9294">
                  <c:v>2.68533831581744</c:v>
                </c:pt>
                <c:pt idx="9295">
                  <c:v>2.68533831581744</c:v>
                </c:pt>
                <c:pt idx="9296">
                  <c:v>2.68533831581744</c:v>
                </c:pt>
                <c:pt idx="9297">
                  <c:v>2.68533831581744</c:v>
                </c:pt>
                <c:pt idx="9298">
                  <c:v>2.68533831581744</c:v>
                </c:pt>
                <c:pt idx="9299">
                  <c:v>2.68533831581744</c:v>
                </c:pt>
                <c:pt idx="9300">
                  <c:v>2.68533831581744</c:v>
                </c:pt>
                <c:pt idx="9301">
                  <c:v>2.68533831581744</c:v>
                </c:pt>
                <c:pt idx="9302">
                  <c:v>2.68533831581744</c:v>
                </c:pt>
                <c:pt idx="9303">
                  <c:v>2.68533831581744</c:v>
                </c:pt>
                <c:pt idx="9304">
                  <c:v>2.68533831581744</c:v>
                </c:pt>
                <c:pt idx="9305">
                  <c:v>2.68533831581744</c:v>
                </c:pt>
                <c:pt idx="9306">
                  <c:v>2.68533831582151</c:v>
                </c:pt>
                <c:pt idx="9307">
                  <c:v>2.68533831582151</c:v>
                </c:pt>
                <c:pt idx="9308">
                  <c:v>2.68533831582151</c:v>
                </c:pt>
                <c:pt idx="9309">
                  <c:v>2.68533831582151</c:v>
                </c:pt>
                <c:pt idx="9310">
                  <c:v>2.68533831582151</c:v>
                </c:pt>
                <c:pt idx="9311">
                  <c:v>2.68533831582151</c:v>
                </c:pt>
                <c:pt idx="9312">
                  <c:v>2.68533831582151</c:v>
                </c:pt>
                <c:pt idx="9313">
                  <c:v>2.68533831582151</c:v>
                </c:pt>
                <c:pt idx="9314">
                  <c:v>2.68533831582151</c:v>
                </c:pt>
                <c:pt idx="9315">
                  <c:v>2.68533831582151</c:v>
                </c:pt>
                <c:pt idx="9316">
                  <c:v>2.68533831582151</c:v>
                </c:pt>
                <c:pt idx="9317">
                  <c:v>2.68533831582151</c:v>
                </c:pt>
                <c:pt idx="9318">
                  <c:v>2.68533831582151</c:v>
                </c:pt>
                <c:pt idx="9319">
                  <c:v>2.68533831582151</c:v>
                </c:pt>
                <c:pt idx="9320">
                  <c:v>2.68533831582151</c:v>
                </c:pt>
                <c:pt idx="9321">
                  <c:v>2.68533831582151</c:v>
                </c:pt>
                <c:pt idx="9322">
                  <c:v>2.68533831582151</c:v>
                </c:pt>
                <c:pt idx="9323">
                  <c:v>2.68533831582151</c:v>
                </c:pt>
                <c:pt idx="9324">
                  <c:v>2.68533831582151</c:v>
                </c:pt>
                <c:pt idx="9325">
                  <c:v>2.68533831582151</c:v>
                </c:pt>
                <c:pt idx="9326">
                  <c:v>2.68533831582151</c:v>
                </c:pt>
                <c:pt idx="9327">
                  <c:v>2.68533831582151</c:v>
                </c:pt>
                <c:pt idx="9328">
                  <c:v>2.68533831582151</c:v>
                </c:pt>
                <c:pt idx="9329">
                  <c:v>2.68533831582151</c:v>
                </c:pt>
                <c:pt idx="9330">
                  <c:v>2.68533831582151</c:v>
                </c:pt>
                <c:pt idx="9331">
                  <c:v>2.68533831582151</c:v>
                </c:pt>
                <c:pt idx="9332">
                  <c:v>2.68533831582151</c:v>
                </c:pt>
                <c:pt idx="9333">
                  <c:v>2.68533831582151</c:v>
                </c:pt>
                <c:pt idx="9334">
                  <c:v>2.68533831582151</c:v>
                </c:pt>
                <c:pt idx="9335">
                  <c:v>2.68533831582151</c:v>
                </c:pt>
                <c:pt idx="9336">
                  <c:v>2.68533831582151</c:v>
                </c:pt>
                <c:pt idx="9337">
                  <c:v>2.68533831582151</c:v>
                </c:pt>
                <c:pt idx="9338">
                  <c:v>2.68533831582151</c:v>
                </c:pt>
                <c:pt idx="9339">
                  <c:v>2.68533831582151</c:v>
                </c:pt>
                <c:pt idx="9340">
                  <c:v>2.68533831582151</c:v>
                </c:pt>
                <c:pt idx="9341">
                  <c:v>2.68533831582151</c:v>
                </c:pt>
                <c:pt idx="9342">
                  <c:v>2.68533831582151</c:v>
                </c:pt>
                <c:pt idx="9343">
                  <c:v>2.68533831582151</c:v>
                </c:pt>
                <c:pt idx="9344">
                  <c:v>2.68533831582151</c:v>
                </c:pt>
                <c:pt idx="9345">
                  <c:v>2.68533831582151</c:v>
                </c:pt>
                <c:pt idx="9346">
                  <c:v>2.68533831582151</c:v>
                </c:pt>
                <c:pt idx="9347">
                  <c:v>2.68533831582151</c:v>
                </c:pt>
                <c:pt idx="9348">
                  <c:v>2.68533831582151</c:v>
                </c:pt>
                <c:pt idx="9349">
                  <c:v>2.68533831582151</c:v>
                </c:pt>
                <c:pt idx="9350">
                  <c:v>2.68533831582151</c:v>
                </c:pt>
                <c:pt idx="9351">
                  <c:v>2.68533831582151</c:v>
                </c:pt>
                <c:pt idx="9352">
                  <c:v>2.68533860651151</c:v>
                </c:pt>
                <c:pt idx="9353">
                  <c:v>2.68539902951151</c:v>
                </c:pt>
                <c:pt idx="9354">
                  <c:v>2.68565076951151</c:v>
                </c:pt>
                <c:pt idx="9355">
                  <c:v>2.68586085951151</c:v>
                </c:pt>
                <c:pt idx="9356">
                  <c:v>2.68600551951151</c:v>
                </c:pt>
                <c:pt idx="9357">
                  <c:v>2.68609056751151</c:v>
                </c:pt>
                <c:pt idx="9358">
                  <c:v>2.68609994821151</c:v>
                </c:pt>
                <c:pt idx="9359">
                  <c:v>2.68609994821151</c:v>
                </c:pt>
                <c:pt idx="9360">
                  <c:v>2.68609994821151</c:v>
                </c:pt>
                <c:pt idx="9361">
                  <c:v>2.68609994821151</c:v>
                </c:pt>
                <c:pt idx="9362">
                  <c:v>2.68609994821151</c:v>
                </c:pt>
                <c:pt idx="9363">
                  <c:v>2.68609994821151</c:v>
                </c:pt>
                <c:pt idx="9364">
                  <c:v>2.68609994821151</c:v>
                </c:pt>
                <c:pt idx="9365">
                  <c:v>2.68609994821151</c:v>
                </c:pt>
                <c:pt idx="9366">
                  <c:v>2.68609994821151</c:v>
                </c:pt>
                <c:pt idx="9367">
                  <c:v>2.68609994821151</c:v>
                </c:pt>
                <c:pt idx="9368">
                  <c:v>2.68609994821151</c:v>
                </c:pt>
                <c:pt idx="9369">
                  <c:v>2.68609994821151</c:v>
                </c:pt>
                <c:pt idx="9370">
                  <c:v>2.68609994821151</c:v>
                </c:pt>
                <c:pt idx="9371">
                  <c:v>2.68609994821151</c:v>
                </c:pt>
                <c:pt idx="9372">
                  <c:v>2.68609994821151</c:v>
                </c:pt>
                <c:pt idx="9373">
                  <c:v>2.68609994821151</c:v>
                </c:pt>
                <c:pt idx="9374">
                  <c:v>2.68609994821151</c:v>
                </c:pt>
                <c:pt idx="9375">
                  <c:v>2.68609994821151</c:v>
                </c:pt>
                <c:pt idx="9376">
                  <c:v>2.68609994821151</c:v>
                </c:pt>
                <c:pt idx="9377">
                  <c:v>2.68609994821151</c:v>
                </c:pt>
                <c:pt idx="9378">
                  <c:v>2.68609994821151</c:v>
                </c:pt>
                <c:pt idx="9379">
                  <c:v>2.68609994821151</c:v>
                </c:pt>
                <c:pt idx="9380">
                  <c:v>2.68609994821151</c:v>
                </c:pt>
                <c:pt idx="9381">
                  <c:v>2.68609994821151</c:v>
                </c:pt>
                <c:pt idx="9382">
                  <c:v>2.68609994821151</c:v>
                </c:pt>
                <c:pt idx="9383">
                  <c:v>2.68609994821151</c:v>
                </c:pt>
                <c:pt idx="9384">
                  <c:v>2.68609994821151</c:v>
                </c:pt>
                <c:pt idx="9385">
                  <c:v>2.68609994821151</c:v>
                </c:pt>
                <c:pt idx="9386">
                  <c:v>2.68609994821151</c:v>
                </c:pt>
                <c:pt idx="9387">
                  <c:v>2.68610078295151</c:v>
                </c:pt>
                <c:pt idx="9388">
                  <c:v>2.68652082295151</c:v>
                </c:pt>
                <c:pt idx="9389">
                  <c:v>2.68662777295151</c:v>
                </c:pt>
                <c:pt idx="9390">
                  <c:v>2.68688493295151</c:v>
                </c:pt>
                <c:pt idx="9391">
                  <c:v>2.68716587295151</c:v>
                </c:pt>
                <c:pt idx="9392">
                  <c:v>2.68738641295151</c:v>
                </c:pt>
                <c:pt idx="9393">
                  <c:v>2.68754713295151</c:v>
                </c:pt>
                <c:pt idx="9394">
                  <c:v>2.68766381295151</c:v>
                </c:pt>
                <c:pt idx="9395">
                  <c:v>2.68778561295151</c:v>
                </c:pt>
                <c:pt idx="9396">
                  <c:v>2.68790786295151</c:v>
                </c:pt>
                <c:pt idx="9397">
                  <c:v>2.69351336295151</c:v>
                </c:pt>
                <c:pt idx="9398">
                  <c:v>2.69689736295151</c:v>
                </c:pt>
                <c:pt idx="9399">
                  <c:v>2.69806656295151</c:v>
                </c:pt>
                <c:pt idx="9400">
                  <c:v>2.69880918295151</c:v>
                </c:pt>
                <c:pt idx="9401">
                  <c:v>2.69933040295151</c:v>
                </c:pt>
                <c:pt idx="9402">
                  <c:v>2.69990161295151</c:v>
                </c:pt>
                <c:pt idx="9403">
                  <c:v>2.70038639295151</c:v>
                </c:pt>
                <c:pt idx="9404">
                  <c:v>2.70080626295151</c:v>
                </c:pt>
                <c:pt idx="9405">
                  <c:v>2.70118136295151</c:v>
                </c:pt>
                <c:pt idx="9406">
                  <c:v>2.70153807295151</c:v>
                </c:pt>
                <c:pt idx="9407">
                  <c:v>2.70181861295151</c:v>
                </c:pt>
                <c:pt idx="9408">
                  <c:v>2.70202814295151</c:v>
                </c:pt>
                <c:pt idx="9409">
                  <c:v>2.70202814295151</c:v>
                </c:pt>
                <c:pt idx="9410">
                  <c:v>2.70202814295151</c:v>
                </c:pt>
                <c:pt idx="9411">
                  <c:v>2.70202814295151</c:v>
                </c:pt>
                <c:pt idx="9412">
                  <c:v>2.70202814295151</c:v>
                </c:pt>
                <c:pt idx="9413">
                  <c:v>2.70202814295151</c:v>
                </c:pt>
                <c:pt idx="9414">
                  <c:v>2.70202814295151</c:v>
                </c:pt>
                <c:pt idx="9415">
                  <c:v>2.70202814295151</c:v>
                </c:pt>
                <c:pt idx="9416">
                  <c:v>2.70202814295151</c:v>
                </c:pt>
                <c:pt idx="9417">
                  <c:v>2.70202814295151</c:v>
                </c:pt>
                <c:pt idx="9418">
                  <c:v>2.70202814295151</c:v>
                </c:pt>
                <c:pt idx="9419">
                  <c:v>2.70202814295151</c:v>
                </c:pt>
                <c:pt idx="9420">
                  <c:v>2.70202814295151</c:v>
                </c:pt>
                <c:pt idx="9421">
                  <c:v>2.70202814295151</c:v>
                </c:pt>
                <c:pt idx="9422">
                  <c:v>2.70202814295151</c:v>
                </c:pt>
                <c:pt idx="9423">
                  <c:v>2.70202814295151</c:v>
                </c:pt>
                <c:pt idx="9424">
                  <c:v>2.70202814295151</c:v>
                </c:pt>
                <c:pt idx="9425">
                  <c:v>2.70202814295151</c:v>
                </c:pt>
                <c:pt idx="9426">
                  <c:v>2.70202814295151</c:v>
                </c:pt>
                <c:pt idx="9427">
                  <c:v>2.70202814295151</c:v>
                </c:pt>
                <c:pt idx="9428">
                  <c:v>2.70203034475151</c:v>
                </c:pt>
                <c:pt idx="9429">
                  <c:v>2.70229606475151</c:v>
                </c:pt>
                <c:pt idx="9430">
                  <c:v>2.70271492475151</c:v>
                </c:pt>
                <c:pt idx="9431">
                  <c:v>2.70287314475151</c:v>
                </c:pt>
                <c:pt idx="9432">
                  <c:v>2.70312399475151</c:v>
                </c:pt>
                <c:pt idx="9433">
                  <c:v>2.70330924475151</c:v>
                </c:pt>
                <c:pt idx="9434">
                  <c:v>2.70340570975151</c:v>
                </c:pt>
                <c:pt idx="9435">
                  <c:v>2.70341288525151</c:v>
                </c:pt>
                <c:pt idx="9436">
                  <c:v>2.70341288525151</c:v>
                </c:pt>
                <c:pt idx="9437">
                  <c:v>2.70341288525151</c:v>
                </c:pt>
                <c:pt idx="9438">
                  <c:v>2.70341288525151</c:v>
                </c:pt>
                <c:pt idx="9439">
                  <c:v>2.70341288525151</c:v>
                </c:pt>
                <c:pt idx="9440">
                  <c:v>2.70341288525151</c:v>
                </c:pt>
                <c:pt idx="9441">
                  <c:v>2.70341288525151</c:v>
                </c:pt>
                <c:pt idx="9442">
                  <c:v>2.70341288525151</c:v>
                </c:pt>
                <c:pt idx="9443">
                  <c:v>2.70341288525151</c:v>
                </c:pt>
                <c:pt idx="9444">
                  <c:v>2.70341288525151</c:v>
                </c:pt>
                <c:pt idx="9445">
                  <c:v>2.70341288525151</c:v>
                </c:pt>
                <c:pt idx="9446">
                  <c:v>2.70341288525151</c:v>
                </c:pt>
                <c:pt idx="9447">
                  <c:v>2.70341288525151</c:v>
                </c:pt>
                <c:pt idx="9448">
                  <c:v>2.70341288525151</c:v>
                </c:pt>
                <c:pt idx="9449">
                  <c:v>2.70341288525151</c:v>
                </c:pt>
                <c:pt idx="9450">
                  <c:v>2.70341288525151</c:v>
                </c:pt>
                <c:pt idx="9451">
                  <c:v>2.70341288525151</c:v>
                </c:pt>
                <c:pt idx="9452">
                  <c:v>2.70341288525151</c:v>
                </c:pt>
                <c:pt idx="9453">
                  <c:v>2.70341288525151</c:v>
                </c:pt>
                <c:pt idx="9454">
                  <c:v>2.70341288525151</c:v>
                </c:pt>
                <c:pt idx="9455">
                  <c:v>2.70341288525151</c:v>
                </c:pt>
                <c:pt idx="9456">
                  <c:v>2.70341288525151</c:v>
                </c:pt>
                <c:pt idx="9457">
                  <c:v>2.70341288525151</c:v>
                </c:pt>
                <c:pt idx="9458">
                  <c:v>2.70341289219521</c:v>
                </c:pt>
                <c:pt idx="9459">
                  <c:v>2.70341290471921</c:v>
                </c:pt>
                <c:pt idx="9460">
                  <c:v>2.70341290471921</c:v>
                </c:pt>
                <c:pt idx="9461">
                  <c:v>2.70341290471921</c:v>
                </c:pt>
                <c:pt idx="9462">
                  <c:v>2.70341290471921</c:v>
                </c:pt>
                <c:pt idx="9463">
                  <c:v>2.70341290471921</c:v>
                </c:pt>
                <c:pt idx="9464">
                  <c:v>2.70341290471921</c:v>
                </c:pt>
                <c:pt idx="9465">
                  <c:v>2.70341290471921</c:v>
                </c:pt>
                <c:pt idx="9466">
                  <c:v>2.70341290471921</c:v>
                </c:pt>
                <c:pt idx="9467">
                  <c:v>2.70341290471921</c:v>
                </c:pt>
                <c:pt idx="9468">
                  <c:v>2.70341290471921</c:v>
                </c:pt>
                <c:pt idx="9469">
                  <c:v>2.70341290471921</c:v>
                </c:pt>
                <c:pt idx="9470">
                  <c:v>2.70341290471921</c:v>
                </c:pt>
                <c:pt idx="9471">
                  <c:v>2.70341290471921</c:v>
                </c:pt>
                <c:pt idx="9472">
                  <c:v>2.70341290471921</c:v>
                </c:pt>
                <c:pt idx="9473">
                  <c:v>2.70341290471921</c:v>
                </c:pt>
                <c:pt idx="9474">
                  <c:v>2.70341290471921</c:v>
                </c:pt>
                <c:pt idx="9475">
                  <c:v>2.70341290471921</c:v>
                </c:pt>
                <c:pt idx="9476">
                  <c:v>2.70341290471921</c:v>
                </c:pt>
                <c:pt idx="9477">
                  <c:v>2.70341290471921</c:v>
                </c:pt>
                <c:pt idx="9478">
                  <c:v>2.70341290471921</c:v>
                </c:pt>
                <c:pt idx="9479">
                  <c:v>2.70341290471921</c:v>
                </c:pt>
                <c:pt idx="9480">
                  <c:v>2.70341290471921</c:v>
                </c:pt>
                <c:pt idx="9481">
                  <c:v>2.70341290471921</c:v>
                </c:pt>
                <c:pt idx="9482">
                  <c:v>2.70341290471921</c:v>
                </c:pt>
                <c:pt idx="9483">
                  <c:v>2.70341290471921</c:v>
                </c:pt>
                <c:pt idx="9484">
                  <c:v>2.70341290471921</c:v>
                </c:pt>
                <c:pt idx="9485">
                  <c:v>2.70341290471921</c:v>
                </c:pt>
                <c:pt idx="9486">
                  <c:v>2.70341290471921</c:v>
                </c:pt>
                <c:pt idx="9487">
                  <c:v>2.70341290471921</c:v>
                </c:pt>
                <c:pt idx="9488">
                  <c:v>2.70341290471921</c:v>
                </c:pt>
                <c:pt idx="9489">
                  <c:v>2.70421503471921</c:v>
                </c:pt>
                <c:pt idx="9490">
                  <c:v>2.70527893471921</c:v>
                </c:pt>
                <c:pt idx="9491">
                  <c:v>2.70611702471921</c:v>
                </c:pt>
                <c:pt idx="9492">
                  <c:v>2.70678906471921</c:v>
                </c:pt>
                <c:pt idx="9493">
                  <c:v>2.70727798471921</c:v>
                </c:pt>
                <c:pt idx="9494">
                  <c:v>2.70770108471921</c:v>
                </c:pt>
                <c:pt idx="9495">
                  <c:v>2.70809345471921</c:v>
                </c:pt>
                <c:pt idx="9496">
                  <c:v>2.70846995471921</c:v>
                </c:pt>
                <c:pt idx="9497">
                  <c:v>2.70880031471921</c:v>
                </c:pt>
                <c:pt idx="9498">
                  <c:v>2.70908683471921</c:v>
                </c:pt>
                <c:pt idx="9499">
                  <c:v>2.70931741471921</c:v>
                </c:pt>
                <c:pt idx="9500">
                  <c:v>2.70931741471921</c:v>
                </c:pt>
                <c:pt idx="9501">
                  <c:v>2.70931741471921</c:v>
                </c:pt>
                <c:pt idx="9502">
                  <c:v>2.70931741471921</c:v>
                </c:pt>
                <c:pt idx="9503">
                  <c:v>2.70931741471921</c:v>
                </c:pt>
                <c:pt idx="9504">
                  <c:v>2.70931741471921</c:v>
                </c:pt>
                <c:pt idx="9505">
                  <c:v>2.70931741471921</c:v>
                </c:pt>
                <c:pt idx="9506">
                  <c:v>2.70954730471921</c:v>
                </c:pt>
                <c:pt idx="9507">
                  <c:v>2.71118560471921</c:v>
                </c:pt>
                <c:pt idx="9508">
                  <c:v>2.71253010471921</c:v>
                </c:pt>
                <c:pt idx="9509">
                  <c:v>2.71318375471921</c:v>
                </c:pt>
                <c:pt idx="9510">
                  <c:v>2.71374989471921</c:v>
                </c:pt>
                <c:pt idx="9511">
                  <c:v>2.71425924471921</c:v>
                </c:pt>
                <c:pt idx="9512">
                  <c:v>2.71460858471921</c:v>
                </c:pt>
                <c:pt idx="9513">
                  <c:v>2.71492189471921</c:v>
                </c:pt>
                <c:pt idx="9514">
                  <c:v>2.71515933471921</c:v>
                </c:pt>
                <c:pt idx="9515">
                  <c:v>2.71535306471921</c:v>
                </c:pt>
                <c:pt idx="9516">
                  <c:v>2.71535306471921</c:v>
                </c:pt>
                <c:pt idx="9517">
                  <c:v>2.71535306471921</c:v>
                </c:pt>
                <c:pt idx="9518">
                  <c:v>2.71535306471921</c:v>
                </c:pt>
                <c:pt idx="9519">
                  <c:v>2.71535306471921</c:v>
                </c:pt>
                <c:pt idx="9520">
                  <c:v>2.71535306471921</c:v>
                </c:pt>
                <c:pt idx="9521">
                  <c:v>2.71535306471921</c:v>
                </c:pt>
                <c:pt idx="9522">
                  <c:v>2.71535306471921</c:v>
                </c:pt>
                <c:pt idx="9523">
                  <c:v>2.71535306471921</c:v>
                </c:pt>
                <c:pt idx="9524">
                  <c:v>2.71535306471921</c:v>
                </c:pt>
                <c:pt idx="9525">
                  <c:v>2.71535306471921</c:v>
                </c:pt>
                <c:pt idx="9526">
                  <c:v>2.71535306471921</c:v>
                </c:pt>
                <c:pt idx="9527">
                  <c:v>2.71535306471921</c:v>
                </c:pt>
                <c:pt idx="9528">
                  <c:v>2.71535306471921</c:v>
                </c:pt>
                <c:pt idx="9529">
                  <c:v>2.71535415611921</c:v>
                </c:pt>
                <c:pt idx="9530">
                  <c:v>2.71535454972921</c:v>
                </c:pt>
                <c:pt idx="9531">
                  <c:v>2.71535455138291</c:v>
                </c:pt>
                <c:pt idx="9532">
                  <c:v>2.71535484394291</c:v>
                </c:pt>
                <c:pt idx="9533">
                  <c:v>2.71535592734291</c:v>
                </c:pt>
                <c:pt idx="9534">
                  <c:v>2.71535783124291</c:v>
                </c:pt>
                <c:pt idx="9535">
                  <c:v>2.71535967314291</c:v>
                </c:pt>
                <c:pt idx="9536">
                  <c:v>2.71536082944291</c:v>
                </c:pt>
                <c:pt idx="9537">
                  <c:v>2.71536138161291</c:v>
                </c:pt>
                <c:pt idx="9538">
                  <c:v>2.71536151894291</c:v>
                </c:pt>
                <c:pt idx="9539">
                  <c:v>2.71536153073291</c:v>
                </c:pt>
                <c:pt idx="9540">
                  <c:v>2.71536153073291</c:v>
                </c:pt>
                <c:pt idx="9541">
                  <c:v>2.71536153073291</c:v>
                </c:pt>
                <c:pt idx="9542">
                  <c:v>2.71536153073291</c:v>
                </c:pt>
                <c:pt idx="9543">
                  <c:v>2.71536153073291</c:v>
                </c:pt>
                <c:pt idx="9544">
                  <c:v>2.71536153073291</c:v>
                </c:pt>
                <c:pt idx="9545">
                  <c:v>2.71536153073291</c:v>
                </c:pt>
                <c:pt idx="9546">
                  <c:v>2.71536153073291</c:v>
                </c:pt>
                <c:pt idx="9547">
                  <c:v>2.71536153073291</c:v>
                </c:pt>
                <c:pt idx="9548">
                  <c:v>2.71536153073291</c:v>
                </c:pt>
                <c:pt idx="9549">
                  <c:v>2.71536153073291</c:v>
                </c:pt>
                <c:pt idx="9550">
                  <c:v>2.71536153073291</c:v>
                </c:pt>
                <c:pt idx="9551">
                  <c:v>2.71536153073291</c:v>
                </c:pt>
                <c:pt idx="9552">
                  <c:v>2.71536153086582</c:v>
                </c:pt>
                <c:pt idx="9553">
                  <c:v>2.71541940486582</c:v>
                </c:pt>
                <c:pt idx="9554">
                  <c:v>2.71573409486582</c:v>
                </c:pt>
                <c:pt idx="9555">
                  <c:v>2.71606505486582</c:v>
                </c:pt>
                <c:pt idx="9556">
                  <c:v>2.71626437486582</c:v>
                </c:pt>
                <c:pt idx="9557">
                  <c:v>2.71651644486582</c:v>
                </c:pt>
                <c:pt idx="9558">
                  <c:v>2.71673728486582</c:v>
                </c:pt>
                <c:pt idx="9559">
                  <c:v>2.71690705486582</c:v>
                </c:pt>
                <c:pt idx="9560">
                  <c:v>2.71703859486582</c:v>
                </c:pt>
                <c:pt idx="9561">
                  <c:v>2.71715603486582</c:v>
                </c:pt>
                <c:pt idx="9562">
                  <c:v>2.71730023486582</c:v>
                </c:pt>
                <c:pt idx="9563">
                  <c:v>2.71984973486582</c:v>
                </c:pt>
                <c:pt idx="9564">
                  <c:v>2.72609933486582</c:v>
                </c:pt>
                <c:pt idx="9565">
                  <c:v>2.72833883486582</c:v>
                </c:pt>
                <c:pt idx="9566">
                  <c:v>2.72913174486582</c:v>
                </c:pt>
                <c:pt idx="9567">
                  <c:v>2.72991193486582</c:v>
                </c:pt>
                <c:pt idx="9568">
                  <c:v>2.73037108486582</c:v>
                </c:pt>
                <c:pt idx="9569">
                  <c:v>2.73083215486582</c:v>
                </c:pt>
                <c:pt idx="9570">
                  <c:v>2.73123631486582</c:v>
                </c:pt>
                <c:pt idx="9571">
                  <c:v>2.73155816486582</c:v>
                </c:pt>
                <c:pt idx="9572">
                  <c:v>2.73182822486582</c:v>
                </c:pt>
                <c:pt idx="9573">
                  <c:v>2.73203990486582</c:v>
                </c:pt>
                <c:pt idx="9574">
                  <c:v>2.73203990486582</c:v>
                </c:pt>
                <c:pt idx="9575">
                  <c:v>2.73203990486582</c:v>
                </c:pt>
                <c:pt idx="9576">
                  <c:v>2.73203990486582</c:v>
                </c:pt>
                <c:pt idx="9577">
                  <c:v>2.73203990486582</c:v>
                </c:pt>
                <c:pt idx="9578">
                  <c:v>2.73203990486582</c:v>
                </c:pt>
                <c:pt idx="9579">
                  <c:v>2.73203990486582</c:v>
                </c:pt>
                <c:pt idx="9580">
                  <c:v>2.73203990486582</c:v>
                </c:pt>
                <c:pt idx="9581">
                  <c:v>2.73203990486582</c:v>
                </c:pt>
                <c:pt idx="9582">
                  <c:v>2.73203990486582</c:v>
                </c:pt>
                <c:pt idx="9583">
                  <c:v>2.73203990486582</c:v>
                </c:pt>
                <c:pt idx="9584">
                  <c:v>2.73203990486582</c:v>
                </c:pt>
                <c:pt idx="9585">
                  <c:v>2.73203990486582</c:v>
                </c:pt>
                <c:pt idx="9586">
                  <c:v>2.73203990486582</c:v>
                </c:pt>
                <c:pt idx="9587">
                  <c:v>2.73218802486582</c:v>
                </c:pt>
                <c:pt idx="9588">
                  <c:v>2.73263213486582</c:v>
                </c:pt>
                <c:pt idx="9589">
                  <c:v>2.73542463486582</c:v>
                </c:pt>
                <c:pt idx="9590">
                  <c:v>2.73790023486582</c:v>
                </c:pt>
                <c:pt idx="9591">
                  <c:v>2.73961443486582</c:v>
                </c:pt>
                <c:pt idx="9592">
                  <c:v>2.74081033486582</c:v>
                </c:pt>
                <c:pt idx="9593">
                  <c:v>2.74164790486582</c:v>
                </c:pt>
                <c:pt idx="9594">
                  <c:v>2.74232984486582</c:v>
                </c:pt>
                <c:pt idx="9595">
                  <c:v>2.74285426486582</c:v>
                </c:pt>
                <c:pt idx="9596">
                  <c:v>2.74327679486582</c:v>
                </c:pt>
                <c:pt idx="9597">
                  <c:v>2.74364438486582</c:v>
                </c:pt>
                <c:pt idx="9598">
                  <c:v>2.74396149486582</c:v>
                </c:pt>
                <c:pt idx="9599">
                  <c:v>2.74421709486582</c:v>
                </c:pt>
                <c:pt idx="9600">
                  <c:v>2.74422086596582</c:v>
                </c:pt>
                <c:pt idx="9601">
                  <c:v>2.74422086596582</c:v>
                </c:pt>
                <c:pt idx="9602">
                  <c:v>2.74422086596582</c:v>
                </c:pt>
                <c:pt idx="9603">
                  <c:v>2.74422086596582</c:v>
                </c:pt>
                <c:pt idx="9604">
                  <c:v>2.74422086596582</c:v>
                </c:pt>
                <c:pt idx="9605">
                  <c:v>2.74422086596582</c:v>
                </c:pt>
                <c:pt idx="9606">
                  <c:v>2.7442208660356</c:v>
                </c:pt>
                <c:pt idx="9607">
                  <c:v>2.7453606660356</c:v>
                </c:pt>
                <c:pt idx="9608">
                  <c:v>2.7469534660356</c:v>
                </c:pt>
                <c:pt idx="9609">
                  <c:v>2.7485774660356</c:v>
                </c:pt>
                <c:pt idx="9610">
                  <c:v>2.7498342660356</c:v>
                </c:pt>
                <c:pt idx="9611">
                  <c:v>2.7508802660356</c:v>
                </c:pt>
                <c:pt idx="9612">
                  <c:v>2.7509614970356</c:v>
                </c:pt>
                <c:pt idx="9613">
                  <c:v>2.7512284870356</c:v>
                </c:pt>
                <c:pt idx="9614">
                  <c:v>2.7514573370356</c:v>
                </c:pt>
                <c:pt idx="9615">
                  <c:v>2.7516181470356</c:v>
                </c:pt>
                <c:pt idx="9616">
                  <c:v>2.7517244370356</c:v>
                </c:pt>
                <c:pt idx="9617">
                  <c:v>2.7517340788356</c:v>
                </c:pt>
                <c:pt idx="9618">
                  <c:v>2.7517340788356</c:v>
                </c:pt>
                <c:pt idx="9619">
                  <c:v>2.7517340788356</c:v>
                </c:pt>
                <c:pt idx="9620">
                  <c:v>2.7517340788356</c:v>
                </c:pt>
                <c:pt idx="9621">
                  <c:v>2.7517340788356</c:v>
                </c:pt>
                <c:pt idx="9622">
                  <c:v>2.7517340788356</c:v>
                </c:pt>
                <c:pt idx="9623">
                  <c:v>2.7517340788356</c:v>
                </c:pt>
                <c:pt idx="9624">
                  <c:v>2.7517340788356</c:v>
                </c:pt>
                <c:pt idx="9625">
                  <c:v>2.7517340788356</c:v>
                </c:pt>
                <c:pt idx="9626">
                  <c:v>2.7517340788356</c:v>
                </c:pt>
                <c:pt idx="9627">
                  <c:v>2.7517340788356</c:v>
                </c:pt>
                <c:pt idx="9628">
                  <c:v>2.7517340788356</c:v>
                </c:pt>
                <c:pt idx="9629">
                  <c:v>2.7517340788356</c:v>
                </c:pt>
                <c:pt idx="9630">
                  <c:v>2.7517340788356</c:v>
                </c:pt>
                <c:pt idx="9631">
                  <c:v>2.7517340788356</c:v>
                </c:pt>
                <c:pt idx="9632">
                  <c:v>2.7517340788356</c:v>
                </c:pt>
                <c:pt idx="9633">
                  <c:v>2.7517340788356</c:v>
                </c:pt>
                <c:pt idx="9634">
                  <c:v>2.7517340788356</c:v>
                </c:pt>
                <c:pt idx="9635">
                  <c:v>2.7517340788356</c:v>
                </c:pt>
                <c:pt idx="9636">
                  <c:v>2.7517340788356</c:v>
                </c:pt>
                <c:pt idx="9637">
                  <c:v>2.7517340788356</c:v>
                </c:pt>
                <c:pt idx="9638">
                  <c:v>2.7517340788356</c:v>
                </c:pt>
                <c:pt idx="9639">
                  <c:v>2.7517340788356</c:v>
                </c:pt>
                <c:pt idx="9640">
                  <c:v>2.7517340788356</c:v>
                </c:pt>
                <c:pt idx="9641">
                  <c:v>2.7517340917726</c:v>
                </c:pt>
                <c:pt idx="9642">
                  <c:v>2.7519432717726</c:v>
                </c:pt>
                <c:pt idx="9643">
                  <c:v>2.7520185617726</c:v>
                </c:pt>
                <c:pt idx="9644">
                  <c:v>2.7522294617726</c:v>
                </c:pt>
                <c:pt idx="9645">
                  <c:v>2.7526611617726</c:v>
                </c:pt>
                <c:pt idx="9646">
                  <c:v>2.7529647817726</c:v>
                </c:pt>
                <c:pt idx="9647">
                  <c:v>2.7532342017726</c:v>
                </c:pt>
                <c:pt idx="9648">
                  <c:v>2.7534310917726</c:v>
                </c:pt>
                <c:pt idx="9649">
                  <c:v>2.7535448517726</c:v>
                </c:pt>
                <c:pt idx="9650">
                  <c:v>2.7535487044726</c:v>
                </c:pt>
                <c:pt idx="9651">
                  <c:v>2.7535487044726</c:v>
                </c:pt>
                <c:pt idx="9652">
                  <c:v>2.7535487044726</c:v>
                </c:pt>
                <c:pt idx="9653">
                  <c:v>2.7535487044726</c:v>
                </c:pt>
                <c:pt idx="9654">
                  <c:v>2.7535487044726</c:v>
                </c:pt>
                <c:pt idx="9655">
                  <c:v>2.7535487044726</c:v>
                </c:pt>
                <c:pt idx="9656">
                  <c:v>2.7535487044726</c:v>
                </c:pt>
                <c:pt idx="9657">
                  <c:v>2.7535487044726</c:v>
                </c:pt>
                <c:pt idx="9658">
                  <c:v>2.7535487044726</c:v>
                </c:pt>
                <c:pt idx="9659">
                  <c:v>2.7535487044726</c:v>
                </c:pt>
                <c:pt idx="9660">
                  <c:v>2.7535487044726</c:v>
                </c:pt>
                <c:pt idx="9661">
                  <c:v>2.7535487044726</c:v>
                </c:pt>
                <c:pt idx="9662">
                  <c:v>2.7535487044726</c:v>
                </c:pt>
                <c:pt idx="9663">
                  <c:v>2.7535487044726</c:v>
                </c:pt>
                <c:pt idx="9664">
                  <c:v>2.7535487158816</c:v>
                </c:pt>
                <c:pt idx="9665">
                  <c:v>2.7535487512926</c:v>
                </c:pt>
                <c:pt idx="9666">
                  <c:v>2.7535487543958</c:v>
                </c:pt>
                <c:pt idx="9667">
                  <c:v>2.7535487543958</c:v>
                </c:pt>
                <c:pt idx="9668">
                  <c:v>2.7535487543958</c:v>
                </c:pt>
                <c:pt idx="9669">
                  <c:v>2.7535487543958</c:v>
                </c:pt>
                <c:pt idx="9670">
                  <c:v>2.7535487543958</c:v>
                </c:pt>
                <c:pt idx="9671">
                  <c:v>2.7535487543958</c:v>
                </c:pt>
                <c:pt idx="9672">
                  <c:v>2.7535487543958</c:v>
                </c:pt>
                <c:pt idx="9673">
                  <c:v>2.7535487543958</c:v>
                </c:pt>
                <c:pt idx="9674">
                  <c:v>2.7535487543958</c:v>
                </c:pt>
                <c:pt idx="9675">
                  <c:v>2.7535487543958</c:v>
                </c:pt>
                <c:pt idx="9676">
                  <c:v>2.7535487543958</c:v>
                </c:pt>
                <c:pt idx="9677">
                  <c:v>2.7535487543958</c:v>
                </c:pt>
                <c:pt idx="9678">
                  <c:v>2.7535487543958</c:v>
                </c:pt>
                <c:pt idx="9679">
                  <c:v>2.7535487543958</c:v>
                </c:pt>
                <c:pt idx="9680">
                  <c:v>2.7535487543958</c:v>
                </c:pt>
                <c:pt idx="9681">
                  <c:v>2.7535487543958</c:v>
                </c:pt>
                <c:pt idx="9682">
                  <c:v>2.7535487543958</c:v>
                </c:pt>
                <c:pt idx="9683">
                  <c:v>2.7535487543958</c:v>
                </c:pt>
                <c:pt idx="9684">
                  <c:v>2.7535487543958</c:v>
                </c:pt>
                <c:pt idx="9685">
                  <c:v>2.7536183463958</c:v>
                </c:pt>
                <c:pt idx="9686">
                  <c:v>2.7546754463958</c:v>
                </c:pt>
                <c:pt idx="9687">
                  <c:v>2.7553857763958</c:v>
                </c:pt>
                <c:pt idx="9688">
                  <c:v>2.7559752463958</c:v>
                </c:pt>
                <c:pt idx="9689">
                  <c:v>2.7563830563958</c:v>
                </c:pt>
                <c:pt idx="9690">
                  <c:v>2.7567100663958</c:v>
                </c:pt>
                <c:pt idx="9691">
                  <c:v>2.7570010063958</c:v>
                </c:pt>
                <c:pt idx="9692">
                  <c:v>2.7572726663958</c:v>
                </c:pt>
                <c:pt idx="9693">
                  <c:v>2.7575106663958</c:v>
                </c:pt>
                <c:pt idx="9694">
                  <c:v>2.7575106663958</c:v>
                </c:pt>
                <c:pt idx="9695">
                  <c:v>2.7575106663958</c:v>
                </c:pt>
                <c:pt idx="9696">
                  <c:v>2.7575106663958</c:v>
                </c:pt>
                <c:pt idx="9697">
                  <c:v>2.7575106663958</c:v>
                </c:pt>
                <c:pt idx="9698">
                  <c:v>2.7575106663958</c:v>
                </c:pt>
                <c:pt idx="9699">
                  <c:v>2.7575106663958</c:v>
                </c:pt>
                <c:pt idx="9700">
                  <c:v>2.7575106663958</c:v>
                </c:pt>
                <c:pt idx="9701">
                  <c:v>2.7575106663958</c:v>
                </c:pt>
                <c:pt idx="9702">
                  <c:v>2.7575106663958</c:v>
                </c:pt>
                <c:pt idx="9703">
                  <c:v>2.7575106663958</c:v>
                </c:pt>
                <c:pt idx="9704">
                  <c:v>2.7575106663958</c:v>
                </c:pt>
                <c:pt idx="9705">
                  <c:v>2.7575106663958</c:v>
                </c:pt>
                <c:pt idx="9706">
                  <c:v>2.7575106663958</c:v>
                </c:pt>
                <c:pt idx="9707">
                  <c:v>2.7575106663958</c:v>
                </c:pt>
                <c:pt idx="9708">
                  <c:v>2.7575106663958</c:v>
                </c:pt>
                <c:pt idx="9709">
                  <c:v>2.7575528503958</c:v>
                </c:pt>
                <c:pt idx="9710">
                  <c:v>2.7579338903958</c:v>
                </c:pt>
                <c:pt idx="9711">
                  <c:v>2.7582456503958</c:v>
                </c:pt>
                <c:pt idx="9712">
                  <c:v>2.7585137803958</c:v>
                </c:pt>
                <c:pt idx="9713">
                  <c:v>2.7587082603958</c:v>
                </c:pt>
                <c:pt idx="9714">
                  <c:v>2.7588309603958</c:v>
                </c:pt>
                <c:pt idx="9715">
                  <c:v>2.7589246263958</c:v>
                </c:pt>
                <c:pt idx="9716">
                  <c:v>2.7590099703958</c:v>
                </c:pt>
                <c:pt idx="9717">
                  <c:v>2.7590190940958</c:v>
                </c:pt>
                <c:pt idx="9718">
                  <c:v>2.7590190940958</c:v>
                </c:pt>
                <c:pt idx="9719">
                  <c:v>2.7590190940958</c:v>
                </c:pt>
                <c:pt idx="9720">
                  <c:v>2.7590190940958</c:v>
                </c:pt>
                <c:pt idx="9721">
                  <c:v>2.7590205204958</c:v>
                </c:pt>
                <c:pt idx="9722">
                  <c:v>2.7590833824958</c:v>
                </c:pt>
                <c:pt idx="9723">
                  <c:v>2.7602340824958</c:v>
                </c:pt>
                <c:pt idx="9724">
                  <c:v>2.7606338224958</c:v>
                </c:pt>
                <c:pt idx="9725">
                  <c:v>2.7612580224958</c:v>
                </c:pt>
                <c:pt idx="9726">
                  <c:v>2.7616771924958</c:v>
                </c:pt>
                <c:pt idx="9727">
                  <c:v>2.7619978624958</c:v>
                </c:pt>
                <c:pt idx="9728">
                  <c:v>2.7623052124958</c:v>
                </c:pt>
                <c:pt idx="9729">
                  <c:v>2.7626040424958</c:v>
                </c:pt>
                <c:pt idx="9730">
                  <c:v>2.7628763524958</c:v>
                </c:pt>
                <c:pt idx="9731">
                  <c:v>2.7628763524958</c:v>
                </c:pt>
                <c:pt idx="9732">
                  <c:v>2.7628763524958</c:v>
                </c:pt>
                <c:pt idx="9733">
                  <c:v>2.7628763524958</c:v>
                </c:pt>
                <c:pt idx="9734">
                  <c:v>2.7628763524958</c:v>
                </c:pt>
                <c:pt idx="9735">
                  <c:v>2.7628763524958</c:v>
                </c:pt>
                <c:pt idx="9736">
                  <c:v>2.7628763524958</c:v>
                </c:pt>
                <c:pt idx="9737">
                  <c:v>2.7628763524958</c:v>
                </c:pt>
                <c:pt idx="9738">
                  <c:v>2.7628763524958</c:v>
                </c:pt>
                <c:pt idx="9739">
                  <c:v>2.7630649924958</c:v>
                </c:pt>
                <c:pt idx="9740">
                  <c:v>2.7647632924958</c:v>
                </c:pt>
                <c:pt idx="9741">
                  <c:v>2.7650042324958</c:v>
                </c:pt>
                <c:pt idx="9742">
                  <c:v>2.7658712024958</c:v>
                </c:pt>
                <c:pt idx="9743">
                  <c:v>2.7668236424958</c:v>
                </c:pt>
                <c:pt idx="9744">
                  <c:v>2.7675668524958</c:v>
                </c:pt>
                <c:pt idx="9745">
                  <c:v>2.7681614924958</c:v>
                </c:pt>
                <c:pt idx="9746">
                  <c:v>2.7686466124958</c:v>
                </c:pt>
                <c:pt idx="9747">
                  <c:v>2.7690281324958</c:v>
                </c:pt>
                <c:pt idx="9748">
                  <c:v>2.7693718424958</c:v>
                </c:pt>
                <c:pt idx="9749">
                  <c:v>2.7696676024958</c:v>
                </c:pt>
                <c:pt idx="9750">
                  <c:v>2.7699298924958</c:v>
                </c:pt>
                <c:pt idx="9751">
                  <c:v>2.7701632324958</c:v>
                </c:pt>
                <c:pt idx="9752">
                  <c:v>2.7701632324958</c:v>
                </c:pt>
                <c:pt idx="9753">
                  <c:v>2.7701632324958</c:v>
                </c:pt>
                <c:pt idx="9754">
                  <c:v>2.7701632324958</c:v>
                </c:pt>
                <c:pt idx="9755">
                  <c:v>2.7701632324958</c:v>
                </c:pt>
                <c:pt idx="9756">
                  <c:v>2.7701648923958</c:v>
                </c:pt>
                <c:pt idx="9757">
                  <c:v>2.7707703523958</c:v>
                </c:pt>
                <c:pt idx="9758">
                  <c:v>2.7709204823958</c:v>
                </c:pt>
                <c:pt idx="9759">
                  <c:v>2.7709844763958</c:v>
                </c:pt>
                <c:pt idx="9760">
                  <c:v>2.7712222863958</c:v>
                </c:pt>
                <c:pt idx="9761">
                  <c:v>2.7713980363958</c:v>
                </c:pt>
                <c:pt idx="9762">
                  <c:v>2.7715060163958</c:v>
                </c:pt>
                <c:pt idx="9763">
                  <c:v>2.7715112265958</c:v>
                </c:pt>
                <c:pt idx="9764">
                  <c:v>2.7715112265958</c:v>
                </c:pt>
                <c:pt idx="9765">
                  <c:v>2.7715112265958</c:v>
                </c:pt>
                <c:pt idx="9766">
                  <c:v>2.7715112265958</c:v>
                </c:pt>
                <c:pt idx="9767">
                  <c:v>2.7715112265958</c:v>
                </c:pt>
                <c:pt idx="9768">
                  <c:v>2.7715112265958</c:v>
                </c:pt>
                <c:pt idx="9769">
                  <c:v>2.7715112265958</c:v>
                </c:pt>
                <c:pt idx="9770">
                  <c:v>2.7715112265958</c:v>
                </c:pt>
                <c:pt idx="9771">
                  <c:v>2.7715112265958</c:v>
                </c:pt>
                <c:pt idx="9772">
                  <c:v>2.7715112265958</c:v>
                </c:pt>
                <c:pt idx="9773">
                  <c:v>2.7715112265958</c:v>
                </c:pt>
                <c:pt idx="9774">
                  <c:v>2.7715112265958</c:v>
                </c:pt>
                <c:pt idx="9775">
                  <c:v>2.7715112265958</c:v>
                </c:pt>
                <c:pt idx="9776">
                  <c:v>2.7715112265958</c:v>
                </c:pt>
                <c:pt idx="9777">
                  <c:v>2.7715112265958</c:v>
                </c:pt>
                <c:pt idx="9778">
                  <c:v>2.7729403265958</c:v>
                </c:pt>
                <c:pt idx="9779">
                  <c:v>2.7731179665958</c:v>
                </c:pt>
                <c:pt idx="9780">
                  <c:v>2.7742472665958</c:v>
                </c:pt>
                <c:pt idx="9781">
                  <c:v>2.7760727665958</c:v>
                </c:pt>
                <c:pt idx="9782">
                  <c:v>2.7779545665958</c:v>
                </c:pt>
                <c:pt idx="9783">
                  <c:v>2.7793052665958</c:v>
                </c:pt>
                <c:pt idx="9784">
                  <c:v>2.7802973165958</c:v>
                </c:pt>
                <c:pt idx="9785">
                  <c:v>2.7811369665958</c:v>
                </c:pt>
                <c:pt idx="9786">
                  <c:v>2.7816216365958</c:v>
                </c:pt>
                <c:pt idx="9787">
                  <c:v>2.7820880265958</c:v>
                </c:pt>
                <c:pt idx="9788">
                  <c:v>2.7824705765958</c:v>
                </c:pt>
                <c:pt idx="9789">
                  <c:v>2.7827712165958</c:v>
                </c:pt>
                <c:pt idx="9790">
                  <c:v>2.7830281265958</c:v>
                </c:pt>
                <c:pt idx="9791">
                  <c:v>2.7830281265958</c:v>
                </c:pt>
                <c:pt idx="9792">
                  <c:v>2.7830281265958</c:v>
                </c:pt>
                <c:pt idx="9793">
                  <c:v>2.7830281265958</c:v>
                </c:pt>
                <c:pt idx="9794">
                  <c:v>2.7830281265958</c:v>
                </c:pt>
                <c:pt idx="9795">
                  <c:v>2.7830281265958</c:v>
                </c:pt>
                <c:pt idx="9796">
                  <c:v>2.7830281265958</c:v>
                </c:pt>
                <c:pt idx="9797">
                  <c:v>2.7830281265958</c:v>
                </c:pt>
                <c:pt idx="9798">
                  <c:v>2.7830281265958</c:v>
                </c:pt>
                <c:pt idx="9799">
                  <c:v>2.78302812659747</c:v>
                </c:pt>
                <c:pt idx="9800">
                  <c:v>2.78310880159747</c:v>
                </c:pt>
                <c:pt idx="9801">
                  <c:v>2.78364907159747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new flume</c:v>
                </c:pt>
              </c:strCache>
            </c:strRef>
          </c:tx>
          <c:spPr>
            <a:solidFill>
              <a:srgbClr val="5e9cae"/>
            </a:solidFill>
            <a:ln w="28440">
              <a:solidFill>
                <a:srgbClr val="5e9cae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3</c:f>
              <c:numCache>
                <c:formatCode>General</c:formatCode>
                <c:ptCount val="9802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6.09999999999999</c:v>
                </c:pt>
                <c:pt idx="62">
                  <c:v>6.19999999999999</c:v>
                </c:pt>
                <c:pt idx="63">
                  <c:v>6.29999999999999</c:v>
                </c:pt>
                <c:pt idx="64">
                  <c:v>6.39999999999999</c:v>
                </c:pt>
                <c:pt idx="65">
                  <c:v>6.49999999999999</c:v>
                </c:pt>
                <c:pt idx="66">
                  <c:v>6.59999999999999</c:v>
                </c:pt>
                <c:pt idx="67">
                  <c:v>6.69999999999999</c:v>
                </c:pt>
                <c:pt idx="68">
                  <c:v>6.79999999999999</c:v>
                </c:pt>
                <c:pt idx="69">
                  <c:v>6.89999999999999</c:v>
                </c:pt>
                <c:pt idx="70">
                  <c:v>6.99999999999999</c:v>
                </c:pt>
                <c:pt idx="71">
                  <c:v>7.09999999999999</c:v>
                </c:pt>
                <c:pt idx="72">
                  <c:v>7.19999999999999</c:v>
                </c:pt>
                <c:pt idx="73">
                  <c:v>7.29999999999999</c:v>
                </c:pt>
                <c:pt idx="74">
                  <c:v>7.39999999999999</c:v>
                </c:pt>
                <c:pt idx="75">
                  <c:v>7.49999999999999</c:v>
                </c:pt>
                <c:pt idx="76">
                  <c:v>7.59999999999999</c:v>
                </c:pt>
                <c:pt idx="77">
                  <c:v>7.69999999999999</c:v>
                </c:pt>
                <c:pt idx="78">
                  <c:v>7.79999999999999</c:v>
                </c:pt>
                <c:pt idx="79">
                  <c:v>7.89999999999999</c:v>
                </c:pt>
                <c:pt idx="80">
                  <c:v>7.99999999999999</c:v>
                </c:pt>
                <c:pt idx="81">
                  <c:v>8.09999999999999</c:v>
                </c:pt>
                <c:pt idx="82">
                  <c:v>8.19999999999999</c:v>
                </c:pt>
                <c:pt idx="83">
                  <c:v>8.29999999999999</c:v>
                </c:pt>
                <c:pt idx="84">
                  <c:v>8.39999999999999</c:v>
                </c:pt>
                <c:pt idx="85">
                  <c:v>8.49999999999999</c:v>
                </c:pt>
                <c:pt idx="86">
                  <c:v>8.59999999999999</c:v>
                </c:pt>
                <c:pt idx="87">
                  <c:v>8.69999999999999</c:v>
                </c:pt>
                <c:pt idx="88">
                  <c:v>8.79999999999999</c:v>
                </c:pt>
                <c:pt idx="89">
                  <c:v>8.89999999999998</c:v>
                </c:pt>
                <c:pt idx="90">
                  <c:v>8.99999999999998</c:v>
                </c:pt>
                <c:pt idx="91">
                  <c:v>9.09999999999998</c:v>
                </c:pt>
                <c:pt idx="92">
                  <c:v>9.19999999999998</c:v>
                </c:pt>
                <c:pt idx="93">
                  <c:v>9.29999999999998</c:v>
                </c:pt>
                <c:pt idx="94">
                  <c:v>9.39999999999998</c:v>
                </c:pt>
                <c:pt idx="95">
                  <c:v>9.49999999999998</c:v>
                </c:pt>
                <c:pt idx="96">
                  <c:v>9.59999999999998</c:v>
                </c:pt>
                <c:pt idx="97">
                  <c:v>9.69999999999998</c:v>
                </c:pt>
                <c:pt idx="98">
                  <c:v>9.79999999999998</c:v>
                </c:pt>
                <c:pt idx="99">
                  <c:v>9.89999999999998</c:v>
                </c:pt>
                <c:pt idx="100">
                  <c:v>9.99999999999998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  <c:pt idx="200">
                  <c:v>20</c:v>
                </c:pt>
                <c:pt idx="201">
                  <c:v>20.1</c:v>
                </c:pt>
                <c:pt idx="202">
                  <c:v>20.2</c:v>
                </c:pt>
                <c:pt idx="203">
                  <c:v>20.3</c:v>
                </c:pt>
                <c:pt idx="204">
                  <c:v>20.4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22.6000000000001</c:v>
                </c:pt>
                <c:pt idx="227">
                  <c:v>22.7000000000001</c:v>
                </c:pt>
                <c:pt idx="228">
                  <c:v>22.8000000000001</c:v>
                </c:pt>
                <c:pt idx="229">
                  <c:v>22.9000000000001</c:v>
                </c:pt>
                <c:pt idx="230">
                  <c:v>23.0000000000001</c:v>
                </c:pt>
                <c:pt idx="231">
                  <c:v>23.1000000000001</c:v>
                </c:pt>
                <c:pt idx="232">
                  <c:v>23.2000000000001</c:v>
                </c:pt>
                <c:pt idx="233">
                  <c:v>23.3000000000001</c:v>
                </c:pt>
                <c:pt idx="234">
                  <c:v>23.4000000000001</c:v>
                </c:pt>
                <c:pt idx="235">
                  <c:v>23.5000000000001</c:v>
                </c:pt>
                <c:pt idx="236">
                  <c:v>23.6000000000001</c:v>
                </c:pt>
                <c:pt idx="237">
                  <c:v>23.7000000000001</c:v>
                </c:pt>
                <c:pt idx="238">
                  <c:v>23.8000000000001</c:v>
                </c:pt>
                <c:pt idx="239">
                  <c:v>23.9000000000001</c:v>
                </c:pt>
                <c:pt idx="240">
                  <c:v>24.0000000000001</c:v>
                </c:pt>
                <c:pt idx="241">
                  <c:v>24.1000000000001</c:v>
                </c:pt>
                <c:pt idx="242">
                  <c:v>24.2000000000001</c:v>
                </c:pt>
                <c:pt idx="243">
                  <c:v>24.3000000000001</c:v>
                </c:pt>
                <c:pt idx="244">
                  <c:v>24.4000000000001</c:v>
                </c:pt>
                <c:pt idx="245">
                  <c:v>24.5000000000001</c:v>
                </c:pt>
                <c:pt idx="246">
                  <c:v>24.6000000000001</c:v>
                </c:pt>
                <c:pt idx="247">
                  <c:v>24.7000000000001</c:v>
                </c:pt>
                <c:pt idx="248">
                  <c:v>24.8000000000001</c:v>
                </c:pt>
                <c:pt idx="249">
                  <c:v>24.9000000000001</c:v>
                </c:pt>
                <c:pt idx="250">
                  <c:v>25.0000000000001</c:v>
                </c:pt>
                <c:pt idx="251">
                  <c:v>25.1000000000001</c:v>
                </c:pt>
                <c:pt idx="252">
                  <c:v>25.2000000000001</c:v>
                </c:pt>
                <c:pt idx="253">
                  <c:v>25.3000000000001</c:v>
                </c:pt>
                <c:pt idx="254">
                  <c:v>25.4000000000001</c:v>
                </c:pt>
                <c:pt idx="255">
                  <c:v>25.5000000000001</c:v>
                </c:pt>
                <c:pt idx="256">
                  <c:v>25.6000000000001</c:v>
                </c:pt>
                <c:pt idx="257">
                  <c:v>25.7000000000001</c:v>
                </c:pt>
                <c:pt idx="258">
                  <c:v>25.8000000000001</c:v>
                </c:pt>
                <c:pt idx="259">
                  <c:v>25.9000000000001</c:v>
                </c:pt>
                <c:pt idx="260">
                  <c:v>26.0000000000001</c:v>
                </c:pt>
                <c:pt idx="261">
                  <c:v>26.1000000000001</c:v>
                </c:pt>
                <c:pt idx="262">
                  <c:v>26.2000000000001</c:v>
                </c:pt>
                <c:pt idx="263">
                  <c:v>26.3000000000001</c:v>
                </c:pt>
                <c:pt idx="264">
                  <c:v>26.4000000000001</c:v>
                </c:pt>
                <c:pt idx="265">
                  <c:v>26.5000000000001</c:v>
                </c:pt>
                <c:pt idx="266">
                  <c:v>26.6000000000001</c:v>
                </c:pt>
                <c:pt idx="267">
                  <c:v>26.7000000000001</c:v>
                </c:pt>
                <c:pt idx="268">
                  <c:v>26.8000000000001</c:v>
                </c:pt>
                <c:pt idx="269">
                  <c:v>26.9000000000001</c:v>
                </c:pt>
                <c:pt idx="270">
                  <c:v>27.0000000000001</c:v>
                </c:pt>
                <c:pt idx="271">
                  <c:v>27.1000000000001</c:v>
                </c:pt>
                <c:pt idx="272">
                  <c:v>27.2000000000001</c:v>
                </c:pt>
                <c:pt idx="273">
                  <c:v>27.3000000000001</c:v>
                </c:pt>
                <c:pt idx="274">
                  <c:v>27.4000000000001</c:v>
                </c:pt>
                <c:pt idx="275">
                  <c:v>27.5000000000001</c:v>
                </c:pt>
                <c:pt idx="276">
                  <c:v>27.6000000000001</c:v>
                </c:pt>
                <c:pt idx="277">
                  <c:v>27.7000000000001</c:v>
                </c:pt>
                <c:pt idx="278">
                  <c:v>27.8000000000001</c:v>
                </c:pt>
                <c:pt idx="279">
                  <c:v>27.9000000000001</c:v>
                </c:pt>
                <c:pt idx="280">
                  <c:v>28.0000000000001</c:v>
                </c:pt>
                <c:pt idx="281">
                  <c:v>28.1000000000001</c:v>
                </c:pt>
                <c:pt idx="282">
                  <c:v>28.2000000000001</c:v>
                </c:pt>
                <c:pt idx="283">
                  <c:v>28.3000000000001</c:v>
                </c:pt>
                <c:pt idx="284">
                  <c:v>28.4000000000001</c:v>
                </c:pt>
                <c:pt idx="285">
                  <c:v>28.5000000000001</c:v>
                </c:pt>
                <c:pt idx="286">
                  <c:v>28.6000000000001</c:v>
                </c:pt>
                <c:pt idx="287">
                  <c:v>28.7000000000001</c:v>
                </c:pt>
                <c:pt idx="288">
                  <c:v>28.8000000000001</c:v>
                </c:pt>
                <c:pt idx="289">
                  <c:v>28.9000000000001</c:v>
                </c:pt>
                <c:pt idx="290">
                  <c:v>29.0000000000001</c:v>
                </c:pt>
                <c:pt idx="291">
                  <c:v>29.1000000000001</c:v>
                </c:pt>
                <c:pt idx="292">
                  <c:v>29.2000000000001</c:v>
                </c:pt>
                <c:pt idx="293">
                  <c:v>29.3000000000001</c:v>
                </c:pt>
                <c:pt idx="294">
                  <c:v>29.4000000000001</c:v>
                </c:pt>
                <c:pt idx="295">
                  <c:v>29.5000000000001</c:v>
                </c:pt>
                <c:pt idx="296">
                  <c:v>29.6000000000002</c:v>
                </c:pt>
                <c:pt idx="297">
                  <c:v>29.7000000000002</c:v>
                </c:pt>
                <c:pt idx="298">
                  <c:v>29.8000000000002</c:v>
                </c:pt>
                <c:pt idx="299">
                  <c:v>29.9000000000002</c:v>
                </c:pt>
                <c:pt idx="300">
                  <c:v>30.0000000000002</c:v>
                </c:pt>
                <c:pt idx="301">
                  <c:v>30.1000000000002</c:v>
                </c:pt>
                <c:pt idx="302">
                  <c:v>30.2000000000002</c:v>
                </c:pt>
                <c:pt idx="303">
                  <c:v>30.3000000000002</c:v>
                </c:pt>
                <c:pt idx="304">
                  <c:v>30.4000000000002</c:v>
                </c:pt>
                <c:pt idx="305">
                  <c:v>30.5000000000002</c:v>
                </c:pt>
                <c:pt idx="306">
                  <c:v>30.6000000000002</c:v>
                </c:pt>
                <c:pt idx="307">
                  <c:v>30.7000000000002</c:v>
                </c:pt>
                <c:pt idx="308">
                  <c:v>30.8000000000002</c:v>
                </c:pt>
                <c:pt idx="309">
                  <c:v>30.9000000000002</c:v>
                </c:pt>
                <c:pt idx="310">
                  <c:v>31.0000000000002</c:v>
                </c:pt>
                <c:pt idx="311">
                  <c:v>31.1000000000002</c:v>
                </c:pt>
                <c:pt idx="312">
                  <c:v>31.2000000000002</c:v>
                </c:pt>
                <c:pt idx="313">
                  <c:v>31.3000000000002</c:v>
                </c:pt>
                <c:pt idx="314">
                  <c:v>31.4000000000002</c:v>
                </c:pt>
                <c:pt idx="315">
                  <c:v>31.5000000000002</c:v>
                </c:pt>
                <c:pt idx="316">
                  <c:v>31.6000000000002</c:v>
                </c:pt>
                <c:pt idx="317">
                  <c:v>31.7000000000002</c:v>
                </c:pt>
                <c:pt idx="318">
                  <c:v>31.8000000000002</c:v>
                </c:pt>
                <c:pt idx="319">
                  <c:v>31.9000000000002</c:v>
                </c:pt>
                <c:pt idx="320">
                  <c:v>32.0000000000002</c:v>
                </c:pt>
                <c:pt idx="321">
                  <c:v>32.1000000000002</c:v>
                </c:pt>
                <c:pt idx="322">
                  <c:v>32.2000000000002</c:v>
                </c:pt>
                <c:pt idx="323">
                  <c:v>32.3000000000002</c:v>
                </c:pt>
                <c:pt idx="324">
                  <c:v>32.4000000000002</c:v>
                </c:pt>
                <c:pt idx="325">
                  <c:v>32.5000000000002</c:v>
                </c:pt>
                <c:pt idx="326">
                  <c:v>32.6000000000002</c:v>
                </c:pt>
                <c:pt idx="327">
                  <c:v>32.7000000000002</c:v>
                </c:pt>
                <c:pt idx="328">
                  <c:v>32.8000000000002</c:v>
                </c:pt>
                <c:pt idx="329">
                  <c:v>32.9000000000002</c:v>
                </c:pt>
                <c:pt idx="330">
                  <c:v>33.0000000000002</c:v>
                </c:pt>
                <c:pt idx="331">
                  <c:v>33.1000000000002</c:v>
                </c:pt>
                <c:pt idx="332">
                  <c:v>33.2000000000002</c:v>
                </c:pt>
                <c:pt idx="333">
                  <c:v>33.3000000000002</c:v>
                </c:pt>
                <c:pt idx="334">
                  <c:v>33.4000000000002</c:v>
                </c:pt>
                <c:pt idx="335">
                  <c:v>33.5000000000002</c:v>
                </c:pt>
                <c:pt idx="336">
                  <c:v>33.6000000000002</c:v>
                </c:pt>
                <c:pt idx="337">
                  <c:v>33.7000000000002</c:v>
                </c:pt>
                <c:pt idx="338">
                  <c:v>33.8000000000002</c:v>
                </c:pt>
                <c:pt idx="339">
                  <c:v>33.9000000000002</c:v>
                </c:pt>
                <c:pt idx="340">
                  <c:v>34.0000000000002</c:v>
                </c:pt>
                <c:pt idx="341">
                  <c:v>34.1000000000002</c:v>
                </c:pt>
                <c:pt idx="342">
                  <c:v>34.2000000000002</c:v>
                </c:pt>
                <c:pt idx="343">
                  <c:v>34.3000000000002</c:v>
                </c:pt>
                <c:pt idx="344">
                  <c:v>34.4000000000002</c:v>
                </c:pt>
                <c:pt idx="345">
                  <c:v>34.5000000000002</c:v>
                </c:pt>
                <c:pt idx="346">
                  <c:v>34.6000000000002</c:v>
                </c:pt>
                <c:pt idx="347">
                  <c:v>34.7000000000002</c:v>
                </c:pt>
                <c:pt idx="348">
                  <c:v>34.8000000000002</c:v>
                </c:pt>
                <c:pt idx="349">
                  <c:v>34.9000000000002</c:v>
                </c:pt>
                <c:pt idx="350">
                  <c:v>35.0000000000002</c:v>
                </c:pt>
                <c:pt idx="351">
                  <c:v>35.1000000000002</c:v>
                </c:pt>
                <c:pt idx="352">
                  <c:v>35.2000000000002</c:v>
                </c:pt>
                <c:pt idx="353">
                  <c:v>35.3000000000002</c:v>
                </c:pt>
                <c:pt idx="354">
                  <c:v>35.4000000000002</c:v>
                </c:pt>
                <c:pt idx="355">
                  <c:v>35.5000000000002</c:v>
                </c:pt>
                <c:pt idx="356">
                  <c:v>35.6000000000002</c:v>
                </c:pt>
                <c:pt idx="357">
                  <c:v>35.7000000000002</c:v>
                </c:pt>
                <c:pt idx="358">
                  <c:v>35.8000000000002</c:v>
                </c:pt>
                <c:pt idx="359">
                  <c:v>35.9000000000002</c:v>
                </c:pt>
                <c:pt idx="360">
                  <c:v>36.0000000000002</c:v>
                </c:pt>
                <c:pt idx="361">
                  <c:v>36.1000000000002</c:v>
                </c:pt>
                <c:pt idx="362">
                  <c:v>36.2000000000002</c:v>
                </c:pt>
                <c:pt idx="363">
                  <c:v>36.3000000000002</c:v>
                </c:pt>
                <c:pt idx="364">
                  <c:v>36.4000000000002</c:v>
                </c:pt>
                <c:pt idx="365">
                  <c:v>36.5000000000002</c:v>
                </c:pt>
                <c:pt idx="366">
                  <c:v>36.6000000000002</c:v>
                </c:pt>
                <c:pt idx="367">
                  <c:v>36.7000000000003</c:v>
                </c:pt>
                <c:pt idx="368">
                  <c:v>36.8000000000003</c:v>
                </c:pt>
                <c:pt idx="369">
                  <c:v>36.9000000000003</c:v>
                </c:pt>
                <c:pt idx="370">
                  <c:v>37.0000000000003</c:v>
                </c:pt>
                <c:pt idx="371">
                  <c:v>37.1000000000003</c:v>
                </c:pt>
                <c:pt idx="372">
                  <c:v>37.2000000000003</c:v>
                </c:pt>
                <c:pt idx="373">
                  <c:v>37.3000000000003</c:v>
                </c:pt>
                <c:pt idx="374">
                  <c:v>37.4000000000003</c:v>
                </c:pt>
                <c:pt idx="375">
                  <c:v>37.5000000000003</c:v>
                </c:pt>
                <c:pt idx="376">
                  <c:v>37.6000000000003</c:v>
                </c:pt>
                <c:pt idx="377">
                  <c:v>37.7000000000003</c:v>
                </c:pt>
                <c:pt idx="378">
                  <c:v>37.8000000000003</c:v>
                </c:pt>
                <c:pt idx="379">
                  <c:v>37.9000000000003</c:v>
                </c:pt>
                <c:pt idx="380">
                  <c:v>38.0000000000003</c:v>
                </c:pt>
                <c:pt idx="381">
                  <c:v>38.1000000000003</c:v>
                </c:pt>
                <c:pt idx="382">
                  <c:v>38.2000000000003</c:v>
                </c:pt>
                <c:pt idx="383">
                  <c:v>38.3000000000003</c:v>
                </c:pt>
                <c:pt idx="384">
                  <c:v>38.4000000000003</c:v>
                </c:pt>
                <c:pt idx="385">
                  <c:v>38.5000000000003</c:v>
                </c:pt>
                <c:pt idx="386">
                  <c:v>38.6000000000003</c:v>
                </c:pt>
                <c:pt idx="387">
                  <c:v>38.7000000000003</c:v>
                </c:pt>
                <c:pt idx="388">
                  <c:v>38.8000000000003</c:v>
                </c:pt>
                <c:pt idx="389">
                  <c:v>38.9000000000003</c:v>
                </c:pt>
                <c:pt idx="390">
                  <c:v>39.0000000000003</c:v>
                </c:pt>
                <c:pt idx="391">
                  <c:v>39.1000000000003</c:v>
                </c:pt>
                <c:pt idx="392">
                  <c:v>39.2000000000003</c:v>
                </c:pt>
                <c:pt idx="393">
                  <c:v>39.3000000000003</c:v>
                </c:pt>
                <c:pt idx="394">
                  <c:v>39.4000000000003</c:v>
                </c:pt>
                <c:pt idx="395">
                  <c:v>39.5000000000003</c:v>
                </c:pt>
                <c:pt idx="396">
                  <c:v>39.6000000000003</c:v>
                </c:pt>
                <c:pt idx="397">
                  <c:v>39.7000000000003</c:v>
                </c:pt>
                <c:pt idx="398">
                  <c:v>39.8000000000003</c:v>
                </c:pt>
                <c:pt idx="399">
                  <c:v>39.9000000000003</c:v>
                </c:pt>
                <c:pt idx="400">
                  <c:v>40.0000000000003</c:v>
                </c:pt>
                <c:pt idx="401">
                  <c:v>40.1000000000003</c:v>
                </c:pt>
                <c:pt idx="402">
                  <c:v>40.2000000000003</c:v>
                </c:pt>
                <c:pt idx="403">
                  <c:v>40.3000000000003</c:v>
                </c:pt>
                <c:pt idx="404">
                  <c:v>40.4000000000003</c:v>
                </c:pt>
                <c:pt idx="405">
                  <c:v>40.5000000000003</c:v>
                </c:pt>
                <c:pt idx="406">
                  <c:v>40.6000000000003</c:v>
                </c:pt>
                <c:pt idx="407">
                  <c:v>40.7000000000003</c:v>
                </c:pt>
                <c:pt idx="408">
                  <c:v>40.8000000000003</c:v>
                </c:pt>
                <c:pt idx="409">
                  <c:v>40.9000000000003</c:v>
                </c:pt>
                <c:pt idx="410">
                  <c:v>41.0000000000003</c:v>
                </c:pt>
                <c:pt idx="411">
                  <c:v>41.1000000000003</c:v>
                </c:pt>
                <c:pt idx="412">
                  <c:v>41.2000000000003</c:v>
                </c:pt>
                <c:pt idx="413">
                  <c:v>41.3000000000003</c:v>
                </c:pt>
                <c:pt idx="414">
                  <c:v>41.4000000000003</c:v>
                </c:pt>
                <c:pt idx="415">
                  <c:v>41.5000000000003</c:v>
                </c:pt>
                <c:pt idx="416">
                  <c:v>41.6000000000003</c:v>
                </c:pt>
                <c:pt idx="417">
                  <c:v>41.7000000000003</c:v>
                </c:pt>
                <c:pt idx="418">
                  <c:v>41.8000000000003</c:v>
                </c:pt>
                <c:pt idx="419">
                  <c:v>41.9000000000003</c:v>
                </c:pt>
                <c:pt idx="420">
                  <c:v>42.0000000000003</c:v>
                </c:pt>
                <c:pt idx="421">
                  <c:v>42.1000000000003</c:v>
                </c:pt>
                <c:pt idx="422">
                  <c:v>42.2000000000003</c:v>
                </c:pt>
                <c:pt idx="423">
                  <c:v>42.3000000000003</c:v>
                </c:pt>
                <c:pt idx="424">
                  <c:v>42.4000000000003</c:v>
                </c:pt>
                <c:pt idx="425">
                  <c:v>42.5000000000003</c:v>
                </c:pt>
                <c:pt idx="426">
                  <c:v>42.6000000000003</c:v>
                </c:pt>
                <c:pt idx="427">
                  <c:v>42.7000000000003</c:v>
                </c:pt>
                <c:pt idx="428">
                  <c:v>42.8000000000003</c:v>
                </c:pt>
                <c:pt idx="429">
                  <c:v>42.9000000000003</c:v>
                </c:pt>
                <c:pt idx="430">
                  <c:v>43.0000000000003</c:v>
                </c:pt>
                <c:pt idx="431">
                  <c:v>43.1000000000003</c:v>
                </c:pt>
                <c:pt idx="432">
                  <c:v>43.2000000000003</c:v>
                </c:pt>
                <c:pt idx="433">
                  <c:v>43.3000000000004</c:v>
                </c:pt>
                <c:pt idx="434">
                  <c:v>43.4000000000003</c:v>
                </c:pt>
                <c:pt idx="435">
                  <c:v>43.5000000000004</c:v>
                </c:pt>
                <c:pt idx="436">
                  <c:v>43.6000000000004</c:v>
                </c:pt>
                <c:pt idx="437">
                  <c:v>43.7000000000004</c:v>
                </c:pt>
                <c:pt idx="438">
                  <c:v>43.8000000000004</c:v>
                </c:pt>
                <c:pt idx="439">
                  <c:v>43.9000000000004</c:v>
                </c:pt>
                <c:pt idx="440">
                  <c:v>44.0000000000004</c:v>
                </c:pt>
                <c:pt idx="441">
                  <c:v>44.1000000000004</c:v>
                </c:pt>
                <c:pt idx="442">
                  <c:v>44.2000000000004</c:v>
                </c:pt>
                <c:pt idx="443">
                  <c:v>44.3000000000004</c:v>
                </c:pt>
                <c:pt idx="444">
                  <c:v>44.4000000000004</c:v>
                </c:pt>
                <c:pt idx="445">
                  <c:v>44.5000000000004</c:v>
                </c:pt>
                <c:pt idx="446">
                  <c:v>44.6000000000004</c:v>
                </c:pt>
                <c:pt idx="447">
                  <c:v>44.7000000000004</c:v>
                </c:pt>
                <c:pt idx="448">
                  <c:v>44.8000000000004</c:v>
                </c:pt>
                <c:pt idx="449">
                  <c:v>44.9000000000004</c:v>
                </c:pt>
                <c:pt idx="450">
                  <c:v>45.0000000000004</c:v>
                </c:pt>
                <c:pt idx="451">
                  <c:v>45.1000000000004</c:v>
                </c:pt>
                <c:pt idx="452">
                  <c:v>45.2000000000004</c:v>
                </c:pt>
                <c:pt idx="453">
                  <c:v>45.3000000000004</c:v>
                </c:pt>
                <c:pt idx="454">
                  <c:v>45.4000000000004</c:v>
                </c:pt>
                <c:pt idx="455">
                  <c:v>45.5000000000004</c:v>
                </c:pt>
                <c:pt idx="456">
                  <c:v>45.6000000000004</c:v>
                </c:pt>
                <c:pt idx="457">
                  <c:v>45.7000000000004</c:v>
                </c:pt>
                <c:pt idx="458">
                  <c:v>45.8000000000004</c:v>
                </c:pt>
                <c:pt idx="459">
                  <c:v>45.9000000000004</c:v>
                </c:pt>
                <c:pt idx="460">
                  <c:v>46.0000000000004</c:v>
                </c:pt>
                <c:pt idx="461">
                  <c:v>46.1000000000004</c:v>
                </c:pt>
                <c:pt idx="462">
                  <c:v>46.2000000000004</c:v>
                </c:pt>
                <c:pt idx="463">
                  <c:v>46.3000000000004</c:v>
                </c:pt>
                <c:pt idx="464">
                  <c:v>46.4000000000004</c:v>
                </c:pt>
                <c:pt idx="465">
                  <c:v>46.5000000000004</c:v>
                </c:pt>
                <c:pt idx="466">
                  <c:v>46.6000000000004</c:v>
                </c:pt>
                <c:pt idx="467">
                  <c:v>46.7000000000004</c:v>
                </c:pt>
                <c:pt idx="468">
                  <c:v>46.8000000000004</c:v>
                </c:pt>
                <c:pt idx="469">
                  <c:v>46.9000000000004</c:v>
                </c:pt>
                <c:pt idx="470">
                  <c:v>47.0000000000004</c:v>
                </c:pt>
                <c:pt idx="471">
                  <c:v>47.1000000000004</c:v>
                </c:pt>
                <c:pt idx="472">
                  <c:v>47.2000000000004</c:v>
                </c:pt>
                <c:pt idx="473">
                  <c:v>47.3000000000004</c:v>
                </c:pt>
                <c:pt idx="474">
                  <c:v>47.4000000000004</c:v>
                </c:pt>
                <c:pt idx="475">
                  <c:v>47.5000000000004</c:v>
                </c:pt>
                <c:pt idx="476">
                  <c:v>47.6000000000004</c:v>
                </c:pt>
                <c:pt idx="477">
                  <c:v>47.7000000000004</c:v>
                </c:pt>
                <c:pt idx="478">
                  <c:v>47.8000000000004</c:v>
                </c:pt>
                <c:pt idx="479">
                  <c:v>47.9000000000004</c:v>
                </c:pt>
                <c:pt idx="480">
                  <c:v>48.0000000000004</c:v>
                </c:pt>
                <c:pt idx="481">
                  <c:v>48.1000000000004</c:v>
                </c:pt>
                <c:pt idx="482">
                  <c:v>48.2000000000004</c:v>
                </c:pt>
                <c:pt idx="483">
                  <c:v>48.3000000000004</c:v>
                </c:pt>
                <c:pt idx="484">
                  <c:v>48.4000000000004</c:v>
                </c:pt>
                <c:pt idx="485">
                  <c:v>48.5000000000004</c:v>
                </c:pt>
                <c:pt idx="486">
                  <c:v>48.6000000000004</c:v>
                </c:pt>
                <c:pt idx="487">
                  <c:v>48.7000000000004</c:v>
                </c:pt>
                <c:pt idx="488">
                  <c:v>48.8000000000004</c:v>
                </c:pt>
                <c:pt idx="489">
                  <c:v>48.9000000000004</c:v>
                </c:pt>
                <c:pt idx="490">
                  <c:v>49.0000000000004</c:v>
                </c:pt>
                <c:pt idx="491">
                  <c:v>49.1000000000004</c:v>
                </c:pt>
                <c:pt idx="492">
                  <c:v>49.2000000000004</c:v>
                </c:pt>
                <c:pt idx="493">
                  <c:v>49.3000000000004</c:v>
                </c:pt>
                <c:pt idx="494">
                  <c:v>49.4000000000004</c:v>
                </c:pt>
                <c:pt idx="495">
                  <c:v>49.5000000000004</c:v>
                </c:pt>
                <c:pt idx="496">
                  <c:v>49.6000000000004</c:v>
                </c:pt>
                <c:pt idx="497">
                  <c:v>49.7000000000004</c:v>
                </c:pt>
                <c:pt idx="498">
                  <c:v>49.8000000000004</c:v>
                </c:pt>
                <c:pt idx="499">
                  <c:v>49.9000000000004</c:v>
                </c:pt>
                <c:pt idx="500">
                  <c:v>50.0000000000004</c:v>
                </c:pt>
                <c:pt idx="501">
                  <c:v>50.1000000000004</c:v>
                </c:pt>
                <c:pt idx="502">
                  <c:v>50.2000000000004</c:v>
                </c:pt>
                <c:pt idx="503">
                  <c:v>50.3000000000004</c:v>
                </c:pt>
                <c:pt idx="504">
                  <c:v>50.4000000000004</c:v>
                </c:pt>
                <c:pt idx="505">
                  <c:v>50.5000000000005</c:v>
                </c:pt>
                <c:pt idx="506">
                  <c:v>50.6000000000005</c:v>
                </c:pt>
                <c:pt idx="507">
                  <c:v>50.7000000000005</c:v>
                </c:pt>
                <c:pt idx="508">
                  <c:v>50.8000000000005</c:v>
                </c:pt>
                <c:pt idx="509">
                  <c:v>50.9000000000005</c:v>
                </c:pt>
                <c:pt idx="510">
                  <c:v>51.0000000000005</c:v>
                </c:pt>
                <c:pt idx="511">
                  <c:v>51.1000000000005</c:v>
                </c:pt>
                <c:pt idx="512">
                  <c:v>51.2000000000005</c:v>
                </c:pt>
                <c:pt idx="513">
                  <c:v>51.3000000000005</c:v>
                </c:pt>
                <c:pt idx="514">
                  <c:v>51.4000000000005</c:v>
                </c:pt>
                <c:pt idx="515">
                  <c:v>51.5000000000005</c:v>
                </c:pt>
                <c:pt idx="516">
                  <c:v>51.6000000000005</c:v>
                </c:pt>
                <c:pt idx="517">
                  <c:v>51.7000000000005</c:v>
                </c:pt>
                <c:pt idx="518">
                  <c:v>51.8000000000005</c:v>
                </c:pt>
                <c:pt idx="519">
                  <c:v>51.9000000000005</c:v>
                </c:pt>
                <c:pt idx="520">
                  <c:v>52.0000000000005</c:v>
                </c:pt>
                <c:pt idx="521">
                  <c:v>52.1000000000005</c:v>
                </c:pt>
                <c:pt idx="522">
                  <c:v>52.2000000000005</c:v>
                </c:pt>
                <c:pt idx="523">
                  <c:v>52.3000000000005</c:v>
                </c:pt>
                <c:pt idx="524">
                  <c:v>52.4000000000005</c:v>
                </c:pt>
                <c:pt idx="525">
                  <c:v>52.5000000000005</c:v>
                </c:pt>
                <c:pt idx="526">
                  <c:v>52.6000000000005</c:v>
                </c:pt>
                <c:pt idx="527">
                  <c:v>52.7000000000005</c:v>
                </c:pt>
                <c:pt idx="528">
                  <c:v>52.8000000000005</c:v>
                </c:pt>
                <c:pt idx="529">
                  <c:v>52.9000000000005</c:v>
                </c:pt>
                <c:pt idx="530">
                  <c:v>53.0000000000005</c:v>
                </c:pt>
                <c:pt idx="531">
                  <c:v>53.1000000000005</c:v>
                </c:pt>
                <c:pt idx="532">
                  <c:v>53.2000000000005</c:v>
                </c:pt>
                <c:pt idx="533">
                  <c:v>53.3000000000005</c:v>
                </c:pt>
                <c:pt idx="534">
                  <c:v>53.4000000000005</c:v>
                </c:pt>
                <c:pt idx="535">
                  <c:v>53.5000000000005</c:v>
                </c:pt>
                <c:pt idx="536">
                  <c:v>53.6000000000005</c:v>
                </c:pt>
                <c:pt idx="537">
                  <c:v>53.7000000000005</c:v>
                </c:pt>
                <c:pt idx="538">
                  <c:v>53.8000000000005</c:v>
                </c:pt>
                <c:pt idx="539">
                  <c:v>53.9000000000005</c:v>
                </c:pt>
                <c:pt idx="540">
                  <c:v>54.0000000000005</c:v>
                </c:pt>
                <c:pt idx="541">
                  <c:v>54.1000000000005</c:v>
                </c:pt>
                <c:pt idx="542">
                  <c:v>54.2000000000005</c:v>
                </c:pt>
                <c:pt idx="543">
                  <c:v>54.3000000000005</c:v>
                </c:pt>
                <c:pt idx="544">
                  <c:v>54.4000000000005</c:v>
                </c:pt>
                <c:pt idx="545">
                  <c:v>54.5000000000005</c:v>
                </c:pt>
                <c:pt idx="546">
                  <c:v>54.6000000000005</c:v>
                </c:pt>
                <c:pt idx="547">
                  <c:v>54.7000000000005</c:v>
                </c:pt>
                <c:pt idx="548">
                  <c:v>54.8000000000005</c:v>
                </c:pt>
                <c:pt idx="549">
                  <c:v>54.9000000000005</c:v>
                </c:pt>
                <c:pt idx="550">
                  <c:v>55.0000000000005</c:v>
                </c:pt>
                <c:pt idx="551">
                  <c:v>55.1000000000005</c:v>
                </c:pt>
                <c:pt idx="552">
                  <c:v>55.2000000000005</c:v>
                </c:pt>
                <c:pt idx="553">
                  <c:v>55.3000000000005</c:v>
                </c:pt>
                <c:pt idx="554">
                  <c:v>55.4000000000005</c:v>
                </c:pt>
                <c:pt idx="555">
                  <c:v>55.5000000000005</c:v>
                </c:pt>
                <c:pt idx="556">
                  <c:v>55.6000000000005</c:v>
                </c:pt>
                <c:pt idx="557">
                  <c:v>55.7000000000005</c:v>
                </c:pt>
                <c:pt idx="558">
                  <c:v>55.8000000000005</c:v>
                </c:pt>
                <c:pt idx="559">
                  <c:v>55.9000000000005</c:v>
                </c:pt>
                <c:pt idx="560">
                  <c:v>56.0000000000005</c:v>
                </c:pt>
                <c:pt idx="561">
                  <c:v>56.1000000000005</c:v>
                </c:pt>
                <c:pt idx="562">
                  <c:v>56.2000000000005</c:v>
                </c:pt>
                <c:pt idx="563">
                  <c:v>56.3000000000005</c:v>
                </c:pt>
                <c:pt idx="564">
                  <c:v>56.4000000000005</c:v>
                </c:pt>
                <c:pt idx="565">
                  <c:v>56.5000000000005</c:v>
                </c:pt>
                <c:pt idx="566">
                  <c:v>56.6000000000005</c:v>
                </c:pt>
                <c:pt idx="567">
                  <c:v>56.7000000000005</c:v>
                </c:pt>
                <c:pt idx="568">
                  <c:v>56.8000000000005</c:v>
                </c:pt>
                <c:pt idx="569">
                  <c:v>56.9000000000005</c:v>
                </c:pt>
                <c:pt idx="570">
                  <c:v>57.0000000000005</c:v>
                </c:pt>
                <c:pt idx="571">
                  <c:v>57.1000000000005</c:v>
                </c:pt>
                <c:pt idx="572">
                  <c:v>57.2000000000005</c:v>
                </c:pt>
                <c:pt idx="573">
                  <c:v>57.3000000000005</c:v>
                </c:pt>
                <c:pt idx="574">
                  <c:v>57.4000000000005</c:v>
                </c:pt>
                <c:pt idx="575">
                  <c:v>57.5000000000006</c:v>
                </c:pt>
                <c:pt idx="576">
                  <c:v>57.6000000000006</c:v>
                </c:pt>
                <c:pt idx="577">
                  <c:v>57.7000000000005</c:v>
                </c:pt>
                <c:pt idx="578">
                  <c:v>57.8000000000006</c:v>
                </c:pt>
                <c:pt idx="579">
                  <c:v>57.9000000000006</c:v>
                </c:pt>
                <c:pt idx="580">
                  <c:v>58.0000000000006</c:v>
                </c:pt>
                <c:pt idx="581">
                  <c:v>58.1000000000006</c:v>
                </c:pt>
                <c:pt idx="582">
                  <c:v>58.2000000000006</c:v>
                </c:pt>
                <c:pt idx="583">
                  <c:v>58.3000000000006</c:v>
                </c:pt>
                <c:pt idx="584">
                  <c:v>58.4000000000006</c:v>
                </c:pt>
                <c:pt idx="585">
                  <c:v>58.5000000000006</c:v>
                </c:pt>
                <c:pt idx="586">
                  <c:v>58.6000000000006</c:v>
                </c:pt>
                <c:pt idx="587">
                  <c:v>58.7000000000006</c:v>
                </c:pt>
                <c:pt idx="588">
                  <c:v>58.8000000000006</c:v>
                </c:pt>
                <c:pt idx="589">
                  <c:v>58.9000000000006</c:v>
                </c:pt>
                <c:pt idx="590">
                  <c:v>59.0000000000006</c:v>
                </c:pt>
                <c:pt idx="591">
                  <c:v>59.1000000000006</c:v>
                </c:pt>
                <c:pt idx="592">
                  <c:v>59.2000000000006</c:v>
                </c:pt>
                <c:pt idx="593">
                  <c:v>59.3000000000006</c:v>
                </c:pt>
                <c:pt idx="594">
                  <c:v>59.4000000000006</c:v>
                </c:pt>
                <c:pt idx="595">
                  <c:v>59.5000000000006</c:v>
                </c:pt>
                <c:pt idx="596">
                  <c:v>59.6000000000006</c:v>
                </c:pt>
                <c:pt idx="597">
                  <c:v>59.7000000000006</c:v>
                </c:pt>
                <c:pt idx="598">
                  <c:v>59.8000000000006</c:v>
                </c:pt>
                <c:pt idx="599">
                  <c:v>59.9000000000006</c:v>
                </c:pt>
                <c:pt idx="600">
                  <c:v>60.0000000000006</c:v>
                </c:pt>
                <c:pt idx="601">
                  <c:v>60.1000000000006</c:v>
                </c:pt>
                <c:pt idx="602">
                  <c:v>60.2000000000006</c:v>
                </c:pt>
                <c:pt idx="603">
                  <c:v>60.3000000000006</c:v>
                </c:pt>
                <c:pt idx="604">
                  <c:v>60.4000000000006</c:v>
                </c:pt>
                <c:pt idx="605">
                  <c:v>60.5000000000006</c:v>
                </c:pt>
                <c:pt idx="606">
                  <c:v>60.6000000000006</c:v>
                </c:pt>
                <c:pt idx="607">
                  <c:v>60.7000000000006</c:v>
                </c:pt>
                <c:pt idx="608">
                  <c:v>60.8000000000006</c:v>
                </c:pt>
                <c:pt idx="609">
                  <c:v>60.9000000000006</c:v>
                </c:pt>
                <c:pt idx="610">
                  <c:v>61.0000000000006</c:v>
                </c:pt>
                <c:pt idx="611">
                  <c:v>61.1000000000006</c:v>
                </c:pt>
                <c:pt idx="612">
                  <c:v>61.2000000000006</c:v>
                </c:pt>
                <c:pt idx="613">
                  <c:v>61.3000000000006</c:v>
                </c:pt>
                <c:pt idx="614">
                  <c:v>61.4000000000006</c:v>
                </c:pt>
                <c:pt idx="615">
                  <c:v>61.5000000000006</c:v>
                </c:pt>
                <c:pt idx="616">
                  <c:v>61.6000000000006</c:v>
                </c:pt>
                <c:pt idx="617">
                  <c:v>61.7000000000006</c:v>
                </c:pt>
                <c:pt idx="618">
                  <c:v>61.8000000000006</c:v>
                </c:pt>
                <c:pt idx="619">
                  <c:v>61.9000000000006</c:v>
                </c:pt>
                <c:pt idx="620">
                  <c:v>62.0000000000006</c:v>
                </c:pt>
                <c:pt idx="621">
                  <c:v>62.1000000000006</c:v>
                </c:pt>
                <c:pt idx="622">
                  <c:v>62.2000000000006</c:v>
                </c:pt>
                <c:pt idx="623">
                  <c:v>62.3000000000006</c:v>
                </c:pt>
                <c:pt idx="624">
                  <c:v>62.4000000000006</c:v>
                </c:pt>
                <c:pt idx="625">
                  <c:v>62.5000000000006</c:v>
                </c:pt>
                <c:pt idx="626">
                  <c:v>62.6000000000006</c:v>
                </c:pt>
                <c:pt idx="627">
                  <c:v>62.7000000000006</c:v>
                </c:pt>
                <c:pt idx="628">
                  <c:v>62.8000000000006</c:v>
                </c:pt>
                <c:pt idx="629">
                  <c:v>62.9000000000006</c:v>
                </c:pt>
                <c:pt idx="630">
                  <c:v>63.0000000000006</c:v>
                </c:pt>
                <c:pt idx="631">
                  <c:v>63.1000000000006</c:v>
                </c:pt>
                <c:pt idx="632">
                  <c:v>63.2000000000006</c:v>
                </c:pt>
                <c:pt idx="633">
                  <c:v>63.3000000000006</c:v>
                </c:pt>
                <c:pt idx="634">
                  <c:v>63.4000000000006</c:v>
                </c:pt>
                <c:pt idx="635">
                  <c:v>63.5000000000006</c:v>
                </c:pt>
                <c:pt idx="636">
                  <c:v>63.6000000000006</c:v>
                </c:pt>
                <c:pt idx="637">
                  <c:v>63.7000000000006</c:v>
                </c:pt>
                <c:pt idx="638">
                  <c:v>63.8000000000006</c:v>
                </c:pt>
                <c:pt idx="639">
                  <c:v>63.9000000000006</c:v>
                </c:pt>
                <c:pt idx="640">
                  <c:v>64.0000000000006</c:v>
                </c:pt>
                <c:pt idx="641">
                  <c:v>64.1000000000006</c:v>
                </c:pt>
                <c:pt idx="642">
                  <c:v>64.2000000000006</c:v>
                </c:pt>
                <c:pt idx="643">
                  <c:v>64.3000000000006</c:v>
                </c:pt>
                <c:pt idx="644">
                  <c:v>64.4000000000006</c:v>
                </c:pt>
                <c:pt idx="645">
                  <c:v>64.5000000000006</c:v>
                </c:pt>
                <c:pt idx="646">
                  <c:v>64.6000000000006</c:v>
                </c:pt>
                <c:pt idx="647">
                  <c:v>64.7000000000006</c:v>
                </c:pt>
                <c:pt idx="648">
                  <c:v>64.8000000000006</c:v>
                </c:pt>
                <c:pt idx="649">
                  <c:v>64.9000000000006</c:v>
                </c:pt>
                <c:pt idx="650">
                  <c:v>65.0000000000006</c:v>
                </c:pt>
                <c:pt idx="651">
                  <c:v>65.1000000000006</c:v>
                </c:pt>
                <c:pt idx="652">
                  <c:v>65.2000000000006</c:v>
                </c:pt>
                <c:pt idx="653">
                  <c:v>65.3000000000006</c:v>
                </c:pt>
                <c:pt idx="654">
                  <c:v>65.4000000000006</c:v>
                </c:pt>
                <c:pt idx="655">
                  <c:v>65.5000000000006</c:v>
                </c:pt>
                <c:pt idx="656">
                  <c:v>65.6000000000006</c:v>
                </c:pt>
                <c:pt idx="657">
                  <c:v>65.7000000000005</c:v>
                </c:pt>
                <c:pt idx="658">
                  <c:v>65.8000000000005</c:v>
                </c:pt>
                <c:pt idx="659">
                  <c:v>65.9000000000005</c:v>
                </c:pt>
                <c:pt idx="660">
                  <c:v>66.0000000000005</c:v>
                </c:pt>
                <c:pt idx="661">
                  <c:v>66.1000000000005</c:v>
                </c:pt>
                <c:pt idx="662">
                  <c:v>66.2000000000005</c:v>
                </c:pt>
                <c:pt idx="663">
                  <c:v>66.3000000000005</c:v>
                </c:pt>
                <c:pt idx="664">
                  <c:v>66.4000000000005</c:v>
                </c:pt>
                <c:pt idx="665">
                  <c:v>66.5000000000005</c:v>
                </c:pt>
                <c:pt idx="666">
                  <c:v>66.6000000000005</c:v>
                </c:pt>
                <c:pt idx="667">
                  <c:v>66.7000000000005</c:v>
                </c:pt>
                <c:pt idx="668">
                  <c:v>66.8000000000005</c:v>
                </c:pt>
                <c:pt idx="669">
                  <c:v>66.9000000000005</c:v>
                </c:pt>
                <c:pt idx="670">
                  <c:v>67.0000000000005</c:v>
                </c:pt>
                <c:pt idx="671">
                  <c:v>67.1000000000005</c:v>
                </c:pt>
                <c:pt idx="672">
                  <c:v>67.2000000000005</c:v>
                </c:pt>
                <c:pt idx="673">
                  <c:v>67.3000000000005</c:v>
                </c:pt>
                <c:pt idx="674">
                  <c:v>67.4000000000004</c:v>
                </c:pt>
                <c:pt idx="675">
                  <c:v>67.5000000000004</c:v>
                </c:pt>
                <c:pt idx="676">
                  <c:v>67.6000000000004</c:v>
                </c:pt>
                <c:pt idx="677">
                  <c:v>67.7000000000004</c:v>
                </c:pt>
                <c:pt idx="678">
                  <c:v>67.8000000000004</c:v>
                </c:pt>
                <c:pt idx="679">
                  <c:v>67.9000000000004</c:v>
                </c:pt>
                <c:pt idx="680">
                  <c:v>68.0000000000004</c:v>
                </c:pt>
                <c:pt idx="681">
                  <c:v>68.1000000000004</c:v>
                </c:pt>
                <c:pt idx="682">
                  <c:v>68.2000000000004</c:v>
                </c:pt>
                <c:pt idx="683">
                  <c:v>68.3000000000004</c:v>
                </c:pt>
                <c:pt idx="684">
                  <c:v>68.4000000000004</c:v>
                </c:pt>
                <c:pt idx="685">
                  <c:v>68.5000000000004</c:v>
                </c:pt>
                <c:pt idx="686">
                  <c:v>68.6000000000004</c:v>
                </c:pt>
                <c:pt idx="687">
                  <c:v>68.7000000000004</c:v>
                </c:pt>
                <c:pt idx="688">
                  <c:v>68.8000000000004</c:v>
                </c:pt>
                <c:pt idx="689">
                  <c:v>68.9000000000004</c:v>
                </c:pt>
                <c:pt idx="690">
                  <c:v>69.0000000000004</c:v>
                </c:pt>
                <c:pt idx="691">
                  <c:v>69.1000000000004</c:v>
                </c:pt>
                <c:pt idx="692">
                  <c:v>69.2000000000003</c:v>
                </c:pt>
                <c:pt idx="693">
                  <c:v>69.3000000000003</c:v>
                </c:pt>
                <c:pt idx="694">
                  <c:v>69.4000000000003</c:v>
                </c:pt>
                <c:pt idx="695">
                  <c:v>69.5000000000003</c:v>
                </c:pt>
                <c:pt idx="696">
                  <c:v>69.6000000000003</c:v>
                </c:pt>
                <c:pt idx="697">
                  <c:v>69.7000000000003</c:v>
                </c:pt>
                <c:pt idx="698">
                  <c:v>69.8000000000003</c:v>
                </c:pt>
                <c:pt idx="699">
                  <c:v>69.9000000000003</c:v>
                </c:pt>
                <c:pt idx="700">
                  <c:v>70.0000000000003</c:v>
                </c:pt>
                <c:pt idx="701">
                  <c:v>70.1000000000003</c:v>
                </c:pt>
                <c:pt idx="702">
                  <c:v>70.2000000000003</c:v>
                </c:pt>
                <c:pt idx="703">
                  <c:v>70.3000000000003</c:v>
                </c:pt>
                <c:pt idx="704">
                  <c:v>70.4000000000003</c:v>
                </c:pt>
                <c:pt idx="705">
                  <c:v>70.5000000000003</c:v>
                </c:pt>
                <c:pt idx="706">
                  <c:v>70.6000000000003</c:v>
                </c:pt>
                <c:pt idx="707">
                  <c:v>70.7000000000003</c:v>
                </c:pt>
                <c:pt idx="708">
                  <c:v>70.8000000000003</c:v>
                </c:pt>
                <c:pt idx="709">
                  <c:v>70.9000000000003</c:v>
                </c:pt>
                <c:pt idx="710">
                  <c:v>71.0000000000002</c:v>
                </c:pt>
                <c:pt idx="711">
                  <c:v>71.1000000000002</c:v>
                </c:pt>
                <c:pt idx="712">
                  <c:v>71.2000000000002</c:v>
                </c:pt>
                <c:pt idx="713">
                  <c:v>71.3000000000002</c:v>
                </c:pt>
                <c:pt idx="714">
                  <c:v>71.4000000000002</c:v>
                </c:pt>
                <c:pt idx="715">
                  <c:v>71.5000000000002</c:v>
                </c:pt>
                <c:pt idx="716">
                  <c:v>71.6000000000002</c:v>
                </c:pt>
                <c:pt idx="717">
                  <c:v>71.7000000000002</c:v>
                </c:pt>
                <c:pt idx="718">
                  <c:v>71.8000000000002</c:v>
                </c:pt>
                <c:pt idx="719">
                  <c:v>71.9000000000002</c:v>
                </c:pt>
                <c:pt idx="720">
                  <c:v>72.0000000000002</c:v>
                </c:pt>
                <c:pt idx="721">
                  <c:v>72.1000000000002</c:v>
                </c:pt>
                <c:pt idx="722">
                  <c:v>72.2000000000002</c:v>
                </c:pt>
                <c:pt idx="723">
                  <c:v>72.3000000000002</c:v>
                </c:pt>
                <c:pt idx="724">
                  <c:v>72.4000000000002</c:v>
                </c:pt>
                <c:pt idx="725">
                  <c:v>72.5000000000002</c:v>
                </c:pt>
                <c:pt idx="726">
                  <c:v>72.6000000000002</c:v>
                </c:pt>
                <c:pt idx="727">
                  <c:v>72.7000000000002</c:v>
                </c:pt>
                <c:pt idx="728">
                  <c:v>72.8000000000001</c:v>
                </c:pt>
                <c:pt idx="729">
                  <c:v>72.9000000000001</c:v>
                </c:pt>
                <c:pt idx="730">
                  <c:v>73.0000000000001</c:v>
                </c:pt>
                <c:pt idx="731">
                  <c:v>73.1000000000001</c:v>
                </c:pt>
                <c:pt idx="732">
                  <c:v>73.2000000000001</c:v>
                </c:pt>
                <c:pt idx="733">
                  <c:v>73.3000000000001</c:v>
                </c:pt>
                <c:pt idx="734">
                  <c:v>73.4000000000001</c:v>
                </c:pt>
                <c:pt idx="735">
                  <c:v>73.5000000000001</c:v>
                </c:pt>
                <c:pt idx="736">
                  <c:v>73.6000000000001</c:v>
                </c:pt>
                <c:pt idx="737">
                  <c:v>73.7000000000001</c:v>
                </c:pt>
                <c:pt idx="738">
                  <c:v>73.8000000000001</c:v>
                </c:pt>
                <c:pt idx="739">
                  <c:v>73.9000000000001</c:v>
                </c:pt>
                <c:pt idx="740">
                  <c:v>74.0000000000001</c:v>
                </c:pt>
                <c:pt idx="741">
                  <c:v>74.1000000000001</c:v>
                </c:pt>
                <c:pt idx="742">
                  <c:v>74.2000000000001</c:v>
                </c:pt>
                <c:pt idx="743">
                  <c:v>74.3000000000001</c:v>
                </c:pt>
                <c:pt idx="744">
                  <c:v>74.4000000000001</c:v>
                </c:pt>
                <c:pt idx="745">
                  <c:v>74.5</c:v>
                </c:pt>
                <c:pt idx="746">
                  <c:v>74.6</c:v>
                </c:pt>
                <c:pt idx="747">
                  <c:v>74.7</c:v>
                </c:pt>
                <c:pt idx="748">
                  <c:v>74.8</c:v>
                </c:pt>
                <c:pt idx="749">
                  <c:v>74.9</c:v>
                </c:pt>
                <c:pt idx="750">
                  <c:v>75</c:v>
                </c:pt>
                <c:pt idx="751">
                  <c:v>75.1</c:v>
                </c:pt>
                <c:pt idx="752">
                  <c:v>75.2</c:v>
                </c:pt>
                <c:pt idx="753">
                  <c:v>75.3</c:v>
                </c:pt>
                <c:pt idx="754">
                  <c:v>75.4</c:v>
                </c:pt>
                <c:pt idx="755">
                  <c:v>75.5</c:v>
                </c:pt>
                <c:pt idx="756">
                  <c:v>75.6</c:v>
                </c:pt>
                <c:pt idx="757">
                  <c:v>75.7</c:v>
                </c:pt>
                <c:pt idx="758">
                  <c:v>75.8</c:v>
                </c:pt>
                <c:pt idx="759">
                  <c:v>75.9</c:v>
                </c:pt>
                <c:pt idx="760">
                  <c:v>76</c:v>
                </c:pt>
                <c:pt idx="761">
                  <c:v>76.1</c:v>
                </c:pt>
                <c:pt idx="762">
                  <c:v>76.2</c:v>
                </c:pt>
                <c:pt idx="763">
                  <c:v>76.2999999999999</c:v>
                </c:pt>
                <c:pt idx="764">
                  <c:v>76.3999999999999</c:v>
                </c:pt>
                <c:pt idx="765">
                  <c:v>76.4999999999999</c:v>
                </c:pt>
                <c:pt idx="766">
                  <c:v>76.5999999999999</c:v>
                </c:pt>
                <c:pt idx="767">
                  <c:v>76.6999999999999</c:v>
                </c:pt>
                <c:pt idx="768">
                  <c:v>76.7999999999999</c:v>
                </c:pt>
                <c:pt idx="769">
                  <c:v>76.8999999999999</c:v>
                </c:pt>
                <c:pt idx="770">
                  <c:v>76.9999999999999</c:v>
                </c:pt>
                <c:pt idx="771">
                  <c:v>77.0999999999999</c:v>
                </c:pt>
                <c:pt idx="772">
                  <c:v>77.1999999999999</c:v>
                </c:pt>
                <c:pt idx="773">
                  <c:v>77.2999999999999</c:v>
                </c:pt>
                <c:pt idx="774">
                  <c:v>77.3999999999999</c:v>
                </c:pt>
                <c:pt idx="775">
                  <c:v>77.4999999999999</c:v>
                </c:pt>
                <c:pt idx="776">
                  <c:v>77.5999999999999</c:v>
                </c:pt>
                <c:pt idx="777">
                  <c:v>77.6999999999999</c:v>
                </c:pt>
                <c:pt idx="778">
                  <c:v>77.7999999999999</c:v>
                </c:pt>
                <c:pt idx="779">
                  <c:v>77.8999999999999</c:v>
                </c:pt>
                <c:pt idx="780">
                  <c:v>77.9999999999999</c:v>
                </c:pt>
                <c:pt idx="781">
                  <c:v>78.0999999999998</c:v>
                </c:pt>
                <c:pt idx="782">
                  <c:v>78.1999999999998</c:v>
                </c:pt>
                <c:pt idx="783">
                  <c:v>78.2999999999998</c:v>
                </c:pt>
                <c:pt idx="784">
                  <c:v>78.3999999999998</c:v>
                </c:pt>
                <c:pt idx="785">
                  <c:v>78.4999999999998</c:v>
                </c:pt>
                <c:pt idx="786">
                  <c:v>78.5999999999998</c:v>
                </c:pt>
                <c:pt idx="787">
                  <c:v>78.6999999999998</c:v>
                </c:pt>
                <c:pt idx="788">
                  <c:v>78.7999999999998</c:v>
                </c:pt>
                <c:pt idx="789">
                  <c:v>78.8999999999998</c:v>
                </c:pt>
                <c:pt idx="790">
                  <c:v>78.9999999999998</c:v>
                </c:pt>
                <c:pt idx="791">
                  <c:v>79.0999999999998</c:v>
                </c:pt>
                <c:pt idx="792">
                  <c:v>79.1999999999998</c:v>
                </c:pt>
                <c:pt idx="793">
                  <c:v>79.2999999999998</c:v>
                </c:pt>
                <c:pt idx="794">
                  <c:v>79.3999999999998</c:v>
                </c:pt>
                <c:pt idx="795">
                  <c:v>79.4999999999998</c:v>
                </c:pt>
                <c:pt idx="796">
                  <c:v>79.5999999999998</c:v>
                </c:pt>
                <c:pt idx="797">
                  <c:v>79.6999999999998</c:v>
                </c:pt>
                <c:pt idx="798">
                  <c:v>79.7999999999997</c:v>
                </c:pt>
                <c:pt idx="799">
                  <c:v>79.8999999999997</c:v>
                </c:pt>
                <c:pt idx="800">
                  <c:v>79.9999999999997</c:v>
                </c:pt>
                <c:pt idx="801">
                  <c:v>80.0999999999997</c:v>
                </c:pt>
                <c:pt idx="802">
                  <c:v>80.1999999999997</c:v>
                </c:pt>
                <c:pt idx="803">
                  <c:v>80.2999999999997</c:v>
                </c:pt>
                <c:pt idx="804">
                  <c:v>80.3999999999997</c:v>
                </c:pt>
                <c:pt idx="805">
                  <c:v>80.4999999999997</c:v>
                </c:pt>
                <c:pt idx="806">
                  <c:v>80.5999999999997</c:v>
                </c:pt>
                <c:pt idx="807">
                  <c:v>80.6999999999997</c:v>
                </c:pt>
                <c:pt idx="808">
                  <c:v>80.7999999999997</c:v>
                </c:pt>
                <c:pt idx="809">
                  <c:v>80.8999999999997</c:v>
                </c:pt>
                <c:pt idx="810">
                  <c:v>80.9999999999997</c:v>
                </c:pt>
                <c:pt idx="811">
                  <c:v>81.0999999999997</c:v>
                </c:pt>
                <c:pt idx="812">
                  <c:v>81.1999999999997</c:v>
                </c:pt>
                <c:pt idx="813">
                  <c:v>81.2999999999997</c:v>
                </c:pt>
                <c:pt idx="814">
                  <c:v>81.3999999999997</c:v>
                </c:pt>
                <c:pt idx="815">
                  <c:v>81.4999999999997</c:v>
                </c:pt>
                <c:pt idx="816">
                  <c:v>81.5999999999996</c:v>
                </c:pt>
                <c:pt idx="817">
                  <c:v>81.6999999999996</c:v>
                </c:pt>
                <c:pt idx="818">
                  <c:v>81.7999999999996</c:v>
                </c:pt>
                <c:pt idx="819">
                  <c:v>81.8999999999996</c:v>
                </c:pt>
                <c:pt idx="820">
                  <c:v>81.9999999999996</c:v>
                </c:pt>
                <c:pt idx="821">
                  <c:v>82.0999999999996</c:v>
                </c:pt>
                <c:pt idx="822">
                  <c:v>82.1999999999996</c:v>
                </c:pt>
                <c:pt idx="823">
                  <c:v>82.2999999999996</c:v>
                </c:pt>
                <c:pt idx="824">
                  <c:v>82.3999999999996</c:v>
                </c:pt>
                <c:pt idx="825">
                  <c:v>82.4999999999996</c:v>
                </c:pt>
                <c:pt idx="826">
                  <c:v>82.5999999999996</c:v>
                </c:pt>
                <c:pt idx="827">
                  <c:v>82.6999999999996</c:v>
                </c:pt>
                <c:pt idx="828">
                  <c:v>82.7999999999996</c:v>
                </c:pt>
                <c:pt idx="829">
                  <c:v>82.8999999999996</c:v>
                </c:pt>
                <c:pt idx="830">
                  <c:v>82.9999999999996</c:v>
                </c:pt>
                <c:pt idx="831">
                  <c:v>83.0999999999996</c:v>
                </c:pt>
                <c:pt idx="832">
                  <c:v>83.1999999999995</c:v>
                </c:pt>
                <c:pt idx="833">
                  <c:v>83.2999999999995</c:v>
                </c:pt>
                <c:pt idx="834">
                  <c:v>83.3999999999995</c:v>
                </c:pt>
                <c:pt idx="835">
                  <c:v>83.4999999999995</c:v>
                </c:pt>
                <c:pt idx="836">
                  <c:v>83.5999999999995</c:v>
                </c:pt>
                <c:pt idx="837">
                  <c:v>83.6999999999995</c:v>
                </c:pt>
                <c:pt idx="838">
                  <c:v>83.7999999999995</c:v>
                </c:pt>
                <c:pt idx="839">
                  <c:v>83.8999999999995</c:v>
                </c:pt>
                <c:pt idx="840">
                  <c:v>83.9999999999995</c:v>
                </c:pt>
                <c:pt idx="841">
                  <c:v>84.0999999999995</c:v>
                </c:pt>
                <c:pt idx="842">
                  <c:v>84.1999999999995</c:v>
                </c:pt>
                <c:pt idx="843">
                  <c:v>84.2999999999995</c:v>
                </c:pt>
                <c:pt idx="844">
                  <c:v>84.3999999999995</c:v>
                </c:pt>
                <c:pt idx="845">
                  <c:v>84.4999999999995</c:v>
                </c:pt>
                <c:pt idx="846">
                  <c:v>84.5999999999995</c:v>
                </c:pt>
                <c:pt idx="847">
                  <c:v>84.6999999999995</c:v>
                </c:pt>
                <c:pt idx="848">
                  <c:v>84.7999999999995</c:v>
                </c:pt>
                <c:pt idx="849">
                  <c:v>84.8999999999995</c:v>
                </c:pt>
                <c:pt idx="850">
                  <c:v>84.9999999999995</c:v>
                </c:pt>
                <c:pt idx="851">
                  <c:v>85.0999999999995</c:v>
                </c:pt>
                <c:pt idx="852">
                  <c:v>85.1999999999994</c:v>
                </c:pt>
                <c:pt idx="853">
                  <c:v>85.2999999999994</c:v>
                </c:pt>
                <c:pt idx="854">
                  <c:v>85.3999999999994</c:v>
                </c:pt>
                <c:pt idx="855">
                  <c:v>85.4999999999994</c:v>
                </c:pt>
                <c:pt idx="856">
                  <c:v>85.5999999999994</c:v>
                </c:pt>
                <c:pt idx="857">
                  <c:v>85.6999999999994</c:v>
                </c:pt>
                <c:pt idx="858">
                  <c:v>85.7999999999994</c:v>
                </c:pt>
                <c:pt idx="859">
                  <c:v>85.8999999999994</c:v>
                </c:pt>
                <c:pt idx="860">
                  <c:v>85.9999999999994</c:v>
                </c:pt>
                <c:pt idx="861">
                  <c:v>86.0999999999994</c:v>
                </c:pt>
                <c:pt idx="862">
                  <c:v>86.1999999999994</c:v>
                </c:pt>
                <c:pt idx="863">
                  <c:v>86.2999999999994</c:v>
                </c:pt>
                <c:pt idx="864">
                  <c:v>86.3999999999994</c:v>
                </c:pt>
                <c:pt idx="865">
                  <c:v>86.4999999999994</c:v>
                </c:pt>
                <c:pt idx="866">
                  <c:v>86.5999999999994</c:v>
                </c:pt>
                <c:pt idx="867">
                  <c:v>86.6999999999993</c:v>
                </c:pt>
                <c:pt idx="868">
                  <c:v>86.7999999999993</c:v>
                </c:pt>
                <c:pt idx="869">
                  <c:v>86.8999999999993</c:v>
                </c:pt>
                <c:pt idx="870">
                  <c:v>86.9999999999993</c:v>
                </c:pt>
                <c:pt idx="871">
                  <c:v>87.0999999999993</c:v>
                </c:pt>
                <c:pt idx="872">
                  <c:v>87.1999999999993</c:v>
                </c:pt>
                <c:pt idx="873">
                  <c:v>87.2999999999993</c:v>
                </c:pt>
                <c:pt idx="874">
                  <c:v>87.3999999999993</c:v>
                </c:pt>
                <c:pt idx="875">
                  <c:v>87.4999999999993</c:v>
                </c:pt>
                <c:pt idx="876">
                  <c:v>87.5999999999993</c:v>
                </c:pt>
                <c:pt idx="877">
                  <c:v>87.6999999999993</c:v>
                </c:pt>
                <c:pt idx="878">
                  <c:v>87.7999999999993</c:v>
                </c:pt>
                <c:pt idx="879">
                  <c:v>87.8999999999993</c:v>
                </c:pt>
                <c:pt idx="880">
                  <c:v>87.9999999999993</c:v>
                </c:pt>
                <c:pt idx="881">
                  <c:v>88.0999999999993</c:v>
                </c:pt>
                <c:pt idx="882">
                  <c:v>88.1999999999993</c:v>
                </c:pt>
                <c:pt idx="883">
                  <c:v>88.2999999999993</c:v>
                </c:pt>
                <c:pt idx="884">
                  <c:v>88.3999999999993</c:v>
                </c:pt>
                <c:pt idx="885">
                  <c:v>88.4999999999993</c:v>
                </c:pt>
                <c:pt idx="886">
                  <c:v>88.5999999999993</c:v>
                </c:pt>
                <c:pt idx="887">
                  <c:v>88.6999999999992</c:v>
                </c:pt>
                <c:pt idx="888">
                  <c:v>88.7999999999992</c:v>
                </c:pt>
                <c:pt idx="889">
                  <c:v>88.8999999999992</c:v>
                </c:pt>
                <c:pt idx="890">
                  <c:v>88.9999999999992</c:v>
                </c:pt>
                <c:pt idx="891">
                  <c:v>89.0999999999992</c:v>
                </c:pt>
                <c:pt idx="892">
                  <c:v>89.1999999999992</c:v>
                </c:pt>
                <c:pt idx="893">
                  <c:v>89.2999999999992</c:v>
                </c:pt>
                <c:pt idx="894">
                  <c:v>89.3999999999992</c:v>
                </c:pt>
                <c:pt idx="895">
                  <c:v>89.4999999999992</c:v>
                </c:pt>
                <c:pt idx="896">
                  <c:v>89.5999999999992</c:v>
                </c:pt>
                <c:pt idx="897">
                  <c:v>89.6999999999992</c:v>
                </c:pt>
                <c:pt idx="898">
                  <c:v>89.7999999999992</c:v>
                </c:pt>
                <c:pt idx="899">
                  <c:v>89.8999999999992</c:v>
                </c:pt>
                <c:pt idx="900">
                  <c:v>89.9999999999992</c:v>
                </c:pt>
                <c:pt idx="901">
                  <c:v>90.0999999999992</c:v>
                </c:pt>
                <c:pt idx="902">
                  <c:v>90.1999999999991</c:v>
                </c:pt>
                <c:pt idx="903">
                  <c:v>90.2999999999991</c:v>
                </c:pt>
                <c:pt idx="904">
                  <c:v>90.3999999999991</c:v>
                </c:pt>
                <c:pt idx="905">
                  <c:v>90.4999999999991</c:v>
                </c:pt>
                <c:pt idx="906">
                  <c:v>90.5999999999991</c:v>
                </c:pt>
                <c:pt idx="907">
                  <c:v>90.6999999999991</c:v>
                </c:pt>
                <c:pt idx="908">
                  <c:v>90.7999999999991</c:v>
                </c:pt>
                <c:pt idx="909">
                  <c:v>90.8999999999991</c:v>
                </c:pt>
                <c:pt idx="910">
                  <c:v>90.9999999999991</c:v>
                </c:pt>
                <c:pt idx="911">
                  <c:v>91.0999999999991</c:v>
                </c:pt>
                <c:pt idx="912">
                  <c:v>91.1999999999991</c:v>
                </c:pt>
                <c:pt idx="913">
                  <c:v>91.2999999999991</c:v>
                </c:pt>
                <c:pt idx="914">
                  <c:v>91.3999999999991</c:v>
                </c:pt>
                <c:pt idx="915">
                  <c:v>91.4999999999991</c:v>
                </c:pt>
                <c:pt idx="916">
                  <c:v>91.5999999999991</c:v>
                </c:pt>
                <c:pt idx="917">
                  <c:v>91.6999999999991</c:v>
                </c:pt>
                <c:pt idx="918">
                  <c:v>91.7999999999991</c:v>
                </c:pt>
                <c:pt idx="919">
                  <c:v>91.8999999999991</c:v>
                </c:pt>
                <c:pt idx="920">
                  <c:v>91.9999999999991</c:v>
                </c:pt>
                <c:pt idx="921">
                  <c:v>92.0999999999991</c:v>
                </c:pt>
                <c:pt idx="922">
                  <c:v>92.199999999999</c:v>
                </c:pt>
                <c:pt idx="923">
                  <c:v>92.299999999999</c:v>
                </c:pt>
                <c:pt idx="924">
                  <c:v>92.399999999999</c:v>
                </c:pt>
                <c:pt idx="925">
                  <c:v>92.499999999999</c:v>
                </c:pt>
                <c:pt idx="926">
                  <c:v>92.599999999999</c:v>
                </c:pt>
                <c:pt idx="927">
                  <c:v>92.699999999999</c:v>
                </c:pt>
                <c:pt idx="928">
                  <c:v>92.799999999999</c:v>
                </c:pt>
                <c:pt idx="929">
                  <c:v>92.899999999999</c:v>
                </c:pt>
                <c:pt idx="930">
                  <c:v>92.999999999999</c:v>
                </c:pt>
                <c:pt idx="931">
                  <c:v>93.099999999999</c:v>
                </c:pt>
                <c:pt idx="932">
                  <c:v>93.199999999999</c:v>
                </c:pt>
                <c:pt idx="933">
                  <c:v>93.299999999999</c:v>
                </c:pt>
                <c:pt idx="934">
                  <c:v>93.399999999999</c:v>
                </c:pt>
                <c:pt idx="935">
                  <c:v>93.499999999999</c:v>
                </c:pt>
                <c:pt idx="936">
                  <c:v>93.599999999999</c:v>
                </c:pt>
                <c:pt idx="937">
                  <c:v>93.6999999999989</c:v>
                </c:pt>
                <c:pt idx="938">
                  <c:v>93.7999999999989</c:v>
                </c:pt>
                <c:pt idx="939">
                  <c:v>93.8999999999989</c:v>
                </c:pt>
                <c:pt idx="940">
                  <c:v>93.9999999999989</c:v>
                </c:pt>
                <c:pt idx="941">
                  <c:v>94.0999999999989</c:v>
                </c:pt>
                <c:pt idx="942">
                  <c:v>94.1999999999989</c:v>
                </c:pt>
                <c:pt idx="943">
                  <c:v>94.2999999999989</c:v>
                </c:pt>
                <c:pt idx="944">
                  <c:v>94.3999999999989</c:v>
                </c:pt>
                <c:pt idx="945">
                  <c:v>94.4999999999989</c:v>
                </c:pt>
                <c:pt idx="946">
                  <c:v>94.5999999999989</c:v>
                </c:pt>
                <c:pt idx="947">
                  <c:v>94.6999999999989</c:v>
                </c:pt>
                <c:pt idx="948">
                  <c:v>94.7999999999989</c:v>
                </c:pt>
                <c:pt idx="949">
                  <c:v>94.8999999999989</c:v>
                </c:pt>
                <c:pt idx="950">
                  <c:v>94.9999999999989</c:v>
                </c:pt>
                <c:pt idx="951">
                  <c:v>95.0999999999989</c:v>
                </c:pt>
                <c:pt idx="952">
                  <c:v>95.1999999999989</c:v>
                </c:pt>
                <c:pt idx="953">
                  <c:v>95.2999999999989</c:v>
                </c:pt>
                <c:pt idx="954">
                  <c:v>95.3999999999989</c:v>
                </c:pt>
                <c:pt idx="955">
                  <c:v>95.4999999999989</c:v>
                </c:pt>
                <c:pt idx="956">
                  <c:v>95.5999999999989</c:v>
                </c:pt>
                <c:pt idx="957">
                  <c:v>95.6999999999988</c:v>
                </c:pt>
                <c:pt idx="958">
                  <c:v>95.7999999999988</c:v>
                </c:pt>
                <c:pt idx="959">
                  <c:v>95.8999999999988</c:v>
                </c:pt>
                <c:pt idx="960">
                  <c:v>95.9999999999988</c:v>
                </c:pt>
                <c:pt idx="961">
                  <c:v>96.0999999999988</c:v>
                </c:pt>
                <c:pt idx="962">
                  <c:v>96.1999999999988</c:v>
                </c:pt>
                <c:pt idx="963">
                  <c:v>96.2999999999988</c:v>
                </c:pt>
                <c:pt idx="964">
                  <c:v>96.3999999999988</c:v>
                </c:pt>
                <c:pt idx="965">
                  <c:v>96.4999999999988</c:v>
                </c:pt>
                <c:pt idx="966">
                  <c:v>96.5999999999988</c:v>
                </c:pt>
                <c:pt idx="967">
                  <c:v>96.6999999999988</c:v>
                </c:pt>
                <c:pt idx="968">
                  <c:v>96.7999999999988</c:v>
                </c:pt>
                <c:pt idx="969">
                  <c:v>96.8999999999988</c:v>
                </c:pt>
                <c:pt idx="970">
                  <c:v>96.9999999999988</c:v>
                </c:pt>
                <c:pt idx="971">
                  <c:v>97.0999999999988</c:v>
                </c:pt>
                <c:pt idx="972">
                  <c:v>97.1999999999987</c:v>
                </c:pt>
                <c:pt idx="973">
                  <c:v>97.2999999999987</c:v>
                </c:pt>
                <c:pt idx="974">
                  <c:v>97.3999999999987</c:v>
                </c:pt>
                <c:pt idx="975">
                  <c:v>97.4999999999987</c:v>
                </c:pt>
                <c:pt idx="976">
                  <c:v>97.5999999999987</c:v>
                </c:pt>
                <c:pt idx="977">
                  <c:v>97.6999999999987</c:v>
                </c:pt>
                <c:pt idx="978">
                  <c:v>97.7999999999987</c:v>
                </c:pt>
                <c:pt idx="979">
                  <c:v>97.8999999999987</c:v>
                </c:pt>
                <c:pt idx="980">
                  <c:v>97.9999999999987</c:v>
                </c:pt>
                <c:pt idx="981">
                  <c:v>98.0999999999987</c:v>
                </c:pt>
                <c:pt idx="982">
                  <c:v>98.1999999999987</c:v>
                </c:pt>
                <c:pt idx="983">
                  <c:v>98.2999999999987</c:v>
                </c:pt>
                <c:pt idx="984">
                  <c:v>98.3999999999987</c:v>
                </c:pt>
                <c:pt idx="985">
                  <c:v>98.4999999999987</c:v>
                </c:pt>
                <c:pt idx="986">
                  <c:v>98.5999999999987</c:v>
                </c:pt>
                <c:pt idx="987">
                  <c:v>98.6999999999987</c:v>
                </c:pt>
                <c:pt idx="988">
                  <c:v>98.7999999999987</c:v>
                </c:pt>
                <c:pt idx="989">
                  <c:v>98.8999999999987</c:v>
                </c:pt>
                <c:pt idx="990">
                  <c:v>98.9999999999987</c:v>
                </c:pt>
                <c:pt idx="991">
                  <c:v>99.0999999999987</c:v>
                </c:pt>
                <c:pt idx="992">
                  <c:v>99.1999999999986</c:v>
                </c:pt>
                <c:pt idx="993">
                  <c:v>99.2999999999986</c:v>
                </c:pt>
                <c:pt idx="994">
                  <c:v>99.3999999999986</c:v>
                </c:pt>
                <c:pt idx="995">
                  <c:v>99.4999999999986</c:v>
                </c:pt>
                <c:pt idx="996">
                  <c:v>99.5999999999986</c:v>
                </c:pt>
                <c:pt idx="997">
                  <c:v>99.6999999999986</c:v>
                </c:pt>
                <c:pt idx="998">
                  <c:v>99.7999999999986</c:v>
                </c:pt>
                <c:pt idx="999">
                  <c:v>99.8999999999986</c:v>
                </c:pt>
                <c:pt idx="1000">
                  <c:v>99.9999999999986</c:v>
                </c:pt>
                <c:pt idx="1001">
                  <c:v>100.099999999999</c:v>
                </c:pt>
                <c:pt idx="1002">
                  <c:v>100.199999999999</c:v>
                </c:pt>
                <c:pt idx="1003">
                  <c:v>100.299999999999</c:v>
                </c:pt>
                <c:pt idx="1004">
                  <c:v>100.399999999999</c:v>
                </c:pt>
                <c:pt idx="1005">
                  <c:v>100.499999999999</c:v>
                </c:pt>
                <c:pt idx="1006">
                  <c:v>100.599999999999</c:v>
                </c:pt>
                <c:pt idx="1007">
                  <c:v>100.699999999999</c:v>
                </c:pt>
                <c:pt idx="1008">
                  <c:v>100.799999999999</c:v>
                </c:pt>
                <c:pt idx="1009">
                  <c:v>100.899999999999</c:v>
                </c:pt>
                <c:pt idx="1010">
                  <c:v>100.999999999999</c:v>
                </c:pt>
                <c:pt idx="1011">
                  <c:v>101.099999999999</c:v>
                </c:pt>
                <c:pt idx="1012">
                  <c:v>101.199999999999</c:v>
                </c:pt>
                <c:pt idx="1013">
                  <c:v>101.299999999999</c:v>
                </c:pt>
                <c:pt idx="1014">
                  <c:v>101.399999999999</c:v>
                </c:pt>
                <c:pt idx="1015">
                  <c:v>101.499999999999</c:v>
                </c:pt>
                <c:pt idx="1016">
                  <c:v>101.599999999999</c:v>
                </c:pt>
                <c:pt idx="1017">
                  <c:v>101.699999999999</c:v>
                </c:pt>
                <c:pt idx="1018">
                  <c:v>101.799999999999</c:v>
                </c:pt>
                <c:pt idx="1019">
                  <c:v>101.899999999998</c:v>
                </c:pt>
                <c:pt idx="1020">
                  <c:v>101.999999999998</c:v>
                </c:pt>
                <c:pt idx="1021">
                  <c:v>102.099999999998</c:v>
                </c:pt>
                <c:pt idx="1022">
                  <c:v>102.199999999998</c:v>
                </c:pt>
                <c:pt idx="1023">
                  <c:v>102.299999999998</c:v>
                </c:pt>
                <c:pt idx="1024">
                  <c:v>102.399999999998</c:v>
                </c:pt>
                <c:pt idx="1025">
                  <c:v>102.499999999998</c:v>
                </c:pt>
                <c:pt idx="1026">
                  <c:v>102.599999999998</c:v>
                </c:pt>
                <c:pt idx="1027">
                  <c:v>102.699999999998</c:v>
                </c:pt>
                <c:pt idx="1028">
                  <c:v>102.799999999998</c:v>
                </c:pt>
                <c:pt idx="1029">
                  <c:v>102.899999999998</c:v>
                </c:pt>
                <c:pt idx="1030">
                  <c:v>102.999999999998</c:v>
                </c:pt>
                <c:pt idx="1031">
                  <c:v>103.099999999998</c:v>
                </c:pt>
                <c:pt idx="1032">
                  <c:v>103.199999999998</c:v>
                </c:pt>
                <c:pt idx="1033">
                  <c:v>103.299999999998</c:v>
                </c:pt>
                <c:pt idx="1034">
                  <c:v>103.399999999998</c:v>
                </c:pt>
                <c:pt idx="1035">
                  <c:v>103.499999999998</c:v>
                </c:pt>
                <c:pt idx="1036">
                  <c:v>103.599999999998</c:v>
                </c:pt>
                <c:pt idx="1037">
                  <c:v>103.699999999998</c:v>
                </c:pt>
                <c:pt idx="1038">
                  <c:v>103.799999999998</c:v>
                </c:pt>
                <c:pt idx="1039">
                  <c:v>103.899999999998</c:v>
                </c:pt>
                <c:pt idx="1040">
                  <c:v>103.999999999998</c:v>
                </c:pt>
                <c:pt idx="1041">
                  <c:v>104.099999999998</c:v>
                </c:pt>
                <c:pt idx="1042">
                  <c:v>104.199999999998</c:v>
                </c:pt>
                <c:pt idx="1043">
                  <c:v>104.299999999998</c:v>
                </c:pt>
                <c:pt idx="1044">
                  <c:v>104.399999999998</c:v>
                </c:pt>
                <c:pt idx="1045">
                  <c:v>104.499999999998</c:v>
                </c:pt>
                <c:pt idx="1046">
                  <c:v>104.599999999998</c:v>
                </c:pt>
                <c:pt idx="1047">
                  <c:v>104.699999999998</c:v>
                </c:pt>
                <c:pt idx="1048">
                  <c:v>104.799999999998</c:v>
                </c:pt>
                <c:pt idx="1049">
                  <c:v>104.899999999998</c:v>
                </c:pt>
                <c:pt idx="1050">
                  <c:v>104.999999999998</c:v>
                </c:pt>
                <c:pt idx="1051">
                  <c:v>105.099999999998</c:v>
                </c:pt>
                <c:pt idx="1052">
                  <c:v>105.199999999998</c:v>
                </c:pt>
                <c:pt idx="1053">
                  <c:v>105.299999999998</c:v>
                </c:pt>
                <c:pt idx="1054">
                  <c:v>105.399999999998</c:v>
                </c:pt>
                <c:pt idx="1055">
                  <c:v>105.499999999998</c:v>
                </c:pt>
                <c:pt idx="1056">
                  <c:v>105.599999999998</c:v>
                </c:pt>
                <c:pt idx="1057">
                  <c:v>105.699999999998</c:v>
                </c:pt>
                <c:pt idx="1058">
                  <c:v>105.799999999998</c:v>
                </c:pt>
                <c:pt idx="1059">
                  <c:v>105.899999999998</c:v>
                </c:pt>
                <c:pt idx="1060">
                  <c:v>105.999999999998</c:v>
                </c:pt>
                <c:pt idx="1061">
                  <c:v>106.099999999998</c:v>
                </c:pt>
                <c:pt idx="1062">
                  <c:v>106.199999999998</c:v>
                </c:pt>
                <c:pt idx="1063">
                  <c:v>106.299999999998</c:v>
                </c:pt>
                <c:pt idx="1064">
                  <c:v>106.399999999998</c:v>
                </c:pt>
                <c:pt idx="1065">
                  <c:v>106.499999999998</c:v>
                </c:pt>
                <c:pt idx="1066">
                  <c:v>106.599999999998</c:v>
                </c:pt>
                <c:pt idx="1067">
                  <c:v>106.699999999998</c:v>
                </c:pt>
                <c:pt idx="1068">
                  <c:v>106.799999999998</c:v>
                </c:pt>
                <c:pt idx="1069">
                  <c:v>106.899999999998</c:v>
                </c:pt>
                <c:pt idx="1070">
                  <c:v>106.999999999998</c:v>
                </c:pt>
                <c:pt idx="1071">
                  <c:v>107.099999999998</c:v>
                </c:pt>
                <c:pt idx="1072">
                  <c:v>107.199999999998</c:v>
                </c:pt>
                <c:pt idx="1073">
                  <c:v>107.299999999998</c:v>
                </c:pt>
                <c:pt idx="1074">
                  <c:v>107.399999999998</c:v>
                </c:pt>
                <c:pt idx="1075">
                  <c:v>107.499999999998</c:v>
                </c:pt>
                <c:pt idx="1076">
                  <c:v>107.599999999998</c:v>
                </c:pt>
                <c:pt idx="1077">
                  <c:v>107.699999999998</c:v>
                </c:pt>
                <c:pt idx="1078">
                  <c:v>107.799999999998</c:v>
                </c:pt>
                <c:pt idx="1079">
                  <c:v>107.899999999998</c:v>
                </c:pt>
                <c:pt idx="1080">
                  <c:v>107.999999999998</c:v>
                </c:pt>
                <c:pt idx="1081">
                  <c:v>108.099999999998</c:v>
                </c:pt>
                <c:pt idx="1082">
                  <c:v>108.199999999998</c:v>
                </c:pt>
                <c:pt idx="1083">
                  <c:v>108.299999999998</c:v>
                </c:pt>
                <c:pt idx="1084">
                  <c:v>108.399999999998</c:v>
                </c:pt>
                <c:pt idx="1085">
                  <c:v>108.499999999998</c:v>
                </c:pt>
                <c:pt idx="1086">
                  <c:v>108.599999999998</c:v>
                </c:pt>
                <c:pt idx="1087">
                  <c:v>108.699999999998</c:v>
                </c:pt>
                <c:pt idx="1088">
                  <c:v>108.799999999998</c:v>
                </c:pt>
                <c:pt idx="1089">
                  <c:v>108.899999999998</c:v>
                </c:pt>
                <c:pt idx="1090">
                  <c:v>108.999999999998</c:v>
                </c:pt>
                <c:pt idx="1091">
                  <c:v>109.099999999998</c:v>
                </c:pt>
                <c:pt idx="1092">
                  <c:v>109.199999999998</c:v>
                </c:pt>
                <c:pt idx="1093">
                  <c:v>109.299999999998</c:v>
                </c:pt>
                <c:pt idx="1094">
                  <c:v>109.399999999998</c:v>
                </c:pt>
                <c:pt idx="1095">
                  <c:v>109.499999999998</c:v>
                </c:pt>
                <c:pt idx="1096">
                  <c:v>109.599999999998</c:v>
                </c:pt>
                <c:pt idx="1097">
                  <c:v>109.699999999998</c:v>
                </c:pt>
                <c:pt idx="1098">
                  <c:v>109.799999999998</c:v>
                </c:pt>
                <c:pt idx="1099">
                  <c:v>109.899999999998</c:v>
                </c:pt>
                <c:pt idx="1100">
                  <c:v>109.999999999998</c:v>
                </c:pt>
                <c:pt idx="1101">
                  <c:v>110.099999999998</c:v>
                </c:pt>
                <c:pt idx="1102">
                  <c:v>110.199999999998</c:v>
                </c:pt>
                <c:pt idx="1103">
                  <c:v>110.299999999998</c:v>
                </c:pt>
                <c:pt idx="1104">
                  <c:v>110.399999999998</c:v>
                </c:pt>
                <c:pt idx="1105">
                  <c:v>110.499999999998</c:v>
                </c:pt>
                <c:pt idx="1106">
                  <c:v>110.599999999998</c:v>
                </c:pt>
                <c:pt idx="1107">
                  <c:v>110.699999999998</c:v>
                </c:pt>
                <c:pt idx="1108">
                  <c:v>110.799999999998</c:v>
                </c:pt>
                <c:pt idx="1109">
                  <c:v>110.899999999998</c:v>
                </c:pt>
                <c:pt idx="1110">
                  <c:v>110.999999999998</c:v>
                </c:pt>
                <c:pt idx="1111">
                  <c:v>111.099999999998</c:v>
                </c:pt>
                <c:pt idx="1112">
                  <c:v>111.199999999998</c:v>
                </c:pt>
                <c:pt idx="1113">
                  <c:v>111.299999999998</c:v>
                </c:pt>
                <c:pt idx="1114">
                  <c:v>111.399999999998</c:v>
                </c:pt>
                <c:pt idx="1115">
                  <c:v>111.499999999998</c:v>
                </c:pt>
                <c:pt idx="1116">
                  <c:v>111.599999999998</c:v>
                </c:pt>
                <c:pt idx="1117">
                  <c:v>111.699999999998</c:v>
                </c:pt>
                <c:pt idx="1118">
                  <c:v>111.799999999998</c:v>
                </c:pt>
                <c:pt idx="1119">
                  <c:v>111.899999999998</c:v>
                </c:pt>
                <c:pt idx="1120">
                  <c:v>111.999999999998</c:v>
                </c:pt>
                <c:pt idx="1121">
                  <c:v>112.099999999998</c:v>
                </c:pt>
                <c:pt idx="1122">
                  <c:v>112.199999999998</c:v>
                </c:pt>
                <c:pt idx="1123">
                  <c:v>112.299999999998</c:v>
                </c:pt>
                <c:pt idx="1124">
                  <c:v>112.399999999998</c:v>
                </c:pt>
                <c:pt idx="1125">
                  <c:v>112.499999999998</c:v>
                </c:pt>
                <c:pt idx="1126">
                  <c:v>112.599999999998</c:v>
                </c:pt>
                <c:pt idx="1127">
                  <c:v>112.699999999998</c:v>
                </c:pt>
                <c:pt idx="1128">
                  <c:v>112.799999999998</c:v>
                </c:pt>
                <c:pt idx="1129">
                  <c:v>112.899999999998</c:v>
                </c:pt>
                <c:pt idx="1130">
                  <c:v>112.999999999998</c:v>
                </c:pt>
                <c:pt idx="1131">
                  <c:v>113.099999999998</c:v>
                </c:pt>
                <c:pt idx="1132">
                  <c:v>113.199999999998</c:v>
                </c:pt>
                <c:pt idx="1133">
                  <c:v>113.299999999998</c:v>
                </c:pt>
                <c:pt idx="1134">
                  <c:v>113.399999999998</c:v>
                </c:pt>
                <c:pt idx="1135">
                  <c:v>113.499999999998</c:v>
                </c:pt>
                <c:pt idx="1136">
                  <c:v>113.599999999998</c:v>
                </c:pt>
                <c:pt idx="1137">
                  <c:v>113.699999999998</c:v>
                </c:pt>
                <c:pt idx="1138">
                  <c:v>113.799999999998</c:v>
                </c:pt>
                <c:pt idx="1139">
                  <c:v>113.899999999998</c:v>
                </c:pt>
                <c:pt idx="1140">
                  <c:v>113.999999999998</c:v>
                </c:pt>
                <c:pt idx="1141">
                  <c:v>114.099999999998</c:v>
                </c:pt>
                <c:pt idx="1142">
                  <c:v>114.199999999998</c:v>
                </c:pt>
                <c:pt idx="1143">
                  <c:v>114.299999999998</c:v>
                </c:pt>
                <c:pt idx="1144">
                  <c:v>114.399999999998</c:v>
                </c:pt>
                <c:pt idx="1145">
                  <c:v>114.499999999998</c:v>
                </c:pt>
                <c:pt idx="1146">
                  <c:v>114.599999999998</c:v>
                </c:pt>
                <c:pt idx="1147">
                  <c:v>114.699999999998</c:v>
                </c:pt>
                <c:pt idx="1148">
                  <c:v>114.799999999998</c:v>
                </c:pt>
                <c:pt idx="1149">
                  <c:v>114.899999999998</c:v>
                </c:pt>
                <c:pt idx="1150">
                  <c:v>114.999999999998</c:v>
                </c:pt>
                <c:pt idx="1151">
                  <c:v>115.099999999998</c:v>
                </c:pt>
                <c:pt idx="1152">
                  <c:v>115.199999999998</c:v>
                </c:pt>
                <c:pt idx="1153">
                  <c:v>115.299999999998</c:v>
                </c:pt>
                <c:pt idx="1154">
                  <c:v>115.399999999998</c:v>
                </c:pt>
                <c:pt idx="1155">
                  <c:v>115.499999999998</c:v>
                </c:pt>
                <c:pt idx="1156">
                  <c:v>115.599999999998</c:v>
                </c:pt>
                <c:pt idx="1157">
                  <c:v>115.699999999998</c:v>
                </c:pt>
                <c:pt idx="1158">
                  <c:v>115.799999999998</c:v>
                </c:pt>
                <c:pt idx="1159">
                  <c:v>115.899999999998</c:v>
                </c:pt>
                <c:pt idx="1160">
                  <c:v>115.999999999998</c:v>
                </c:pt>
                <c:pt idx="1161">
                  <c:v>116.099999999998</c:v>
                </c:pt>
                <c:pt idx="1162">
                  <c:v>116.199999999998</c:v>
                </c:pt>
                <c:pt idx="1163">
                  <c:v>116.299999999998</c:v>
                </c:pt>
                <c:pt idx="1164">
                  <c:v>116.399999999998</c:v>
                </c:pt>
                <c:pt idx="1165">
                  <c:v>116.499999999998</c:v>
                </c:pt>
                <c:pt idx="1166">
                  <c:v>116.599999999998</c:v>
                </c:pt>
                <c:pt idx="1167">
                  <c:v>116.699999999998</c:v>
                </c:pt>
                <c:pt idx="1168">
                  <c:v>116.799999999998</c:v>
                </c:pt>
                <c:pt idx="1169">
                  <c:v>116.899999999998</c:v>
                </c:pt>
                <c:pt idx="1170">
                  <c:v>116.999999999998</c:v>
                </c:pt>
                <c:pt idx="1171">
                  <c:v>117.099999999998</c:v>
                </c:pt>
                <c:pt idx="1172">
                  <c:v>117.199999999998</c:v>
                </c:pt>
                <c:pt idx="1173">
                  <c:v>117.299999999998</c:v>
                </c:pt>
                <c:pt idx="1174">
                  <c:v>117.399999999998</c:v>
                </c:pt>
                <c:pt idx="1175">
                  <c:v>117.499999999998</c:v>
                </c:pt>
                <c:pt idx="1176">
                  <c:v>117.599999999998</c:v>
                </c:pt>
                <c:pt idx="1177">
                  <c:v>117.699999999998</c:v>
                </c:pt>
                <c:pt idx="1178">
                  <c:v>117.799999999998</c:v>
                </c:pt>
                <c:pt idx="1179">
                  <c:v>117.899999999998</c:v>
                </c:pt>
                <c:pt idx="1180">
                  <c:v>117.999999999998</c:v>
                </c:pt>
                <c:pt idx="1181">
                  <c:v>118.099999999998</c:v>
                </c:pt>
                <c:pt idx="1182">
                  <c:v>118.199999999998</c:v>
                </c:pt>
                <c:pt idx="1183">
                  <c:v>118.299999999998</c:v>
                </c:pt>
                <c:pt idx="1184">
                  <c:v>118.399999999998</c:v>
                </c:pt>
                <c:pt idx="1185">
                  <c:v>118.499999999998</c:v>
                </c:pt>
                <c:pt idx="1186">
                  <c:v>118.599999999998</c:v>
                </c:pt>
                <c:pt idx="1187">
                  <c:v>118.699999999998</c:v>
                </c:pt>
                <c:pt idx="1188">
                  <c:v>118.799999999998</c:v>
                </c:pt>
                <c:pt idx="1189">
                  <c:v>118.899999999998</c:v>
                </c:pt>
                <c:pt idx="1190">
                  <c:v>118.999999999998</c:v>
                </c:pt>
                <c:pt idx="1191">
                  <c:v>119.099999999998</c:v>
                </c:pt>
                <c:pt idx="1192">
                  <c:v>119.199999999998</c:v>
                </c:pt>
                <c:pt idx="1193">
                  <c:v>119.299999999998</c:v>
                </c:pt>
                <c:pt idx="1194">
                  <c:v>119.399999999997</c:v>
                </c:pt>
                <c:pt idx="1195">
                  <c:v>119.499999999997</c:v>
                </c:pt>
                <c:pt idx="1196">
                  <c:v>119.599999999997</c:v>
                </c:pt>
                <c:pt idx="1197">
                  <c:v>119.699999999997</c:v>
                </c:pt>
                <c:pt idx="1198">
                  <c:v>119.799999999997</c:v>
                </c:pt>
                <c:pt idx="1199">
                  <c:v>119.899999999997</c:v>
                </c:pt>
                <c:pt idx="1200">
                  <c:v>119.999999999997</c:v>
                </c:pt>
                <c:pt idx="1201">
                  <c:v>120.099999999997</c:v>
                </c:pt>
                <c:pt idx="1202">
                  <c:v>120.199999999997</c:v>
                </c:pt>
                <c:pt idx="1203">
                  <c:v>120.299999999997</c:v>
                </c:pt>
                <c:pt idx="1204">
                  <c:v>120.399999999997</c:v>
                </c:pt>
                <c:pt idx="1205">
                  <c:v>120.499999999997</c:v>
                </c:pt>
                <c:pt idx="1206">
                  <c:v>120.599999999997</c:v>
                </c:pt>
                <c:pt idx="1207">
                  <c:v>120.699999999997</c:v>
                </c:pt>
                <c:pt idx="1208">
                  <c:v>120.799999999997</c:v>
                </c:pt>
                <c:pt idx="1209">
                  <c:v>120.899999999997</c:v>
                </c:pt>
                <c:pt idx="1210">
                  <c:v>120.999999999997</c:v>
                </c:pt>
                <c:pt idx="1211">
                  <c:v>121.099999999997</c:v>
                </c:pt>
                <c:pt idx="1212">
                  <c:v>121.199999999997</c:v>
                </c:pt>
                <c:pt idx="1213">
                  <c:v>121.299999999997</c:v>
                </c:pt>
                <c:pt idx="1214">
                  <c:v>121.399999999997</c:v>
                </c:pt>
                <c:pt idx="1215">
                  <c:v>121.499999999997</c:v>
                </c:pt>
                <c:pt idx="1216">
                  <c:v>121.599999999997</c:v>
                </c:pt>
                <c:pt idx="1217">
                  <c:v>121.699999999997</c:v>
                </c:pt>
                <c:pt idx="1218">
                  <c:v>121.799999999997</c:v>
                </c:pt>
                <c:pt idx="1219">
                  <c:v>121.899999999997</c:v>
                </c:pt>
                <c:pt idx="1220">
                  <c:v>121.999999999997</c:v>
                </c:pt>
                <c:pt idx="1221">
                  <c:v>122.099999999997</c:v>
                </c:pt>
                <c:pt idx="1222">
                  <c:v>122.199999999997</c:v>
                </c:pt>
                <c:pt idx="1223">
                  <c:v>122.299999999997</c:v>
                </c:pt>
                <c:pt idx="1224">
                  <c:v>122.399999999997</c:v>
                </c:pt>
                <c:pt idx="1225">
                  <c:v>122.499999999997</c:v>
                </c:pt>
                <c:pt idx="1226">
                  <c:v>122.599999999997</c:v>
                </c:pt>
                <c:pt idx="1227">
                  <c:v>122.699999999997</c:v>
                </c:pt>
                <c:pt idx="1228">
                  <c:v>122.799999999997</c:v>
                </c:pt>
                <c:pt idx="1229">
                  <c:v>122.899999999997</c:v>
                </c:pt>
                <c:pt idx="1230">
                  <c:v>122.999999999997</c:v>
                </c:pt>
                <c:pt idx="1231">
                  <c:v>123.099999999997</c:v>
                </c:pt>
                <c:pt idx="1232">
                  <c:v>123.199999999997</c:v>
                </c:pt>
                <c:pt idx="1233">
                  <c:v>123.299999999997</c:v>
                </c:pt>
                <c:pt idx="1234">
                  <c:v>123.399999999997</c:v>
                </c:pt>
                <c:pt idx="1235">
                  <c:v>123.499999999997</c:v>
                </c:pt>
                <c:pt idx="1236">
                  <c:v>123.599999999997</c:v>
                </c:pt>
                <c:pt idx="1237">
                  <c:v>123.699999999997</c:v>
                </c:pt>
                <c:pt idx="1238">
                  <c:v>123.799999999997</c:v>
                </c:pt>
                <c:pt idx="1239">
                  <c:v>123.899999999997</c:v>
                </c:pt>
                <c:pt idx="1240">
                  <c:v>123.999999999997</c:v>
                </c:pt>
                <c:pt idx="1241">
                  <c:v>124.099999999997</c:v>
                </c:pt>
                <c:pt idx="1242">
                  <c:v>124.199999999997</c:v>
                </c:pt>
                <c:pt idx="1243">
                  <c:v>124.299999999997</c:v>
                </c:pt>
                <c:pt idx="1244">
                  <c:v>124.399999999997</c:v>
                </c:pt>
                <c:pt idx="1245">
                  <c:v>124.499999999997</c:v>
                </c:pt>
                <c:pt idx="1246">
                  <c:v>124.599999999997</c:v>
                </c:pt>
                <c:pt idx="1247">
                  <c:v>124.699999999997</c:v>
                </c:pt>
                <c:pt idx="1248">
                  <c:v>124.799999999997</c:v>
                </c:pt>
                <c:pt idx="1249">
                  <c:v>124.899999999997</c:v>
                </c:pt>
                <c:pt idx="1250">
                  <c:v>124.999999999997</c:v>
                </c:pt>
                <c:pt idx="1251">
                  <c:v>125.099999999997</c:v>
                </c:pt>
                <c:pt idx="1252">
                  <c:v>125.199999999997</c:v>
                </c:pt>
                <c:pt idx="1253">
                  <c:v>125.299999999997</c:v>
                </c:pt>
                <c:pt idx="1254">
                  <c:v>125.399999999997</c:v>
                </c:pt>
                <c:pt idx="1255">
                  <c:v>125.499999999997</c:v>
                </c:pt>
                <c:pt idx="1256">
                  <c:v>125.599999999997</c:v>
                </c:pt>
                <c:pt idx="1257">
                  <c:v>125.699999999997</c:v>
                </c:pt>
                <c:pt idx="1258">
                  <c:v>125.799999999997</c:v>
                </c:pt>
                <c:pt idx="1259">
                  <c:v>125.899999999997</c:v>
                </c:pt>
                <c:pt idx="1260">
                  <c:v>125.999999999997</c:v>
                </c:pt>
                <c:pt idx="1261">
                  <c:v>126.099999999997</c:v>
                </c:pt>
                <c:pt idx="1262">
                  <c:v>126.199999999997</c:v>
                </c:pt>
                <c:pt idx="1263">
                  <c:v>126.299999999997</c:v>
                </c:pt>
                <c:pt idx="1264">
                  <c:v>126.399999999997</c:v>
                </c:pt>
                <c:pt idx="1265">
                  <c:v>126.499999999997</c:v>
                </c:pt>
                <c:pt idx="1266">
                  <c:v>126.599999999997</c:v>
                </c:pt>
                <c:pt idx="1267">
                  <c:v>126.699999999997</c:v>
                </c:pt>
                <c:pt idx="1268">
                  <c:v>126.799999999997</c:v>
                </c:pt>
                <c:pt idx="1269">
                  <c:v>126.899999999997</c:v>
                </c:pt>
                <c:pt idx="1270">
                  <c:v>126.999999999997</c:v>
                </c:pt>
                <c:pt idx="1271">
                  <c:v>127.099999999997</c:v>
                </c:pt>
                <c:pt idx="1272">
                  <c:v>127.199999999997</c:v>
                </c:pt>
                <c:pt idx="1273">
                  <c:v>127.299999999997</c:v>
                </c:pt>
                <c:pt idx="1274">
                  <c:v>127.399999999997</c:v>
                </c:pt>
                <c:pt idx="1275">
                  <c:v>127.499999999997</c:v>
                </c:pt>
                <c:pt idx="1276">
                  <c:v>127.599999999997</c:v>
                </c:pt>
                <c:pt idx="1277">
                  <c:v>127.699999999997</c:v>
                </c:pt>
                <c:pt idx="1278">
                  <c:v>127.799999999997</c:v>
                </c:pt>
                <c:pt idx="1279">
                  <c:v>127.899999999997</c:v>
                </c:pt>
                <c:pt idx="1280">
                  <c:v>127.999999999997</c:v>
                </c:pt>
                <c:pt idx="1281">
                  <c:v>128.099999999997</c:v>
                </c:pt>
                <c:pt idx="1282">
                  <c:v>128.199999999997</c:v>
                </c:pt>
                <c:pt idx="1283">
                  <c:v>128.299999999997</c:v>
                </c:pt>
                <c:pt idx="1284">
                  <c:v>128.399999999997</c:v>
                </c:pt>
                <c:pt idx="1285">
                  <c:v>128.499999999997</c:v>
                </c:pt>
                <c:pt idx="1286">
                  <c:v>128.599999999997</c:v>
                </c:pt>
                <c:pt idx="1287">
                  <c:v>128.699999999997</c:v>
                </c:pt>
                <c:pt idx="1288">
                  <c:v>128.799999999997</c:v>
                </c:pt>
                <c:pt idx="1289">
                  <c:v>128.899999999997</c:v>
                </c:pt>
                <c:pt idx="1290">
                  <c:v>128.999999999997</c:v>
                </c:pt>
                <c:pt idx="1291">
                  <c:v>129.099999999997</c:v>
                </c:pt>
                <c:pt idx="1292">
                  <c:v>129.199999999997</c:v>
                </c:pt>
                <c:pt idx="1293">
                  <c:v>129.299999999997</c:v>
                </c:pt>
                <c:pt idx="1294">
                  <c:v>129.399999999997</c:v>
                </c:pt>
                <c:pt idx="1295">
                  <c:v>129.499999999997</c:v>
                </c:pt>
                <c:pt idx="1296">
                  <c:v>129.599999999997</c:v>
                </c:pt>
                <c:pt idx="1297">
                  <c:v>129.699999999997</c:v>
                </c:pt>
                <c:pt idx="1298">
                  <c:v>129.799999999997</c:v>
                </c:pt>
                <c:pt idx="1299">
                  <c:v>129.899999999997</c:v>
                </c:pt>
                <c:pt idx="1300">
                  <c:v>129.999999999997</c:v>
                </c:pt>
                <c:pt idx="1301">
                  <c:v>130.099999999997</c:v>
                </c:pt>
                <c:pt idx="1302">
                  <c:v>130.199999999997</c:v>
                </c:pt>
                <c:pt idx="1303">
                  <c:v>130.299999999997</c:v>
                </c:pt>
                <c:pt idx="1304">
                  <c:v>130.399999999997</c:v>
                </c:pt>
                <c:pt idx="1305">
                  <c:v>130.499999999997</c:v>
                </c:pt>
                <c:pt idx="1306">
                  <c:v>130.599999999997</c:v>
                </c:pt>
                <c:pt idx="1307">
                  <c:v>130.699999999997</c:v>
                </c:pt>
                <c:pt idx="1308">
                  <c:v>130.799999999997</c:v>
                </c:pt>
                <c:pt idx="1309">
                  <c:v>130.899999999997</c:v>
                </c:pt>
                <c:pt idx="1310">
                  <c:v>130.999999999997</c:v>
                </c:pt>
                <c:pt idx="1311">
                  <c:v>131.099999999997</c:v>
                </c:pt>
                <c:pt idx="1312">
                  <c:v>131.199999999997</c:v>
                </c:pt>
                <c:pt idx="1313">
                  <c:v>131.299999999997</c:v>
                </c:pt>
                <c:pt idx="1314">
                  <c:v>131.399999999997</c:v>
                </c:pt>
                <c:pt idx="1315">
                  <c:v>131.499999999997</c:v>
                </c:pt>
                <c:pt idx="1316">
                  <c:v>131.599999999997</c:v>
                </c:pt>
                <c:pt idx="1317">
                  <c:v>131.699999999997</c:v>
                </c:pt>
                <c:pt idx="1318">
                  <c:v>131.799999999997</c:v>
                </c:pt>
                <c:pt idx="1319">
                  <c:v>131.899999999997</c:v>
                </c:pt>
                <c:pt idx="1320">
                  <c:v>131.999999999997</c:v>
                </c:pt>
                <c:pt idx="1321">
                  <c:v>132.099999999997</c:v>
                </c:pt>
                <c:pt idx="1322">
                  <c:v>132.199999999997</c:v>
                </c:pt>
                <c:pt idx="1323">
                  <c:v>132.299999999997</c:v>
                </c:pt>
                <c:pt idx="1324">
                  <c:v>132.399999999997</c:v>
                </c:pt>
                <c:pt idx="1325">
                  <c:v>132.499999999997</c:v>
                </c:pt>
                <c:pt idx="1326">
                  <c:v>132.599999999997</c:v>
                </c:pt>
                <c:pt idx="1327">
                  <c:v>132.699999999997</c:v>
                </c:pt>
                <c:pt idx="1328">
                  <c:v>132.799999999997</c:v>
                </c:pt>
                <c:pt idx="1329">
                  <c:v>132.899999999997</c:v>
                </c:pt>
                <c:pt idx="1330">
                  <c:v>132.999999999997</c:v>
                </c:pt>
                <c:pt idx="1331">
                  <c:v>133.099999999997</c:v>
                </c:pt>
                <c:pt idx="1332">
                  <c:v>133.199999999997</c:v>
                </c:pt>
                <c:pt idx="1333">
                  <c:v>133.299999999997</c:v>
                </c:pt>
                <c:pt idx="1334">
                  <c:v>133.399999999997</c:v>
                </c:pt>
                <c:pt idx="1335">
                  <c:v>133.499999999997</c:v>
                </c:pt>
                <c:pt idx="1336">
                  <c:v>133.599999999997</c:v>
                </c:pt>
                <c:pt idx="1337">
                  <c:v>133.699999999997</c:v>
                </c:pt>
                <c:pt idx="1338">
                  <c:v>133.799999999997</c:v>
                </c:pt>
                <c:pt idx="1339">
                  <c:v>133.899999999997</c:v>
                </c:pt>
                <c:pt idx="1340">
                  <c:v>133.999999999997</c:v>
                </c:pt>
                <c:pt idx="1341">
                  <c:v>134.099999999997</c:v>
                </c:pt>
                <c:pt idx="1342">
                  <c:v>134.199999999997</c:v>
                </c:pt>
                <c:pt idx="1343">
                  <c:v>134.299999999997</c:v>
                </c:pt>
                <c:pt idx="1344">
                  <c:v>134.399999999997</c:v>
                </c:pt>
                <c:pt idx="1345">
                  <c:v>134.499999999997</c:v>
                </c:pt>
                <c:pt idx="1346">
                  <c:v>134.599999999997</c:v>
                </c:pt>
                <c:pt idx="1347">
                  <c:v>134.699999999997</c:v>
                </c:pt>
                <c:pt idx="1348">
                  <c:v>134.799999999997</c:v>
                </c:pt>
                <c:pt idx="1349">
                  <c:v>134.899999999997</c:v>
                </c:pt>
                <c:pt idx="1350">
                  <c:v>134.999999999997</c:v>
                </c:pt>
                <c:pt idx="1351">
                  <c:v>135.099999999997</c:v>
                </c:pt>
                <c:pt idx="1352">
                  <c:v>135.199999999997</c:v>
                </c:pt>
                <c:pt idx="1353">
                  <c:v>135.299999999997</c:v>
                </c:pt>
                <c:pt idx="1354">
                  <c:v>135.399999999997</c:v>
                </c:pt>
                <c:pt idx="1355">
                  <c:v>135.499999999997</c:v>
                </c:pt>
                <c:pt idx="1356">
                  <c:v>135.599999999997</c:v>
                </c:pt>
                <c:pt idx="1357">
                  <c:v>135.699999999997</c:v>
                </c:pt>
                <c:pt idx="1358">
                  <c:v>135.799999999997</c:v>
                </c:pt>
                <c:pt idx="1359">
                  <c:v>135.899999999997</c:v>
                </c:pt>
                <c:pt idx="1360">
                  <c:v>135.999999999997</c:v>
                </c:pt>
                <c:pt idx="1361">
                  <c:v>136.099999999997</c:v>
                </c:pt>
                <c:pt idx="1362">
                  <c:v>136.199999999997</c:v>
                </c:pt>
                <c:pt idx="1363">
                  <c:v>136.299999999997</c:v>
                </c:pt>
                <c:pt idx="1364">
                  <c:v>136.399999999997</c:v>
                </c:pt>
                <c:pt idx="1365">
                  <c:v>136.499999999997</c:v>
                </c:pt>
                <c:pt idx="1366">
                  <c:v>136.599999999997</c:v>
                </c:pt>
                <c:pt idx="1367">
                  <c:v>136.699999999997</c:v>
                </c:pt>
                <c:pt idx="1368">
                  <c:v>136.799999999997</c:v>
                </c:pt>
                <c:pt idx="1369">
                  <c:v>136.899999999997</c:v>
                </c:pt>
                <c:pt idx="1370">
                  <c:v>136.999999999997</c:v>
                </c:pt>
                <c:pt idx="1371">
                  <c:v>137.099999999997</c:v>
                </c:pt>
                <c:pt idx="1372">
                  <c:v>137.199999999997</c:v>
                </c:pt>
                <c:pt idx="1373">
                  <c:v>137.299999999997</c:v>
                </c:pt>
                <c:pt idx="1374">
                  <c:v>137.399999999996</c:v>
                </c:pt>
                <c:pt idx="1375">
                  <c:v>137.499999999996</c:v>
                </c:pt>
                <c:pt idx="1376">
                  <c:v>137.599999999996</c:v>
                </c:pt>
                <c:pt idx="1377">
                  <c:v>137.699999999996</c:v>
                </c:pt>
                <c:pt idx="1378">
                  <c:v>137.799999999996</c:v>
                </c:pt>
                <c:pt idx="1379">
                  <c:v>137.899999999996</c:v>
                </c:pt>
                <c:pt idx="1380">
                  <c:v>137.999999999996</c:v>
                </c:pt>
                <c:pt idx="1381">
                  <c:v>138.099999999996</c:v>
                </c:pt>
                <c:pt idx="1382">
                  <c:v>138.199999999996</c:v>
                </c:pt>
                <c:pt idx="1383">
                  <c:v>138.299999999996</c:v>
                </c:pt>
                <c:pt idx="1384">
                  <c:v>138.399999999996</c:v>
                </c:pt>
                <c:pt idx="1385">
                  <c:v>138.499999999996</c:v>
                </c:pt>
                <c:pt idx="1386">
                  <c:v>138.599999999996</c:v>
                </c:pt>
                <c:pt idx="1387">
                  <c:v>138.699999999996</c:v>
                </c:pt>
                <c:pt idx="1388">
                  <c:v>138.799999999996</c:v>
                </c:pt>
                <c:pt idx="1389">
                  <c:v>138.899999999996</c:v>
                </c:pt>
                <c:pt idx="1390">
                  <c:v>138.999999999996</c:v>
                </c:pt>
                <c:pt idx="1391">
                  <c:v>139.099999999996</c:v>
                </c:pt>
                <c:pt idx="1392">
                  <c:v>139.199999999996</c:v>
                </c:pt>
                <c:pt idx="1393">
                  <c:v>139.299999999996</c:v>
                </c:pt>
                <c:pt idx="1394">
                  <c:v>139.399999999996</c:v>
                </c:pt>
                <c:pt idx="1395">
                  <c:v>139.499999999996</c:v>
                </c:pt>
                <c:pt idx="1396">
                  <c:v>139.599999999996</c:v>
                </c:pt>
                <c:pt idx="1397">
                  <c:v>139.699999999996</c:v>
                </c:pt>
                <c:pt idx="1398">
                  <c:v>139.799999999996</c:v>
                </c:pt>
                <c:pt idx="1399">
                  <c:v>139.899999999996</c:v>
                </c:pt>
                <c:pt idx="1400">
                  <c:v>139.999999999996</c:v>
                </c:pt>
                <c:pt idx="1401">
                  <c:v>140.099999999996</c:v>
                </c:pt>
                <c:pt idx="1402">
                  <c:v>140.199999999996</c:v>
                </c:pt>
                <c:pt idx="1403">
                  <c:v>140.299999999996</c:v>
                </c:pt>
                <c:pt idx="1404">
                  <c:v>140.399999999996</c:v>
                </c:pt>
                <c:pt idx="1405">
                  <c:v>140.499999999996</c:v>
                </c:pt>
                <c:pt idx="1406">
                  <c:v>140.599999999996</c:v>
                </c:pt>
                <c:pt idx="1407">
                  <c:v>140.699999999996</c:v>
                </c:pt>
                <c:pt idx="1408">
                  <c:v>140.799999999996</c:v>
                </c:pt>
                <c:pt idx="1409">
                  <c:v>140.899999999996</c:v>
                </c:pt>
                <c:pt idx="1410">
                  <c:v>140.999999999996</c:v>
                </c:pt>
                <c:pt idx="1411">
                  <c:v>141.099999999996</c:v>
                </c:pt>
                <c:pt idx="1412">
                  <c:v>141.199999999996</c:v>
                </c:pt>
                <c:pt idx="1413">
                  <c:v>141.299999999996</c:v>
                </c:pt>
                <c:pt idx="1414">
                  <c:v>141.399999999996</c:v>
                </c:pt>
                <c:pt idx="1415">
                  <c:v>141.499999999996</c:v>
                </c:pt>
                <c:pt idx="1416">
                  <c:v>141.599999999996</c:v>
                </c:pt>
                <c:pt idx="1417">
                  <c:v>141.699999999996</c:v>
                </c:pt>
                <c:pt idx="1418">
                  <c:v>141.799999999996</c:v>
                </c:pt>
                <c:pt idx="1419">
                  <c:v>141.899999999996</c:v>
                </c:pt>
                <c:pt idx="1420">
                  <c:v>141.999999999996</c:v>
                </c:pt>
                <c:pt idx="1421">
                  <c:v>142.099999999996</c:v>
                </c:pt>
                <c:pt idx="1422">
                  <c:v>142.199999999996</c:v>
                </c:pt>
                <c:pt idx="1423">
                  <c:v>142.299999999996</c:v>
                </c:pt>
                <c:pt idx="1424">
                  <c:v>142.399999999996</c:v>
                </c:pt>
                <c:pt idx="1425">
                  <c:v>142.499999999996</c:v>
                </c:pt>
                <c:pt idx="1426">
                  <c:v>142.599999999996</c:v>
                </c:pt>
                <c:pt idx="1427">
                  <c:v>142.699999999996</c:v>
                </c:pt>
                <c:pt idx="1428">
                  <c:v>142.799999999996</c:v>
                </c:pt>
                <c:pt idx="1429">
                  <c:v>142.899999999996</c:v>
                </c:pt>
                <c:pt idx="1430">
                  <c:v>142.999999999996</c:v>
                </c:pt>
                <c:pt idx="1431">
                  <c:v>143.099999999996</c:v>
                </c:pt>
                <c:pt idx="1432">
                  <c:v>143.199999999996</c:v>
                </c:pt>
                <c:pt idx="1433">
                  <c:v>143.299999999996</c:v>
                </c:pt>
                <c:pt idx="1434">
                  <c:v>143.399999999996</c:v>
                </c:pt>
                <c:pt idx="1435">
                  <c:v>143.499999999996</c:v>
                </c:pt>
                <c:pt idx="1436">
                  <c:v>143.599999999996</c:v>
                </c:pt>
                <c:pt idx="1437">
                  <c:v>143.699999999996</c:v>
                </c:pt>
                <c:pt idx="1438">
                  <c:v>143.799999999996</c:v>
                </c:pt>
                <c:pt idx="1439">
                  <c:v>143.899999999996</c:v>
                </c:pt>
                <c:pt idx="1440">
                  <c:v>143.999999999996</c:v>
                </c:pt>
                <c:pt idx="1441">
                  <c:v>144.099999999996</c:v>
                </c:pt>
                <c:pt idx="1442">
                  <c:v>144.199999999996</c:v>
                </c:pt>
                <c:pt idx="1443">
                  <c:v>144.299999999996</c:v>
                </c:pt>
                <c:pt idx="1444">
                  <c:v>144.399999999996</c:v>
                </c:pt>
                <c:pt idx="1445">
                  <c:v>144.499999999996</c:v>
                </c:pt>
                <c:pt idx="1446">
                  <c:v>144.599999999996</c:v>
                </c:pt>
                <c:pt idx="1447">
                  <c:v>144.699999999996</c:v>
                </c:pt>
                <c:pt idx="1448">
                  <c:v>144.799999999996</c:v>
                </c:pt>
                <c:pt idx="1449">
                  <c:v>144.899999999996</c:v>
                </c:pt>
                <c:pt idx="1450">
                  <c:v>144.999999999996</c:v>
                </c:pt>
                <c:pt idx="1451">
                  <c:v>145.099999999996</c:v>
                </c:pt>
                <c:pt idx="1452">
                  <c:v>145.199999999996</c:v>
                </c:pt>
                <c:pt idx="1453">
                  <c:v>145.299999999996</c:v>
                </c:pt>
                <c:pt idx="1454">
                  <c:v>145.399999999996</c:v>
                </c:pt>
                <c:pt idx="1455">
                  <c:v>145.499999999996</c:v>
                </c:pt>
                <c:pt idx="1456">
                  <c:v>145.599999999996</c:v>
                </c:pt>
                <c:pt idx="1457">
                  <c:v>145.699999999996</c:v>
                </c:pt>
                <c:pt idx="1458">
                  <c:v>145.799999999996</c:v>
                </c:pt>
                <c:pt idx="1459">
                  <c:v>145.899999999996</c:v>
                </c:pt>
                <c:pt idx="1460">
                  <c:v>145.999999999996</c:v>
                </c:pt>
                <c:pt idx="1461">
                  <c:v>146.099999999996</c:v>
                </c:pt>
                <c:pt idx="1462">
                  <c:v>146.199999999996</c:v>
                </c:pt>
                <c:pt idx="1463">
                  <c:v>146.299999999996</c:v>
                </c:pt>
                <c:pt idx="1464">
                  <c:v>146.399999999996</c:v>
                </c:pt>
                <c:pt idx="1465">
                  <c:v>146.499999999996</c:v>
                </c:pt>
                <c:pt idx="1466">
                  <c:v>146.599999999996</c:v>
                </c:pt>
                <c:pt idx="1467">
                  <c:v>146.699999999996</c:v>
                </c:pt>
                <c:pt idx="1468">
                  <c:v>146.799999999996</c:v>
                </c:pt>
                <c:pt idx="1469">
                  <c:v>146.899999999996</c:v>
                </c:pt>
                <c:pt idx="1470">
                  <c:v>146.999999999996</c:v>
                </c:pt>
                <c:pt idx="1471">
                  <c:v>147.099999999996</c:v>
                </c:pt>
                <c:pt idx="1472">
                  <c:v>147.199999999996</c:v>
                </c:pt>
                <c:pt idx="1473">
                  <c:v>147.299999999996</c:v>
                </c:pt>
                <c:pt idx="1474">
                  <c:v>147.399999999996</c:v>
                </c:pt>
                <c:pt idx="1475">
                  <c:v>147.499999999996</c:v>
                </c:pt>
                <c:pt idx="1476">
                  <c:v>147.599999999996</c:v>
                </c:pt>
                <c:pt idx="1477">
                  <c:v>147.699999999996</c:v>
                </c:pt>
                <c:pt idx="1478">
                  <c:v>147.799999999996</c:v>
                </c:pt>
                <c:pt idx="1479">
                  <c:v>147.899999999996</c:v>
                </c:pt>
                <c:pt idx="1480">
                  <c:v>147.999999999996</c:v>
                </c:pt>
                <c:pt idx="1481">
                  <c:v>148.099999999996</c:v>
                </c:pt>
                <c:pt idx="1482">
                  <c:v>148.199999999996</c:v>
                </c:pt>
                <c:pt idx="1483">
                  <c:v>148.299999999996</c:v>
                </c:pt>
                <c:pt idx="1484">
                  <c:v>148.399999999996</c:v>
                </c:pt>
                <c:pt idx="1485">
                  <c:v>148.499999999996</c:v>
                </c:pt>
                <c:pt idx="1486">
                  <c:v>148.599999999996</c:v>
                </c:pt>
                <c:pt idx="1487">
                  <c:v>148.699999999996</c:v>
                </c:pt>
                <c:pt idx="1488">
                  <c:v>148.799999999996</c:v>
                </c:pt>
                <c:pt idx="1489">
                  <c:v>148.899999999996</c:v>
                </c:pt>
                <c:pt idx="1490">
                  <c:v>148.999999999996</c:v>
                </c:pt>
                <c:pt idx="1491">
                  <c:v>149.099999999996</c:v>
                </c:pt>
                <c:pt idx="1492">
                  <c:v>149.199999999996</c:v>
                </c:pt>
                <c:pt idx="1493">
                  <c:v>149.299999999996</c:v>
                </c:pt>
                <c:pt idx="1494">
                  <c:v>149.399999999996</c:v>
                </c:pt>
                <c:pt idx="1495">
                  <c:v>149.499999999996</c:v>
                </c:pt>
                <c:pt idx="1496">
                  <c:v>149.599999999996</c:v>
                </c:pt>
                <c:pt idx="1497">
                  <c:v>149.699999999996</c:v>
                </c:pt>
                <c:pt idx="1498">
                  <c:v>149.799999999996</c:v>
                </c:pt>
                <c:pt idx="1499">
                  <c:v>149.899999999996</c:v>
                </c:pt>
                <c:pt idx="1500">
                  <c:v>149.999999999996</c:v>
                </c:pt>
                <c:pt idx="1501">
                  <c:v>150.099999999996</c:v>
                </c:pt>
                <c:pt idx="1502">
                  <c:v>150.199999999996</c:v>
                </c:pt>
                <c:pt idx="1503">
                  <c:v>150.299999999996</c:v>
                </c:pt>
                <c:pt idx="1504">
                  <c:v>150.399999999996</c:v>
                </c:pt>
                <c:pt idx="1505">
                  <c:v>150.499999999996</c:v>
                </c:pt>
                <c:pt idx="1506">
                  <c:v>150.599999999996</c:v>
                </c:pt>
                <c:pt idx="1507">
                  <c:v>150.699999999996</c:v>
                </c:pt>
                <c:pt idx="1508">
                  <c:v>150.799999999996</c:v>
                </c:pt>
                <c:pt idx="1509">
                  <c:v>150.899999999996</c:v>
                </c:pt>
                <c:pt idx="1510">
                  <c:v>150.999999999996</c:v>
                </c:pt>
                <c:pt idx="1511">
                  <c:v>151.099999999996</c:v>
                </c:pt>
                <c:pt idx="1512">
                  <c:v>151.199999999996</c:v>
                </c:pt>
                <c:pt idx="1513">
                  <c:v>151.299999999996</c:v>
                </c:pt>
                <c:pt idx="1514">
                  <c:v>151.399999999996</c:v>
                </c:pt>
                <c:pt idx="1515">
                  <c:v>151.499999999996</c:v>
                </c:pt>
                <c:pt idx="1516">
                  <c:v>151.599999999996</c:v>
                </c:pt>
                <c:pt idx="1517">
                  <c:v>151.699999999996</c:v>
                </c:pt>
                <c:pt idx="1518">
                  <c:v>151.799999999996</c:v>
                </c:pt>
                <c:pt idx="1519">
                  <c:v>151.899999999996</c:v>
                </c:pt>
                <c:pt idx="1520">
                  <c:v>151.999999999996</c:v>
                </c:pt>
                <c:pt idx="1521">
                  <c:v>152.099999999996</c:v>
                </c:pt>
                <c:pt idx="1522">
                  <c:v>152.199999999996</c:v>
                </c:pt>
                <c:pt idx="1523">
                  <c:v>152.299999999996</c:v>
                </c:pt>
                <c:pt idx="1524">
                  <c:v>152.399999999996</c:v>
                </c:pt>
                <c:pt idx="1525">
                  <c:v>152.499999999996</c:v>
                </c:pt>
                <c:pt idx="1526">
                  <c:v>152.599999999996</c:v>
                </c:pt>
                <c:pt idx="1527">
                  <c:v>152.699999999996</c:v>
                </c:pt>
                <c:pt idx="1528">
                  <c:v>152.799999999996</c:v>
                </c:pt>
                <c:pt idx="1529">
                  <c:v>152.899999999996</c:v>
                </c:pt>
                <c:pt idx="1530">
                  <c:v>152.999999999996</c:v>
                </c:pt>
                <c:pt idx="1531">
                  <c:v>153.099999999996</c:v>
                </c:pt>
                <c:pt idx="1532">
                  <c:v>153.199999999996</c:v>
                </c:pt>
                <c:pt idx="1533">
                  <c:v>153.299999999996</c:v>
                </c:pt>
                <c:pt idx="1534">
                  <c:v>153.399999999996</c:v>
                </c:pt>
                <c:pt idx="1535">
                  <c:v>153.499999999996</c:v>
                </c:pt>
                <c:pt idx="1536">
                  <c:v>153.599999999996</c:v>
                </c:pt>
                <c:pt idx="1537">
                  <c:v>153.699999999996</c:v>
                </c:pt>
                <c:pt idx="1538">
                  <c:v>153.799999999996</c:v>
                </c:pt>
                <c:pt idx="1539">
                  <c:v>153.899999999996</c:v>
                </c:pt>
                <c:pt idx="1540">
                  <c:v>153.999999999996</c:v>
                </c:pt>
                <c:pt idx="1541">
                  <c:v>154.099999999996</c:v>
                </c:pt>
                <c:pt idx="1542">
                  <c:v>154.199999999996</c:v>
                </c:pt>
                <c:pt idx="1543">
                  <c:v>154.299999999996</c:v>
                </c:pt>
                <c:pt idx="1544">
                  <c:v>154.399999999996</c:v>
                </c:pt>
                <c:pt idx="1545">
                  <c:v>154.499999999996</c:v>
                </c:pt>
                <c:pt idx="1546">
                  <c:v>154.599999999996</c:v>
                </c:pt>
                <c:pt idx="1547">
                  <c:v>154.699999999996</c:v>
                </c:pt>
                <c:pt idx="1548">
                  <c:v>154.799999999996</c:v>
                </c:pt>
                <c:pt idx="1549">
                  <c:v>154.899999999995</c:v>
                </c:pt>
                <c:pt idx="1550">
                  <c:v>154.999999999995</c:v>
                </c:pt>
                <c:pt idx="1551">
                  <c:v>155.099999999996</c:v>
                </c:pt>
                <c:pt idx="1552">
                  <c:v>155.199999999995</c:v>
                </c:pt>
                <c:pt idx="1553">
                  <c:v>155.299999999995</c:v>
                </c:pt>
                <c:pt idx="1554">
                  <c:v>155.399999999995</c:v>
                </c:pt>
                <c:pt idx="1555">
                  <c:v>155.499999999995</c:v>
                </c:pt>
                <c:pt idx="1556">
                  <c:v>155.599999999995</c:v>
                </c:pt>
                <c:pt idx="1557">
                  <c:v>155.699999999995</c:v>
                </c:pt>
                <c:pt idx="1558">
                  <c:v>155.799999999995</c:v>
                </c:pt>
                <c:pt idx="1559">
                  <c:v>155.899999999995</c:v>
                </c:pt>
                <c:pt idx="1560">
                  <c:v>155.999999999995</c:v>
                </c:pt>
                <c:pt idx="1561">
                  <c:v>156.099999999995</c:v>
                </c:pt>
                <c:pt idx="1562">
                  <c:v>156.199999999995</c:v>
                </c:pt>
                <c:pt idx="1563">
                  <c:v>156.299999999995</c:v>
                </c:pt>
                <c:pt idx="1564">
                  <c:v>156.399999999995</c:v>
                </c:pt>
                <c:pt idx="1565">
                  <c:v>156.499999999995</c:v>
                </c:pt>
                <c:pt idx="1566">
                  <c:v>156.599999999995</c:v>
                </c:pt>
                <c:pt idx="1567">
                  <c:v>156.699999999995</c:v>
                </c:pt>
                <c:pt idx="1568">
                  <c:v>156.799999999995</c:v>
                </c:pt>
                <c:pt idx="1569">
                  <c:v>156.899999999995</c:v>
                </c:pt>
                <c:pt idx="1570">
                  <c:v>156.999999999995</c:v>
                </c:pt>
                <c:pt idx="1571">
                  <c:v>157.099999999995</c:v>
                </c:pt>
                <c:pt idx="1572">
                  <c:v>157.199999999995</c:v>
                </c:pt>
                <c:pt idx="1573">
                  <c:v>157.299999999995</c:v>
                </c:pt>
                <c:pt idx="1574">
                  <c:v>157.399999999995</c:v>
                </c:pt>
                <c:pt idx="1575">
                  <c:v>157.499999999995</c:v>
                </c:pt>
                <c:pt idx="1576">
                  <c:v>157.599999999995</c:v>
                </c:pt>
                <c:pt idx="1577">
                  <c:v>157.699999999995</c:v>
                </c:pt>
                <c:pt idx="1578">
                  <c:v>157.799999999995</c:v>
                </c:pt>
                <c:pt idx="1579">
                  <c:v>157.899999999995</c:v>
                </c:pt>
                <c:pt idx="1580">
                  <c:v>157.999999999995</c:v>
                </c:pt>
                <c:pt idx="1581">
                  <c:v>158.099999999995</c:v>
                </c:pt>
                <c:pt idx="1582">
                  <c:v>158.199999999995</c:v>
                </c:pt>
                <c:pt idx="1583">
                  <c:v>158.299999999995</c:v>
                </c:pt>
                <c:pt idx="1584">
                  <c:v>158.399999999995</c:v>
                </c:pt>
                <c:pt idx="1585">
                  <c:v>158.499999999995</c:v>
                </c:pt>
                <c:pt idx="1586">
                  <c:v>158.599999999995</c:v>
                </c:pt>
                <c:pt idx="1587">
                  <c:v>158.699999999995</c:v>
                </c:pt>
                <c:pt idx="1588">
                  <c:v>158.799999999995</c:v>
                </c:pt>
                <c:pt idx="1589">
                  <c:v>158.899999999995</c:v>
                </c:pt>
                <c:pt idx="1590">
                  <c:v>158.999999999995</c:v>
                </c:pt>
                <c:pt idx="1591">
                  <c:v>159.099999999995</c:v>
                </c:pt>
                <c:pt idx="1592">
                  <c:v>159.199999999995</c:v>
                </c:pt>
                <c:pt idx="1593">
                  <c:v>159.299999999995</c:v>
                </c:pt>
                <c:pt idx="1594">
                  <c:v>159.399999999995</c:v>
                </c:pt>
                <c:pt idx="1595">
                  <c:v>159.499999999995</c:v>
                </c:pt>
                <c:pt idx="1596">
                  <c:v>159.599999999995</c:v>
                </c:pt>
                <c:pt idx="1597">
                  <c:v>159.699999999995</c:v>
                </c:pt>
                <c:pt idx="1598">
                  <c:v>159.799999999995</c:v>
                </c:pt>
                <c:pt idx="1599">
                  <c:v>159.899999999995</c:v>
                </c:pt>
                <c:pt idx="1600">
                  <c:v>159.999999999995</c:v>
                </c:pt>
                <c:pt idx="1601">
                  <c:v>160.099999999995</c:v>
                </c:pt>
                <c:pt idx="1602">
                  <c:v>160.199999999995</c:v>
                </c:pt>
                <c:pt idx="1603">
                  <c:v>160.299999999995</c:v>
                </c:pt>
                <c:pt idx="1604">
                  <c:v>160.399999999995</c:v>
                </c:pt>
                <c:pt idx="1605">
                  <c:v>160.499999999995</c:v>
                </c:pt>
                <c:pt idx="1606">
                  <c:v>160.599999999995</c:v>
                </c:pt>
                <c:pt idx="1607">
                  <c:v>160.699999999995</c:v>
                </c:pt>
                <c:pt idx="1608">
                  <c:v>160.799999999995</c:v>
                </c:pt>
                <c:pt idx="1609">
                  <c:v>160.899999999995</c:v>
                </c:pt>
                <c:pt idx="1610">
                  <c:v>160.999999999995</c:v>
                </c:pt>
                <c:pt idx="1611">
                  <c:v>161.099999999995</c:v>
                </c:pt>
                <c:pt idx="1612">
                  <c:v>161.199999999995</c:v>
                </c:pt>
                <c:pt idx="1613">
                  <c:v>161.299999999995</c:v>
                </c:pt>
                <c:pt idx="1614">
                  <c:v>161.399999999995</c:v>
                </c:pt>
                <c:pt idx="1615">
                  <c:v>161.499999999995</c:v>
                </c:pt>
                <c:pt idx="1616">
                  <c:v>161.599999999995</c:v>
                </c:pt>
                <c:pt idx="1617">
                  <c:v>161.699999999995</c:v>
                </c:pt>
                <c:pt idx="1618">
                  <c:v>161.799999999995</c:v>
                </c:pt>
                <c:pt idx="1619">
                  <c:v>161.899999999995</c:v>
                </c:pt>
                <c:pt idx="1620">
                  <c:v>161.999999999995</c:v>
                </c:pt>
                <c:pt idx="1621">
                  <c:v>162.099999999995</c:v>
                </c:pt>
                <c:pt idx="1622">
                  <c:v>162.199999999995</c:v>
                </c:pt>
                <c:pt idx="1623">
                  <c:v>162.299999999995</c:v>
                </c:pt>
                <c:pt idx="1624">
                  <c:v>162.399999999995</c:v>
                </c:pt>
                <c:pt idx="1625">
                  <c:v>162.499999999995</c:v>
                </c:pt>
                <c:pt idx="1626">
                  <c:v>162.599999999995</c:v>
                </c:pt>
                <c:pt idx="1627">
                  <c:v>162.699999999995</c:v>
                </c:pt>
                <c:pt idx="1628">
                  <c:v>162.799999999995</c:v>
                </c:pt>
                <c:pt idx="1629">
                  <c:v>162.899999999995</c:v>
                </c:pt>
                <c:pt idx="1630">
                  <c:v>162.999999999995</c:v>
                </c:pt>
                <c:pt idx="1631">
                  <c:v>163.099999999995</c:v>
                </c:pt>
                <c:pt idx="1632">
                  <c:v>163.199999999995</c:v>
                </c:pt>
                <c:pt idx="1633">
                  <c:v>163.299999999995</c:v>
                </c:pt>
                <c:pt idx="1634">
                  <c:v>163.399999999995</c:v>
                </c:pt>
                <c:pt idx="1635">
                  <c:v>163.499999999995</c:v>
                </c:pt>
                <c:pt idx="1636">
                  <c:v>163.599999999995</c:v>
                </c:pt>
                <c:pt idx="1637">
                  <c:v>163.699999999995</c:v>
                </c:pt>
                <c:pt idx="1638">
                  <c:v>163.799999999995</c:v>
                </c:pt>
                <c:pt idx="1639">
                  <c:v>163.899999999995</c:v>
                </c:pt>
                <c:pt idx="1640">
                  <c:v>163.999999999995</c:v>
                </c:pt>
                <c:pt idx="1641">
                  <c:v>164.099999999995</c:v>
                </c:pt>
                <c:pt idx="1642">
                  <c:v>164.199999999995</c:v>
                </c:pt>
                <c:pt idx="1643">
                  <c:v>164.299999999995</c:v>
                </c:pt>
                <c:pt idx="1644">
                  <c:v>164.399999999995</c:v>
                </c:pt>
                <c:pt idx="1645">
                  <c:v>164.499999999995</c:v>
                </c:pt>
                <c:pt idx="1646">
                  <c:v>164.599999999995</c:v>
                </c:pt>
                <c:pt idx="1647">
                  <c:v>164.699999999995</c:v>
                </c:pt>
                <c:pt idx="1648">
                  <c:v>164.799999999995</c:v>
                </c:pt>
                <c:pt idx="1649">
                  <c:v>164.899999999995</c:v>
                </c:pt>
                <c:pt idx="1650">
                  <c:v>164.999999999995</c:v>
                </c:pt>
                <c:pt idx="1651">
                  <c:v>165.099999999995</c:v>
                </c:pt>
                <c:pt idx="1652">
                  <c:v>165.199999999995</c:v>
                </c:pt>
                <c:pt idx="1653">
                  <c:v>165.299999999995</c:v>
                </c:pt>
                <c:pt idx="1654">
                  <c:v>165.399999999995</c:v>
                </c:pt>
                <c:pt idx="1655">
                  <c:v>165.499999999995</c:v>
                </c:pt>
                <c:pt idx="1656">
                  <c:v>165.599999999995</c:v>
                </c:pt>
                <c:pt idx="1657">
                  <c:v>165.699999999995</c:v>
                </c:pt>
                <c:pt idx="1658">
                  <c:v>165.799999999995</c:v>
                </c:pt>
                <c:pt idx="1659">
                  <c:v>165.899999999995</c:v>
                </c:pt>
                <c:pt idx="1660">
                  <c:v>165.999999999995</c:v>
                </c:pt>
                <c:pt idx="1661">
                  <c:v>166.099999999995</c:v>
                </c:pt>
                <c:pt idx="1662">
                  <c:v>166.199999999995</c:v>
                </c:pt>
                <c:pt idx="1663">
                  <c:v>166.299999999995</c:v>
                </c:pt>
                <c:pt idx="1664">
                  <c:v>166.399999999995</c:v>
                </c:pt>
                <c:pt idx="1665">
                  <c:v>166.499999999995</c:v>
                </c:pt>
                <c:pt idx="1666">
                  <c:v>166.599999999995</c:v>
                </c:pt>
                <c:pt idx="1667">
                  <c:v>166.699999999995</c:v>
                </c:pt>
                <c:pt idx="1668">
                  <c:v>166.799999999995</c:v>
                </c:pt>
                <c:pt idx="1669">
                  <c:v>166.899999999995</c:v>
                </c:pt>
                <c:pt idx="1670">
                  <c:v>166.999999999995</c:v>
                </c:pt>
                <c:pt idx="1671">
                  <c:v>167.099999999995</c:v>
                </c:pt>
                <c:pt idx="1672">
                  <c:v>167.199999999995</c:v>
                </c:pt>
                <c:pt idx="1673">
                  <c:v>167.299999999995</c:v>
                </c:pt>
                <c:pt idx="1674">
                  <c:v>167.399999999995</c:v>
                </c:pt>
                <c:pt idx="1675">
                  <c:v>167.499999999995</c:v>
                </c:pt>
                <c:pt idx="1676">
                  <c:v>167.599999999995</c:v>
                </c:pt>
                <c:pt idx="1677">
                  <c:v>167.699999999995</c:v>
                </c:pt>
                <c:pt idx="1678">
                  <c:v>167.799999999995</c:v>
                </c:pt>
                <c:pt idx="1679">
                  <c:v>167.899999999995</c:v>
                </c:pt>
                <c:pt idx="1680">
                  <c:v>167.999999999995</c:v>
                </c:pt>
                <c:pt idx="1681">
                  <c:v>168.099999999995</c:v>
                </c:pt>
                <c:pt idx="1682">
                  <c:v>168.199999999995</c:v>
                </c:pt>
                <c:pt idx="1683">
                  <c:v>168.299999999995</c:v>
                </c:pt>
                <c:pt idx="1684">
                  <c:v>168.399999999995</c:v>
                </c:pt>
                <c:pt idx="1685">
                  <c:v>168.499999999995</c:v>
                </c:pt>
                <c:pt idx="1686">
                  <c:v>168.599999999995</c:v>
                </c:pt>
                <c:pt idx="1687">
                  <c:v>168.699999999995</c:v>
                </c:pt>
                <c:pt idx="1688">
                  <c:v>168.799999999995</c:v>
                </c:pt>
                <c:pt idx="1689">
                  <c:v>168.899999999995</c:v>
                </c:pt>
                <c:pt idx="1690">
                  <c:v>168.999999999995</c:v>
                </c:pt>
                <c:pt idx="1691">
                  <c:v>169.099999999995</c:v>
                </c:pt>
                <c:pt idx="1692">
                  <c:v>169.199999999995</c:v>
                </c:pt>
                <c:pt idx="1693">
                  <c:v>169.299999999995</c:v>
                </c:pt>
                <c:pt idx="1694">
                  <c:v>169.399999999995</c:v>
                </c:pt>
                <c:pt idx="1695">
                  <c:v>169.499999999995</c:v>
                </c:pt>
                <c:pt idx="1696">
                  <c:v>169.599999999995</c:v>
                </c:pt>
                <c:pt idx="1697">
                  <c:v>169.699999999995</c:v>
                </c:pt>
                <c:pt idx="1698">
                  <c:v>169.799999999995</c:v>
                </c:pt>
                <c:pt idx="1699">
                  <c:v>169.899999999995</c:v>
                </c:pt>
                <c:pt idx="1700">
                  <c:v>169.999999999995</c:v>
                </c:pt>
                <c:pt idx="1701">
                  <c:v>170.099999999995</c:v>
                </c:pt>
                <c:pt idx="1702">
                  <c:v>170.199999999995</c:v>
                </c:pt>
                <c:pt idx="1703">
                  <c:v>170.299999999995</c:v>
                </c:pt>
                <c:pt idx="1704">
                  <c:v>170.399999999995</c:v>
                </c:pt>
                <c:pt idx="1705">
                  <c:v>170.499999999995</c:v>
                </c:pt>
                <c:pt idx="1706">
                  <c:v>170.599999999995</c:v>
                </c:pt>
                <c:pt idx="1707">
                  <c:v>170.699999999995</c:v>
                </c:pt>
                <c:pt idx="1708">
                  <c:v>170.799999999995</c:v>
                </c:pt>
                <c:pt idx="1709">
                  <c:v>170.899999999995</c:v>
                </c:pt>
                <c:pt idx="1710">
                  <c:v>170.999999999995</c:v>
                </c:pt>
                <c:pt idx="1711">
                  <c:v>171.099999999995</c:v>
                </c:pt>
                <c:pt idx="1712">
                  <c:v>171.199999999995</c:v>
                </c:pt>
                <c:pt idx="1713">
                  <c:v>171.299999999995</c:v>
                </c:pt>
                <c:pt idx="1714">
                  <c:v>171.399999999995</c:v>
                </c:pt>
                <c:pt idx="1715">
                  <c:v>171.499999999995</c:v>
                </c:pt>
                <c:pt idx="1716">
                  <c:v>171.599999999995</c:v>
                </c:pt>
                <c:pt idx="1717">
                  <c:v>171.699999999995</c:v>
                </c:pt>
                <c:pt idx="1718">
                  <c:v>171.799999999995</c:v>
                </c:pt>
                <c:pt idx="1719">
                  <c:v>171.899999999995</c:v>
                </c:pt>
                <c:pt idx="1720">
                  <c:v>171.999999999995</c:v>
                </c:pt>
                <c:pt idx="1721">
                  <c:v>172.099999999995</c:v>
                </c:pt>
                <c:pt idx="1722">
                  <c:v>172.199999999995</c:v>
                </c:pt>
                <c:pt idx="1723">
                  <c:v>172.299999999995</c:v>
                </c:pt>
                <c:pt idx="1724">
                  <c:v>172.399999999995</c:v>
                </c:pt>
                <c:pt idx="1725">
                  <c:v>172.499999999994</c:v>
                </c:pt>
                <c:pt idx="1726">
                  <c:v>172.599999999995</c:v>
                </c:pt>
                <c:pt idx="1727">
                  <c:v>172.699999999994</c:v>
                </c:pt>
                <c:pt idx="1728">
                  <c:v>172.799999999994</c:v>
                </c:pt>
                <c:pt idx="1729">
                  <c:v>172.899999999994</c:v>
                </c:pt>
                <c:pt idx="1730">
                  <c:v>172.999999999994</c:v>
                </c:pt>
                <c:pt idx="1731">
                  <c:v>173.099999999994</c:v>
                </c:pt>
                <c:pt idx="1732">
                  <c:v>173.199999999994</c:v>
                </c:pt>
                <c:pt idx="1733">
                  <c:v>173.299999999994</c:v>
                </c:pt>
                <c:pt idx="1734">
                  <c:v>173.399999999994</c:v>
                </c:pt>
                <c:pt idx="1735">
                  <c:v>173.499999999994</c:v>
                </c:pt>
                <c:pt idx="1736">
                  <c:v>173.599999999994</c:v>
                </c:pt>
                <c:pt idx="1737">
                  <c:v>173.699999999994</c:v>
                </c:pt>
                <c:pt idx="1738">
                  <c:v>173.799999999994</c:v>
                </c:pt>
                <c:pt idx="1739">
                  <c:v>173.899999999994</c:v>
                </c:pt>
                <c:pt idx="1740">
                  <c:v>173.999999999994</c:v>
                </c:pt>
                <c:pt idx="1741">
                  <c:v>174.099999999994</c:v>
                </c:pt>
                <c:pt idx="1742">
                  <c:v>174.199999999994</c:v>
                </c:pt>
                <c:pt idx="1743">
                  <c:v>174.299999999994</c:v>
                </c:pt>
                <c:pt idx="1744">
                  <c:v>174.399999999994</c:v>
                </c:pt>
                <c:pt idx="1745">
                  <c:v>174.499999999994</c:v>
                </c:pt>
                <c:pt idx="1746">
                  <c:v>174.599999999994</c:v>
                </c:pt>
                <c:pt idx="1747">
                  <c:v>174.699999999994</c:v>
                </c:pt>
                <c:pt idx="1748">
                  <c:v>174.799999999994</c:v>
                </c:pt>
                <c:pt idx="1749">
                  <c:v>174.899999999994</c:v>
                </c:pt>
                <c:pt idx="1750">
                  <c:v>174.999999999994</c:v>
                </c:pt>
                <c:pt idx="1751">
                  <c:v>175.099999999994</c:v>
                </c:pt>
                <c:pt idx="1752">
                  <c:v>175.199999999994</c:v>
                </c:pt>
                <c:pt idx="1753">
                  <c:v>175.299999999994</c:v>
                </c:pt>
                <c:pt idx="1754">
                  <c:v>175.399999999994</c:v>
                </c:pt>
                <c:pt idx="1755">
                  <c:v>175.499999999994</c:v>
                </c:pt>
                <c:pt idx="1756">
                  <c:v>175.599999999994</c:v>
                </c:pt>
                <c:pt idx="1757">
                  <c:v>175.699999999994</c:v>
                </c:pt>
                <c:pt idx="1758">
                  <c:v>175.799999999994</c:v>
                </c:pt>
                <c:pt idx="1759">
                  <c:v>175.899999999994</c:v>
                </c:pt>
                <c:pt idx="1760">
                  <c:v>175.999999999994</c:v>
                </c:pt>
                <c:pt idx="1761">
                  <c:v>176.099999999994</c:v>
                </c:pt>
                <c:pt idx="1762">
                  <c:v>176.199999999994</c:v>
                </c:pt>
                <c:pt idx="1763">
                  <c:v>176.299999999994</c:v>
                </c:pt>
                <c:pt idx="1764">
                  <c:v>176.399999999994</c:v>
                </c:pt>
                <c:pt idx="1765">
                  <c:v>176.499999999994</c:v>
                </c:pt>
                <c:pt idx="1766">
                  <c:v>176.599999999994</c:v>
                </c:pt>
                <c:pt idx="1767">
                  <c:v>176.699999999994</c:v>
                </c:pt>
                <c:pt idx="1768">
                  <c:v>176.799999999994</c:v>
                </c:pt>
                <c:pt idx="1769">
                  <c:v>176.899999999994</c:v>
                </c:pt>
                <c:pt idx="1770">
                  <c:v>176.999999999994</c:v>
                </c:pt>
                <c:pt idx="1771">
                  <c:v>177.099999999994</c:v>
                </c:pt>
                <c:pt idx="1772">
                  <c:v>177.199999999994</c:v>
                </c:pt>
                <c:pt idx="1773">
                  <c:v>177.299999999994</c:v>
                </c:pt>
                <c:pt idx="1774">
                  <c:v>177.399999999994</c:v>
                </c:pt>
                <c:pt idx="1775">
                  <c:v>177.499999999994</c:v>
                </c:pt>
                <c:pt idx="1776">
                  <c:v>177.599999999994</c:v>
                </c:pt>
                <c:pt idx="1777">
                  <c:v>177.699999999994</c:v>
                </c:pt>
                <c:pt idx="1778">
                  <c:v>177.799999999994</c:v>
                </c:pt>
                <c:pt idx="1779">
                  <c:v>177.899999999994</c:v>
                </c:pt>
                <c:pt idx="1780">
                  <c:v>177.999999999994</c:v>
                </c:pt>
                <c:pt idx="1781">
                  <c:v>178.099999999994</c:v>
                </c:pt>
                <c:pt idx="1782">
                  <c:v>178.199999999994</c:v>
                </c:pt>
                <c:pt idx="1783">
                  <c:v>178.299999999994</c:v>
                </c:pt>
                <c:pt idx="1784">
                  <c:v>178.399999999994</c:v>
                </c:pt>
                <c:pt idx="1785">
                  <c:v>178.499999999994</c:v>
                </c:pt>
                <c:pt idx="1786">
                  <c:v>178.599999999994</c:v>
                </c:pt>
                <c:pt idx="1787">
                  <c:v>178.699999999994</c:v>
                </c:pt>
                <c:pt idx="1788">
                  <c:v>178.799999999994</c:v>
                </c:pt>
                <c:pt idx="1789">
                  <c:v>178.899999999994</c:v>
                </c:pt>
                <c:pt idx="1790">
                  <c:v>178.999999999994</c:v>
                </c:pt>
                <c:pt idx="1791">
                  <c:v>179.099999999994</c:v>
                </c:pt>
                <c:pt idx="1792">
                  <c:v>179.199999999994</c:v>
                </c:pt>
                <c:pt idx="1793">
                  <c:v>179.299999999994</c:v>
                </c:pt>
                <c:pt idx="1794">
                  <c:v>179.399999999994</c:v>
                </c:pt>
                <c:pt idx="1795">
                  <c:v>179.499999999994</c:v>
                </c:pt>
                <c:pt idx="1796">
                  <c:v>179.599999999994</c:v>
                </c:pt>
                <c:pt idx="1797">
                  <c:v>179.699999999994</c:v>
                </c:pt>
                <c:pt idx="1798">
                  <c:v>179.799999999994</c:v>
                </c:pt>
                <c:pt idx="1799">
                  <c:v>179.899999999994</c:v>
                </c:pt>
                <c:pt idx="1800">
                  <c:v>179.999999999994</c:v>
                </c:pt>
                <c:pt idx="1801">
                  <c:v>180.099999999994</c:v>
                </c:pt>
                <c:pt idx="1802">
                  <c:v>180.199999999994</c:v>
                </c:pt>
                <c:pt idx="1803">
                  <c:v>180.299999999994</c:v>
                </c:pt>
                <c:pt idx="1804">
                  <c:v>180.399999999994</c:v>
                </c:pt>
                <c:pt idx="1805">
                  <c:v>180.499999999994</c:v>
                </c:pt>
                <c:pt idx="1806">
                  <c:v>180.599999999994</c:v>
                </c:pt>
                <c:pt idx="1807">
                  <c:v>180.699999999994</c:v>
                </c:pt>
                <c:pt idx="1808">
                  <c:v>180.799999999994</c:v>
                </c:pt>
                <c:pt idx="1809">
                  <c:v>180.899999999994</c:v>
                </c:pt>
                <c:pt idx="1810">
                  <c:v>180.999999999994</c:v>
                </c:pt>
                <c:pt idx="1811">
                  <c:v>181.099999999994</c:v>
                </c:pt>
                <c:pt idx="1812">
                  <c:v>181.199999999994</c:v>
                </c:pt>
                <c:pt idx="1813">
                  <c:v>181.299999999994</c:v>
                </c:pt>
                <c:pt idx="1814">
                  <c:v>181.399999999994</c:v>
                </c:pt>
                <c:pt idx="1815">
                  <c:v>181.499999999994</c:v>
                </c:pt>
                <c:pt idx="1816">
                  <c:v>181.599999999994</c:v>
                </c:pt>
                <c:pt idx="1817">
                  <c:v>181.699999999994</c:v>
                </c:pt>
                <c:pt idx="1818">
                  <c:v>181.799999999994</c:v>
                </c:pt>
                <c:pt idx="1819">
                  <c:v>181.899999999994</c:v>
                </c:pt>
                <c:pt idx="1820">
                  <c:v>181.999999999994</c:v>
                </c:pt>
                <c:pt idx="1821">
                  <c:v>182.099999999994</c:v>
                </c:pt>
                <c:pt idx="1822">
                  <c:v>182.199999999994</c:v>
                </c:pt>
                <c:pt idx="1823">
                  <c:v>182.299999999994</c:v>
                </c:pt>
                <c:pt idx="1824">
                  <c:v>182.399999999994</c:v>
                </c:pt>
                <c:pt idx="1825">
                  <c:v>182.499999999994</c:v>
                </c:pt>
                <c:pt idx="1826">
                  <c:v>182.599999999994</c:v>
                </c:pt>
                <c:pt idx="1827">
                  <c:v>182.699999999994</c:v>
                </c:pt>
                <c:pt idx="1828">
                  <c:v>182.799999999994</c:v>
                </c:pt>
                <c:pt idx="1829">
                  <c:v>182.899999999994</c:v>
                </c:pt>
                <c:pt idx="1830">
                  <c:v>182.999999999994</c:v>
                </c:pt>
                <c:pt idx="1831">
                  <c:v>183.099999999994</c:v>
                </c:pt>
                <c:pt idx="1832">
                  <c:v>183.199999999994</c:v>
                </c:pt>
                <c:pt idx="1833">
                  <c:v>183.299999999994</c:v>
                </c:pt>
                <c:pt idx="1834">
                  <c:v>183.399999999994</c:v>
                </c:pt>
                <c:pt idx="1835">
                  <c:v>183.499999999994</c:v>
                </c:pt>
                <c:pt idx="1836">
                  <c:v>183.599999999994</c:v>
                </c:pt>
                <c:pt idx="1837">
                  <c:v>183.699999999994</c:v>
                </c:pt>
                <c:pt idx="1838">
                  <c:v>183.799999999994</c:v>
                </c:pt>
                <c:pt idx="1839">
                  <c:v>183.899999999994</c:v>
                </c:pt>
                <c:pt idx="1840">
                  <c:v>183.999999999994</c:v>
                </c:pt>
                <c:pt idx="1841">
                  <c:v>184.099999999994</c:v>
                </c:pt>
                <c:pt idx="1842">
                  <c:v>184.199999999994</c:v>
                </c:pt>
                <c:pt idx="1843">
                  <c:v>184.299999999994</c:v>
                </c:pt>
                <c:pt idx="1844">
                  <c:v>184.399999999994</c:v>
                </c:pt>
                <c:pt idx="1845">
                  <c:v>184.499999999994</c:v>
                </c:pt>
                <c:pt idx="1846">
                  <c:v>184.599999999994</c:v>
                </c:pt>
                <c:pt idx="1847">
                  <c:v>184.699999999994</c:v>
                </c:pt>
                <c:pt idx="1848">
                  <c:v>184.799999999994</c:v>
                </c:pt>
                <c:pt idx="1849">
                  <c:v>184.899999999994</c:v>
                </c:pt>
                <c:pt idx="1850">
                  <c:v>184.999999999994</c:v>
                </c:pt>
                <c:pt idx="1851">
                  <c:v>185.099999999994</c:v>
                </c:pt>
                <c:pt idx="1852">
                  <c:v>185.199999999994</c:v>
                </c:pt>
                <c:pt idx="1853">
                  <c:v>185.299999999994</c:v>
                </c:pt>
                <c:pt idx="1854">
                  <c:v>185.399999999994</c:v>
                </c:pt>
                <c:pt idx="1855">
                  <c:v>185.499999999994</c:v>
                </c:pt>
                <c:pt idx="1856">
                  <c:v>185.599999999994</c:v>
                </c:pt>
                <c:pt idx="1857">
                  <c:v>185.699999999994</c:v>
                </c:pt>
                <c:pt idx="1858">
                  <c:v>185.799999999994</c:v>
                </c:pt>
                <c:pt idx="1859">
                  <c:v>185.899999999994</c:v>
                </c:pt>
                <c:pt idx="1860">
                  <c:v>185.999999999994</c:v>
                </c:pt>
                <c:pt idx="1861">
                  <c:v>186.099999999994</c:v>
                </c:pt>
                <c:pt idx="1862">
                  <c:v>186.199999999994</c:v>
                </c:pt>
                <c:pt idx="1863">
                  <c:v>186.299999999994</c:v>
                </c:pt>
                <c:pt idx="1864">
                  <c:v>186.399999999994</c:v>
                </c:pt>
                <c:pt idx="1865">
                  <c:v>186.499999999994</c:v>
                </c:pt>
                <c:pt idx="1866">
                  <c:v>186.599999999994</c:v>
                </c:pt>
                <c:pt idx="1867">
                  <c:v>186.699999999994</c:v>
                </c:pt>
                <c:pt idx="1868">
                  <c:v>186.799999999994</c:v>
                </c:pt>
                <c:pt idx="1869">
                  <c:v>186.899999999994</c:v>
                </c:pt>
                <c:pt idx="1870">
                  <c:v>186.999999999994</c:v>
                </c:pt>
                <c:pt idx="1871">
                  <c:v>187.099999999994</c:v>
                </c:pt>
                <c:pt idx="1872">
                  <c:v>187.199999999994</c:v>
                </c:pt>
                <c:pt idx="1873">
                  <c:v>187.299999999994</c:v>
                </c:pt>
                <c:pt idx="1874">
                  <c:v>187.399999999994</c:v>
                </c:pt>
                <c:pt idx="1875">
                  <c:v>187.499999999994</c:v>
                </c:pt>
                <c:pt idx="1876">
                  <c:v>187.599999999994</c:v>
                </c:pt>
                <c:pt idx="1877">
                  <c:v>187.699999999994</c:v>
                </c:pt>
                <c:pt idx="1878">
                  <c:v>187.799999999994</c:v>
                </c:pt>
                <c:pt idx="1879">
                  <c:v>187.899999999994</c:v>
                </c:pt>
                <c:pt idx="1880">
                  <c:v>187.999999999994</c:v>
                </c:pt>
                <c:pt idx="1881">
                  <c:v>188.099999999994</c:v>
                </c:pt>
                <c:pt idx="1882">
                  <c:v>188.199999999994</c:v>
                </c:pt>
                <c:pt idx="1883">
                  <c:v>188.299999999994</c:v>
                </c:pt>
                <c:pt idx="1884">
                  <c:v>188.399999999994</c:v>
                </c:pt>
                <c:pt idx="1885">
                  <c:v>188.499999999994</c:v>
                </c:pt>
                <c:pt idx="1886">
                  <c:v>188.599999999994</c:v>
                </c:pt>
                <c:pt idx="1887">
                  <c:v>188.699999999994</c:v>
                </c:pt>
                <c:pt idx="1888">
                  <c:v>188.799999999994</c:v>
                </c:pt>
                <c:pt idx="1889">
                  <c:v>188.899999999994</c:v>
                </c:pt>
                <c:pt idx="1890">
                  <c:v>188.999999999994</c:v>
                </c:pt>
                <c:pt idx="1891">
                  <c:v>189.099999999994</c:v>
                </c:pt>
                <c:pt idx="1892">
                  <c:v>189.199999999994</c:v>
                </c:pt>
                <c:pt idx="1893">
                  <c:v>189.299999999994</c:v>
                </c:pt>
                <c:pt idx="1894">
                  <c:v>189.399999999994</c:v>
                </c:pt>
                <c:pt idx="1895">
                  <c:v>189.499999999994</c:v>
                </c:pt>
                <c:pt idx="1896">
                  <c:v>189.599999999994</c:v>
                </c:pt>
                <c:pt idx="1897">
                  <c:v>189.699999999994</c:v>
                </c:pt>
                <c:pt idx="1898">
                  <c:v>189.799999999994</c:v>
                </c:pt>
                <c:pt idx="1899">
                  <c:v>189.899999999994</c:v>
                </c:pt>
                <c:pt idx="1900">
                  <c:v>189.999999999993</c:v>
                </c:pt>
                <c:pt idx="1901">
                  <c:v>190.099999999994</c:v>
                </c:pt>
                <c:pt idx="1902">
                  <c:v>190.199999999993</c:v>
                </c:pt>
                <c:pt idx="1903">
                  <c:v>190.299999999993</c:v>
                </c:pt>
                <c:pt idx="1904">
                  <c:v>190.399999999993</c:v>
                </c:pt>
                <c:pt idx="1905">
                  <c:v>190.499999999993</c:v>
                </c:pt>
                <c:pt idx="1906">
                  <c:v>190.599999999993</c:v>
                </c:pt>
                <c:pt idx="1907">
                  <c:v>190.699999999993</c:v>
                </c:pt>
                <c:pt idx="1908">
                  <c:v>190.799999999993</c:v>
                </c:pt>
                <c:pt idx="1909">
                  <c:v>190.899999999993</c:v>
                </c:pt>
                <c:pt idx="1910">
                  <c:v>190.999999999993</c:v>
                </c:pt>
                <c:pt idx="1911">
                  <c:v>191.099999999993</c:v>
                </c:pt>
                <c:pt idx="1912">
                  <c:v>191.199999999993</c:v>
                </c:pt>
                <c:pt idx="1913">
                  <c:v>191.299999999993</c:v>
                </c:pt>
                <c:pt idx="1914">
                  <c:v>191.399999999993</c:v>
                </c:pt>
                <c:pt idx="1915">
                  <c:v>191.499999999993</c:v>
                </c:pt>
                <c:pt idx="1916">
                  <c:v>191.599999999993</c:v>
                </c:pt>
                <c:pt idx="1917">
                  <c:v>191.699999999993</c:v>
                </c:pt>
                <c:pt idx="1918">
                  <c:v>191.799999999993</c:v>
                </c:pt>
                <c:pt idx="1919">
                  <c:v>191.899999999993</c:v>
                </c:pt>
                <c:pt idx="1920">
                  <c:v>191.999999999993</c:v>
                </c:pt>
                <c:pt idx="1921">
                  <c:v>192.099999999993</c:v>
                </c:pt>
                <c:pt idx="1922">
                  <c:v>192.199999999993</c:v>
                </c:pt>
                <c:pt idx="1923">
                  <c:v>192.299999999993</c:v>
                </c:pt>
                <c:pt idx="1924">
                  <c:v>192.399999999993</c:v>
                </c:pt>
                <c:pt idx="1925">
                  <c:v>192.499999999993</c:v>
                </c:pt>
                <c:pt idx="1926">
                  <c:v>192.599999999993</c:v>
                </c:pt>
                <c:pt idx="1927">
                  <c:v>192.699999999993</c:v>
                </c:pt>
                <c:pt idx="1928">
                  <c:v>192.799999999993</c:v>
                </c:pt>
                <c:pt idx="1929">
                  <c:v>192.899999999993</c:v>
                </c:pt>
                <c:pt idx="1930">
                  <c:v>192.999999999993</c:v>
                </c:pt>
                <c:pt idx="1931">
                  <c:v>193.099999999993</c:v>
                </c:pt>
                <c:pt idx="1932">
                  <c:v>193.199999999993</c:v>
                </c:pt>
                <c:pt idx="1933">
                  <c:v>193.299999999993</c:v>
                </c:pt>
                <c:pt idx="1934">
                  <c:v>193.399999999993</c:v>
                </c:pt>
                <c:pt idx="1935">
                  <c:v>193.499999999993</c:v>
                </c:pt>
                <c:pt idx="1936">
                  <c:v>193.599999999993</c:v>
                </c:pt>
                <c:pt idx="1937">
                  <c:v>193.699999999993</c:v>
                </c:pt>
                <c:pt idx="1938">
                  <c:v>193.799999999993</c:v>
                </c:pt>
                <c:pt idx="1939">
                  <c:v>193.899999999993</c:v>
                </c:pt>
                <c:pt idx="1940">
                  <c:v>193.999999999993</c:v>
                </c:pt>
                <c:pt idx="1941">
                  <c:v>194.099999999993</c:v>
                </c:pt>
                <c:pt idx="1942">
                  <c:v>194.199999999993</c:v>
                </c:pt>
                <c:pt idx="1943">
                  <c:v>194.299999999993</c:v>
                </c:pt>
                <c:pt idx="1944">
                  <c:v>194.399999999993</c:v>
                </c:pt>
                <c:pt idx="1945">
                  <c:v>194.499999999993</c:v>
                </c:pt>
                <c:pt idx="1946">
                  <c:v>194.599999999993</c:v>
                </c:pt>
                <c:pt idx="1947">
                  <c:v>194.699999999993</c:v>
                </c:pt>
                <c:pt idx="1948">
                  <c:v>194.799999999993</c:v>
                </c:pt>
                <c:pt idx="1949">
                  <c:v>194.899999999993</c:v>
                </c:pt>
                <c:pt idx="1950">
                  <c:v>194.999999999993</c:v>
                </c:pt>
                <c:pt idx="1951">
                  <c:v>195.099999999993</c:v>
                </c:pt>
                <c:pt idx="1952">
                  <c:v>195.199999999993</c:v>
                </c:pt>
                <c:pt idx="1953">
                  <c:v>195.299999999993</c:v>
                </c:pt>
                <c:pt idx="1954">
                  <c:v>195.399999999993</c:v>
                </c:pt>
                <c:pt idx="1955">
                  <c:v>195.499999999993</c:v>
                </c:pt>
                <c:pt idx="1956">
                  <c:v>195.599999999993</c:v>
                </c:pt>
                <c:pt idx="1957">
                  <c:v>195.699999999993</c:v>
                </c:pt>
                <c:pt idx="1958">
                  <c:v>195.799999999993</c:v>
                </c:pt>
                <c:pt idx="1959">
                  <c:v>195.899999999993</c:v>
                </c:pt>
                <c:pt idx="1960">
                  <c:v>195.999999999993</c:v>
                </c:pt>
                <c:pt idx="1961">
                  <c:v>196.099999999993</c:v>
                </c:pt>
                <c:pt idx="1962">
                  <c:v>196.199999999993</c:v>
                </c:pt>
                <c:pt idx="1963">
                  <c:v>196.299999999993</c:v>
                </c:pt>
                <c:pt idx="1964">
                  <c:v>196.399999999993</c:v>
                </c:pt>
                <c:pt idx="1965">
                  <c:v>196.499999999993</c:v>
                </c:pt>
                <c:pt idx="1966">
                  <c:v>196.599999999993</c:v>
                </c:pt>
                <c:pt idx="1967">
                  <c:v>196.699999999993</c:v>
                </c:pt>
                <c:pt idx="1968">
                  <c:v>196.799999999993</c:v>
                </c:pt>
                <c:pt idx="1969">
                  <c:v>196.899999999993</c:v>
                </c:pt>
                <c:pt idx="1970">
                  <c:v>196.999999999993</c:v>
                </c:pt>
                <c:pt idx="1971">
                  <c:v>197.099999999993</c:v>
                </c:pt>
                <c:pt idx="1972">
                  <c:v>197.199999999993</c:v>
                </c:pt>
                <c:pt idx="1973">
                  <c:v>197.299999999993</c:v>
                </c:pt>
                <c:pt idx="1974">
                  <c:v>197.399999999993</c:v>
                </c:pt>
                <c:pt idx="1975">
                  <c:v>197.499999999993</c:v>
                </c:pt>
                <c:pt idx="1976">
                  <c:v>197.599999999993</c:v>
                </c:pt>
                <c:pt idx="1977">
                  <c:v>197.699999999993</c:v>
                </c:pt>
                <c:pt idx="1978">
                  <c:v>197.799999999993</c:v>
                </c:pt>
                <c:pt idx="1979">
                  <c:v>197.899999999993</c:v>
                </c:pt>
                <c:pt idx="1980">
                  <c:v>197.999999999993</c:v>
                </c:pt>
                <c:pt idx="1981">
                  <c:v>198.099999999993</c:v>
                </c:pt>
                <c:pt idx="1982">
                  <c:v>198.199999999993</c:v>
                </c:pt>
                <c:pt idx="1983">
                  <c:v>198.299999999993</c:v>
                </c:pt>
                <c:pt idx="1984">
                  <c:v>198.399999999993</c:v>
                </c:pt>
                <c:pt idx="1985">
                  <c:v>198.499999999993</c:v>
                </c:pt>
                <c:pt idx="1986">
                  <c:v>198.599999999993</c:v>
                </c:pt>
                <c:pt idx="1987">
                  <c:v>198.699999999993</c:v>
                </c:pt>
                <c:pt idx="1988">
                  <c:v>198.799999999993</c:v>
                </c:pt>
                <c:pt idx="1989">
                  <c:v>198.899999999993</c:v>
                </c:pt>
                <c:pt idx="1990">
                  <c:v>198.999999999993</c:v>
                </c:pt>
                <c:pt idx="1991">
                  <c:v>199.099999999993</c:v>
                </c:pt>
                <c:pt idx="1992">
                  <c:v>199.199999999993</c:v>
                </c:pt>
                <c:pt idx="1993">
                  <c:v>199.299999999993</c:v>
                </c:pt>
                <c:pt idx="1994">
                  <c:v>199.399999999993</c:v>
                </c:pt>
                <c:pt idx="1995">
                  <c:v>199.499999999993</c:v>
                </c:pt>
                <c:pt idx="1996">
                  <c:v>199.599999999993</c:v>
                </c:pt>
                <c:pt idx="1997">
                  <c:v>199.699999999993</c:v>
                </c:pt>
                <c:pt idx="1998">
                  <c:v>199.799999999993</c:v>
                </c:pt>
                <c:pt idx="1999">
                  <c:v>199.899999999993</c:v>
                </c:pt>
                <c:pt idx="2000">
                  <c:v>199.999999999993</c:v>
                </c:pt>
                <c:pt idx="2001">
                  <c:v>200.099999999993</c:v>
                </c:pt>
                <c:pt idx="2002">
                  <c:v>200.199999999993</c:v>
                </c:pt>
                <c:pt idx="2003">
                  <c:v>200.299999999993</c:v>
                </c:pt>
                <c:pt idx="2004">
                  <c:v>200.399999999993</c:v>
                </c:pt>
                <c:pt idx="2005">
                  <c:v>200.499999999993</c:v>
                </c:pt>
                <c:pt idx="2006">
                  <c:v>200.599999999993</c:v>
                </c:pt>
                <c:pt idx="2007">
                  <c:v>200.699999999993</c:v>
                </c:pt>
                <c:pt idx="2008">
                  <c:v>200.799999999993</c:v>
                </c:pt>
                <c:pt idx="2009">
                  <c:v>200.899999999993</c:v>
                </c:pt>
                <c:pt idx="2010">
                  <c:v>200.999999999993</c:v>
                </c:pt>
                <c:pt idx="2011">
                  <c:v>201.099999999993</c:v>
                </c:pt>
                <c:pt idx="2012">
                  <c:v>201.199999999993</c:v>
                </c:pt>
                <c:pt idx="2013">
                  <c:v>201.299999999993</c:v>
                </c:pt>
                <c:pt idx="2014">
                  <c:v>201.399999999993</c:v>
                </c:pt>
                <c:pt idx="2015">
                  <c:v>201.499999999993</c:v>
                </c:pt>
                <c:pt idx="2016">
                  <c:v>201.599999999993</c:v>
                </c:pt>
                <c:pt idx="2017">
                  <c:v>201.699999999993</c:v>
                </c:pt>
                <c:pt idx="2018">
                  <c:v>201.799999999993</c:v>
                </c:pt>
                <c:pt idx="2019">
                  <c:v>201.899999999993</c:v>
                </c:pt>
                <c:pt idx="2020">
                  <c:v>201.999999999993</c:v>
                </c:pt>
                <c:pt idx="2021">
                  <c:v>202.099999999993</c:v>
                </c:pt>
                <c:pt idx="2022">
                  <c:v>202.199999999993</c:v>
                </c:pt>
                <c:pt idx="2023">
                  <c:v>202.299999999993</c:v>
                </c:pt>
                <c:pt idx="2024">
                  <c:v>202.399999999993</c:v>
                </c:pt>
                <c:pt idx="2025">
                  <c:v>202.499999999993</c:v>
                </c:pt>
                <c:pt idx="2026">
                  <c:v>202.599999999993</c:v>
                </c:pt>
                <c:pt idx="2027">
                  <c:v>202.699999999993</c:v>
                </c:pt>
                <c:pt idx="2028">
                  <c:v>202.799999999993</c:v>
                </c:pt>
                <c:pt idx="2029">
                  <c:v>202.899999999993</c:v>
                </c:pt>
                <c:pt idx="2030">
                  <c:v>202.999999999993</c:v>
                </c:pt>
                <c:pt idx="2031">
                  <c:v>203.099999999993</c:v>
                </c:pt>
                <c:pt idx="2032">
                  <c:v>203.199999999993</c:v>
                </c:pt>
                <c:pt idx="2033">
                  <c:v>203.299999999993</c:v>
                </c:pt>
                <c:pt idx="2034">
                  <c:v>203.399999999993</c:v>
                </c:pt>
                <c:pt idx="2035">
                  <c:v>203.499999999993</c:v>
                </c:pt>
                <c:pt idx="2036">
                  <c:v>203.599999999993</c:v>
                </c:pt>
                <c:pt idx="2037">
                  <c:v>203.699999999993</c:v>
                </c:pt>
                <c:pt idx="2038">
                  <c:v>203.799999999993</c:v>
                </c:pt>
                <c:pt idx="2039">
                  <c:v>203.899999999993</c:v>
                </c:pt>
                <c:pt idx="2040">
                  <c:v>203.999999999993</c:v>
                </c:pt>
                <c:pt idx="2041">
                  <c:v>204.099999999993</c:v>
                </c:pt>
                <c:pt idx="2042">
                  <c:v>204.199999999993</c:v>
                </c:pt>
                <c:pt idx="2043">
                  <c:v>204.299999999993</c:v>
                </c:pt>
                <c:pt idx="2044">
                  <c:v>204.399999999993</c:v>
                </c:pt>
                <c:pt idx="2045">
                  <c:v>204.499999999993</c:v>
                </c:pt>
                <c:pt idx="2046">
                  <c:v>204.599999999993</c:v>
                </c:pt>
                <c:pt idx="2047">
                  <c:v>204.699999999993</c:v>
                </c:pt>
                <c:pt idx="2048">
                  <c:v>204.799999999993</c:v>
                </c:pt>
                <c:pt idx="2049">
                  <c:v>204.899999999993</c:v>
                </c:pt>
                <c:pt idx="2050">
                  <c:v>204.999999999993</c:v>
                </c:pt>
                <c:pt idx="2051">
                  <c:v>205.099999999993</c:v>
                </c:pt>
                <c:pt idx="2052">
                  <c:v>205.199999999993</c:v>
                </c:pt>
                <c:pt idx="2053">
                  <c:v>205.299999999993</c:v>
                </c:pt>
                <c:pt idx="2054">
                  <c:v>205.399999999993</c:v>
                </c:pt>
                <c:pt idx="2055">
                  <c:v>205.499999999993</c:v>
                </c:pt>
                <c:pt idx="2056">
                  <c:v>205.599999999993</c:v>
                </c:pt>
                <c:pt idx="2057">
                  <c:v>205.699999999993</c:v>
                </c:pt>
                <c:pt idx="2058">
                  <c:v>205.799999999993</c:v>
                </c:pt>
                <c:pt idx="2059">
                  <c:v>205.899999999993</c:v>
                </c:pt>
                <c:pt idx="2060">
                  <c:v>205.999999999993</c:v>
                </c:pt>
                <c:pt idx="2061">
                  <c:v>206.099999999993</c:v>
                </c:pt>
                <c:pt idx="2062">
                  <c:v>206.199999999993</c:v>
                </c:pt>
                <c:pt idx="2063">
                  <c:v>206.299999999993</c:v>
                </c:pt>
                <c:pt idx="2064">
                  <c:v>206.399999999993</c:v>
                </c:pt>
                <c:pt idx="2065">
                  <c:v>206.499999999993</c:v>
                </c:pt>
                <c:pt idx="2066">
                  <c:v>206.599999999993</c:v>
                </c:pt>
                <c:pt idx="2067">
                  <c:v>206.699999999993</c:v>
                </c:pt>
                <c:pt idx="2068">
                  <c:v>206.799999999993</c:v>
                </c:pt>
                <c:pt idx="2069">
                  <c:v>206.899999999993</c:v>
                </c:pt>
                <c:pt idx="2070">
                  <c:v>206.999999999993</c:v>
                </c:pt>
                <c:pt idx="2071">
                  <c:v>207.099999999993</c:v>
                </c:pt>
                <c:pt idx="2072">
                  <c:v>207.199999999992</c:v>
                </c:pt>
                <c:pt idx="2073">
                  <c:v>207.299999999992</c:v>
                </c:pt>
                <c:pt idx="2074">
                  <c:v>207.399999999993</c:v>
                </c:pt>
                <c:pt idx="2075">
                  <c:v>207.499999999993</c:v>
                </c:pt>
                <c:pt idx="2076">
                  <c:v>207.599999999992</c:v>
                </c:pt>
                <c:pt idx="2077">
                  <c:v>207.699999999992</c:v>
                </c:pt>
                <c:pt idx="2078">
                  <c:v>207.799999999992</c:v>
                </c:pt>
                <c:pt idx="2079">
                  <c:v>207.899999999992</c:v>
                </c:pt>
                <c:pt idx="2080">
                  <c:v>207.999999999992</c:v>
                </c:pt>
                <c:pt idx="2081">
                  <c:v>208.099999999992</c:v>
                </c:pt>
                <c:pt idx="2082">
                  <c:v>208.199999999992</c:v>
                </c:pt>
                <c:pt idx="2083">
                  <c:v>208.299999999992</c:v>
                </c:pt>
                <c:pt idx="2084">
                  <c:v>208.399999999992</c:v>
                </c:pt>
                <c:pt idx="2085">
                  <c:v>208.499999999992</c:v>
                </c:pt>
                <c:pt idx="2086">
                  <c:v>208.599999999992</c:v>
                </c:pt>
                <c:pt idx="2087">
                  <c:v>208.699999999992</c:v>
                </c:pt>
                <c:pt idx="2088">
                  <c:v>208.799999999992</c:v>
                </c:pt>
                <c:pt idx="2089">
                  <c:v>208.899999999992</c:v>
                </c:pt>
                <c:pt idx="2090">
                  <c:v>208.999999999992</c:v>
                </c:pt>
                <c:pt idx="2091">
                  <c:v>209.099999999992</c:v>
                </c:pt>
                <c:pt idx="2092">
                  <c:v>209.199999999992</c:v>
                </c:pt>
                <c:pt idx="2093">
                  <c:v>209.299999999992</c:v>
                </c:pt>
                <c:pt idx="2094">
                  <c:v>209.399999999992</c:v>
                </c:pt>
                <c:pt idx="2095">
                  <c:v>209.499999999992</c:v>
                </c:pt>
                <c:pt idx="2096">
                  <c:v>209.599999999992</c:v>
                </c:pt>
                <c:pt idx="2097">
                  <c:v>209.699999999992</c:v>
                </c:pt>
                <c:pt idx="2098">
                  <c:v>209.799999999992</c:v>
                </c:pt>
                <c:pt idx="2099">
                  <c:v>209.899999999992</c:v>
                </c:pt>
                <c:pt idx="2100">
                  <c:v>209.999999999992</c:v>
                </c:pt>
                <c:pt idx="2101">
                  <c:v>210.099999999992</c:v>
                </c:pt>
                <c:pt idx="2102">
                  <c:v>210.199999999992</c:v>
                </c:pt>
                <c:pt idx="2103">
                  <c:v>210.299999999992</c:v>
                </c:pt>
                <c:pt idx="2104">
                  <c:v>210.399999999992</c:v>
                </c:pt>
                <c:pt idx="2105">
                  <c:v>210.499999999992</c:v>
                </c:pt>
                <c:pt idx="2106">
                  <c:v>210.599999999992</c:v>
                </c:pt>
                <c:pt idx="2107">
                  <c:v>210.699999999992</c:v>
                </c:pt>
                <c:pt idx="2108">
                  <c:v>210.799999999992</c:v>
                </c:pt>
                <c:pt idx="2109">
                  <c:v>210.899999999992</c:v>
                </c:pt>
                <c:pt idx="2110">
                  <c:v>210.999999999992</c:v>
                </c:pt>
                <c:pt idx="2111">
                  <c:v>211.099999999992</c:v>
                </c:pt>
                <c:pt idx="2112">
                  <c:v>211.199999999992</c:v>
                </c:pt>
                <c:pt idx="2113">
                  <c:v>211.299999999992</c:v>
                </c:pt>
                <c:pt idx="2114">
                  <c:v>211.399999999992</c:v>
                </c:pt>
                <c:pt idx="2115">
                  <c:v>211.499999999992</c:v>
                </c:pt>
                <c:pt idx="2116">
                  <c:v>211.599999999992</c:v>
                </c:pt>
                <c:pt idx="2117">
                  <c:v>211.699999999992</c:v>
                </c:pt>
                <c:pt idx="2118">
                  <c:v>211.799999999992</c:v>
                </c:pt>
                <c:pt idx="2119">
                  <c:v>211.899999999992</c:v>
                </c:pt>
                <c:pt idx="2120">
                  <c:v>211.999999999992</c:v>
                </c:pt>
                <c:pt idx="2121">
                  <c:v>212.099999999992</c:v>
                </c:pt>
                <c:pt idx="2122">
                  <c:v>212.199999999992</c:v>
                </c:pt>
                <c:pt idx="2123">
                  <c:v>212.299999999992</c:v>
                </c:pt>
                <c:pt idx="2124">
                  <c:v>212.399999999992</c:v>
                </c:pt>
                <c:pt idx="2125">
                  <c:v>212.499999999992</c:v>
                </c:pt>
                <c:pt idx="2126">
                  <c:v>212.599999999992</c:v>
                </c:pt>
                <c:pt idx="2127">
                  <c:v>212.699999999992</c:v>
                </c:pt>
                <c:pt idx="2128">
                  <c:v>212.799999999992</c:v>
                </c:pt>
                <c:pt idx="2129">
                  <c:v>212.899999999992</c:v>
                </c:pt>
                <c:pt idx="2130">
                  <c:v>212.999999999992</c:v>
                </c:pt>
                <c:pt idx="2131">
                  <c:v>213.099999999992</c:v>
                </c:pt>
                <c:pt idx="2132">
                  <c:v>213.199999999992</c:v>
                </c:pt>
                <c:pt idx="2133">
                  <c:v>213.299999999992</c:v>
                </c:pt>
                <c:pt idx="2134">
                  <c:v>213.399999999992</c:v>
                </c:pt>
                <c:pt idx="2135">
                  <c:v>213.499999999992</c:v>
                </c:pt>
                <c:pt idx="2136">
                  <c:v>213.599999999992</c:v>
                </c:pt>
                <c:pt idx="2137">
                  <c:v>213.699999999992</c:v>
                </c:pt>
                <c:pt idx="2138">
                  <c:v>213.799999999992</c:v>
                </c:pt>
                <c:pt idx="2139">
                  <c:v>213.899999999992</c:v>
                </c:pt>
                <c:pt idx="2140">
                  <c:v>213.999999999992</c:v>
                </c:pt>
                <c:pt idx="2141">
                  <c:v>214.099999999992</c:v>
                </c:pt>
                <c:pt idx="2142">
                  <c:v>214.199999999992</c:v>
                </c:pt>
                <c:pt idx="2143">
                  <c:v>214.299999999992</c:v>
                </c:pt>
                <c:pt idx="2144">
                  <c:v>214.399999999992</c:v>
                </c:pt>
                <c:pt idx="2145">
                  <c:v>214.499999999992</c:v>
                </c:pt>
                <c:pt idx="2146">
                  <c:v>214.599999999992</c:v>
                </c:pt>
                <c:pt idx="2147">
                  <c:v>214.699999999992</c:v>
                </c:pt>
                <c:pt idx="2148">
                  <c:v>214.799999999992</c:v>
                </c:pt>
                <c:pt idx="2149">
                  <c:v>214.899999999992</c:v>
                </c:pt>
                <c:pt idx="2150">
                  <c:v>214.999999999992</c:v>
                </c:pt>
                <c:pt idx="2151">
                  <c:v>215.099999999992</c:v>
                </c:pt>
                <c:pt idx="2152">
                  <c:v>215.199999999992</c:v>
                </c:pt>
                <c:pt idx="2153">
                  <c:v>215.299999999992</c:v>
                </c:pt>
                <c:pt idx="2154">
                  <c:v>215.399999999992</c:v>
                </c:pt>
                <c:pt idx="2155">
                  <c:v>215.499999999992</c:v>
                </c:pt>
                <c:pt idx="2156">
                  <c:v>215.599999999992</c:v>
                </c:pt>
                <c:pt idx="2157">
                  <c:v>215.699999999992</c:v>
                </c:pt>
                <c:pt idx="2158">
                  <c:v>215.799999999992</c:v>
                </c:pt>
                <c:pt idx="2159">
                  <c:v>215.899999999992</c:v>
                </c:pt>
                <c:pt idx="2160">
                  <c:v>215.999999999992</c:v>
                </c:pt>
                <c:pt idx="2161">
                  <c:v>216.099999999992</c:v>
                </c:pt>
                <c:pt idx="2162">
                  <c:v>216.199999999992</c:v>
                </c:pt>
                <c:pt idx="2163">
                  <c:v>216.299999999992</c:v>
                </c:pt>
                <c:pt idx="2164">
                  <c:v>216.399999999992</c:v>
                </c:pt>
                <c:pt idx="2165">
                  <c:v>216.499999999992</c:v>
                </c:pt>
                <c:pt idx="2166">
                  <c:v>216.599999999992</c:v>
                </c:pt>
                <c:pt idx="2167">
                  <c:v>216.699999999992</c:v>
                </c:pt>
                <c:pt idx="2168">
                  <c:v>216.799999999992</c:v>
                </c:pt>
                <c:pt idx="2169">
                  <c:v>216.899999999992</c:v>
                </c:pt>
                <c:pt idx="2170">
                  <c:v>216.999999999992</c:v>
                </c:pt>
                <c:pt idx="2171">
                  <c:v>217.099999999992</c:v>
                </c:pt>
                <c:pt idx="2172">
                  <c:v>217.199999999992</c:v>
                </c:pt>
                <c:pt idx="2173">
                  <c:v>217.299999999992</c:v>
                </c:pt>
                <c:pt idx="2174">
                  <c:v>217.399999999992</c:v>
                </c:pt>
                <c:pt idx="2175">
                  <c:v>217.499999999992</c:v>
                </c:pt>
                <c:pt idx="2176">
                  <c:v>217.599999999992</c:v>
                </c:pt>
                <c:pt idx="2177">
                  <c:v>217.699999999992</c:v>
                </c:pt>
                <c:pt idx="2178">
                  <c:v>217.799999999992</c:v>
                </c:pt>
                <c:pt idx="2179">
                  <c:v>217.899999999992</c:v>
                </c:pt>
                <c:pt idx="2180">
                  <c:v>217.999999999992</c:v>
                </c:pt>
                <c:pt idx="2181">
                  <c:v>218.099999999992</c:v>
                </c:pt>
                <c:pt idx="2182">
                  <c:v>218.199999999992</c:v>
                </c:pt>
                <c:pt idx="2183">
                  <c:v>218.299999999992</c:v>
                </c:pt>
                <c:pt idx="2184">
                  <c:v>218.399999999992</c:v>
                </c:pt>
                <c:pt idx="2185">
                  <c:v>218.499999999992</c:v>
                </c:pt>
                <c:pt idx="2186">
                  <c:v>218.599999999992</c:v>
                </c:pt>
                <c:pt idx="2187">
                  <c:v>218.699999999992</c:v>
                </c:pt>
                <c:pt idx="2188">
                  <c:v>218.799999999992</c:v>
                </c:pt>
                <c:pt idx="2189">
                  <c:v>218.899999999992</c:v>
                </c:pt>
                <c:pt idx="2190">
                  <c:v>218.999999999992</c:v>
                </c:pt>
                <c:pt idx="2191">
                  <c:v>219.099999999992</c:v>
                </c:pt>
                <c:pt idx="2192">
                  <c:v>219.199999999992</c:v>
                </c:pt>
                <c:pt idx="2193">
                  <c:v>219.299999999992</c:v>
                </c:pt>
                <c:pt idx="2194">
                  <c:v>219.399999999992</c:v>
                </c:pt>
                <c:pt idx="2195">
                  <c:v>219.499999999992</c:v>
                </c:pt>
                <c:pt idx="2196">
                  <c:v>219.599999999992</c:v>
                </c:pt>
                <c:pt idx="2197">
                  <c:v>219.699999999992</c:v>
                </c:pt>
                <c:pt idx="2198">
                  <c:v>219.799999999992</c:v>
                </c:pt>
                <c:pt idx="2199">
                  <c:v>219.899999999992</c:v>
                </c:pt>
                <c:pt idx="2200">
                  <c:v>219.999999999992</c:v>
                </c:pt>
                <c:pt idx="2201">
                  <c:v>220.099999999992</c:v>
                </c:pt>
                <c:pt idx="2202">
                  <c:v>220.199999999992</c:v>
                </c:pt>
                <c:pt idx="2203">
                  <c:v>220.299999999992</c:v>
                </c:pt>
                <c:pt idx="2204">
                  <c:v>220.399999999992</c:v>
                </c:pt>
                <c:pt idx="2205">
                  <c:v>220.499999999992</c:v>
                </c:pt>
                <c:pt idx="2206">
                  <c:v>220.599999999992</c:v>
                </c:pt>
                <c:pt idx="2207">
                  <c:v>220.699999999992</c:v>
                </c:pt>
                <c:pt idx="2208">
                  <c:v>220.799999999992</c:v>
                </c:pt>
                <c:pt idx="2209">
                  <c:v>220.899999999992</c:v>
                </c:pt>
                <c:pt idx="2210">
                  <c:v>220.999999999992</c:v>
                </c:pt>
                <c:pt idx="2211">
                  <c:v>221.099999999992</c:v>
                </c:pt>
                <c:pt idx="2212">
                  <c:v>221.199999999992</c:v>
                </c:pt>
                <c:pt idx="2213">
                  <c:v>221.299999999992</c:v>
                </c:pt>
                <c:pt idx="2214">
                  <c:v>221.399999999992</c:v>
                </c:pt>
                <c:pt idx="2215">
                  <c:v>221.499999999992</c:v>
                </c:pt>
                <c:pt idx="2216">
                  <c:v>221.599999999992</c:v>
                </c:pt>
                <c:pt idx="2217">
                  <c:v>221.699999999992</c:v>
                </c:pt>
                <c:pt idx="2218">
                  <c:v>221.799999999992</c:v>
                </c:pt>
                <c:pt idx="2219">
                  <c:v>221.899999999992</c:v>
                </c:pt>
                <c:pt idx="2220">
                  <c:v>221.999999999992</c:v>
                </c:pt>
                <c:pt idx="2221">
                  <c:v>222.099999999992</c:v>
                </c:pt>
                <c:pt idx="2222">
                  <c:v>222.199999999992</c:v>
                </c:pt>
                <c:pt idx="2223">
                  <c:v>222.299999999992</c:v>
                </c:pt>
                <c:pt idx="2224">
                  <c:v>222.399999999992</c:v>
                </c:pt>
                <c:pt idx="2225">
                  <c:v>222.499999999992</c:v>
                </c:pt>
                <c:pt idx="2226">
                  <c:v>222.599999999992</c:v>
                </c:pt>
                <c:pt idx="2227">
                  <c:v>222.699999999992</c:v>
                </c:pt>
                <c:pt idx="2228">
                  <c:v>222.799999999992</c:v>
                </c:pt>
                <c:pt idx="2229">
                  <c:v>222.899999999992</c:v>
                </c:pt>
                <c:pt idx="2230">
                  <c:v>222.999999999992</c:v>
                </c:pt>
                <c:pt idx="2231">
                  <c:v>223.099999999992</c:v>
                </c:pt>
                <c:pt idx="2232">
                  <c:v>223.199999999992</c:v>
                </c:pt>
                <c:pt idx="2233">
                  <c:v>223.299999999992</c:v>
                </c:pt>
                <c:pt idx="2234">
                  <c:v>223.399999999992</c:v>
                </c:pt>
                <c:pt idx="2235">
                  <c:v>223.499999999992</c:v>
                </c:pt>
                <c:pt idx="2236">
                  <c:v>223.599999999992</c:v>
                </c:pt>
                <c:pt idx="2237">
                  <c:v>223.699999999992</c:v>
                </c:pt>
                <c:pt idx="2238">
                  <c:v>223.799999999992</c:v>
                </c:pt>
                <c:pt idx="2239">
                  <c:v>223.899999999992</c:v>
                </c:pt>
                <c:pt idx="2240">
                  <c:v>223.999999999992</c:v>
                </c:pt>
                <c:pt idx="2241">
                  <c:v>224.099999999992</c:v>
                </c:pt>
                <c:pt idx="2242">
                  <c:v>224.199999999992</c:v>
                </c:pt>
                <c:pt idx="2243">
                  <c:v>224.299999999992</c:v>
                </c:pt>
                <c:pt idx="2244">
                  <c:v>224.399999999992</c:v>
                </c:pt>
                <c:pt idx="2245">
                  <c:v>224.499999999992</c:v>
                </c:pt>
                <c:pt idx="2246">
                  <c:v>224.599999999992</c:v>
                </c:pt>
                <c:pt idx="2247">
                  <c:v>224.699999999991</c:v>
                </c:pt>
                <c:pt idx="2248">
                  <c:v>224.799999999991</c:v>
                </c:pt>
                <c:pt idx="2249">
                  <c:v>224.899999999992</c:v>
                </c:pt>
                <c:pt idx="2250">
                  <c:v>224.999999999992</c:v>
                </c:pt>
                <c:pt idx="2251">
                  <c:v>225.099999999991</c:v>
                </c:pt>
                <c:pt idx="2252">
                  <c:v>225.199999999991</c:v>
                </c:pt>
                <c:pt idx="2253">
                  <c:v>225.299999999991</c:v>
                </c:pt>
                <c:pt idx="2254">
                  <c:v>225.399999999991</c:v>
                </c:pt>
                <c:pt idx="2255">
                  <c:v>225.499999999991</c:v>
                </c:pt>
                <c:pt idx="2256">
                  <c:v>225.599999999991</c:v>
                </c:pt>
                <c:pt idx="2257">
                  <c:v>225.699999999991</c:v>
                </c:pt>
                <c:pt idx="2258">
                  <c:v>225.799999999991</c:v>
                </c:pt>
                <c:pt idx="2259">
                  <c:v>225.899999999991</c:v>
                </c:pt>
                <c:pt idx="2260">
                  <c:v>225.999999999991</c:v>
                </c:pt>
                <c:pt idx="2261">
                  <c:v>226.099999999991</c:v>
                </c:pt>
                <c:pt idx="2262">
                  <c:v>226.199999999991</c:v>
                </c:pt>
                <c:pt idx="2263">
                  <c:v>226.299999999991</c:v>
                </c:pt>
                <c:pt idx="2264">
                  <c:v>226.399999999991</c:v>
                </c:pt>
                <c:pt idx="2265">
                  <c:v>226.499999999991</c:v>
                </c:pt>
                <c:pt idx="2266">
                  <c:v>226.599999999991</c:v>
                </c:pt>
                <c:pt idx="2267">
                  <c:v>226.699999999991</c:v>
                </c:pt>
                <c:pt idx="2268">
                  <c:v>226.799999999991</c:v>
                </c:pt>
                <c:pt idx="2269">
                  <c:v>226.899999999991</c:v>
                </c:pt>
                <c:pt idx="2270">
                  <c:v>226.999999999991</c:v>
                </c:pt>
                <c:pt idx="2271">
                  <c:v>227.099999999991</c:v>
                </c:pt>
                <c:pt idx="2272">
                  <c:v>227.199999999991</c:v>
                </c:pt>
                <c:pt idx="2273">
                  <c:v>227.299999999991</c:v>
                </c:pt>
                <c:pt idx="2274">
                  <c:v>227.399999999991</c:v>
                </c:pt>
                <c:pt idx="2275">
                  <c:v>227.499999999991</c:v>
                </c:pt>
                <c:pt idx="2276">
                  <c:v>227.599999999991</c:v>
                </c:pt>
                <c:pt idx="2277">
                  <c:v>227.699999999991</c:v>
                </c:pt>
                <c:pt idx="2278">
                  <c:v>227.799999999991</c:v>
                </c:pt>
                <c:pt idx="2279">
                  <c:v>227.899999999991</c:v>
                </c:pt>
                <c:pt idx="2280">
                  <c:v>227.999999999991</c:v>
                </c:pt>
                <c:pt idx="2281">
                  <c:v>228.099999999991</c:v>
                </c:pt>
                <c:pt idx="2282">
                  <c:v>228.199999999991</c:v>
                </c:pt>
                <c:pt idx="2283">
                  <c:v>228.299999999991</c:v>
                </c:pt>
                <c:pt idx="2284">
                  <c:v>228.399999999991</c:v>
                </c:pt>
                <c:pt idx="2285">
                  <c:v>228.499999999991</c:v>
                </c:pt>
                <c:pt idx="2286">
                  <c:v>228.599999999991</c:v>
                </c:pt>
                <c:pt idx="2287">
                  <c:v>228.699999999991</c:v>
                </c:pt>
                <c:pt idx="2288">
                  <c:v>228.799999999991</c:v>
                </c:pt>
                <c:pt idx="2289">
                  <c:v>228.899999999991</c:v>
                </c:pt>
                <c:pt idx="2290">
                  <c:v>228.999999999991</c:v>
                </c:pt>
                <c:pt idx="2291">
                  <c:v>229.099999999991</c:v>
                </c:pt>
                <c:pt idx="2292">
                  <c:v>229.199999999991</c:v>
                </c:pt>
                <c:pt idx="2293">
                  <c:v>229.299999999991</c:v>
                </c:pt>
                <c:pt idx="2294">
                  <c:v>229.399999999991</c:v>
                </c:pt>
                <c:pt idx="2295">
                  <c:v>229.499999999991</c:v>
                </c:pt>
                <c:pt idx="2296">
                  <c:v>229.599999999991</c:v>
                </c:pt>
                <c:pt idx="2297">
                  <c:v>229.699999999991</c:v>
                </c:pt>
                <c:pt idx="2298">
                  <c:v>229.799999999991</c:v>
                </c:pt>
                <c:pt idx="2299">
                  <c:v>229.899999999991</c:v>
                </c:pt>
                <c:pt idx="2300">
                  <c:v>229.999999999991</c:v>
                </c:pt>
                <c:pt idx="2301">
                  <c:v>230.099999999991</c:v>
                </c:pt>
                <c:pt idx="2302">
                  <c:v>230.199999999991</c:v>
                </c:pt>
                <c:pt idx="2303">
                  <c:v>230.299999999991</c:v>
                </c:pt>
                <c:pt idx="2304">
                  <c:v>230.399999999991</c:v>
                </c:pt>
                <c:pt idx="2305">
                  <c:v>230.499999999991</c:v>
                </c:pt>
                <c:pt idx="2306">
                  <c:v>230.599999999991</c:v>
                </c:pt>
                <c:pt idx="2307">
                  <c:v>230.699999999991</c:v>
                </c:pt>
                <c:pt idx="2308">
                  <c:v>230.799999999991</c:v>
                </c:pt>
                <c:pt idx="2309">
                  <c:v>230.899999999991</c:v>
                </c:pt>
                <c:pt idx="2310">
                  <c:v>230.999999999991</c:v>
                </c:pt>
                <c:pt idx="2311">
                  <c:v>231.099999999991</c:v>
                </c:pt>
                <c:pt idx="2312">
                  <c:v>231.199999999991</c:v>
                </c:pt>
                <c:pt idx="2313">
                  <c:v>231.299999999991</c:v>
                </c:pt>
                <c:pt idx="2314">
                  <c:v>231.399999999991</c:v>
                </c:pt>
                <c:pt idx="2315">
                  <c:v>231.499999999991</c:v>
                </c:pt>
                <c:pt idx="2316">
                  <c:v>231.599999999991</c:v>
                </c:pt>
                <c:pt idx="2317">
                  <c:v>231.699999999991</c:v>
                </c:pt>
                <c:pt idx="2318">
                  <c:v>231.799999999991</c:v>
                </c:pt>
                <c:pt idx="2319">
                  <c:v>231.899999999991</c:v>
                </c:pt>
                <c:pt idx="2320">
                  <c:v>231.999999999991</c:v>
                </c:pt>
                <c:pt idx="2321">
                  <c:v>232.099999999991</c:v>
                </c:pt>
                <c:pt idx="2322">
                  <c:v>232.199999999991</c:v>
                </c:pt>
                <c:pt idx="2323">
                  <c:v>232.299999999991</c:v>
                </c:pt>
                <c:pt idx="2324">
                  <c:v>232.399999999991</c:v>
                </c:pt>
                <c:pt idx="2325">
                  <c:v>232.499999999991</c:v>
                </c:pt>
                <c:pt idx="2326">
                  <c:v>232.599999999991</c:v>
                </c:pt>
                <c:pt idx="2327">
                  <c:v>232.699999999991</c:v>
                </c:pt>
                <c:pt idx="2328">
                  <c:v>232.799999999991</c:v>
                </c:pt>
                <c:pt idx="2329">
                  <c:v>232.899999999991</c:v>
                </c:pt>
                <c:pt idx="2330">
                  <c:v>232.999999999991</c:v>
                </c:pt>
                <c:pt idx="2331">
                  <c:v>233.099999999991</c:v>
                </c:pt>
                <c:pt idx="2332">
                  <c:v>233.199999999991</c:v>
                </c:pt>
                <c:pt idx="2333">
                  <c:v>233.299999999991</c:v>
                </c:pt>
                <c:pt idx="2334">
                  <c:v>233.399999999991</c:v>
                </c:pt>
                <c:pt idx="2335">
                  <c:v>233.499999999991</c:v>
                </c:pt>
                <c:pt idx="2336">
                  <c:v>233.599999999991</c:v>
                </c:pt>
                <c:pt idx="2337">
                  <c:v>233.699999999991</c:v>
                </c:pt>
                <c:pt idx="2338">
                  <c:v>233.799999999991</c:v>
                </c:pt>
                <c:pt idx="2339">
                  <c:v>233.899999999991</c:v>
                </c:pt>
                <c:pt idx="2340">
                  <c:v>233.999999999991</c:v>
                </c:pt>
                <c:pt idx="2341">
                  <c:v>234.099999999991</c:v>
                </c:pt>
                <c:pt idx="2342">
                  <c:v>234.199999999991</c:v>
                </c:pt>
                <c:pt idx="2343">
                  <c:v>234.299999999991</c:v>
                </c:pt>
                <c:pt idx="2344">
                  <c:v>234.399999999991</c:v>
                </c:pt>
                <c:pt idx="2345">
                  <c:v>234.499999999991</c:v>
                </c:pt>
                <c:pt idx="2346">
                  <c:v>234.599999999991</c:v>
                </c:pt>
                <c:pt idx="2347">
                  <c:v>234.699999999991</c:v>
                </c:pt>
                <c:pt idx="2348">
                  <c:v>234.799999999991</c:v>
                </c:pt>
                <c:pt idx="2349">
                  <c:v>234.899999999991</c:v>
                </c:pt>
                <c:pt idx="2350">
                  <c:v>234.999999999991</c:v>
                </c:pt>
                <c:pt idx="2351">
                  <c:v>235.099999999991</c:v>
                </c:pt>
                <c:pt idx="2352">
                  <c:v>235.199999999991</c:v>
                </c:pt>
                <c:pt idx="2353">
                  <c:v>235.299999999991</c:v>
                </c:pt>
                <c:pt idx="2354">
                  <c:v>235.399999999991</c:v>
                </c:pt>
                <c:pt idx="2355">
                  <c:v>235.499999999991</c:v>
                </c:pt>
                <c:pt idx="2356">
                  <c:v>235.599999999991</c:v>
                </c:pt>
                <c:pt idx="2357">
                  <c:v>235.699999999991</c:v>
                </c:pt>
                <c:pt idx="2358">
                  <c:v>235.799999999991</c:v>
                </c:pt>
                <c:pt idx="2359">
                  <c:v>235.899999999991</c:v>
                </c:pt>
                <c:pt idx="2360">
                  <c:v>235.999999999991</c:v>
                </c:pt>
                <c:pt idx="2361">
                  <c:v>236.099999999991</c:v>
                </c:pt>
                <c:pt idx="2362">
                  <c:v>236.199999999991</c:v>
                </c:pt>
                <c:pt idx="2363">
                  <c:v>236.299999999991</c:v>
                </c:pt>
                <c:pt idx="2364">
                  <c:v>236.399999999991</c:v>
                </c:pt>
                <c:pt idx="2365">
                  <c:v>236.499999999991</c:v>
                </c:pt>
                <c:pt idx="2366">
                  <c:v>236.599999999991</c:v>
                </c:pt>
                <c:pt idx="2367">
                  <c:v>236.699999999991</c:v>
                </c:pt>
                <c:pt idx="2368">
                  <c:v>236.799999999991</c:v>
                </c:pt>
                <c:pt idx="2369">
                  <c:v>236.899999999991</c:v>
                </c:pt>
                <c:pt idx="2370">
                  <c:v>236.999999999991</c:v>
                </c:pt>
                <c:pt idx="2371">
                  <c:v>237.099999999991</c:v>
                </c:pt>
                <c:pt idx="2372">
                  <c:v>237.199999999991</c:v>
                </c:pt>
                <c:pt idx="2373">
                  <c:v>237.299999999991</c:v>
                </c:pt>
                <c:pt idx="2374">
                  <c:v>237.399999999991</c:v>
                </c:pt>
                <c:pt idx="2375">
                  <c:v>237.499999999991</c:v>
                </c:pt>
                <c:pt idx="2376">
                  <c:v>237.599999999991</c:v>
                </c:pt>
                <c:pt idx="2377">
                  <c:v>237.699999999991</c:v>
                </c:pt>
                <c:pt idx="2378">
                  <c:v>237.799999999991</c:v>
                </c:pt>
                <c:pt idx="2379">
                  <c:v>237.899999999991</c:v>
                </c:pt>
                <c:pt idx="2380">
                  <c:v>237.999999999991</c:v>
                </c:pt>
                <c:pt idx="2381">
                  <c:v>238.099999999991</c:v>
                </c:pt>
                <c:pt idx="2382">
                  <c:v>238.199999999991</c:v>
                </c:pt>
                <c:pt idx="2383">
                  <c:v>238.299999999991</c:v>
                </c:pt>
                <c:pt idx="2384">
                  <c:v>238.399999999991</c:v>
                </c:pt>
                <c:pt idx="2385">
                  <c:v>238.499999999991</c:v>
                </c:pt>
                <c:pt idx="2386">
                  <c:v>238.599999999991</c:v>
                </c:pt>
                <c:pt idx="2387">
                  <c:v>238.699999999991</c:v>
                </c:pt>
                <c:pt idx="2388">
                  <c:v>238.799999999991</c:v>
                </c:pt>
                <c:pt idx="2389">
                  <c:v>238.899999999991</c:v>
                </c:pt>
                <c:pt idx="2390">
                  <c:v>238.999999999991</c:v>
                </c:pt>
                <c:pt idx="2391">
                  <c:v>239.099999999991</c:v>
                </c:pt>
                <c:pt idx="2392">
                  <c:v>239.199999999991</c:v>
                </c:pt>
                <c:pt idx="2393">
                  <c:v>239.299999999991</c:v>
                </c:pt>
                <c:pt idx="2394">
                  <c:v>239.399999999991</c:v>
                </c:pt>
                <c:pt idx="2395">
                  <c:v>239.499999999991</c:v>
                </c:pt>
                <c:pt idx="2396">
                  <c:v>239.599999999991</c:v>
                </c:pt>
                <c:pt idx="2397">
                  <c:v>239.699999999991</c:v>
                </c:pt>
                <c:pt idx="2398">
                  <c:v>239.799999999991</c:v>
                </c:pt>
                <c:pt idx="2399">
                  <c:v>239.899999999991</c:v>
                </c:pt>
                <c:pt idx="2400">
                  <c:v>239.999999999991</c:v>
                </c:pt>
                <c:pt idx="2401">
                  <c:v>240.099999999991</c:v>
                </c:pt>
                <c:pt idx="2402">
                  <c:v>240.199999999991</c:v>
                </c:pt>
                <c:pt idx="2403">
                  <c:v>240.299999999991</c:v>
                </c:pt>
                <c:pt idx="2404">
                  <c:v>240.399999999991</c:v>
                </c:pt>
                <c:pt idx="2405">
                  <c:v>240.499999999991</c:v>
                </c:pt>
                <c:pt idx="2406">
                  <c:v>240.599999999991</c:v>
                </c:pt>
                <c:pt idx="2407">
                  <c:v>240.699999999991</c:v>
                </c:pt>
                <c:pt idx="2408">
                  <c:v>240.799999999991</c:v>
                </c:pt>
                <c:pt idx="2409">
                  <c:v>240.899999999991</c:v>
                </c:pt>
                <c:pt idx="2410">
                  <c:v>240.999999999991</c:v>
                </c:pt>
                <c:pt idx="2411">
                  <c:v>241.099999999991</c:v>
                </c:pt>
                <c:pt idx="2412">
                  <c:v>241.199999999991</c:v>
                </c:pt>
                <c:pt idx="2413">
                  <c:v>241.299999999991</c:v>
                </c:pt>
                <c:pt idx="2414">
                  <c:v>241.399999999991</c:v>
                </c:pt>
                <c:pt idx="2415">
                  <c:v>241.499999999991</c:v>
                </c:pt>
                <c:pt idx="2416">
                  <c:v>241.599999999991</c:v>
                </c:pt>
                <c:pt idx="2417">
                  <c:v>241.699999999991</c:v>
                </c:pt>
                <c:pt idx="2418">
                  <c:v>241.799999999991</c:v>
                </c:pt>
                <c:pt idx="2419">
                  <c:v>241.899999999991</c:v>
                </c:pt>
                <c:pt idx="2420">
                  <c:v>241.999999999991</c:v>
                </c:pt>
                <c:pt idx="2421">
                  <c:v>242.099999999991</c:v>
                </c:pt>
                <c:pt idx="2422">
                  <c:v>242.199999999991</c:v>
                </c:pt>
                <c:pt idx="2423">
                  <c:v>242.29999999999</c:v>
                </c:pt>
                <c:pt idx="2424">
                  <c:v>242.399999999991</c:v>
                </c:pt>
                <c:pt idx="2425">
                  <c:v>242.499999999991</c:v>
                </c:pt>
                <c:pt idx="2426">
                  <c:v>242.599999999991</c:v>
                </c:pt>
                <c:pt idx="2427">
                  <c:v>242.69999999999</c:v>
                </c:pt>
                <c:pt idx="2428">
                  <c:v>242.79999999999</c:v>
                </c:pt>
                <c:pt idx="2429">
                  <c:v>242.89999999999</c:v>
                </c:pt>
                <c:pt idx="2430">
                  <c:v>242.99999999999</c:v>
                </c:pt>
                <c:pt idx="2431">
                  <c:v>243.09999999999</c:v>
                </c:pt>
                <c:pt idx="2432">
                  <c:v>243.19999999999</c:v>
                </c:pt>
                <c:pt idx="2433">
                  <c:v>243.29999999999</c:v>
                </c:pt>
                <c:pt idx="2434">
                  <c:v>243.39999999999</c:v>
                </c:pt>
                <c:pt idx="2435">
                  <c:v>243.49999999999</c:v>
                </c:pt>
                <c:pt idx="2436">
                  <c:v>243.59999999999</c:v>
                </c:pt>
                <c:pt idx="2437">
                  <c:v>243.69999999999</c:v>
                </c:pt>
                <c:pt idx="2438">
                  <c:v>243.79999999999</c:v>
                </c:pt>
                <c:pt idx="2439">
                  <c:v>243.89999999999</c:v>
                </c:pt>
                <c:pt idx="2440">
                  <c:v>243.99999999999</c:v>
                </c:pt>
                <c:pt idx="2441">
                  <c:v>244.09999999999</c:v>
                </c:pt>
                <c:pt idx="2442">
                  <c:v>244.19999999999</c:v>
                </c:pt>
                <c:pt idx="2443">
                  <c:v>244.29999999999</c:v>
                </c:pt>
                <c:pt idx="2444">
                  <c:v>244.39999999999</c:v>
                </c:pt>
                <c:pt idx="2445">
                  <c:v>244.49999999999</c:v>
                </c:pt>
                <c:pt idx="2446">
                  <c:v>244.59999999999</c:v>
                </c:pt>
                <c:pt idx="2447">
                  <c:v>244.69999999999</c:v>
                </c:pt>
                <c:pt idx="2448">
                  <c:v>244.79999999999</c:v>
                </c:pt>
                <c:pt idx="2449">
                  <c:v>244.89999999999</c:v>
                </c:pt>
                <c:pt idx="2450">
                  <c:v>244.99999999999</c:v>
                </c:pt>
                <c:pt idx="2451">
                  <c:v>245.09999999999</c:v>
                </c:pt>
                <c:pt idx="2452">
                  <c:v>245.19999999999</c:v>
                </c:pt>
                <c:pt idx="2453">
                  <c:v>245.29999999999</c:v>
                </c:pt>
                <c:pt idx="2454">
                  <c:v>245.39999999999</c:v>
                </c:pt>
                <c:pt idx="2455">
                  <c:v>245.49999999999</c:v>
                </c:pt>
                <c:pt idx="2456">
                  <c:v>245.59999999999</c:v>
                </c:pt>
                <c:pt idx="2457">
                  <c:v>245.69999999999</c:v>
                </c:pt>
                <c:pt idx="2458">
                  <c:v>245.79999999999</c:v>
                </c:pt>
                <c:pt idx="2459">
                  <c:v>245.89999999999</c:v>
                </c:pt>
                <c:pt idx="2460">
                  <c:v>245.99999999999</c:v>
                </c:pt>
                <c:pt idx="2461">
                  <c:v>246.09999999999</c:v>
                </c:pt>
                <c:pt idx="2462">
                  <c:v>246.19999999999</c:v>
                </c:pt>
                <c:pt idx="2463">
                  <c:v>246.29999999999</c:v>
                </c:pt>
                <c:pt idx="2464">
                  <c:v>246.39999999999</c:v>
                </c:pt>
                <c:pt idx="2465">
                  <c:v>246.49999999999</c:v>
                </c:pt>
                <c:pt idx="2466">
                  <c:v>246.59999999999</c:v>
                </c:pt>
                <c:pt idx="2467">
                  <c:v>246.69999999999</c:v>
                </c:pt>
                <c:pt idx="2468">
                  <c:v>246.79999999999</c:v>
                </c:pt>
                <c:pt idx="2469">
                  <c:v>246.89999999999</c:v>
                </c:pt>
                <c:pt idx="2470">
                  <c:v>246.99999999999</c:v>
                </c:pt>
                <c:pt idx="2471">
                  <c:v>247.09999999999</c:v>
                </c:pt>
                <c:pt idx="2472">
                  <c:v>247.19999999999</c:v>
                </c:pt>
                <c:pt idx="2473">
                  <c:v>247.29999999999</c:v>
                </c:pt>
                <c:pt idx="2474">
                  <c:v>247.39999999999</c:v>
                </c:pt>
                <c:pt idx="2475">
                  <c:v>247.49999999999</c:v>
                </c:pt>
                <c:pt idx="2476">
                  <c:v>247.59999999999</c:v>
                </c:pt>
                <c:pt idx="2477">
                  <c:v>247.69999999999</c:v>
                </c:pt>
                <c:pt idx="2478">
                  <c:v>247.79999999999</c:v>
                </c:pt>
                <c:pt idx="2479">
                  <c:v>247.89999999999</c:v>
                </c:pt>
                <c:pt idx="2480">
                  <c:v>247.99999999999</c:v>
                </c:pt>
                <c:pt idx="2481">
                  <c:v>248.09999999999</c:v>
                </c:pt>
                <c:pt idx="2482">
                  <c:v>248.19999999999</c:v>
                </c:pt>
                <c:pt idx="2483">
                  <c:v>248.29999999999</c:v>
                </c:pt>
                <c:pt idx="2484">
                  <c:v>248.39999999999</c:v>
                </c:pt>
                <c:pt idx="2485">
                  <c:v>248.49999999999</c:v>
                </c:pt>
                <c:pt idx="2486">
                  <c:v>248.59999999999</c:v>
                </c:pt>
                <c:pt idx="2487">
                  <c:v>248.69999999999</c:v>
                </c:pt>
                <c:pt idx="2488">
                  <c:v>248.79999999999</c:v>
                </c:pt>
                <c:pt idx="2489">
                  <c:v>248.89999999999</c:v>
                </c:pt>
                <c:pt idx="2490">
                  <c:v>248.99999999999</c:v>
                </c:pt>
                <c:pt idx="2491">
                  <c:v>249.09999999999</c:v>
                </c:pt>
                <c:pt idx="2492">
                  <c:v>249.19999999999</c:v>
                </c:pt>
                <c:pt idx="2493">
                  <c:v>249.29999999999</c:v>
                </c:pt>
                <c:pt idx="2494">
                  <c:v>249.39999999999</c:v>
                </c:pt>
                <c:pt idx="2495">
                  <c:v>249.49999999999</c:v>
                </c:pt>
                <c:pt idx="2496">
                  <c:v>249.59999999999</c:v>
                </c:pt>
                <c:pt idx="2497">
                  <c:v>249.69999999999</c:v>
                </c:pt>
                <c:pt idx="2498">
                  <c:v>249.79999999999</c:v>
                </c:pt>
                <c:pt idx="2499">
                  <c:v>249.89999999999</c:v>
                </c:pt>
                <c:pt idx="2500">
                  <c:v>249.99999999999</c:v>
                </c:pt>
                <c:pt idx="2501">
                  <c:v>250.09999999999</c:v>
                </c:pt>
                <c:pt idx="2502">
                  <c:v>250.19999999999</c:v>
                </c:pt>
                <c:pt idx="2503">
                  <c:v>250.29999999999</c:v>
                </c:pt>
                <c:pt idx="2504">
                  <c:v>250.39999999999</c:v>
                </c:pt>
                <c:pt idx="2505">
                  <c:v>250.49999999999</c:v>
                </c:pt>
                <c:pt idx="2506">
                  <c:v>250.59999999999</c:v>
                </c:pt>
                <c:pt idx="2507">
                  <c:v>250.69999999999</c:v>
                </c:pt>
                <c:pt idx="2508">
                  <c:v>250.79999999999</c:v>
                </c:pt>
                <c:pt idx="2509">
                  <c:v>250.89999999999</c:v>
                </c:pt>
                <c:pt idx="2510">
                  <c:v>250.99999999999</c:v>
                </c:pt>
                <c:pt idx="2511">
                  <c:v>251.09999999999</c:v>
                </c:pt>
                <c:pt idx="2512">
                  <c:v>251.19999999999</c:v>
                </c:pt>
                <c:pt idx="2513">
                  <c:v>251.29999999999</c:v>
                </c:pt>
                <c:pt idx="2514">
                  <c:v>251.39999999999</c:v>
                </c:pt>
                <c:pt idx="2515">
                  <c:v>251.49999999999</c:v>
                </c:pt>
                <c:pt idx="2516">
                  <c:v>251.59999999999</c:v>
                </c:pt>
                <c:pt idx="2517">
                  <c:v>251.69999999999</c:v>
                </c:pt>
                <c:pt idx="2518">
                  <c:v>251.79999999999</c:v>
                </c:pt>
                <c:pt idx="2519">
                  <c:v>251.89999999999</c:v>
                </c:pt>
                <c:pt idx="2520">
                  <c:v>251.99999999999</c:v>
                </c:pt>
                <c:pt idx="2521">
                  <c:v>252.09999999999</c:v>
                </c:pt>
                <c:pt idx="2522">
                  <c:v>252.19999999999</c:v>
                </c:pt>
                <c:pt idx="2523">
                  <c:v>252.29999999999</c:v>
                </c:pt>
                <c:pt idx="2524">
                  <c:v>252.39999999999</c:v>
                </c:pt>
                <c:pt idx="2525">
                  <c:v>252.49999999999</c:v>
                </c:pt>
                <c:pt idx="2526">
                  <c:v>252.59999999999</c:v>
                </c:pt>
                <c:pt idx="2527">
                  <c:v>252.69999999999</c:v>
                </c:pt>
                <c:pt idx="2528">
                  <c:v>252.79999999999</c:v>
                </c:pt>
                <c:pt idx="2529">
                  <c:v>252.89999999999</c:v>
                </c:pt>
                <c:pt idx="2530">
                  <c:v>252.99999999999</c:v>
                </c:pt>
                <c:pt idx="2531">
                  <c:v>253.09999999999</c:v>
                </c:pt>
                <c:pt idx="2532">
                  <c:v>253.19999999999</c:v>
                </c:pt>
                <c:pt idx="2533">
                  <c:v>253.29999999999</c:v>
                </c:pt>
                <c:pt idx="2534">
                  <c:v>253.39999999999</c:v>
                </c:pt>
                <c:pt idx="2535">
                  <c:v>253.49999999999</c:v>
                </c:pt>
                <c:pt idx="2536">
                  <c:v>253.59999999999</c:v>
                </c:pt>
                <c:pt idx="2537">
                  <c:v>253.69999999999</c:v>
                </c:pt>
                <c:pt idx="2538">
                  <c:v>253.79999999999</c:v>
                </c:pt>
                <c:pt idx="2539">
                  <c:v>253.89999999999</c:v>
                </c:pt>
                <c:pt idx="2540">
                  <c:v>253.99999999999</c:v>
                </c:pt>
                <c:pt idx="2541">
                  <c:v>254.09999999999</c:v>
                </c:pt>
                <c:pt idx="2542">
                  <c:v>254.19999999999</c:v>
                </c:pt>
                <c:pt idx="2543">
                  <c:v>254.29999999999</c:v>
                </c:pt>
                <c:pt idx="2544">
                  <c:v>254.39999999999</c:v>
                </c:pt>
                <c:pt idx="2545">
                  <c:v>254.49999999999</c:v>
                </c:pt>
                <c:pt idx="2546">
                  <c:v>254.59999999999</c:v>
                </c:pt>
                <c:pt idx="2547">
                  <c:v>254.69999999999</c:v>
                </c:pt>
                <c:pt idx="2548">
                  <c:v>254.79999999999</c:v>
                </c:pt>
                <c:pt idx="2549">
                  <c:v>254.89999999999</c:v>
                </c:pt>
                <c:pt idx="2550">
                  <c:v>254.99999999999</c:v>
                </c:pt>
                <c:pt idx="2551">
                  <c:v>255.09999999999</c:v>
                </c:pt>
                <c:pt idx="2552">
                  <c:v>255.19999999999</c:v>
                </c:pt>
                <c:pt idx="2553">
                  <c:v>255.29999999999</c:v>
                </c:pt>
                <c:pt idx="2554">
                  <c:v>255.39999999999</c:v>
                </c:pt>
                <c:pt idx="2555">
                  <c:v>255.49999999999</c:v>
                </c:pt>
                <c:pt idx="2556">
                  <c:v>255.59999999999</c:v>
                </c:pt>
                <c:pt idx="2557">
                  <c:v>255.69999999999</c:v>
                </c:pt>
                <c:pt idx="2558">
                  <c:v>255.79999999999</c:v>
                </c:pt>
                <c:pt idx="2559">
                  <c:v>255.89999999999</c:v>
                </c:pt>
                <c:pt idx="2560">
                  <c:v>255.99999999999</c:v>
                </c:pt>
                <c:pt idx="2561">
                  <c:v>256.09999999999</c:v>
                </c:pt>
                <c:pt idx="2562">
                  <c:v>256.19999999999</c:v>
                </c:pt>
                <c:pt idx="2563">
                  <c:v>256.29999999999</c:v>
                </c:pt>
                <c:pt idx="2564">
                  <c:v>256.39999999999</c:v>
                </c:pt>
                <c:pt idx="2565">
                  <c:v>256.49999999999</c:v>
                </c:pt>
                <c:pt idx="2566">
                  <c:v>256.59999999999</c:v>
                </c:pt>
                <c:pt idx="2567">
                  <c:v>256.69999999999</c:v>
                </c:pt>
                <c:pt idx="2568">
                  <c:v>256.79999999999</c:v>
                </c:pt>
                <c:pt idx="2569">
                  <c:v>256.89999999999</c:v>
                </c:pt>
                <c:pt idx="2570">
                  <c:v>256.99999999999</c:v>
                </c:pt>
                <c:pt idx="2571">
                  <c:v>257.09999999999</c:v>
                </c:pt>
                <c:pt idx="2572">
                  <c:v>257.19999999999</c:v>
                </c:pt>
                <c:pt idx="2573">
                  <c:v>257.29999999999</c:v>
                </c:pt>
                <c:pt idx="2574">
                  <c:v>257.39999999999</c:v>
                </c:pt>
                <c:pt idx="2575">
                  <c:v>257.49999999999</c:v>
                </c:pt>
                <c:pt idx="2576">
                  <c:v>257.59999999999</c:v>
                </c:pt>
                <c:pt idx="2577">
                  <c:v>257.69999999999</c:v>
                </c:pt>
                <c:pt idx="2578">
                  <c:v>257.79999999999</c:v>
                </c:pt>
                <c:pt idx="2579">
                  <c:v>257.89999999999</c:v>
                </c:pt>
                <c:pt idx="2580">
                  <c:v>257.99999999999</c:v>
                </c:pt>
                <c:pt idx="2581">
                  <c:v>258.09999999999</c:v>
                </c:pt>
                <c:pt idx="2582">
                  <c:v>258.19999999999</c:v>
                </c:pt>
                <c:pt idx="2583">
                  <c:v>258.29999999999</c:v>
                </c:pt>
                <c:pt idx="2584">
                  <c:v>258.39999999999</c:v>
                </c:pt>
                <c:pt idx="2585">
                  <c:v>258.49999999999</c:v>
                </c:pt>
                <c:pt idx="2586">
                  <c:v>258.59999999999</c:v>
                </c:pt>
                <c:pt idx="2587">
                  <c:v>258.69999999999</c:v>
                </c:pt>
                <c:pt idx="2588">
                  <c:v>258.79999999999</c:v>
                </c:pt>
                <c:pt idx="2589">
                  <c:v>258.89999999999</c:v>
                </c:pt>
                <c:pt idx="2590">
                  <c:v>258.99999999999</c:v>
                </c:pt>
                <c:pt idx="2591">
                  <c:v>259.09999999999</c:v>
                </c:pt>
                <c:pt idx="2592">
                  <c:v>259.19999999999</c:v>
                </c:pt>
                <c:pt idx="2593">
                  <c:v>259.29999999999</c:v>
                </c:pt>
                <c:pt idx="2594">
                  <c:v>259.39999999999</c:v>
                </c:pt>
                <c:pt idx="2595">
                  <c:v>259.499999999991</c:v>
                </c:pt>
                <c:pt idx="2596">
                  <c:v>259.599999999991</c:v>
                </c:pt>
                <c:pt idx="2597">
                  <c:v>259.699999999991</c:v>
                </c:pt>
                <c:pt idx="2598">
                  <c:v>259.799999999991</c:v>
                </c:pt>
                <c:pt idx="2599">
                  <c:v>259.899999999991</c:v>
                </c:pt>
                <c:pt idx="2600">
                  <c:v>259.999999999991</c:v>
                </c:pt>
                <c:pt idx="2601">
                  <c:v>260.099999999991</c:v>
                </c:pt>
                <c:pt idx="2602">
                  <c:v>260.199999999991</c:v>
                </c:pt>
                <c:pt idx="2603">
                  <c:v>260.299999999991</c:v>
                </c:pt>
                <c:pt idx="2604">
                  <c:v>260.399999999991</c:v>
                </c:pt>
                <c:pt idx="2605">
                  <c:v>260.499999999991</c:v>
                </c:pt>
                <c:pt idx="2606">
                  <c:v>260.599999999991</c:v>
                </c:pt>
                <c:pt idx="2607">
                  <c:v>260.699999999991</c:v>
                </c:pt>
                <c:pt idx="2608">
                  <c:v>260.799999999991</c:v>
                </c:pt>
                <c:pt idx="2609">
                  <c:v>260.899999999991</c:v>
                </c:pt>
                <c:pt idx="2610">
                  <c:v>260.999999999991</c:v>
                </c:pt>
                <c:pt idx="2611">
                  <c:v>261.099999999991</c:v>
                </c:pt>
                <c:pt idx="2612">
                  <c:v>261.199999999991</c:v>
                </c:pt>
                <c:pt idx="2613">
                  <c:v>261.299999999991</c:v>
                </c:pt>
                <c:pt idx="2614">
                  <c:v>261.399999999991</c:v>
                </c:pt>
                <c:pt idx="2615">
                  <c:v>261.499999999991</c:v>
                </c:pt>
                <c:pt idx="2616">
                  <c:v>261.599999999991</c:v>
                </c:pt>
                <c:pt idx="2617">
                  <c:v>261.699999999991</c:v>
                </c:pt>
                <c:pt idx="2618">
                  <c:v>261.799999999991</c:v>
                </c:pt>
                <c:pt idx="2619">
                  <c:v>261.899999999991</c:v>
                </c:pt>
                <c:pt idx="2620">
                  <c:v>261.999999999991</c:v>
                </c:pt>
                <c:pt idx="2621">
                  <c:v>262.099999999991</c:v>
                </c:pt>
                <c:pt idx="2622">
                  <c:v>262.199999999991</c:v>
                </c:pt>
                <c:pt idx="2623">
                  <c:v>262.299999999991</c:v>
                </c:pt>
                <c:pt idx="2624">
                  <c:v>262.399999999991</c:v>
                </c:pt>
                <c:pt idx="2625">
                  <c:v>262.499999999991</c:v>
                </c:pt>
                <c:pt idx="2626">
                  <c:v>262.599999999991</c:v>
                </c:pt>
                <c:pt idx="2627">
                  <c:v>262.699999999991</c:v>
                </c:pt>
                <c:pt idx="2628">
                  <c:v>262.799999999991</c:v>
                </c:pt>
                <c:pt idx="2629">
                  <c:v>262.899999999991</c:v>
                </c:pt>
                <c:pt idx="2630">
                  <c:v>262.999999999991</c:v>
                </c:pt>
                <c:pt idx="2631">
                  <c:v>263.099999999991</c:v>
                </c:pt>
                <c:pt idx="2632">
                  <c:v>263.199999999991</c:v>
                </c:pt>
                <c:pt idx="2633">
                  <c:v>263.299999999991</c:v>
                </c:pt>
                <c:pt idx="2634">
                  <c:v>263.399999999991</c:v>
                </c:pt>
                <c:pt idx="2635">
                  <c:v>263.499999999991</c:v>
                </c:pt>
                <c:pt idx="2636">
                  <c:v>263.599999999991</c:v>
                </c:pt>
                <c:pt idx="2637">
                  <c:v>263.699999999991</c:v>
                </c:pt>
                <c:pt idx="2638">
                  <c:v>263.799999999991</c:v>
                </c:pt>
                <c:pt idx="2639">
                  <c:v>263.899999999991</c:v>
                </c:pt>
                <c:pt idx="2640">
                  <c:v>263.999999999992</c:v>
                </c:pt>
                <c:pt idx="2641">
                  <c:v>264.099999999992</c:v>
                </c:pt>
                <c:pt idx="2642">
                  <c:v>264.199999999992</c:v>
                </c:pt>
                <c:pt idx="2643">
                  <c:v>264.299999999992</c:v>
                </c:pt>
                <c:pt idx="2644">
                  <c:v>264.399999999992</c:v>
                </c:pt>
                <c:pt idx="2645">
                  <c:v>264.499999999992</c:v>
                </c:pt>
                <c:pt idx="2646">
                  <c:v>264.599999999992</c:v>
                </c:pt>
                <c:pt idx="2647">
                  <c:v>264.699999999992</c:v>
                </c:pt>
                <c:pt idx="2648">
                  <c:v>264.799999999992</c:v>
                </c:pt>
                <c:pt idx="2649">
                  <c:v>264.899999999992</c:v>
                </c:pt>
                <c:pt idx="2650">
                  <c:v>264.999999999992</c:v>
                </c:pt>
                <c:pt idx="2651">
                  <c:v>265.099999999992</c:v>
                </c:pt>
                <c:pt idx="2652">
                  <c:v>265.199999999992</c:v>
                </c:pt>
                <c:pt idx="2653">
                  <c:v>265.299999999992</c:v>
                </c:pt>
                <c:pt idx="2654">
                  <c:v>265.399999999992</c:v>
                </c:pt>
                <c:pt idx="2655">
                  <c:v>265.499999999992</c:v>
                </c:pt>
                <c:pt idx="2656">
                  <c:v>265.599999999992</c:v>
                </c:pt>
                <c:pt idx="2657">
                  <c:v>265.699999999992</c:v>
                </c:pt>
                <c:pt idx="2658">
                  <c:v>265.799999999992</c:v>
                </c:pt>
                <c:pt idx="2659">
                  <c:v>265.899999999992</c:v>
                </c:pt>
                <c:pt idx="2660">
                  <c:v>265.999999999992</c:v>
                </c:pt>
                <c:pt idx="2661">
                  <c:v>266.099999999992</c:v>
                </c:pt>
                <c:pt idx="2662">
                  <c:v>266.199999999992</c:v>
                </c:pt>
                <c:pt idx="2663">
                  <c:v>266.299999999992</c:v>
                </c:pt>
                <c:pt idx="2664">
                  <c:v>266.399999999992</c:v>
                </c:pt>
                <c:pt idx="2665">
                  <c:v>266.499999999992</c:v>
                </c:pt>
                <c:pt idx="2666">
                  <c:v>266.599999999992</c:v>
                </c:pt>
                <c:pt idx="2667">
                  <c:v>266.699999999992</c:v>
                </c:pt>
                <c:pt idx="2668">
                  <c:v>266.799999999992</c:v>
                </c:pt>
                <c:pt idx="2669">
                  <c:v>266.899999999992</c:v>
                </c:pt>
                <c:pt idx="2670">
                  <c:v>266.999999999992</c:v>
                </c:pt>
                <c:pt idx="2671">
                  <c:v>267.099999999992</c:v>
                </c:pt>
                <c:pt idx="2672">
                  <c:v>267.199999999992</c:v>
                </c:pt>
                <c:pt idx="2673">
                  <c:v>267.299999999992</c:v>
                </c:pt>
                <c:pt idx="2674">
                  <c:v>267.399999999992</c:v>
                </c:pt>
                <c:pt idx="2675">
                  <c:v>267.499999999992</c:v>
                </c:pt>
                <c:pt idx="2676">
                  <c:v>267.599999999992</c:v>
                </c:pt>
                <c:pt idx="2677">
                  <c:v>267.699999999992</c:v>
                </c:pt>
                <c:pt idx="2678">
                  <c:v>267.799999999992</c:v>
                </c:pt>
                <c:pt idx="2679">
                  <c:v>267.899999999992</c:v>
                </c:pt>
                <c:pt idx="2680">
                  <c:v>267.999999999992</c:v>
                </c:pt>
                <c:pt idx="2681">
                  <c:v>268.099999999992</c:v>
                </c:pt>
                <c:pt idx="2682">
                  <c:v>268.199999999992</c:v>
                </c:pt>
                <c:pt idx="2683">
                  <c:v>268.299999999993</c:v>
                </c:pt>
                <c:pt idx="2684">
                  <c:v>268.399999999992</c:v>
                </c:pt>
                <c:pt idx="2685">
                  <c:v>268.499999999993</c:v>
                </c:pt>
                <c:pt idx="2686">
                  <c:v>268.599999999993</c:v>
                </c:pt>
                <c:pt idx="2687">
                  <c:v>268.699999999993</c:v>
                </c:pt>
                <c:pt idx="2688">
                  <c:v>268.799999999993</c:v>
                </c:pt>
                <c:pt idx="2689">
                  <c:v>268.899999999993</c:v>
                </c:pt>
                <c:pt idx="2690">
                  <c:v>268.999999999993</c:v>
                </c:pt>
                <c:pt idx="2691">
                  <c:v>269.099999999993</c:v>
                </c:pt>
                <c:pt idx="2692">
                  <c:v>269.199999999993</c:v>
                </c:pt>
                <c:pt idx="2693">
                  <c:v>269.299999999993</c:v>
                </c:pt>
                <c:pt idx="2694">
                  <c:v>269.399999999993</c:v>
                </c:pt>
                <c:pt idx="2695">
                  <c:v>269.499999999993</c:v>
                </c:pt>
                <c:pt idx="2696">
                  <c:v>269.599999999993</c:v>
                </c:pt>
                <c:pt idx="2697">
                  <c:v>269.699999999993</c:v>
                </c:pt>
                <c:pt idx="2698">
                  <c:v>269.799999999993</c:v>
                </c:pt>
                <c:pt idx="2699">
                  <c:v>269.899999999993</c:v>
                </c:pt>
                <c:pt idx="2700">
                  <c:v>269.999999999993</c:v>
                </c:pt>
                <c:pt idx="2701">
                  <c:v>270.099999999993</c:v>
                </c:pt>
                <c:pt idx="2702">
                  <c:v>270.199999999993</c:v>
                </c:pt>
                <c:pt idx="2703">
                  <c:v>270.299999999993</c:v>
                </c:pt>
                <c:pt idx="2704">
                  <c:v>270.399999999993</c:v>
                </c:pt>
                <c:pt idx="2705">
                  <c:v>270.499999999993</c:v>
                </c:pt>
                <c:pt idx="2706">
                  <c:v>270.599999999993</c:v>
                </c:pt>
                <c:pt idx="2707">
                  <c:v>270.699999999993</c:v>
                </c:pt>
                <c:pt idx="2708">
                  <c:v>270.799999999993</c:v>
                </c:pt>
                <c:pt idx="2709">
                  <c:v>270.899999999993</c:v>
                </c:pt>
                <c:pt idx="2710">
                  <c:v>270.999999999993</c:v>
                </c:pt>
                <c:pt idx="2711">
                  <c:v>271.099999999993</c:v>
                </c:pt>
                <c:pt idx="2712">
                  <c:v>271.199999999993</c:v>
                </c:pt>
                <c:pt idx="2713">
                  <c:v>271.299999999993</c:v>
                </c:pt>
                <c:pt idx="2714">
                  <c:v>271.399999999993</c:v>
                </c:pt>
                <c:pt idx="2715">
                  <c:v>271.499999999993</c:v>
                </c:pt>
                <c:pt idx="2716">
                  <c:v>271.599999999993</c:v>
                </c:pt>
                <c:pt idx="2717">
                  <c:v>271.699999999993</c:v>
                </c:pt>
                <c:pt idx="2718">
                  <c:v>271.799999999993</c:v>
                </c:pt>
                <c:pt idx="2719">
                  <c:v>271.899999999993</c:v>
                </c:pt>
                <c:pt idx="2720">
                  <c:v>271.999999999993</c:v>
                </c:pt>
                <c:pt idx="2721">
                  <c:v>272.099999999993</c:v>
                </c:pt>
                <c:pt idx="2722">
                  <c:v>272.199999999993</c:v>
                </c:pt>
                <c:pt idx="2723">
                  <c:v>272.299999999993</c:v>
                </c:pt>
                <c:pt idx="2724">
                  <c:v>272.399999999993</c:v>
                </c:pt>
                <c:pt idx="2725">
                  <c:v>272.499999999993</c:v>
                </c:pt>
                <c:pt idx="2726">
                  <c:v>272.599999999993</c:v>
                </c:pt>
                <c:pt idx="2727">
                  <c:v>272.699999999993</c:v>
                </c:pt>
                <c:pt idx="2728">
                  <c:v>272.799999999994</c:v>
                </c:pt>
                <c:pt idx="2729">
                  <c:v>272.899999999994</c:v>
                </c:pt>
                <c:pt idx="2730">
                  <c:v>272.999999999994</c:v>
                </c:pt>
                <c:pt idx="2731">
                  <c:v>273.099999999994</c:v>
                </c:pt>
                <c:pt idx="2732">
                  <c:v>273.199999999994</c:v>
                </c:pt>
                <c:pt idx="2733">
                  <c:v>273.299999999994</c:v>
                </c:pt>
                <c:pt idx="2734">
                  <c:v>273.399999999994</c:v>
                </c:pt>
                <c:pt idx="2735">
                  <c:v>273.499999999994</c:v>
                </c:pt>
                <c:pt idx="2736">
                  <c:v>273.599999999994</c:v>
                </c:pt>
                <c:pt idx="2737">
                  <c:v>273.699999999994</c:v>
                </c:pt>
                <c:pt idx="2738">
                  <c:v>273.799999999994</c:v>
                </c:pt>
                <c:pt idx="2739">
                  <c:v>273.899999999994</c:v>
                </c:pt>
                <c:pt idx="2740">
                  <c:v>273.999999999994</c:v>
                </c:pt>
                <c:pt idx="2741">
                  <c:v>274.099999999994</c:v>
                </c:pt>
                <c:pt idx="2742">
                  <c:v>274.199999999994</c:v>
                </c:pt>
                <c:pt idx="2743">
                  <c:v>274.299999999994</c:v>
                </c:pt>
                <c:pt idx="2744">
                  <c:v>274.399999999994</c:v>
                </c:pt>
                <c:pt idx="2745">
                  <c:v>274.499999999994</c:v>
                </c:pt>
                <c:pt idx="2746">
                  <c:v>274.599999999994</c:v>
                </c:pt>
                <c:pt idx="2747">
                  <c:v>274.699999999994</c:v>
                </c:pt>
                <c:pt idx="2748">
                  <c:v>274.799999999994</c:v>
                </c:pt>
                <c:pt idx="2749">
                  <c:v>274.899999999994</c:v>
                </c:pt>
                <c:pt idx="2750">
                  <c:v>274.999999999994</c:v>
                </c:pt>
                <c:pt idx="2751">
                  <c:v>275.099999999994</c:v>
                </c:pt>
                <c:pt idx="2752">
                  <c:v>275.199999999994</c:v>
                </c:pt>
                <c:pt idx="2753">
                  <c:v>275.299999999994</c:v>
                </c:pt>
                <c:pt idx="2754">
                  <c:v>275.399999999994</c:v>
                </c:pt>
                <c:pt idx="2755">
                  <c:v>275.499999999994</c:v>
                </c:pt>
                <c:pt idx="2756">
                  <c:v>275.599999999994</c:v>
                </c:pt>
                <c:pt idx="2757">
                  <c:v>275.699999999994</c:v>
                </c:pt>
                <c:pt idx="2758">
                  <c:v>275.799999999994</c:v>
                </c:pt>
                <c:pt idx="2759">
                  <c:v>275.899999999994</c:v>
                </c:pt>
                <c:pt idx="2760">
                  <c:v>275.999999999994</c:v>
                </c:pt>
                <c:pt idx="2761">
                  <c:v>276.099999999994</c:v>
                </c:pt>
                <c:pt idx="2762">
                  <c:v>276.199999999994</c:v>
                </c:pt>
                <c:pt idx="2763">
                  <c:v>276.299999999994</c:v>
                </c:pt>
                <c:pt idx="2764">
                  <c:v>276.399999999994</c:v>
                </c:pt>
                <c:pt idx="2765">
                  <c:v>276.499999999994</c:v>
                </c:pt>
                <c:pt idx="2766">
                  <c:v>276.599999999994</c:v>
                </c:pt>
                <c:pt idx="2767">
                  <c:v>276.699999999994</c:v>
                </c:pt>
                <c:pt idx="2768">
                  <c:v>276.799999999994</c:v>
                </c:pt>
                <c:pt idx="2769">
                  <c:v>276.899999999994</c:v>
                </c:pt>
                <c:pt idx="2770">
                  <c:v>276.999999999994</c:v>
                </c:pt>
                <c:pt idx="2771">
                  <c:v>277.099999999995</c:v>
                </c:pt>
                <c:pt idx="2772">
                  <c:v>277.199999999995</c:v>
                </c:pt>
                <c:pt idx="2773">
                  <c:v>277.299999999995</c:v>
                </c:pt>
                <c:pt idx="2774">
                  <c:v>277.399999999995</c:v>
                </c:pt>
                <c:pt idx="2775">
                  <c:v>277.499999999995</c:v>
                </c:pt>
                <c:pt idx="2776">
                  <c:v>277.599999999995</c:v>
                </c:pt>
                <c:pt idx="2777">
                  <c:v>277.699999999995</c:v>
                </c:pt>
                <c:pt idx="2778">
                  <c:v>277.799999999995</c:v>
                </c:pt>
                <c:pt idx="2779">
                  <c:v>277.899999999995</c:v>
                </c:pt>
                <c:pt idx="2780">
                  <c:v>277.999999999995</c:v>
                </c:pt>
                <c:pt idx="2781">
                  <c:v>278.099999999995</c:v>
                </c:pt>
                <c:pt idx="2782">
                  <c:v>278.199999999995</c:v>
                </c:pt>
                <c:pt idx="2783">
                  <c:v>278.299999999995</c:v>
                </c:pt>
                <c:pt idx="2784">
                  <c:v>278.399999999995</c:v>
                </c:pt>
                <c:pt idx="2785">
                  <c:v>278.499999999995</c:v>
                </c:pt>
                <c:pt idx="2786">
                  <c:v>278.599999999995</c:v>
                </c:pt>
                <c:pt idx="2787">
                  <c:v>278.699999999995</c:v>
                </c:pt>
                <c:pt idx="2788">
                  <c:v>278.799999999995</c:v>
                </c:pt>
                <c:pt idx="2789">
                  <c:v>278.899999999995</c:v>
                </c:pt>
                <c:pt idx="2790">
                  <c:v>278.999999999995</c:v>
                </c:pt>
                <c:pt idx="2791">
                  <c:v>279.099999999995</c:v>
                </c:pt>
                <c:pt idx="2792">
                  <c:v>279.199999999995</c:v>
                </c:pt>
                <c:pt idx="2793">
                  <c:v>279.299999999995</c:v>
                </c:pt>
                <c:pt idx="2794">
                  <c:v>279.399999999995</c:v>
                </c:pt>
                <c:pt idx="2795">
                  <c:v>279.499999999995</c:v>
                </c:pt>
                <c:pt idx="2796">
                  <c:v>279.599999999995</c:v>
                </c:pt>
                <c:pt idx="2797">
                  <c:v>279.699999999995</c:v>
                </c:pt>
                <c:pt idx="2798">
                  <c:v>279.799999999995</c:v>
                </c:pt>
                <c:pt idx="2799">
                  <c:v>279.899999999995</c:v>
                </c:pt>
                <c:pt idx="2800">
                  <c:v>279.999999999995</c:v>
                </c:pt>
                <c:pt idx="2801">
                  <c:v>280.099999999995</c:v>
                </c:pt>
                <c:pt idx="2802">
                  <c:v>280.199999999995</c:v>
                </c:pt>
                <c:pt idx="2803">
                  <c:v>280.299999999995</c:v>
                </c:pt>
                <c:pt idx="2804">
                  <c:v>280.399999999995</c:v>
                </c:pt>
                <c:pt idx="2805">
                  <c:v>280.499999999995</c:v>
                </c:pt>
                <c:pt idx="2806">
                  <c:v>280.599999999995</c:v>
                </c:pt>
                <c:pt idx="2807">
                  <c:v>280.699999999995</c:v>
                </c:pt>
                <c:pt idx="2808">
                  <c:v>280.799999999995</c:v>
                </c:pt>
                <c:pt idx="2809">
                  <c:v>280.899999999995</c:v>
                </c:pt>
                <c:pt idx="2810">
                  <c:v>280.999999999995</c:v>
                </c:pt>
                <c:pt idx="2811">
                  <c:v>281.099999999995</c:v>
                </c:pt>
                <c:pt idx="2812">
                  <c:v>281.199999999995</c:v>
                </c:pt>
                <c:pt idx="2813">
                  <c:v>281.299999999995</c:v>
                </c:pt>
                <c:pt idx="2814">
                  <c:v>281.399999999995</c:v>
                </c:pt>
                <c:pt idx="2815">
                  <c:v>281.499999999996</c:v>
                </c:pt>
                <c:pt idx="2816">
                  <c:v>281.599999999996</c:v>
                </c:pt>
                <c:pt idx="2817">
                  <c:v>281.699999999996</c:v>
                </c:pt>
                <c:pt idx="2818">
                  <c:v>281.799999999996</c:v>
                </c:pt>
                <c:pt idx="2819">
                  <c:v>281.899999999996</c:v>
                </c:pt>
                <c:pt idx="2820">
                  <c:v>281.999999999996</c:v>
                </c:pt>
                <c:pt idx="2821">
                  <c:v>282.099999999996</c:v>
                </c:pt>
                <c:pt idx="2822">
                  <c:v>282.199999999996</c:v>
                </c:pt>
                <c:pt idx="2823">
                  <c:v>282.299999999996</c:v>
                </c:pt>
                <c:pt idx="2824">
                  <c:v>282.399999999996</c:v>
                </c:pt>
                <c:pt idx="2825">
                  <c:v>282.499999999996</c:v>
                </c:pt>
                <c:pt idx="2826">
                  <c:v>282.599999999996</c:v>
                </c:pt>
                <c:pt idx="2827">
                  <c:v>282.699999999996</c:v>
                </c:pt>
                <c:pt idx="2828">
                  <c:v>282.799999999996</c:v>
                </c:pt>
                <c:pt idx="2829">
                  <c:v>282.899999999996</c:v>
                </c:pt>
                <c:pt idx="2830">
                  <c:v>282.999999999996</c:v>
                </c:pt>
                <c:pt idx="2831">
                  <c:v>283.099999999996</c:v>
                </c:pt>
                <c:pt idx="2832">
                  <c:v>283.199999999996</c:v>
                </c:pt>
                <c:pt idx="2833">
                  <c:v>283.299999999996</c:v>
                </c:pt>
                <c:pt idx="2834">
                  <c:v>283.399999999996</c:v>
                </c:pt>
                <c:pt idx="2835">
                  <c:v>283.499999999996</c:v>
                </c:pt>
                <c:pt idx="2836">
                  <c:v>283.599999999996</c:v>
                </c:pt>
                <c:pt idx="2837">
                  <c:v>283.699999999996</c:v>
                </c:pt>
                <c:pt idx="2838">
                  <c:v>283.799999999996</c:v>
                </c:pt>
                <c:pt idx="2839">
                  <c:v>283.899999999996</c:v>
                </c:pt>
                <c:pt idx="2840">
                  <c:v>283.999999999996</c:v>
                </c:pt>
                <c:pt idx="2841">
                  <c:v>284.099999999996</c:v>
                </c:pt>
                <c:pt idx="2842">
                  <c:v>284.199999999996</c:v>
                </c:pt>
                <c:pt idx="2843">
                  <c:v>284.299999999996</c:v>
                </c:pt>
                <c:pt idx="2844">
                  <c:v>284.399999999996</c:v>
                </c:pt>
                <c:pt idx="2845">
                  <c:v>284.499999999996</c:v>
                </c:pt>
                <c:pt idx="2846">
                  <c:v>284.599999999996</c:v>
                </c:pt>
                <c:pt idx="2847">
                  <c:v>284.699999999996</c:v>
                </c:pt>
                <c:pt idx="2848">
                  <c:v>284.799999999996</c:v>
                </c:pt>
                <c:pt idx="2849">
                  <c:v>284.899999999996</c:v>
                </c:pt>
                <c:pt idx="2850">
                  <c:v>284.999999999996</c:v>
                </c:pt>
                <c:pt idx="2851">
                  <c:v>285.099999999996</c:v>
                </c:pt>
                <c:pt idx="2852">
                  <c:v>285.199999999996</c:v>
                </c:pt>
                <c:pt idx="2853">
                  <c:v>285.299999999996</c:v>
                </c:pt>
                <c:pt idx="2854">
                  <c:v>285.399999999996</c:v>
                </c:pt>
                <c:pt idx="2855">
                  <c:v>285.499999999996</c:v>
                </c:pt>
                <c:pt idx="2856">
                  <c:v>285.599999999996</c:v>
                </c:pt>
                <c:pt idx="2857">
                  <c:v>285.699999999996</c:v>
                </c:pt>
                <c:pt idx="2858">
                  <c:v>285.799999999996</c:v>
                </c:pt>
                <c:pt idx="2859">
                  <c:v>285.899999999996</c:v>
                </c:pt>
                <c:pt idx="2860">
                  <c:v>285.999999999997</c:v>
                </c:pt>
                <c:pt idx="2861">
                  <c:v>286.099999999997</c:v>
                </c:pt>
                <c:pt idx="2862">
                  <c:v>286.199999999997</c:v>
                </c:pt>
                <c:pt idx="2863">
                  <c:v>286.299999999997</c:v>
                </c:pt>
                <c:pt idx="2864">
                  <c:v>286.399999999997</c:v>
                </c:pt>
                <c:pt idx="2865">
                  <c:v>286.499999999997</c:v>
                </c:pt>
                <c:pt idx="2866">
                  <c:v>286.599999999997</c:v>
                </c:pt>
                <c:pt idx="2867">
                  <c:v>286.699999999997</c:v>
                </c:pt>
                <c:pt idx="2868">
                  <c:v>286.799999999997</c:v>
                </c:pt>
                <c:pt idx="2869">
                  <c:v>286.899999999997</c:v>
                </c:pt>
                <c:pt idx="2870">
                  <c:v>286.999999999997</c:v>
                </c:pt>
                <c:pt idx="2871">
                  <c:v>287.099999999997</c:v>
                </c:pt>
                <c:pt idx="2872">
                  <c:v>287.199999999997</c:v>
                </c:pt>
                <c:pt idx="2873">
                  <c:v>287.299999999997</c:v>
                </c:pt>
                <c:pt idx="2874">
                  <c:v>287.399999999997</c:v>
                </c:pt>
                <c:pt idx="2875">
                  <c:v>287.499999999997</c:v>
                </c:pt>
                <c:pt idx="2876">
                  <c:v>287.599999999997</c:v>
                </c:pt>
                <c:pt idx="2877">
                  <c:v>287.699999999997</c:v>
                </c:pt>
                <c:pt idx="2878">
                  <c:v>287.799999999997</c:v>
                </c:pt>
                <c:pt idx="2879">
                  <c:v>287.899999999997</c:v>
                </c:pt>
                <c:pt idx="2880">
                  <c:v>287.999999999997</c:v>
                </c:pt>
                <c:pt idx="2881">
                  <c:v>288.099999999997</c:v>
                </c:pt>
                <c:pt idx="2882">
                  <c:v>288.199999999997</c:v>
                </c:pt>
                <c:pt idx="2883">
                  <c:v>288.299999999997</c:v>
                </c:pt>
                <c:pt idx="2884">
                  <c:v>288.399999999997</c:v>
                </c:pt>
                <c:pt idx="2885">
                  <c:v>288.499999999997</c:v>
                </c:pt>
                <c:pt idx="2886">
                  <c:v>288.599999999997</c:v>
                </c:pt>
                <c:pt idx="2887">
                  <c:v>288.699999999997</c:v>
                </c:pt>
                <c:pt idx="2888">
                  <c:v>288.799999999997</c:v>
                </c:pt>
                <c:pt idx="2889">
                  <c:v>288.899999999997</c:v>
                </c:pt>
                <c:pt idx="2890">
                  <c:v>288.999999999997</c:v>
                </c:pt>
                <c:pt idx="2891">
                  <c:v>289.099999999997</c:v>
                </c:pt>
                <c:pt idx="2892">
                  <c:v>289.199999999997</c:v>
                </c:pt>
                <c:pt idx="2893">
                  <c:v>289.299999999997</c:v>
                </c:pt>
                <c:pt idx="2894">
                  <c:v>289.399999999997</c:v>
                </c:pt>
                <c:pt idx="2895">
                  <c:v>289.499999999997</c:v>
                </c:pt>
                <c:pt idx="2896">
                  <c:v>289.599999999997</c:v>
                </c:pt>
                <c:pt idx="2897">
                  <c:v>289.699999999997</c:v>
                </c:pt>
                <c:pt idx="2898">
                  <c:v>289.799999999997</c:v>
                </c:pt>
                <c:pt idx="2899">
                  <c:v>289.899999999997</c:v>
                </c:pt>
                <c:pt idx="2900">
                  <c:v>289.999999999997</c:v>
                </c:pt>
                <c:pt idx="2901">
                  <c:v>290.099999999997</c:v>
                </c:pt>
                <c:pt idx="2902">
                  <c:v>290.199999999997</c:v>
                </c:pt>
                <c:pt idx="2903">
                  <c:v>290.299999999998</c:v>
                </c:pt>
                <c:pt idx="2904">
                  <c:v>290.399999999998</c:v>
                </c:pt>
                <c:pt idx="2905">
                  <c:v>290.499999999998</c:v>
                </c:pt>
                <c:pt idx="2906">
                  <c:v>290.599999999998</c:v>
                </c:pt>
                <c:pt idx="2907">
                  <c:v>290.699999999998</c:v>
                </c:pt>
                <c:pt idx="2908">
                  <c:v>290.799999999998</c:v>
                </c:pt>
                <c:pt idx="2909">
                  <c:v>290.899999999998</c:v>
                </c:pt>
                <c:pt idx="2910">
                  <c:v>290.999999999998</c:v>
                </c:pt>
                <c:pt idx="2911">
                  <c:v>291.099999999998</c:v>
                </c:pt>
                <c:pt idx="2912">
                  <c:v>291.199999999998</c:v>
                </c:pt>
                <c:pt idx="2913">
                  <c:v>291.299999999998</c:v>
                </c:pt>
                <c:pt idx="2914">
                  <c:v>291.399999999998</c:v>
                </c:pt>
                <c:pt idx="2915">
                  <c:v>291.499999999998</c:v>
                </c:pt>
                <c:pt idx="2916">
                  <c:v>291.599999999998</c:v>
                </c:pt>
                <c:pt idx="2917">
                  <c:v>291.699999999998</c:v>
                </c:pt>
                <c:pt idx="2918">
                  <c:v>291.799999999998</c:v>
                </c:pt>
                <c:pt idx="2919">
                  <c:v>291.899999999998</c:v>
                </c:pt>
                <c:pt idx="2920">
                  <c:v>291.999999999998</c:v>
                </c:pt>
                <c:pt idx="2921">
                  <c:v>292.099999999998</c:v>
                </c:pt>
                <c:pt idx="2922">
                  <c:v>292.199999999998</c:v>
                </c:pt>
                <c:pt idx="2923">
                  <c:v>292.299999999998</c:v>
                </c:pt>
                <c:pt idx="2924">
                  <c:v>292.399999999998</c:v>
                </c:pt>
                <c:pt idx="2925">
                  <c:v>292.499999999998</c:v>
                </c:pt>
                <c:pt idx="2926">
                  <c:v>292.599999999998</c:v>
                </c:pt>
                <c:pt idx="2927">
                  <c:v>292.699999999998</c:v>
                </c:pt>
                <c:pt idx="2928">
                  <c:v>292.799999999998</c:v>
                </c:pt>
                <c:pt idx="2929">
                  <c:v>292.899999999998</c:v>
                </c:pt>
                <c:pt idx="2930">
                  <c:v>292.999999999998</c:v>
                </c:pt>
                <c:pt idx="2931">
                  <c:v>293.099999999998</c:v>
                </c:pt>
                <c:pt idx="2932">
                  <c:v>293.199999999998</c:v>
                </c:pt>
                <c:pt idx="2933">
                  <c:v>293.299999999998</c:v>
                </c:pt>
                <c:pt idx="2934">
                  <c:v>293.399999999998</c:v>
                </c:pt>
                <c:pt idx="2935">
                  <c:v>293.499999999998</c:v>
                </c:pt>
                <c:pt idx="2936">
                  <c:v>293.599999999998</c:v>
                </c:pt>
                <c:pt idx="2937">
                  <c:v>293.699999999998</c:v>
                </c:pt>
                <c:pt idx="2938">
                  <c:v>293.799999999998</c:v>
                </c:pt>
                <c:pt idx="2939">
                  <c:v>293.899999999998</c:v>
                </c:pt>
                <c:pt idx="2940">
                  <c:v>293.999999999998</c:v>
                </c:pt>
                <c:pt idx="2941">
                  <c:v>294.099999999998</c:v>
                </c:pt>
                <c:pt idx="2942">
                  <c:v>294.199999999998</c:v>
                </c:pt>
                <c:pt idx="2943">
                  <c:v>294.299999999998</c:v>
                </c:pt>
                <c:pt idx="2944">
                  <c:v>294.399999999998</c:v>
                </c:pt>
                <c:pt idx="2945">
                  <c:v>294.499999999998</c:v>
                </c:pt>
                <c:pt idx="2946">
                  <c:v>294.599999999998</c:v>
                </c:pt>
                <c:pt idx="2947">
                  <c:v>294.699999999998</c:v>
                </c:pt>
                <c:pt idx="2948">
                  <c:v>294.799999999999</c:v>
                </c:pt>
                <c:pt idx="2949">
                  <c:v>294.899999999999</c:v>
                </c:pt>
                <c:pt idx="2950">
                  <c:v>294.999999999999</c:v>
                </c:pt>
                <c:pt idx="2951">
                  <c:v>295.099999999999</c:v>
                </c:pt>
                <c:pt idx="2952">
                  <c:v>295.199999999999</c:v>
                </c:pt>
                <c:pt idx="2953">
                  <c:v>295.299999999999</c:v>
                </c:pt>
                <c:pt idx="2954">
                  <c:v>295.399999999999</c:v>
                </c:pt>
                <c:pt idx="2955">
                  <c:v>295.499999999999</c:v>
                </c:pt>
                <c:pt idx="2956">
                  <c:v>295.599999999999</c:v>
                </c:pt>
                <c:pt idx="2957">
                  <c:v>295.699999999999</c:v>
                </c:pt>
                <c:pt idx="2958">
                  <c:v>295.799999999999</c:v>
                </c:pt>
                <c:pt idx="2959">
                  <c:v>295.899999999999</c:v>
                </c:pt>
                <c:pt idx="2960">
                  <c:v>295.999999999999</c:v>
                </c:pt>
                <c:pt idx="2961">
                  <c:v>296.099999999999</c:v>
                </c:pt>
                <c:pt idx="2962">
                  <c:v>296.199999999999</c:v>
                </c:pt>
                <c:pt idx="2963">
                  <c:v>296.299999999999</c:v>
                </c:pt>
                <c:pt idx="2964">
                  <c:v>296.399999999999</c:v>
                </c:pt>
                <c:pt idx="2965">
                  <c:v>296.499999999999</c:v>
                </c:pt>
                <c:pt idx="2966">
                  <c:v>296.599999999999</c:v>
                </c:pt>
                <c:pt idx="2967">
                  <c:v>296.699999999999</c:v>
                </c:pt>
                <c:pt idx="2968">
                  <c:v>296.799999999999</c:v>
                </c:pt>
                <c:pt idx="2969">
                  <c:v>296.899999999999</c:v>
                </c:pt>
                <c:pt idx="2970">
                  <c:v>296.999999999999</c:v>
                </c:pt>
                <c:pt idx="2971">
                  <c:v>297.099999999999</c:v>
                </c:pt>
                <c:pt idx="2972">
                  <c:v>297.199999999999</c:v>
                </c:pt>
                <c:pt idx="2973">
                  <c:v>297.299999999999</c:v>
                </c:pt>
                <c:pt idx="2974">
                  <c:v>297.399999999999</c:v>
                </c:pt>
                <c:pt idx="2975">
                  <c:v>297.499999999999</c:v>
                </c:pt>
                <c:pt idx="2976">
                  <c:v>297.599999999999</c:v>
                </c:pt>
                <c:pt idx="2977">
                  <c:v>297.699999999999</c:v>
                </c:pt>
                <c:pt idx="2978">
                  <c:v>297.799999999999</c:v>
                </c:pt>
                <c:pt idx="2979">
                  <c:v>297.899999999999</c:v>
                </c:pt>
                <c:pt idx="2980">
                  <c:v>297.999999999999</c:v>
                </c:pt>
                <c:pt idx="2981">
                  <c:v>298.099999999999</c:v>
                </c:pt>
                <c:pt idx="2982">
                  <c:v>298.199999999999</c:v>
                </c:pt>
                <c:pt idx="2983">
                  <c:v>298.299999999999</c:v>
                </c:pt>
                <c:pt idx="2984">
                  <c:v>298.399999999999</c:v>
                </c:pt>
                <c:pt idx="2985">
                  <c:v>298.499999999999</c:v>
                </c:pt>
                <c:pt idx="2986">
                  <c:v>298.599999999999</c:v>
                </c:pt>
                <c:pt idx="2987">
                  <c:v>298.699999999999</c:v>
                </c:pt>
                <c:pt idx="2988">
                  <c:v>298.799999999999</c:v>
                </c:pt>
                <c:pt idx="2989">
                  <c:v>298.899999999999</c:v>
                </c:pt>
                <c:pt idx="2990">
                  <c:v>298.999999999999</c:v>
                </c:pt>
                <c:pt idx="2991">
                  <c:v>299.1</c:v>
                </c:pt>
                <c:pt idx="2992">
                  <c:v>299.2</c:v>
                </c:pt>
                <c:pt idx="2993">
                  <c:v>299.3</c:v>
                </c:pt>
                <c:pt idx="2994">
                  <c:v>299.4</c:v>
                </c:pt>
                <c:pt idx="2995">
                  <c:v>299.5</c:v>
                </c:pt>
                <c:pt idx="2996">
                  <c:v>299.6</c:v>
                </c:pt>
                <c:pt idx="2997">
                  <c:v>299.7</c:v>
                </c:pt>
                <c:pt idx="2998">
                  <c:v>299.8</c:v>
                </c:pt>
                <c:pt idx="2999">
                  <c:v>299.9</c:v>
                </c:pt>
                <c:pt idx="3000">
                  <c:v>300</c:v>
                </c:pt>
                <c:pt idx="3001">
                  <c:v>300.1</c:v>
                </c:pt>
                <c:pt idx="3002">
                  <c:v>300.2</c:v>
                </c:pt>
                <c:pt idx="3003">
                  <c:v>300.3</c:v>
                </c:pt>
                <c:pt idx="3004">
                  <c:v>300.4</c:v>
                </c:pt>
                <c:pt idx="3005">
                  <c:v>300.5</c:v>
                </c:pt>
                <c:pt idx="3006">
                  <c:v>300.6</c:v>
                </c:pt>
                <c:pt idx="3007">
                  <c:v>300.7</c:v>
                </c:pt>
                <c:pt idx="3008">
                  <c:v>300.8</c:v>
                </c:pt>
                <c:pt idx="3009">
                  <c:v>300.9</c:v>
                </c:pt>
                <c:pt idx="3010">
                  <c:v>301</c:v>
                </c:pt>
                <c:pt idx="3011">
                  <c:v>301.1</c:v>
                </c:pt>
                <c:pt idx="3012">
                  <c:v>301.2</c:v>
                </c:pt>
                <c:pt idx="3013">
                  <c:v>301.3</c:v>
                </c:pt>
                <c:pt idx="3014">
                  <c:v>301.4</c:v>
                </c:pt>
                <c:pt idx="3015">
                  <c:v>301.5</c:v>
                </c:pt>
                <c:pt idx="3016">
                  <c:v>301.6</c:v>
                </c:pt>
                <c:pt idx="3017">
                  <c:v>301.7</c:v>
                </c:pt>
                <c:pt idx="3018">
                  <c:v>301.8</c:v>
                </c:pt>
                <c:pt idx="3019">
                  <c:v>301.9</c:v>
                </c:pt>
                <c:pt idx="3020">
                  <c:v>302</c:v>
                </c:pt>
                <c:pt idx="3021">
                  <c:v>302.1</c:v>
                </c:pt>
                <c:pt idx="3022">
                  <c:v>302.2</c:v>
                </c:pt>
                <c:pt idx="3023">
                  <c:v>302.3</c:v>
                </c:pt>
                <c:pt idx="3024">
                  <c:v>302.4</c:v>
                </c:pt>
                <c:pt idx="3025">
                  <c:v>302.5</c:v>
                </c:pt>
                <c:pt idx="3026">
                  <c:v>302.6</c:v>
                </c:pt>
                <c:pt idx="3027">
                  <c:v>302.7</c:v>
                </c:pt>
                <c:pt idx="3028">
                  <c:v>302.8</c:v>
                </c:pt>
                <c:pt idx="3029">
                  <c:v>302.9</c:v>
                </c:pt>
                <c:pt idx="3030">
                  <c:v>303</c:v>
                </c:pt>
                <c:pt idx="3031">
                  <c:v>303.1</c:v>
                </c:pt>
                <c:pt idx="3032">
                  <c:v>303.2</c:v>
                </c:pt>
                <c:pt idx="3033">
                  <c:v>303.3</c:v>
                </c:pt>
                <c:pt idx="3034">
                  <c:v>303.4</c:v>
                </c:pt>
                <c:pt idx="3035">
                  <c:v>303.5</c:v>
                </c:pt>
                <c:pt idx="3036">
                  <c:v>303.600000000001</c:v>
                </c:pt>
                <c:pt idx="3037">
                  <c:v>303.700000000001</c:v>
                </c:pt>
                <c:pt idx="3038">
                  <c:v>303.800000000001</c:v>
                </c:pt>
                <c:pt idx="3039">
                  <c:v>303.900000000001</c:v>
                </c:pt>
                <c:pt idx="3040">
                  <c:v>304.000000000001</c:v>
                </c:pt>
                <c:pt idx="3041">
                  <c:v>304.100000000001</c:v>
                </c:pt>
                <c:pt idx="3042">
                  <c:v>304.200000000001</c:v>
                </c:pt>
                <c:pt idx="3043">
                  <c:v>304.300000000001</c:v>
                </c:pt>
                <c:pt idx="3044">
                  <c:v>304.400000000001</c:v>
                </c:pt>
                <c:pt idx="3045">
                  <c:v>304.500000000001</c:v>
                </c:pt>
                <c:pt idx="3046">
                  <c:v>304.600000000001</c:v>
                </c:pt>
                <c:pt idx="3047">
                  <c:v>304.700000000001</c:v>
                </c:pt>
                <c:pt idx="3048">
                  <c:v>304.800000000001</c:v>
                </c:pt>
                <c:pt idx="3049">
                  <c:v>304.900000000001</c:v>
                </c:pt>
                <c:pt idx="3050">
                  <c:v>305.000000000001</c:v>
                </c:pt>
                <c:pt idx="3051">
                  <c:v>305.100000000001</c:v>
                </c:pt>
                <c:pt idx="3052">
                  <c:v>305.200000000001</c:v>
                </c:pt>
                <c:pt idx="3053">
                  <c:v>305.300000000001</c:v>
                </c:pt>
                <c:pt idx="3054">
                  <c:v>305.400000000001</c:v>
                </c:pt>
                <c:pt idx="3055">
                  <c:v>305.500000000001</c:v>
                </c:pt>
                <c:pt idx="3056">
                  <c:v>305.600000000001</c:v>
                </c:pt>
                <c:pt idx="3057">
                  <c:v>305.700000000001</c:v>
                </c:pt>
                <c:pt idx="3058">
                  <c:v>305.800000000001</c:v>
                </c:pt>
                <c:pt idx="3059">
                  <c:v>305.900000000001</c:v>
                </c:pt>
                <c:pt idx="3060">
                  <c:v>306.000000000001</c:v>
                </c:pt>
                <c:pt idx="3061">
                  <c:v>306.100000000001</c:v>
                </c:pt>
                <c:pt idx="3062">
                  <c:v>306.200000000001</c:v>
                </c:pt>
                <c:pt idx="3063">
                  <c:v>306.300000000001</c:v>
                </c:pt>
                <c:pt idx="3064">
                  <c:v>306.400000000001</c:v>
                </c:pt>
                <c:pt idx="3065">
                  <c:v>306.500000000001</c:v>
                </c:pt>
                <c:pt idx="3066">
                  <c:v>306.600000000001</c:v>
                </c:pt>
                <c:pt idx="3067">
                  <c:v>306.700000000001</c:v>
                </c:pt>
                <c:pt idx="3068">
                  <c:v>306.800000000001</c:v>
                </c:pt>
                <c:pt idx="3069">
                  <c:v>306.900000000001</c:v>
                </c:pt>
                <c:pt idx="3070">
                  <c:v>307.000000000001</c:v>
                </c:pt>
                <c:pt idx="3071">
                  <c:v>307.100000000001</c:v>
                </c:pt>
                <c:pt idx="3072">
                  <c:v>307.200000000001</c:v>
                </c:pt>
                <c:pt idx="3073">
                  <c:v>307.300000000001</c:v>
                </c:pt>
                <c:pt idx="3074">
                  <c:v>307.400000000001</c:v>
                </c:pt>
                <c:pt idx="3075">
                  <c:v>307.500000000001</c:v>
                </c:pt>
                <c:pt idx="3076">
                  <c:v>307.600000000001</c:v>
                </c:pt>
                <c:pt idx="3077">
                  <c:v>307.700000000001</c:v>
                </c:pt>
                <c:pt idx="3078">
                  <c:v>307.800000000001</c:v>
                </c:pt>
                <c:pt idx="3079">
                  <c:v>307.900000000002</c:v>
                </c:pt>
                <c:pt idx="3080">
                  <c:v>308.000000000002</c:v>
                </c:pt>
                <c:pt idx="3081">
                  <c:v>308.100000000002</c:v>
                </c:pt>
                <c:pt idx="3082">
                  <c:v>308.200000000002</c:v>
                </c:pt>
                <c:pt idx="3083">
                  <c:v>308.300000000002</c:v>
                </c:pt>
                <c:pt idx="3084">
                  <c:v>308.400000000002</c:v>
                </c:pt>
                <c:pt idx="3085">
                  <c:v>308.500000000002</c:v>
                </c:pt>
                <c:pt idx="3086">
                  <c:v>308.600000000002</c:v>
                </c:pt>
                <c:pt idx="3087">
                  <c:v>308.700000000002</c:v>
                </c:pt>
                <c:pt idx="3088">
                  <c:v>308.800000000002</c:v>
                </c:pt>
                <c:pt idx="3089">
                  <c:v>308.900000000002</c:v>
                </c:pt>
                <c:pt idx="3090">
                  <c:v>309.000000000002</c:v>
                </c:pt>
                <c:pt idx="3091">
                  <c:v>309.100000000002</c:v>
                </c:pt>
                <c:pt idx="3092">
                  <c:v>309.200000000002</c:v>
                </c:pt>
                <c:pt idx="3093">
                  <c:v>309.300000000002</c:v>
                </c:pt>
                <c:pt idx="3094">
                  <c:v>309.400000000002</c:v>
                </c:pt>
                <c:pt idx="3095">
                  <c:v>309.500000000002</c:v>
                </c:pt>
                <c:pt idx="3096">
                  <c:v>309.600000000002</c:v>
                </c:pt>
                <c:pt idx="3097">
                  <c:v>309.700000000002</c:v>
                </c:pt>
                <c:pt idx="3098">
                  <c:v>309.800000000002</c:v>
                </c:pt>
                <c:pt idx="3099">
                  <c:v>309.900000000002</c:v>
                </c:pt>
                <c:pt idx="3100">
                  <c:v>310.000000000002</c:v>
                </c:pt>
                <c:pt idx="3101">
                  <c:v>310.100000000002</c:v>
                </c:pt>
                <c:pt idx="3102">
                  <c:v>310.200000000002</c:v>
                </c:pt>
                <c:pt idx="3103">
                  <c:v>310.300000000002</c:v>
                </c:pt>
                <c:pt idx="3104">
                  <c:v>310.400000000002</c:v>
                </c:pt>
                <c:pt idx="3105">
                  <c:v>310.500000000002</c:v>
                </c:pt>
                <c:pt idx="3106">
                  <c:v>310.600000000002</c:v>
                </c:pt>
                <c:pt idx="3107">
                  <c:v>310.700000000002</c:v>
                </c:pt>
                <c:pt idx="3108">
                  <c:v>310.800000000002</c:v>
                </c:pt>
                <c:pt idx="3109">
                  <c:v>310.900000000002</c:v>
                </c:pt>
                <c:pt idx="3110">
                  <c:v>311.000000000002</c:v>
                </c:pt>
                <c:pt idx="3111">
                  <c:v>311.100000000002</c:v>
                </c:pt>
                <c:pt idx="3112">
                  <c:v>311.200000000002</c:v>
                </c:pt>
                <c:pt idx="3113">
                  <c:v>311.300000000002</c:v>
                </c:pt>
                <c:pt idx="3114">
                  <c:v>311.400000000002</c:v>
                </c:pt>
                <c:pt idx="3115">
                  <c:v>311.500000000002</c:v>
                </c:pt>
                <c:pt idx="3116">
                  <c:v>311.600000000002</c:v>
                </c:pt>
                <c:pt idx="3117">
                  <c:v>311.700000000002</c:v>
                </c:pt>
                <c:pt idx="3118">
                  <c:v>311.800000000002</c:v>
                </c:pt>
                <c:pt idx="3119">
                  <c:v>311.900000000002</c:v>
                </c:pt>
                <c:pt idx="3120">
                  <c:v>312.000000000002</c:v>
                </c:pt>
                <c:pt idx="3121">
                  <c:v>312.100000000002</c:v>
                </c:pt>
                <c:pt idx="3122">
                  <c:v>312.200000000002</c:v>
                </c:pt>
                <c:pt idx="3123">
                  <c:v>312.300000000002</c:v>
                </c:pt>
                <c:pt idx="3124">
                  <c:v>312.400000000003</c:v>
                </c:pt>
                <c:pt idx="3125">
                  <c:v>312.500000000003</c:v>
                </c:pt>
                <c:pt idx="3126">
                  <c:v>312.600000000003</c:v>
                </c:pt>
                <c:pt idx="3127">
                  <c:v>312.700000000003</c:v>
                </c:pt>
                <c:pt idx="3128">
                  <c:v>312.800000000003</c:v>
                </c:pt>
                <c:pt idx="3129">
                  <c:v>312.900000000003</c:v>
                </c:pt>
                <c:pt idx="3130">
                  <c:v>313.000000000003</c:v>
                </c:pt>
                <c:pt idx="3131">
                  <c:v>313.100000000003</c:v>
                </c:pt>
                <c:pt idx="3132">
                  <c:v>313.200000000003</c:v>
                </c:pt>
                <c:pt idx="3133">
                  <c:v>313.300000000003</c:v>
                </c:pt>
                <c:pt idx="3134">
                  <c:v>313.400000000003</c:v>
                </c:pt>
                <c:pt idx="3135">
                  <c:v>313.500000000003</c:v>
                </c:pt>
                <c:pt idx="3136">
                  <c:v>313.600000000003</c:v>
                </c:pt>
                <c:pt idx="3137">
                  <c:v>313.700000000003</c:v>
                </c:pt>
                <c:pt idx="3138">
                  <c:v>313.800000000003</c:v>
                </c:pt>
                <c:pt idx="3139">
                  <c:v>313.900000000003</c:v>
                </c:pt>
                <c:pt idx="3140">
                  <c:v>314.000000000003</c:v>
                </c:pt>
                <c:pt idx="3141">
                  <c:v>314.100000000003</c:v>
                </c:pt>
                <c:pt idx="3142">
                  <c:v>314.200000000003</c:v>
                </c:pt>
                <c:pt idx="3143">
                  <c:v>314.300000000003</c:v>
                </c:pt>
                <c:pt idx="3144">
                  <c:v>314.400000000003</c:v>
                </c:pt>
                <c:pt idx="3145">
                  <c:v>314.500000000003</c:v>
                </c:pt>
                <c:pt idx="3146">
                  <c:v>314.600000000003</c:v>
                </c:pt>
                <c:pt idx="3147">
                  <c:v>314.700000000003</c:v>
                </c:pt>
                <c:pt idx="3148">
                  <c:v>314.800000000003</c:v>
                </c:pt>
                <c:pt idx="3149">
                  <c:v>314.900000000003</c:v>
                </c:pt>
                <c:pt idx="3150">
                  <c:v>315.000000000003</c:v>
                </c:pt>
                <c:pt idx="3151">
                  <c:v>315.100000000003</c:v>
                </c:pt>
                <c:pt idx="3152">
                  <c:v>315.200000000003</c:v>
                </c:pt>
                <c:pt idx="3153">
                  <c:v>315.300000000003</c:v>
                </c:pt>
                <c:pt idx="3154">
                  <c:v>315.400000000003</c:v>
                </c:pt>
                <c:pt idx="3155">
                  <c:v>315.500000000003</c:v>
                </c:pt>
                <c:pt idx="3156">
                  <c:v>315.600000000003</c:v>
                </c:pt>
                <c:pt idx="3157">
                  <c:v>315.700000000003</c:v>
                </c:pt>
                <c:pt idx="3158">
                  <c:v>315.800000000003</c:v>
                </c:pt>
                <c:pt idx="3159">
                  <c:v>315.900000000003</c:v>
                </c:pt>
                <c:pt idx="3160">
                  <c:v>316.000000000003</c:v>
                </c:pt>
                <c:pt idx="3161">
                  <c:v>316.100000000003</c:v>
                </c:pt>
                <c:pt idx="3162">
                  <c:v>316.200000000003</c:v>
                </c:pt>
                <c:pt idx="3163">
                  <c:v>316.300000000003</c:v>
                </c:pt>
                <c:pt idx="3164">
                  <c:v>316.400000000003</c:v>
                </c:pt>
                <c:pt idx="3165">
                  <c:v>316.500000000003</c:v>
                </c:pt>
                <c:pt idx="3166">
                  <c:v>316.600000000003</c:v>
                </c:pt>
                <c:pt idx="3167">
                  <c:v>316.700000000004</c:v>
                </c:pt>
                <c:pt idx="3168">
                  <c:v>316.800000000004</c:v>
                </c:pt>
                <c:pt idx="3169">
                  <c:v>316.900000000004</c:v>
                </c:pt>
                <c:pt idx="3170">
                  <c:v>317.000000000004</c:v>
                </c:pt>
                <c:pt idx="3171">
                  <c:v>317.100000000004</c:v>
                </c:pt>
                <c:pt idx="3172">
                  <c:v>317.200000000004</c:v>
                </c:pt>
                <c:pt idx="3173">
                  <c:v>317.300000000004</c:v>
                </c:pt>
                <c:pt idx="3174">
                  <c:v>317.400000000004</c:v>
                </c:pt>
                <c:pt idx="3175">
                  <c:v>317.500000000004</c:v>
                </c:pt>
                <c:pt idx="3176">
                  <c:v>317.600000000004</c:v>
                </c:pt>
                <c:pt idx="3177">
                  <c:v>317.700000000004</c:v>
                </c:pt>
                <c:pt idx="3178">
                  <c:v>317.800000000004</c:v>
                </c:pt>
                <c:pt idx="3179">
                  <c:v>317.900000000004</c:v>
                </c:pt>
                <c:pt idx="3180">
                  <c:v>318.000000000004</c:v>
                </c:pt>
                <c:pt idx="3181">
                  <c:v>318.100000000004</c:v>
                </c:pt>
                <c:pt idx="3182">
                  <c:v>318.200000000004</c:v>
                </c:pt>
                <c:pt idx="3183">
                  <c:v>318.300000000004</c:v>
                </c:pt>
                <c:pt idx="3184">
                  <c:v>318.400000000004</c:v>
                </c:pt>
                <c:pt idx="3185">
                  <c:v>318.500000000004</c:v>
                </c:pt>
                <c:pt idx="3186">
                  <c:v>318.600000000004</c:v>
                </c:pt>
                <c:pt idx="3187">
                  <c:v>318.700000000004</c:v>
                </c:pt>
                <c:pt idx="3188">
                  <c:v>318.800000000004</c:v>
                </c:pt>
                <c:pt idx="3189">
                  <c:v>318.900000000004</c:v>
                </c:pt>
                <c:pt idx="3190">
                  <c:v>319.000000000004</c:v>
                </c:pt>
                <c:pt idx="3191">
                  <c:v>319.100000000004</c:v>
                </c:pt>
                <c:pt idx="3192">
                  <c:v>319.200000000004</c:v>
                </c:pt>
                <c:pt idx="3193">
                  <c:v>319.300000000004</c:v>
                </c:pt>
                <c:pt idx="3194">
                  <c:v>319.400000000004</c:v>
                </c:pt>
                <c:pt idx="3195">
                  <c:v>319.500000000004</c:v>
                </c:pt>
                <c:pt idx="3196">
                  <c:v>319.600000000004</c:v>
                </c:pt>
                <c:pt idx="3197">
                  <c:v>319.700000000004</c:v>
                </c:pt>
                <c:pt idx="3198">
                  <c:v>319.800000000004</c:v>
                </c:pt>
                <c:pt idx="3199">
                  <c:v>319.900000000004</c:v>
                </c:pt>
                <c:pt idx="3200">
                  <c:v>320.000000000004</c:v>
                </c:pt>
                <c:pt idx="3201">
                  <c:v>320.100000000004</c:v>
                </c:pt>
                <c:pt idx="3202">
                  <c:v>320.200000000004</c:v>
                </c:pt>
                <c:pt idx="3203">
                  <c:v>320.300000000004</c:v>
                </c:pt>
                <c:pt idx="3204">
                  <c:v>320.400000000004</c:v>
                </c:pt>
                <c:pt idx="3205">
                  <c:v>320.500000000004</c:v>
                </c:pt>
                <c:pt idx="3206">
                  <c:v>320.600000000004</c:v>
                </c:pt>
                <c:pt idx="3207">
                  <c:v>320.700000000004</c:v>
                </c:pt>
                <c:pt idx="3208">
                  <c:v>320.800000000004</c:v>
                </c:pt>
                <c:pt idx="3209">
                  <c:v>320.900000000004</c:v>
                </c:pt>
                <c:pt idx="3210">
                  <c:v>321.000000000004</c:v>
                </c:pt>
                <c:pt idx="3211">
                  <c:v>321.100000000005</c:v>
                </c:pt>
                <c:pt idx="3212">
                  <c:v>321.200000000005</c:v>
                </c:pt>
                <c:pt idx="3213">
                  <c:v>321.300000000005</c:v>
                </c:pt>
                <c:pt idx="3214">
                  <c:v>321.400000000005</c:v>
                </c:pt>
                <c:pt idx="3215">
                  <c:v>321.500000000005</c:v>
                </c:pt>
                <c:pt idx="3216">
                  <c:v>321.600000000005</c:v>
                </c:pt>
                <c:pt idx="3217">
                  <c:v>321.700000000005</c:v>
                </c:pt>
                <c:pt idx="3218">
                  <c:v>321.800000000005</c:v>
                </c:pt>
                <c:pt idx="3219">
                  <c:v>321.900000000005</c:v>
                </c:pt>
                <c:pt idx="3220">
                  <c:v>322.000000000005</c:v>
                </c:pt>
                <c:pt idx="3221">
                  <c:v>322.100000000005</c:v>
                </c:pt>
                <c:pt idx="3222">
                  <c:v>322.200000000005</c:v>
                </c:pt>
                <c:pt idx="3223">
                  <c:v>322.300000000005</c:v>
                </c:pt>
                <c:pt idx="3224">
                  <c:v>322.400000000005</c:v>
                </c:pt>
                <c:pt idx="3225">
                  <c:v>322.500000000005</c:v>
                </c:pt>
                <c:pt idx="3226">
                  <c:v>322.600000000005</c:v>
                </c:pt>
                <c:pt idx="3227">
                  <c:v>322.700000000005</c:v>
                </c:pt>
                <c:pt idx="3228">
                  <c:v>322.800000000005</c:v>
                </c:pt>
                <c:pt idx="3229">
                  <c:v>322.900000000005</c:v>
                </c:pt>
                <c:pt idx="3230">
                  <c:v>323.000000000005</c:v>
                </c:pt>
                <c:pt idx="3231">
                  <c:v>323.100000000005</c:v>
                </c:pt>
                <c:pt idx="3232">
                  <c:v>323.200000000005</c:v>
                </c:pt>
                <c:pt idx="3233">
                  <c:v>323.300000000005</c:v>
                </c:pt>
                <c:pt idx="3234">
                  <c:v>323.400000000005</c:v>
                </c:pt>
                <c:pt idx="3235">
                  <c:v>323.500000000005</c:v>
                </c:pt>
                <c:pt idx="3236">
                  <c:v>323.600000000005</c:v>
                </c:pt>
                <c:pt idx="3237">
                  <c:v>323.700000000005</c:v>
                </c:pt>
                <c:pt idx="3238">
                  <c:v>323.800000000005</c:v>
                </c:pt>
                <c:pt idx="3239">
                  <c:v>323.900000000005</c:v>
                </c:pt>
                <c:pt idx="3240">
                  <c:v>324.000000000005</c:v>
                </c:pt>
                <c:pt idx="3241">
                  <c:v>324.100000000005</c:v>
                </c:pt>
                <c:pt idx="3242">
                  <c:v>324.200000000005</c:v>
                </c:pt>
                <c:pt idx="3243">
                  <c:v>324.300000000005</c:v>
                </c:pt>
                <c:pt idx="3244">
                  <c:v>324.400000000005</c:v>
                </c:pt>
                <c:pt idx="3245">
                  <c:v>324.500000000005</c:v>
                </c:pt>
                <c:pt idx="3246">
                  <c:v>324.600000000005</c:v>
                </c:pt>
                <c:pt idx="3247">
                  <c:v>324.700000000005</c:v>
                </c:pt>
                <c:pt idx="3248">
                  <c:v>324.800000000005</c:v>
                </c:pt>
                <c:pt idx="3249">
                  <c:v>324.900000000005</c:v>
                </c:pt>
                <c:pt idx="3250">
                  <c:v>325.000000000005</c:v>
                </c:pt>
                <c:pt idx="3251">
                  <c:v>325.100000000005</c:v>
                </c:pt>
                <c:pt idx="3252">
                  <c:v>325.200000000005</c:v>
                </c:pt>
                <c:pt idx="3253">
                  <c:v>325.300000000005</c:v>
                </c:pt>
                <c:pt idx="3254">
                  <c:v>325.400000000005</c:v>
                </c:pt>
                <c:pt idx="3255">
                  <c:v>325.500000000005</c:v>
                </c:pt>
                <c:pt idx="3256">
                  <c:v>325.600000000006</c:v>
                </c:pt>
                <c:pt idx="3257">
                  <c:v>325.700000000006</c:v>
                </c:pt>
                <c:pt idx="3258">
                  <c:v>325.800000000006</c:v>
                </c:pt>
                <c:pt idx="3259">
                  <c:v>325.900000000006</c:v>
                </c:pt>
                <c:pt idx="3260">
                  <c:v>326.000000000006</c:v>
                </c:pt>
                <c:pt idx="3261">
                  <c:v>326.100000000006</c:v>
                </c:pt>
                <c:pt idx="3262">
                  <c:v>326.200000000006</c:v>
                </c:pt>
                <c:pt idx="3263">
                  <c:v>326.300000000006</c:v>
                </c:pt>
                <c:pt idx="3264">
                  <c:v>326.400000000006</c:v>
                </c:pt>
                <c:pt idx="3265">
                  <c:v>326.500000000006</c:v>
                </c:pt>
                <c:pt idx="3266">
                  <c:v>326.600000000006</c:v>
                </c:pt>
                <c:pt idx="3267">
                  <c:v>326.700000000006</c:v>
                </c:pt>
                <c:pt idx="3268">
                  <c:v>326.800000000006</c:v>
                </c:pt>
                <c:pt idx="3269">
                  <c:v>326.900000000006</c:v>
                </c:pt>
                <c:pt idx="3270">
                  <c:v>327.000000000006</c:v>
                </c:pt>
                <c:pt idx="3271">
                  <c:v>327.100000000006</c:v>
                </c:pt>
                <c:pt idx="3272">
                  <c:v>327.200000000006</c:v>
                </c:pt>
                <c:pt idx="3273">
                  <c:v>327.300000000006</c:v>
                </c:pt>
                <c:pt idx="3274">
                  <c:v>327.400000000006</c:v>
                </c:pt>
                <c:pt idx="3275">
                  <c:v>327.500000000006</c:v>
                </c:pt>
                <c:pt idx="3276">
                  <c:v>327.600000000006</c:v>
                </c:pt>
                <c:pt idx="3277">
                  <c:v>327.700000000006</c:v>
                </c:pt>
                <c:pt idx="3278">
                  <c:v>327.800000000006</c:v>
                </c:pt>
                <c:pt idx="3279">
                  <c:v>327.900000000006</c:v>
                </c:pt>
                <c:pt idx="3280">
                  <c:v>328.000000000006</c:v>
                </c:pt>
                <c:pt idx="3281">
                  <c:v>328.100000000006</c:v>
                </c:pt>
                <c:pt idx="3282">
                  <c:v>328.200000000006</c:v>
                </c:pt>
                <c:pt idx="3283">
                  <c:v>328.300000000006</c:v>
                </c:pt>
                <c:pt idx="3284">
                  <c:v>328.400000000006</c:v>
                </c:pt>
                <c:pt idx="3285">
                  <c:v>328.500000000006</c:v>
                </c:pt>
                <c:pt idx="3286">
                  <c:v>328.600000000006</c:v>
                </c:pt>
                <c:pt idx="3287">
                  <c:v>328.700000000006</c:v>
                </c:pt>
                <c:pt idx="3288">
                  <c:v>328.800000000006</c:v>
                </c:pt>
                <c:pt idx="3289">
                  <c:v>328.900000000006</c:v>
                </c:pt>
                <c:pt idx="3290">
                  <c:v>329.000000000006</c:v>
                </c:pt>
                <c:pt idx="3291">
                  <c:v>329.100000000006</c:v>
                </c:pt>
                <c:pt idx="3292">
                  <c:v>329.200000000006</c:v>
                </c:pt>
                <c:pt idx="3293">
                  <c:v>329.300000000006</c:v>
                </c:pt>
                <c:pt idx="3294">
                  <c:v>329.400000000006</c:v>
                </c:pt>
                <c:pt idx="3295">
                  <c:v>329.500000000006</c:v>
                </c:pt>
                <c:pt idx="3296">
                  <c:v>329.600000000006</c:v>
                </c:pt>
                <c:pt idx="3297">
                  <c:v>329.700000000006</c:v>
                </c:pt>
                <c:pt idx="3298">
                  <c:v>329.800000000006</c:v>
                </c:pt>
                <c:pt idx="3299">
                  <c:v>329.900000000007</c:v>
                </c:pt>
                <c:pt idx="3300">
                  <c:v>330.000000000007</c:v>
                </c:pt>
                <c:pt idx="3301">
                  <c:v>330.100000000007</c:v>
                </c:pt>
                <c:pt idx="3302">
                  <c:v>330.200000000007</c:v>
                </c:pt>
                <c:pt idx="3303">
                  <c:v>330.300000000007</c:v>
                </c:pt>
                <c:pt idx="3304">
                  <c:v>330.400000000007</c:v>
                </c:pt>
                <c:pt idx="3305">
                  <c:v>330.500000000007</c:v>
                </c:pt>
                <c:pt idx="3306">
                  <c:v>330.600000000007</c:v>
                </c:pt>
                <c:pt idx="3307">
                  <c:v>330.700000000007</c:v>
                </c:pt>
                <c:pt idx="3308">
                  <c:v>330.800000000007</c:v>
                </c:pt>
                <c:pt idx="3309">
                  <c:v>330.900000000007</c:v>
                </c:pt>
                <c:pt idx="3310">
                  <c:v>331.000000000007</c:v>
                </c:pt>
                <c:pt idx="3311">
                  <c:v>331.100000000007</c:v>
                </c:pt>
                <c:pt idx="3312">
                  <c:v>331.200000000007</c:v>
                </c:pt>
                <c:pt idx="3313">
                  <c:v>331.300000000007</c:v>
                </c:pt>
                <c:pt idx="3314">
                  <c:v>331.400000000007</c:v>
                </c:pt>
                <c:pt idx="3315">
                  <c:v>331.500000000007</c:v>
                </c:pt>
                <c:pt idx="3316">
                  <c:v>331.600000000007</c:v>
                </c:pt>
                <c:pt idx="3317">
                  <c:v>331.700000000007</c:v>
                </c:pt>
                <c:pt idx="3318">
                  <c:v>331.800000000007</c:v>
                </c:pt>
                <c:pt idx="3319">
                  <c:v>331.900000000007</c:v>
                </c:pt>
                <c:pt idx="3320">
                  <c:v>332.000000000007</c:v>
                </c:pt>
                <c:pt idx="3321">
                  <c:v>332.100000000007</c:v>
                </c:pt>
                <c:pt idx="3322">
                  <c:v>332.200000000007</c:v>
                </c:pt>
                <c:pt idx="3323">
                  <c:v>332.300000000007</c:v>
                </c:pt>
                <c:pt idx="3324">
                  <c:v>332.400000000007</c:v>
                </c:pt>
                <c:pt idx="3325">
                  <c:v>332.500000000007</c:v>
                </c:pt>
                <c:pt idx="3326">
                  <c:v>332.600000000007</c:v>
                </c:pt>
                <c:pt idx="3327">
                  <c:v>332.700000000007</c:v>
                </c:pt>
                <c:pt idx="3328">
                  <c:v>332.800000000007</c:v>
                </c:pt>
                <c:pt idx="3329">
                  <c:v>332.900000000007</c:v>
                </c:pt>
                <c:pt idx="3330">
                  <c:v>333.000000000007</c:v>
                </c:pt>
                <c:pt idx="3331">
                  <c:v>333.100000000007</c:v>
                </c:pt>
                <c:pt idx="3332">
                  <c:v>333.200000000007</c:v>
                </c:pt>
                <c:pt idx="3333">
                  <c:v>333.300000000007</c:v>
                </c:pt>
                <c:pt idx="3334">
                  <c:v>333.400000000007</c:v>
                </c:pt>
                <c:pt idx="3335">
                  <c:v>333.500000000007</c:v>
                </c:pt>
                <c:pt idx="3336">
                  <c:v>333.600000000007</c:v>
                </c:pt>
                <c:pt idx="3337">
                  <c:v>333.700000000007</c:v>
                </c:pt>
                <c:pt idx="3338">
                  <c:v>333.800000000007</c:v>
                </c:pt>
                <c:pt idx="3339">
                  <c:v>333.900000000007</c:v>
                </c:pt>
                <c:pt idx="3340">
                  <c:v>334.000000000007</c:v>
                </c:pt>
                <c:pt idx="3341">
                  <c:v>334.100000000007</c:v>
                </c:pt>
                <c:pt idx="3342">
                  <c:v>334.200000000008</c:v>
                </c:pt>
                <c:pt idx="3343">
                  <c:v>334.300000000007</c:v>
                </c:pt>
                <c:pt idx="3344">
                  <c:v>334.400000000008</c:v>
                </c:pt>
                <c:pt idx="3345">
                  <c:v>334.500000000008</c:v>
                </c:pt>
                <c:pt idx="3346">
                  <c:v>334.600000000008</c:v>
                </c:pt>
                <c:pt idx="3347">
                  <c:v>334.700000000008</c:v>
                </c:pt>
                <c:pt idx="3348">
                  <c:v>334.800000000008</c:v>
                </c:pt>
                <c:pt idx="3349">
                  <c:v>334.900000000008</c:v>
                </c:pt>
                <c:pt idx="3350">
                  <c:v>335.000000000008</c:v>
                </c:pt>
                <c:pt idx="3351">
                  <c:v>335.100000000008</c:v>
                </c:pt>
                <c:pt idx="3352">
                  <c:v>335.200000000008</c:v>
                </c:pt>
                <c:pt idx="3353">
                  <c:v>335.300000000008</c:v>
                </c:pt>
                <c:pt idx="3354">
                  <c:v>335.400000000008</c:v>
                </c:pt>
                <c:pt idx="3355">
                  <c:v>335.500000000008</c:v>
                </c:pt>
                <c:pt idx="3356">
                  <c:v>335.600000000008</c:v>
                </c:pt>
                <c:pt idx="3357">
                  <c:v>335.700000000008</c:v>
                </c:pt>
                <c:pt idx="3358">
                  <c:v>335.800000000008</c:v>
                </c:pt>
                <c:pt idx="3359">
                  <c:v>335.900000000008</c:v>
                </c:pt>
                <c:pt idx="3360">
                  <c:v>336.000000000008</c:v>
                </c:pt>
                <c:pt idx="3361">
                  <c:v>336.100000000008</c:v>
                </c:pt>
                <c:pt idx="3362">
                  <c:v>336.200000000008</c:v>
                </c:pt>
                <c:pt idx="3363">
                  <c:v>336.300000000008</c:v>
                </c:pt>
                <c:pt idx="3364">
                  <c:v>336.400000000008</c:v>
                </c:pt>
                <c:pt idx="3365">
                  <c:v>336.500000000008</c:v>
                </c:pt>
                <c:pt idx="3366">
                  <c:v>336.600000000008</c:v>
                </c:pt>
                <c:pt idx="3367">
                  <c:v>336.700000000008</c:v>
                </c:pt>
                <c:pt idx="3368">
                  <c:v>336.800000000008</c:v>
                </c:pt>
                <c:pt idx="3369">
                  <c:v>336.900000000008</c:v>
                </c:pt>
                <c:pt idx="3370">
                  <c:v>337.000000000008</c:v>
                </c:pt>
                <c:pt idx="3371">
                  <c:v>337.100000000008</c:v>
                </c:pt>
                <c:pt idx="3372">
                  <c:v>337.200000000008</c:v>
                </c:pt>
                <c:pt idx="3373">
                  <c:v>337.300000000008</c:v>
                </c:pt>
                <c:pt idx="3374">
                  <c:v>337.400000000008</c:v>
                </c:pt>
                <c:pt idx="3375">
                  <c:v>337.500000000008</c:v>
                </c:pt>
                <c:pt idx="3376">
                  <c:v>337.600000000008</c:v>
                </c:pt>
                <c:pt idx="3377">
                  <c:v>337.700000000008</c:v>
                </c:pt>
                <c:pt idx="3378">
                  <c:v>337.800000000008</c:v>
                </c:pt>
                <c:pt idx="3379">
                  <c:v>337.900000000008</c:v>
                </c:pt>
                <c:pt idx="3380">
                  <c:v>338.000000000008</c:v>
                </c:pt>
                <c:pt idx="3381">
                  <c:v>338.100000000008</c:v>
                </c:pt>
                <c:pt idx="3382">
                  <c:v>338.200000000008</c:v>
                </c:pt>
                <c:pt idx="3383">
                  <c:v>338.300000000008</c:v>
                </c:pt>
                <c:pt idx="3384">
                  <c:v>338.400000000008</c:v>
                </c:pt>
                <c:pt idx="3385">
                  <c:v>338.500000000008</c:v>
                </c:pt>
                <c:pt idx="3386">
                  <c:v>338.600000000008</c:v>
                </c:pt>
                <c:pt idx="3387">
                  <c:v>338.700000000009</c:v>
                </c:pt>
                <c:pt idx="3388">
                  <c:v>338.800000000009</c:v>
                </c:pt>
                <c:pt idx="3389">
                  <c:v>338.900000000009</c:v>
                </c:pt>
                <c:pt idx="3390">
                  <c:v>339.000000000009</c:v>
                </c:pt>
                <c:pt idx="3391">
                  <c:v>339.100000000009</c:v>
                </c:pt>
                <c:pt idx="3392">
                  <c:v>339.200000000009</c:v>
                </c:pt>
                <c:pt idx="3393">
                  <c:v>339.300000000009</c:v>
                </c:pt>
                <c:pt idx="3394">
                  <c:v>339.400000000009</c:v>
                </c:pt>
                <c:pt idx="3395">
                  <c:v>339.500000000009</c:v>
                </c:pt>
                <c:pt idx="3396">
                  <c:v>339.600000000009</c:v>
                </c:pt>
                <c:pt idx="3397">
                  <c:v>339.700000000009</c:v>
                </c:pt>
                <c:pt idx="3398">
                  <c:v>339.800000000009</c:v>
                </c:pt>
                <c:pt idx="3399">
                  <c:v>339.900000000009</c:v>
                </c:pt>
                <c:pt idx="3400">
                  <c:v>340.000000000009</c:v>
                </c:pt>
                <c:pt idx="3401">
                  <c:v>340.100000000009</c:v>
                </c:pt>
                <c:pt idx="3402">
                  <c:v>340.200000000009</c:v>
                </c:pt>
                <c:pt idx="3403">
                  <c:v>340.300000000009</c:v>
                </c:pt>
                <c:pt idx="3404">
                  <c:v>340.400000000009</c:v>
                </c:pt>
                <c:pt idx="3405">
                  <c:v>340.500000000009</c:v>
                </c:pt>
                <c:pt idx="3406">
                  <c:v>340.600000000009</c:v>
                </c:pt>
                <c:pt idx="3407">
                  <c:v>340.700000000009</c:v>
                </c:pt>
                <c:pt idx="3408">
                  <c:v>340.800000000009</c:v>
                </c:pt>
                <c:pt idx="3409">
                  <c:v>340.900000000009</c:v>
                </c:pt>
                <c:pt idx="3410">
                  <c:v>341.000000000009</c:v>
                </c:pt>
                <c:pt idx="3411">
                  <c:v>341.100000000009</c:v>
                </c:pt>
                <c:pt idx="3412">
                  <c:v>341.200000000009</c:v>
                </c:pt>
                <c:pt idx="3413">
                  <c:v>341.300000000009</c:v>
                </c:pt>
                <c:pt idx="3414">
                  <c:v>341.400000000009</c:v>
                </c:pt>
                <c:pt idx="3415">
                  <c:v>341.500000000009</c:v>
                </c:pt>
                <c:pt idx="3416">
                  <c:v>341.600000000009</c:v>
                </c:pt>
                <c:pt idx="3417">
                  <c:v>341.700000000009</c:v>
                </c:pt>
                <c:pt idx="3418">
                  <c:v>341.800000000009</c:v>
                </c:pt>
                <c:pt idx="3419">
                  <c:v>341.900000000009</c:v>
                </c:pt>
                <c:pt idx="3420">
                  <c:v>342.000000000009</c:v>
                </c:pt>
                <c:pt idx="3421">
                  <c:v>342.100000000009</c:v>
                </c:pt>
                <c:pt idx="3422">
                  <c:v>342.200000000009</c:v>
                </c:pt>
                <c:pt idx="3423">
                  <c:v>342.300000000009</c:v>
                </c:pt>
                <c:pt idx="3424">
                  <c:v>342.400000000009</c:v>
                </c:pt>
                <c:pt idx="3425">
                  <c:v>342.500000000009</c:v>
                </c:pt>
                <c:pt idx="3426">
                  <c:v>342.600000000009</c:v>
                </c:pt>
                <c:pt idx="3427">
                  <c:v>342.700000000009</c:v>
                </c:pt>
                <c:pt idx="3428">
                  <c:v>342.800000000009</c:v>
                </c:pt>
                <c:pt idx="3429">
                  <c:v>342.900000000009</c:v>
                </c:pt>
                <c:pt idx="3430">
                  <c:v>343.000000000009</c:v>
                </c:pt>
                <c:pt idx="3431">
                  <c:v>343.100000000009</c:v>
                </c:pt>
                <c:pt idx="3432">
                  <c:v>343.20000000001</c:v>
                </c:pt>
                <c:pt idx="3433">
                  <c:v>343.30000000001</c:v>
                </c:pt>
                <c:pt idx="3434">
                  <c:v>343.40000000001</c:v>
                </c:pt>
                <c:pt idx="3435">
                  <c:v>343.50000000001</c:v>
                </c:pt>
                <c:pt idx="3436">
                  <c:v>343.60000000001</c:v>
                </c:pt>
                <c:pt idx="3437">
                  <c:v>343.70000000001</c:v>
                </c:pt>
                <c:pt idx="3438">
                  <c:v>343.80000000001</c:v>
                </c:pt>
                <c:pt idx="3439">
                  <c:v>343.90000000001</c:v>
                </c:pt>
                <c:pt idx="3440">
                  <c:v>344.00000000001</c:v>
                </c:pt>
                <c:pt idx="3441">
                  <c:v>344.10000000001</c:v>
                </c:pt>
                <c:pt idx="3442">
                  <c:v>344.20000000001</c:v>
                </c:pt>
                <c:pt idx="3443">
                  <c:v>344.30000000001</c:v>
                </c:pt>
                <c:pt idx="3444">
                  <c:v>344.40000000001</c:v>
                </c:pt>
                <c:pt idx="3445">
                  <c:v>344.50000000001</c:v>
                </c:pt>
                <c:pt idx="3446">
                  <c:v>344.60000000001</c:v>
                </c:pt>
                <c:pt idx="3447">
                  <c:v>344.70000000001</c:v>
                </c:pt>
                <c:pt idx="3448">
                  <c:v>344.80000000001</c:v>
                </c:pt>
                <c:pt idx="3449">
                  <c:v>344.90000000001</c:v>
                </c:pt>
                <c:pt idx="3450">
                  <c:v>345.00000000001</c:v>
                </c:pt>
                <c:pt idx="3451">
                  <c:v>345.10000000001</c:v>
                </c:pt>
                <c:pt idx="3452">
                  <c:v>345.20000000001</c:v>
                </c:pt>
                <c:pt idx="3453">
                  <c:v>345.30000000001</c:v>
                </c:pt>
                <c:pt idx="3454">
                  <c:v>345.40000000001</c:v>
                </c:pt>
                <c:pt idx="3455">
                  <c:v>345.50000000001</c:v>
                </c:pt>
                <c:pt idx="3456">
                  <c:v>345.60000000001</c:v>
                </c:pt>
                <c:pt idx="3457">
                  <c:v>345.70000000001</c:v>
                </c:pt>
                <c:pt idx="3458">
                  <c:v>345.80000000001</c:v>
                </c:pt>
                <c:pt idx="3459">
                  <c:v>345.90000000001</c:v>
                </c:pt>
                <c:pt idx="3460">
                  <c:v>346.00000000001</c:v>
                </c:pt>
                <c:pt idx="3461">
                  <c:v>346.10000000001</c:v>
                </c:pt>
                <c:pt idx="3462">
                  <c:v>346.20000000001</c:v>
                </c:pt>
                <c:pt idx="3463">
                  <c:v>346.30000000001</c:v>
                </c:pt>
                <c:pt idx="3464">
                  <c:v>346.40000000001</c:v>
                </c:pt>
                <c:pt idx="3465">
                  <c:v>346.50000000001</c:v>
                </c:pt>
                <c:pt idx="3466">
                  <c:v>346.60000000001</c:v>
                </c:pt>
                <c:pt idx="3467">
                  <c:v>346.70000000001</c:v>
                </c:pt>
                <c:pt idx="3468">
                  <c:v>346.80000000001</c:v>
                </c:pt>
                <c:pt idx="3469">
                  <c:v>346.90000000001</c:v>
                </c:pt>
                <c:pt idx="3470">
                  <c:v>347.00000000001</c:v>
                </c:pt>
                <c:pt idx="3471">
                  <c:v>347.10000000001</c:v>
                </c:pt>
                <c:pt idx="3472">
                  <c:v>347.20000000001</c:v>
                </c:pt>
                <c:pt idx="3473">
                  <c:v>347.30000000001</c:v>
                </c:pt>
                <c:pt idx="3474">
                  <c:v>347.40000000001</c:v>
                </c:pt>
                <c:pt idx="3475">
                  <c:v>347.500000000011</c:v>
                </c:pt>
                <c:pt idx="3476">
                  <c:v>347.600000000011</c:v>
                </c:pt>
                <c:pt idx="3477">
                  <c:v>347.700000000011</c:v>
                </c:pt>
                <c:pt idx="3478">
                  <c:v>347.800000000011</c:v>
                </c:pt>
                <c:pt idx="3479">
                  <c:v>347.900000000011</c:v>
                </c:pt>
                <c:pt idx="3480">
                  <c:v>348.000000000011</c:v>
                </c:pt>
                <c:pt idx="3481">
                  <c:v>348.100000000011</c:v>
                </c:pt>
                <c:pt idx="3482">
                  <c:v>348.200000000011</c:v>
                </c:pt>
                <c:pt idx="3483">
                  <c:v>348.300000000011</c:v>
                </c:pt>
                <c:pt idx="3484">
                  <c:v>348.400000000011</c:v>
                </c:pt>
                <c:pt idx="3485">
                  <c:v>348.500000000011</c:v>
                </c:pt>
                <c:pt idx="3486">
                  <c:v>348.600000000011</c:v>
                </c:pt>
                <c:pt idx="3487">
                  <c:v>348.700000000011</c:v>
                </c:pt>
                <c:pt idx="3488">
                  <c:v>348.800000000011</c:v>
                </c:pt>
                <c:pt idx="3489">
                  <c:v>348.900000000011</c:v>
                </c:pt>
                <c:pt idx="3490">
                  <c:v>349.000000000011</c:v>
                </c:pt>
                <c:pt idx="3491">
                  <c:v>349.100000000011</c:v>
                </c:pt>
                <c:pt idx="3492">
                  <c:v>349.200000000011</c:v>
                </c:pt>
                <c:pt idx="3493">
                  <c:v>349.300000000011</c:v>
                </c:pt>
                <c:pt idx="3494">
                  <c:v>349.400000000011</c:v>
                </c:pt>
                <c:pt idx="3495">
                  <c:v>349.500000000011</c:v>
                </c:pt>
                <c:pt idx="3496">
                  <c:v>349.600000000011</c:v>
                </c:pt>
                <c:pt idx="3497">
                  <c:v>349.700000000011</c:v>
                </c:pt>
                <c:pt idx="3498">
                  <c:v>349.800000000011</c:v>
                </c:pt>
                <c:pt idx="3499">
                  <c:v>349.900000000011</c:v>
                </c:pt>
                <c:pt idx="3500">
                  <c:v>350.000000000011</c:v>
                </c:pt>
                <c:pt idx="3501">
                  <c:v>350.100000000011</c:v>
                </c:pt>
                <c:pt idx="3502">
                  <c:v>350.200000000011</c:v>
                </c:pt>
                <c:pt idx="3503">
                  <c:v>350.300000000011</c:v>
                </c:pt>
                <c:pt idx="3504">
                  <c:v>350.400000000011</c:v>
                </c:pt>
                <c:pt idx="3505">
                  <c:v>350.500000000011</c:v>
                </c:pt>
                <c:pt idx="3506">
                  <c:v>350.600000000011</c:v>
                </c:pt>
                <c:pt idx="3507">
                  <c:v>350.700000000011</c:v>
                </c:pt>
                <c:pt idx="3508">
                  <c:v>350.800000000011</c:v>
                </c:pt>
                <c:pt idx="3509">
                  <c:v>350.900000000011</c:v>
                </c:pt>
                <c:pt idx="3510">
                  <c:v>351.000000000011</c:v>
                </c:pt>
                <c:pt idx="3511">
                  <c:v>351.100000000011</c:v>
                </c:pt>
                <c:pt idx="3512">
                  <c:v>351.200000000011</c:v>
                </c:pt>
                <c:pt idx="3513">
                  <c:v>351.300000000011</c:v>
                </c:pt>
                <c:pt idx="3514">
                  <c:v>351.400000000011</c:v>
                </c:pt>
                <c:pt idx="3515">
                  <c:v>351.500000000011</c:v>
                </c:pt>
                <c:pt idx="3516">
                  <c:v>351.600000000011</c:v>
                </c:pt>
                <c:pt idx="3517">
                  <c:v>351.700000000011</c:v>
                </c:pt>
                <c:pt idx="3518">
                  <c:v>351.800000000011</c:v>
                </c:pt>
                <c:pt idx="3519">
                  <c:v>351.900000000012</c:v>
                </c:pt>
                <c:pt idx="3520">
                  <c:v>352.000000000012</c:v>
                </c:pt>
                <c:pt idx="3521">
                  <c:v>352.100000000012</c:v>
                </c:pt>
                <c:pt idx="3522">
                  <c:v>352.200000000012</c:v>
                </c:pt>
                <c:pt idx="3523">
                  <c:v>352.300000000012</c:v>
                </c:pt>
                <c:pt idx="3524">
                  <c:v>352.400000000012</c:v>
                </c:pt>
                <c:pt idx="3525">
                  <c:v>352.500000000012</c:v>
                </c:pt>
                <c:pt idx="3526">
                  <c:v>352.600000000012</c:v>
                </c:pt>
                <c:pt idx="3527">
                  <c:v>352.700000000012</c:v>
                </c:pt>
                <c:pt idx="3528">
                  <c:v>352.800000000012</c:v>
                </c:pt>
                <c:pt idx="3529">
                  <c:v>352.900000000012</c:v>
                </c:pt>
                <c:pt idx="3530">
                  <c:v>353.000000000012</c:v>
                </c:pt>
                <c:pt idx="3531">
                  <c:v>353.100000000012</c:v>
                </c:pt>
                <c:pt idx="3532">
                  <c:v>353.200000000012</c:v>
                </c:pt>
                <c:pt idx="3533">
                  <c:v>353.300000000012</c:v>
                </c:pt>
                <c:pt idx="3534">
                  <c:v>353.400000000012</c:v>
                </c:pt>
                <c:pt idx="3535">
                  <c:v>353.500000000012</c:v>
                </c:pt>
                <c:pt idx="3536">
                  <c:v>353.600000000012</c:v>
                </c:pt>
                <c:pt idx="3537">
                  <c:v>353.700000000012</c:v>
                </c:pt>
                <c:pt idx="3538">
                  <c:v>353.800000000012</c:v>
                </c:pt>
                <c:pt idx="3539">
                  <c:v>353.900000000012</c:v>
                </c:pt>
                <c:pt idx="3540">
                  <c:v>354.000000000012</c:v>
                </c:pt>
                <c:pt idx="3541">
                  <c:v>354.100000000012</c:v>
                </c:pt>
                <c:pt idx="3542">
                  <c:v>354.200000000012</c:v>
                </c:pt>
                <c:pt idx="3543">
                  <c:v>354.300000000012</c:v>
                </c:pt>
                <c:pt idx="3544">
                  <c:v>354.400000000012</c:v>
                </c:pt>
                <c:pt idx="3545">
                  <c:v>354.500000000012</c:v>
                </c:pt>
                <c:pt idx="3546">
                  <c:v>354.600000000012</c:v>
                </c:pt>
                <c:pt idx="3547">
                  <c:v>354.700000000012</c:v>
                </c:pt>
                <c:pt idx="3548">
                  <c:v>354.800000000012</c:v>
                </c:pt>
                <c:pt idx="3549">
                  <c:v>354.900000000012</c:v>
                </c:pt>
                <c:pt idx="3550">
                  <c:v>355.000000000012</c:v>
                </c:pt>
                <c:pt idx="3551">
                  <c:v>355.100000000012</c:v>
                </c:pt>
                <c:pt idx="3552">
                  <c:v>355.200000000012</c:v>
                </c:pt>
                <c:pt idx="3553">
                  <c:v>355.300000000012</c:v>
                </c:pt>
                <c:pt idx="3554">
                  <c:v>355.400000000012</c:v>
                </c:pt>
                <c:pt idx="3555">
                  <c:v>355.500000000012</c:v>
                </c:pt>
                <c:pt idx="3556">
                  <c:v>355.600000000012</c:v>
                </c:pt>
                <c:pt idx="3557">
                  <c:v>355.700000000012</c:v>
                </c:pt>
                <c:pt idx="3558">
                  <c:v>355.800000000012</c:v>
                </c:pt>
                <c:pt idx="3559">
                  <c:v>355.900000000012</c:v>
                </c:pt>
                <c:pt idx="3560">
                  <c:v>356.000000000012</c:v>
                </c:pt>
                <c:pt idx="3561">
                  <c:v>356.100000000012</c:v>
                </c:pt>
                <c:pt idx="3562">
                  <c:v>356.200000000012</c:v>
                </c:pt>
                <c:pt idx="3563">
                  <c:v>356.300000000012</c:v>
                </c:pt>
                <c:pt idx="3564">
                  <c:v>356.400000000013</c:v>
                </c:pt>
                <c:pt idx="3565">
                  <c:v>356.500000000013</c:v>
                </c:pt>
                <c:pt idx="3566">
                  <c:v>356.600000000013</c:v>
                </c:pt>
                <c:pt idx="3567">
                  <c:v>356.700000000013</c:v>
                </c:pt>
                <c:pt idx="3568">
                  <c:v>356.800000000013</c:v>
                </c:pt>
                <c:pt idx="3569">
                  <c:v>356.900000000013</c:v>
                </c:pt>
                <c:pt idx="3570">
                  <c:v>357.000000000013</c:v>
                </c:pt>
                <c:pt idx="3571">
                  <c:v>357.100000000013</c:v>
                </c:pt>
                <c:pt idx="3572">
                  <c:v>357.200000000013</c:v>
                </c:pt>
                <c:pt idx="3573">
                  <c:v>357.300000000013</c:v>
                </c:pt>
                <c:pt idx="3574">
                  <c:v>357.400000000013</c:v>
                </c:pt>
                <c:pt idx="3575">
                  <c:v>357.500000000013</c:v>
                </c:pt>
                <c:pt idx="3576">
                  <c:v>357.600000000013</c:v>
                </c:pt>
                <c:pt idx="3577">
                  <c:v>357.700000000013</c:v>
                </c:pt>
                <c:pt idx="3578">
                  <c:v>357.800000000013</c:v>
                </c:pt>
                <c:pt idx="3579">
                  <c:v>357.900000000013</c:v>
                </c:pt>
                <c:pt idx="3580">
                  <c:v>358.000000000013</c:v>
                </c:pt>
                <c:pt idx="3581">
                  <c:v>358.100000000013</c:v>
                </c:pt>
                <c:pt idx="3582">
                  <c:v>358.200000000013</c:v>
                </c:pt>
                <c:pt idx="3583">
                  <c:v>358.300000000013</c:v>
                </c:pt>
                <c:pt idx="3584">
                  <c:v>358.400000000013</c:v>
                </c:pt>
                <c:pt idx="3585">
                  <c:v>358.500000000013</c:v>
                </c:pt>
                <c:pt idx="3586">
                  <c:v>358.600000000013</c:v>
                </c:pt>
                <c:pt idx="3587">
                  <c:v>358.700000000013</c:v>
                </c:pt>
                <c:pt idx="3588">
                  <c:v>358.800000000013</c:v>
                </c:pt>
                <c:pt idx="3589">
                  <c:v>358.900000000013</c:v>
                </c:pt>
                <c:pt idx="3590">
                  <c:v>359.000000000013</c:v>
                </c:pt>
                <c:pt idx="3591">
                  <c:v>359.100000000013</c:v>
                </c:pt>
                <c:pt idx="3592">
                  <c:v>359.200000000013</c:v>
                </c:pt>
                <c:pt idx="3593">
                  <c:v>359.300000000013</c:v>
                </c:pt>
                <c:pt idx="3594">
                  <c:v>359.400000000013</c:v>
                </c:pt>
                <c:pt idx="3595">
                  <c:v>359.500000000013</c:v>
                </c:pt>
                <c:pt idx="3596">
                  <c:v>359.600000000013</c:v>
                </c:pt>
                <c:pt idx="3597">
                  <c:v>359.700000000013</c:v>
                </c:pt>
                <c:pt idx="3598">
                  <c:v>359.800000000013</c:v>
                </c:pt>
                <c:pt idx="3599">
                  <c:v>359.900000000013</c:v>
                </c:pt>
                <c:pt idx="3600">
                  <c:v>360.000000000013</c:v>
                </c:pt>
                <c:pt idx="3601">
                  <c:v>360.100000000013</c:v>
                </c:pt>
                <c:pt idx="3602">
                  <c:v>360.200000000013</c:v>
                </c:pt>
                <c:pt idx="3603">
                  <c:v>360.300000000013</c:v>
                </c:pt>
                <c:pt idx="3604">
                  <c:v>360.400000000013</c:v>
                </c:pt>
                <c:pt idx="3605">
                  <c:v>360.500000000013</c:v>
                </c:pt>
                <c:pt idx="3606">
                  <c:v>360.600000000013</c:v>
                </c:pt>
                <c:pt idx="3607">
                  <c:v>360.700000000014</c:v>
                </c:pt>
                <c:pt idx="3608">
                  <c:v>360.800000000014</c:v>
                </c:pt>
                <c:pt idx="3609">
                  <c:v>360.900000000014</c:v>
                </c:pt>
                <c:pt idx="3610">
                  <c:v>361.000000000014</c:v>
                </c:pt>
                <c:pt idx="3611">
                  <c:v>361.100000000014</c:v>
                </c:pt>
                <c:pt idx="3612">
                  <c:v>361.200000000014</c:v>
                </c:pt>
                <c:pt idx="3613">
                  <c:v>361.300000000014</c:v>
                </c:pt>
                <c:pt idx="3614">
                  <c:v>361.400000000014</c:v>
                </c:pt>
                <c:pt idx="3615">
                  <c:v>361.500000000014</c:v>
                </c:pt>
                <c:pt idx="3616">
                  <c:v>361.600000000014</c:v>
                </c:pt>
                <c:pt idx="3617">
                  <c:v>361.700000000014</c:v>
                </c:pt>
                <c:pt idx="3618">
                  <c:v>361.800000000014</c:v>
                </c:pt>
                <c:pt idx="3619">
                  <c:v>361.900000000014</c:v>
                </c:pt>
                <c:pt idx="3620">
                  <c:v>362.000000000014</c:v>
                </c:pt>
                <c:pt idx="3621">
                  <c:v>362.100000000014</c:v>
                </c:pt>
                <c:pt idx="3622">
                  <c:v>362.200000000014</c:v>
                </c:pt>
                <c:pt idx="3623">
                  <c:v>362.300000000014</c:v>
                </c:pt>
                <c:pt idx="3624">
                  <c:v>362.400000000014</c:v>
                </c:pt>
                <c:pt idx="3625">
                  <c:v>362.500000000014</c:v>
                </c:pt>
                <c:pt idx="3626">
                  <c:v>362.600000000014</c:v>
                </c:pt>
                <c:pt idx="3627">
                  <c:v>362.700000000014</c:v>
                </c:pt>
                <c:pt idx="3628">
                  <c:v>362.800000000014</c:v>
                </c:pt>
                <c:pt idx="3629">
                  <c:v>362.900000000014</c:v>
                </c:pt>
                <c:pt idx="3630">
                  <c:v>363.000000000014</c:v>
                </c:pt>
                <c:pt idx="3631">
                  <c:v>363.100000000014</c:v>
                </c:pt>
                <c:pt idx="3632">
                  <c:v>363.200000000014</c:v>
                </c:pt>
                <c:pt idx="3633">
                  <c:v>363.300000000014</c:v>
                </c:pt>
                <c:pt idx="3634">
                  <c:v>363.400000000014</c:v>
                </c:pt>
                <c:pt idx="3635">
                  <c:v>363.500000000014</c:v>
                </c:pt>
                <c:pt idx="3636">
                  <c:v>363.600000000014</c:v>
                </c:pt>
                <c:pt idx="3637">
                  <c:v>363.700000000014</c:v>
                </c:pt>
                <c:pt idx="3638">
                  <c:v>363.800000000014</c:v>
                </c:pt>
                <c:pt idx="3639">
                  <c:v>363.900000000014</c:v>
                </c:pt>
                <c:pt idx="3640">
                  <c:v>364.000000000014</c:v>
                </c:pt>
                <c:pt idx="3641">
                  <c:v>364.100000000014</c:v>
                </c:pt>
                <c:pt idx="3642">
                  <c:v>364.200000000014</c:v>
                </c:pt>
                <c:pt idx="3643">
                  <c:v>364.300000000014</c:v>
                </c:pt>
                <c:pt idx="3644">
                  <c:v>364.400000000014</c:v>
                </c:pt>
                <c:pt idx="3645">
                  <c:v>364.500000000014</c:v>
                </c:pt>
                <c:pt idx="3646">
                  <c:v>364.600000000014</c:v>
                </c:pt>
                <c:pt idx="3647">
                  <c:v>364.700000000014</c:v>
                </c:pt>
                <c:pt idx="3648">
                  <c:v>364.800000000014</c:v>
                </c:pt>
                <c:pt idx="3649">
                  <c:v>364.900000000014</c:v>
                </c:pt>
                <c:pt idx="3650">
                  <c:v>365.000000000015</c:v>
                </c:pt>
                <c:pt idx="3651">
                  <c:v>365.100000000014</c:v>
                </c:pt>
                <c:pt idx="3652">
                  <c:v>365.200000000015</c:v>
                </c:pt>
                <c:pt idx="3653">
                  <c:v>365.300000000015</c:v>
                </c:pt>
                <c:pt idx="3654">
                  <c:v>365.400000000015</c:v>
                </c:pt>
                <c:pt idx="3655">
                  <c:v>365.500000000015</c:v>
                </c:pt>
                <c:pt idx="3656">
                  <c:v>365.600000000015</c:v>
                </c:pt>
                <c:pt idx="3657">
                  <c:v>365.700000000015</c:v>
                </c:pt>
                <c:pt idx="3658">
                  <c:v>365.800000000015</c:v>
                </c:pt>
                <c:pt idx="3659">
                  <c:v>365.900000000015</c:v>
                </c:pt>
                <c:pt idx="3660">
                  <c:v>366.000000000015</c:v>
                </c:pt>
                <c:pt idx="3661">
                  <c:v>366.100000000015</c:v>
                </c:pt>
                <c:pt idx="3662">
                  <c:v>366.200000000015</c:v>
                </c:pt>
                <c:pt idx="3663">
                  <c:v>366.300000000015</c:v>
                </c:pt>
                <c:pt idx="3664">
                  <c:v>366.400000000015</c:v>
                </c:pt>
                <c:pt idx="3665">
                  <c:v>366.500000000015</c:v>
                </c:pt>
                <c:pt idx="3666">
                  <c:v>366.600000000015</c:v>
                </c:pt>
                <c:pt idx="3667">
                  <c:v>366.700000000015</c:v>
                </c:pt>
                <c:pt idx="3668">
                  <c:v>366.800000000015</c:v>
                </c:pt>
                <c:pt idx="3669">
                  <c:v>366.900000000015</c:v>
                </c:pt>
                <c:pt idx="3670">
                  <c:v>367.000000000015</c:v>
                </c:pt>
                <c:pt idx="3671">
                  <c:v>367.100000000015</c:v>
                </c:pt>
                <c:pt idx="3672">
                  <c:v>367.200000000015</c:v>
                </c:pt>
                <c:pt idx="3673">
                  <c:v>367.300000000015</c:v>
                </c:pt>
                <c:pt idx="3674">
                  <c:v>367.400000000015</c:v>
                </c:pt>
                <c:pt idx="3675">
                  <c:v>367.500000000015</c:v>
                </c:pt>
                <c:pt idx="3676">
                  <c:v>367.600000000015</c:v>
                </c:pt>
                <c:pt idx="3677">
                  <c:v>367.700000000015</c:v>
                </c:pt>
                <c:pt idx="3678">
                  <c:v>367.800000000015</c:v>
                </c:pt>
                <c:pt idx="3679">
                  <c:v>367.900000000015</c:v>
                </c:pt>
                <c:pt idx="3680">
                  <c:v>368.000000000015</c:v>
                </c:pt>
                <c:pt idx="3681">
                  <c:v>368.100000000015</c:v>
                </c:pt>
                <c:pt idx="3682">
                  <c:v>368.200000000015</c:v>
                </c:pt>
                <c:pt idx="3683">
                  <c:v>368.300000000015</c:v>
                </c:pt>
                <c:pt idx="3684">
                  <c:v>368.400000000015</c:v>
                </c:pt>
                <c:pt idx="3685">
                  <c:v>368.500000000015</c:v>
                </c:pt>
                <c:pt idx="3686">
                  <c:v>368.600000000015</c:v>
                </c:pt>
                <c:pt idx="3687">
                  <c:v>368.700000000015</c:v>
                </c:pt>
                <c:pt idx="3688">
                  <c:v>368.800000000015</c:v>
                </c:pt>
                <c:pt idx="3689">
                  <c:v>368.900000000015</c:v>
                </c:pt>
                <c:pt idx="3690">
                  <c:v>369.000000000015</c:v>
                </c:pt>
                <c:pt idx="3691">
                  <c:v>369.100000000015</c:v>
                </c:pt>
                <c:pt idx="3692">
                  <c:v>369.200000000015</c:v>
                </c:pt>
                <c:pt idx="3693">
                  <c:v>369.300000000015</c:v>
                </c:pt>
                <c:pt idx="3694">
                  <c:v>369.400000000015</c:v>
                </c:pt>
                <c:pt idx="3695">
                  <c:v>369.500000000016</c:v>
                </c:pt>
                <c:pt idx="3696">
                  <c:v>369.600000000016</c:v>
                </c:pt>
                <c:pt idx="3697">
                  <c:v>369.700000000016</c:v>
                </c:pt>
                <c:pt idx="3698">
                  <c:v>369.800000000016</c:v>
                </c:pt>
                <c:pt idx="3699">
                  <c:v>369.900000000016</c:v>
                </c:pt>
                <c:pt idx="3700">
                  <c:v>370.000000000016</c:v>
                </c:pt>
                <c:pt idx="3701">
                  <c:v>370.100000000016</c:v>
                </c:pt>
                <c:pt idx="3702">
                  <c:v>370.200000000016</c:v>
                </c:pt>
                <c:pt idx="3703">
                  <c:v>370.300000000016</c:v>
                </c:pt>
                <c:pt idx="3704">
                  <c:v>370.400000000016</c:v>
                </c:pt>
                <c:pt idx="3705">
                  <c:v>370.500000000016</c:v>
                </c:pt>
                <c:pt idx="3706">
                  <c:v>370.600000000016</c:v>
                </c:pt>
                <c:pt idx="3707">
                  <c:v>370.700000000016</c:v>
                </c:pt>
                <c:pt idx="3708">
                  <c:v>370.800000000016</c:v>
                </c:pt>
                <c:pt idx="3709">
                  <c:v>370.900000000016</c:v>
                </c:pt>
                <c:pt idx="3710">
                  <c:v>371.000000000016</c:v>
                </c:pt>
                <c:pt idx="3711">
                  <c:v>371.100000000016</c:v>
                </c:pt>
                <c:pt idx="3712">
                  <c:v>371.200000000016</c:v>
                </c:pt>
                <c:pt idx="3713">
                  <c:v>371.300000000016</c:v>
                </c:pt>
                <c:pt idx="3714">
                  <c:v>371.400000000016</c:v>
                </c:pt>
                <c:pt idx="3715">
                  <c:v>371.500000000016</c:v>
                </c:pt>
                <c:pt idx="3716">
                  <c:v>371.600000000016</c:v>
                </c:pt>
                <c:pt idx="3717">
                  <c:v>371.700000000016</c:v>
                </c:pt>
                <c:pt idx="3718">
                  <c:v>371.800000000016</c:v>
                </c:pt>
                <c:pt idx="3719">
                  <c:v>371.900000000016</c:v>
                </c:pt>
                <c:pt idx="3720">
                  <c:v>372.000000000016</c:v>
                </c:pt>
                <c:pt idx="3721">
                  <c:v>372.100000000016</c:v>
                </c:pt>
                <c:pt idx="3722">
                  <c:v>372.200000000016</c:v>
                </c:pt>
                <c:pt idx="3723">
                  <c:v>372.300000000016</c:v>
                </c:pt>
                <c:pt idx="3724">
                  <c:v>372.400000000016</c:v>
                </c:pt>
                <c:pt idx="3725">
                  <c:v>372.500000000016</c:v>
                </c:pt>
                <c:pt idx="3726">
                  <c:v>372.600000000016</c:v>
                </c:pt>
                <c:pt idx="3727">
                  <c:v>372.700000000016</c:v>
                </c:pt>
                <c:pt idx="3728">
                  <c:v>372.800000000016</c:v>
                </c:pt>
                <c:pt idx="3729">
                  <c:v>372.900000000016</c:v>
                </c:pt>
                <c:pt idx="3730">
                  <c:v>373.000000000016</c:v>
                </c:pt>
                <c:pt idx="3731">
                  <c:v>373.100000000016</c:v>
                </c:pt>
                <c:pt idx="3732">
                  <c:v>373.200000000016</c:v>
                </c:pt>
                <c:pt idx="3733">
                  <c:v>373.300000000016</c:v>
                </c:pt>
                <c:pt idx="3734">
                  <c:v>373.400000000016</c:v>
                </c:pt>
                <c:pt idx="3735">
                  <c:v>373.500000000016</c:v>
                </c:pt>
                <c:pt idx="3736">
                  <c:v>373.600000000016</c:v>
                </c:pt>
                <c:pt idx="3737">
                  <c:v>373.700000000016</c:v>
                </c:pt>
                <c:pt idx="3738">
                  <c:v>373.800000000016</c:v>
                </c:pt>
                <c:pt idx="3739">
                  <c:v>373.900000000016</c:v>
                </c:pt>
                <c:pt idx="3740">
                  <c:v>374.000000000017</c:v>
                </c:pt>
                <c:pt idx="3741">
                  <c:v>374.100000000017</c:v>
                </c:pt>
                <c:pt idx="3742">
                  <c:v>374.200000000017</c:v>
                </c:pt>
                <c:pt idx="3743">
                  <c:v>374.300000000017</c:v>
                </c:pt>
                <c:pt idx="3744">
                  <c:v>374.400000000017</c:v>
                </c:pt>
                <c:pt idx="3745">
                  <c:v>374.500000000017</c:v>
                </c:pt>
                <c:pt idx="3746">
                  <c:v>374.600000000017</c:v>
                </c:pt>
                <c:pt idx="3747">
                  <c:v>374.700000000017</c:v>
                </c:pt>
                <c:pt idx="3748">
                  <c:v>374.800000000017</c:v>
                </c:pt>
                <c:pt idx="3749">
                  <c:v>374.900000000017</c:v>
                </c:pt>
                <c:pt idx="3750">
                  <c:v>375.000000000017</c:v>
                </c:pt>
                <c:pt idx="3751">
                  <c:v>375.100000000017</c:v>
                </c:pt>
                <c:pt idx="3752">
                  <c:v>375.200000000017</c:v>
                </c:pt>
                <c:pt idx="3753">
                  <c:v>375.300000000017</c:v>
                </c:pt>
                <c:pt idx="3754">
                  <c:v>375.400000000017</c:v>
                </c:pt>
                <c:pt idx="3755">
                  <c:v>375.500000000017</c:v>
                </c:pt>
                <c:pt idx="3756">
                  <c:v>375.600000000017</c:v>
                </c:pt>
                <c:pt idx="3757">
                  <c:v>375.700000000017</c:v>
                </c:pt>
                <c:pt idx="3758">
                  <c:v>375.800000000017</c:v>
                </c:pt>
                <c:pt idx="3759">
                  <c:v>375.900000000017</c:v>
                </c:pt>
                <c:pt idx="3760">
                  <c:v>376.000000000017</c:v>
                </c:pt>
                <c:pt idx="3761">
                  <c:v>376.100000000017</c:v>
                </c:pt>
                <c:pt idx="3762">
                  <c:v>376.200000000017</c:v>
                </c:pt>
                <c:pt idx="3763">
                  <c:v>376.300000000017</c:v>
                </c:pt>
                <c:pt idx="3764">
                  <c:v>376.400000000017</c:v>
                </c:pt>
                <c:pt idx="3765">
                  <c:v>376.500000000017</c:v>
                </c:pt>
                <c:pt idx="3766">
                  <c:v>376.600000000017</c:v>
                </c:pt>
                <c:pt idx="3767">
                  <c:v>376.700000000017</c:v>
                </c:pt>
                <c:pt idx="3768">
                  <c:v>376.800000000017</c:v>
                </c:pt>
                <c:pt idx="3769">
                  <c:v>376.900000000017</c:v>
                </c:pt>
                <c:pt idx="3770">
                  <c:v>377.000000000017</c:v>
                </c:pt>
                <c:pt idx="3771">
                  <c:v>377.100000000017</c:v>
                </c:pt>
                <c:pt idx="3772">
                  <c:v>377.200000000017</c:v>
                </c:pt>
                <c:pt idx="3773">
                  <c:v>377.300000000017</c:v>
                </c:pt>
                <c:pt idx="3774">
                  <c:v>377.400000000017</c:v>
                </c:pt>
                <c:pt idx="3775">
                  <c:v>377.500000000017</c:v>
                </c:pt>
                <c:pt idx="3776">
                  <c:v>377.600000000017</c:v>
                </c:pt>
                <c:pt idx="3777">
                  <c:v>377.700000000017</c:v>
                </c:pt>
                <c:pt idx="3778">
                  <c:v>377.800000000017</c:v>
                </c:pt>
                <c:pt idx="3779">
                  <c:v>377.900000000017</c:v>
                </c:pt>
                <c:pt idx="3780">
                  <c:v>378.000000000017</c:v>
                </c:pt>
                <c:pt idx="3781">
                  <c:v>378.100000000017</c:v>
                </c:pt>
                <c:pt idx="3782">
                  <c:v>378.200000000017</c:v>
                </c:pt>
                <c:pt idx="3783">
                  <c:v>378.300000000018</c:v>
                </c:pt>
                <c:pt idx="3784">
                  <c:v>378.400000000018</c:v>
                </c:pt>
                <c:pt idx="3785">
                  <c:v>378.500000000018</c:v>
                </c:pt>
                <c:pt idx="3786">
                  <c:v>378.600000000018</c:v>
                </c:pt>
                <c:pt idx="3787">
                  <c:v>378.700000000018</c:v>
                </c:pt>
                <c:pt idx="3788">
                  <c:v>378.800000000018</c:v>
                </c:pt>
                <c:pt idx="3789">
                  <c:v>378.900000000018</c:v>
                </c:pt>
                <c:pt idx="3790">
                  <c:v>379.000000000018</c:v>
                </c:pt>
                <c:pt idx="3791">
                  <c:v>379.100000000018</c:v>
                </c:pt>
                <c:pt idx="3792">
                  <c:v>379.200000000018</c:v>
                </c:pt>
                <c:pt idx="3793">
                  <c:v>379.300000000018</c:v>
                </c:pt>
                <c:pt idx="3794">
                  <c:v>379.400000000018</c:v>
                </c:pt>
                <c:pt idx="3795">
                  <c:v>379.500000000018</c:v>
                </c:pt>
                <c:pt idx="3796">
                  <c:v>379.600000000018</c:v>
                </c:pt>
                <c:pt idx="3797">
                  <c:v>379.700000000018</c:v>
                </c:pt>
                <c:pt idx="3798">
                  <c:v>379.800000000018</c:v>
                </c:pt>
                <c:pt idx="3799">
                  <c:v>379.900000000018</c:v>
                </c:pt>
                <c:pt idx="3800">
                  <c:v>380.000000000018</c:v>
                </c:pt>
                <c:pt idx="3801">
                  <c:v>380.100000000018</c:v>
                </c:pt>
                <c:pt idx="3802">
                  <c:v>380.200000000018</c:v>
                </c:pt>
                <c:pt idx="3803">
                  <c:v>380.300000000018</c:v>
                </c:pt>
                <c:pt idx="3804">
                  <c:v>380.400000000018</c:v>
                </c:pt>
                <c:pt idx="3805">
                  <c:v>380.500000000018</c:v>
                </c:pt>
                <c:pt idx="3806">
                  <c:v>380.600000000018</c:v>
                </c:pt>
                <c:pt idx="3807">
                  <c:v>380.700000000018</c:v>
                </c:pt>
                <c:pt idx="3808">
                  <c:v>380.800000000018</c:v>
                </c:pt>
                <c:pt idx="3809">
                  <c:v>380.900000000018</c:v>
                </c:pt>
                <c:pt idx="3810">
                  <c:v>381.000000000018</c:v>
                </c:pt>
                <c:pt idx="3811">
                  <c:v>381.100000000018</c:v>
                </c:pt>
                <c:pt idx="3812">
                  <c:v>381.200000000018</c:v>
                </c:pt>
                <c:pt idx="3813">
                  <c:v>381.300000000018</c:v>
                </c:pt>
                <c:pt idx="3814">
                  <c:v>381.400000000018</c:v>
                </c:pt>
                <c:pt idx="3815">
                  <c:v>381.500000000018</c:v>
                </c:pt>
                <c:pt idx="3816">
                  <c:v>381.600000000018</c:v>
                </c:pt>
                <c:pt idx="3817">
                  <c:v>381.700000000018</c:v>
                </c:pt>
                <c:pt idx="3818">
                  <c:v>381.800000000018</c:v>
                </c:pt>
                <c:pt idx="3819">
                  <c:v>381.900000000018</c:v>
                </c:pt>
                <c:pt idx="3820">
                  <c:v>382.000000000018</c:v>
                </c:pt>
                <c:pt idx="3821">
                  <c:v>382.100000000018</c:v>
                </c:pt>
                <c:pt idx="3822">
                  <c:v>382.200000000018</c:v>
                </c:pt>
                <c:pt idx="3823">
                  <c:v>382.300000000018</c:v>
                </c:pt>
                <c:pt idx="3824">
                  <c:v>382.400000000018</c:v>
                </c:pt>
                <c:pt idx="3825">
                  <c:v>382.500000000018</c:v>
                </c:pt>
                <c:pt idx="3826">
                  <c:v>382.600000000018</c:v>
                </c:pt>
                <c:pt idx="3827">
                  <c:v>382.700000000019</c:v>
                </c:pt>
                <c:pt idx="3828">
                  <c:v>382.800000000019</c:v>
                </c:pt>
                <c:pt idx="3829">
                  <c:v>382.900000000019</c:v>
                </c:pt>
                <c:pt idx="3830">
                  <c:v>383.000000000019</c:v>
                </c:pt>
                <c:pt idx="3831">
                  <c:v>383.100000000019</c:v>
                </c:pt>
                <c:pt idx="3832">
                  <c:v>383.200000000019</c:v>
                </c:pt>
                <c:pt idx="3833">
                  <c:v>383.300000000019</c:v>
                </c:pt>
                <c:pt idx="3834">
                  <c:v>383.400000000019</c:v>
                </c:pt>
                <c:pt idx="3835">
                  <c:v>383.500000000019</c:v>
                </c:pt>
                <c:pt idx="3836">
                  <c:v>383.600000000019</c:v>
                </c:pt>
                <c:pt idx="3837">
                  <c:v>383.700000000019</c:v>
                </c:pt>
                <c:pt idx="3838">
                  <c:v>383.800000000019</c:v>
                </c:pt>
                <c:pt idx="3839">
                  <c:v>383.900000000019</c:v>
                </c:pt>
                <c:pt idx="3840">
                  <c:v>384.000000000019</c:v>
                </c:pt>
                <c:pt idx="3841">
                  <c:v>384.100000000019</c:v>
                </c:pt>
                <c:pt idx="3842">
                  <c:v>384.200000000019</c:v>
                </c:pt>
                <c:pt idx="3843">
                  <c:v>384.300000000019</c:v>
                </c:pt>
                <c:pt idx="3844">
                  <c:v>384.400000000019</c:v>
                </c:pt>
                <c:pt idx="3845">
                  <c:v>384.500000000019</c:v>
                </c:pt>
                <c:pt idx="3846">
                  <c:v>384.600000000019</c:v>
                </c:pt>
                <c:pt idx="3847">
                  <c:v>384.700000000019</c:v>
                </c:pt>
                <c:pt idx="3848">
                  <c:v>384.800000000019</c:v>
                </c:pt>
                <c:pt idx="3849">
                  <c:v>384.900000000019</c:v>
                </c:pt>
                <c:pt idx="3850">
                  <c:v>385.000000000019</c:v>
                </c:pt>
                <c:pt idx="3851">
                  <c:v>385.100000000019</c:v>
                </c:pt>
                <c:pt idx="3852">
                  <c:v>385.200000000019</c:v>
                </c:pt>
                <c:pt idx="3853">
                  <c:v>385.300000000019</c:v>
                </c:pt>
                <c:pt idx="3854">
                  <c:v>385.400000000019</c:v>
                </c:pt>
                <c:pt idx="3855">
                  <c:v>385.500000000019</c:v>
                </c:pt>
                <c:pt idx="3856">
                  <c:v>385.600000000019</c:v>
                </c:pt>
                <c:pt idx="3857">
                  <c:v>385.700000000019</c:v>
                </c:pt>
                <c:pt idx="3858">
                  <c:v>385.800000000019</c:v>
                </c:pt>
                <c:pt idx="3859">
                  <c:v>385.900000000019</c:v>
                </c:pt>
                <c:pt idx="3860">
                  <c:v>386.000000000019</c:v>
                </c:pt>
                <c:pt idx="3861">
                  <c:v>386.100000000019</c:v>
                </c:pt>
                <c:pt idx="3862">
                  <c:v>386.200000000019</c:v>
                </c:pt>
                <c:pt idx="3863">
                  <c:v>386.300000000019</c:v>
                </c:pt>
                <c:pt idx="3864">
                  <c:v>386.400000000019</c:v>
                </c:pt>
                <c:pt idx="3865">
                  <c:v>386.500000000019</c:v>
                </c:pt>
                <c:pt idx="3866">
                  <c:v>386.600000000019</c:v>
                </c:pt>
                <c:pt idx="3867">
                  <c:v>386.700000000019</c:v>
                </c:pt>
                <c:pt idx="3868">
                  <c:v>386.800000000019</c:v>
                </c:pt>
                <c:pt idx="3869">
                  <c:v>386.900000000019</c:v>
                </c:pt>
                <c:pt idx="3870">
                  <c:v>387.000000000019</c:v>
                </c:pt>
                <c:pt idx="3871">
                  <c:v>387.10000000002</c:v>
                </c:pt>
                <c:pt idx="3872">
                  <c:v>387.20000000002</c:v>
                </c:pt>
                <c:pt idx="3873">
                  <c:v>387.30000000002</c:v>
                </c:pt>
                <c:pt idx="3874">
                  <c:v>387.40000000002</c:v>
                </c:pt>
                <c:pt idx="3875">
                  <c:v>387.50000000002</c:v>
                </c:pt>
                <c:pt idx="3876">
                  <c:v>387.60000000002</c:v>
                </c:pt>
                <c:pt idx="3877">
                  <c:v>387.70000000002</c:v>
                </c:pt>
                <c:pt idx="3878">
                  <c:v>387.80000000002</c:v>
                </c:pt>
                <c:pt idx="3879">
                  <c:v>387.90000000002</c:v>
                </c:pt>
                <c:pt idx="3880">
                  <c:v>388.00000000002</c:v>
                </c:pt>
                <c:pt idx="3881">
                  <c:v>388.10000000002</c:v>
                </c:pt>
                <c:pt idx="3882">
                  <c:v>388.20000000002</c:v>
                </c:pt>
                <c:pt idx="3883">
                  <c:v>388.30000000002</c:v>
                </c:pt>
                <c:pt idx="3884">
                  <c:v>388.40000000002</c:v>
                </c:pt>
                <c:pt idx="3885">
                  <c:v>388.50000000002</c:v>
                </c:pt>
                <c:pt idx="3886">
                  <c:v>388.60000000002</c:v>
                </c:pt>
                <c:pt idx="3887">
                  <c:v>388.70000000002</c:v>
                </c:pt>
                <c:pt idx="3888">
                  <c:v>388.80000000002</c:v>
                </c:pt>
                <c:pt idx="3889">
                  <c:v>388.90000000002</c:v>
                </c:pt>
                <c:pt idx="3890">
                  <c:v>389.00000000002</c:v>
                </c:pt>
                <c:pt idx="3891">
                  <c:v>389.10000000002</c:v>
                </c:pt>
                <c:pt idx="3892">
                  <c:v>389.20000000002</c:v>
                </c:pt>
                <c:pt idx="3893">
                  <c:v>389.30000000002</c:v>
                </c:pt>
                <c:pt idx="3894">
                  <c:v>389.40000000002</c:v>
                </c:pt>
                <c:pt idx="3895">
                  <c:v>389.50000000002</c:v>
                </c:pt>
                <c:pt idx="3896">
                  <c:v>389.60000000002</c:v>
                </c:pt>
                <c:pt idx="3897">
                  <c:v>389.70000000002</c:v>
                </c:pt>
                <c:pt idx="3898">
                  <c:v>389.80000000002</c:v>
                </c:pt>
                <c:pt idx="3899">
                  <c:v>389.90000000002</c:v>
                </c:pt>
                <c:pt idx="3900">
                  <c:v>390.00000000002</c:v>
                </c:pt>
                <c:pt idx="3901">
                  <c:v>390.10000000002</c:v>
                </c:pt>
                <c:pt idx="3902">
                  <c:v>390.20000000002</c:v>
                </c:pt>
                <c:pt idx="3903">
                  <c:v>390.30000000002</c:v>
                </c:pt>
                <c:pt idx="3904">
                  <c:v>390.40000000002</c:v>
                </c:pt>
                <c:pt idx="3905">
                  <c:v>390.50000000002</c:v>
                </c:pt>
                <c:pt idx="3906">
                  <c:v>390.60000000002</c:v>
                </c:pt>
                <c:pt idx="3907">
                  <c:v>390.70000000002</c:v>
                </c:pt>
                <c:pt idx="3908">
                  <c:v>390.80000000002</c:v>
                </c:pt>
                <c:pt idx="3909">
                  <c:v>390.90000000002</c:v>
                </c:pt>
                <c:pt idx="3910">
                  <c:v>391.00000000002</c:v>
                </c:pt>
                <c:pt idx="3911">
                  <c:v>391.10000000002</c:v>
                </c:pt>
                <c:pt idx="3912">
                  <c:v>391.20000000002</c:v>
                </c:pt>
                <c:pt idx="3913">
                  <c:v>391.30000000002</c:v>
                </c:pt>
                <c:pt idx="3914">
                  <c:v>391.40000000002</c:v>
                </c:pt>
                <c:pt idx="3915">
                  <c:v>391.500000000021</c:v>
                </c:pt>
                <c:pt idx="3916">
                  <c:v>391.600000000021</c:v>
                </c:pt>
                <c:pt idx="3917">
                  <c:v>391.700000000021</c:v>
                </c:pt>
                <c:pt idx="3918">
                  <c:v>391.800000000021</c:v>
                </c:pt>
                <c:pt idx="3919">
                  <c:v>391.900000000021</c:v>
                </c:pt>
                <c:pt idx="3920">
                  <c:v>392.000000000021</c:v>
                </c:pt>
                <c:pt idx="3921">
                  <c:v>392.100000000021</c:v>
                </c:pt>
                <c:pt idx="3922">
                  <c:v>392.200000000021</c:v>
                </c:pt>
                <c:pt idx="3923">
                  <c:v>392.300000000021</c:v>
                </c:pt>
                <c:pt idx="3924">
                  <c:v>392.400000000021</c:v>
                </c:pt>
                <c:pt idx="3925">
                  <c:v>392.500000000021</c:v>
                </c:pt>
                <c:pt idx="3926">
                  <c:v>392.600000000021</c:v>
                </c:pt>
                <c:pt idx="3927">
                  <c:v>392.700000000021</c:v>
                </c:pt>
                <c:pt idx="3928">
                  <c:v>392.800000000021</c:v>
                </c:pt>
                <c:pt idx="3929">
                  <c:v>392.900000000021</c:v>
                </c:pt>
                <c:pt idx="3930">
                  <c:v>393.000000000021</c:v>
                </c:pt>
                <c:pt idx="3931">
                  <c:v>393.100000000021</c:v>
                </c:pt>
                <c:pt idx="3932">
                  <c:v>393.200000000021</c:v>
                </c:pt>
                <c:pt idx="3933">
                  <c:v>393.300000000021</c:v>
                </c:pt>
                <c:pt idx="3934">
                  <c:v>393.400000000021</c:v>
                </c:pt>
                <c:pt idx="3935">
                  <c:v>393.500000000021</c:v>
                </c:pt>
                <c:pt idx="3936">
                  <c:v>393.600000000021</c:v>
                </c:pt>
                <c:pt idx="3937">
                  <c:v>393.700000000021</c:v>
                </c:pt>
                <c:pt idx="3938">
                  <c:v>393.800000000021</c:v>
                </c:pt>
                <c:pt idx="3939">
                  <c:v>393.900000000021</c:v>
                </c:pt>
                <c:pt idx="3940">
                  <c:v>394.000000000021</c:v>
                </c:pt>
                <c:pt idx="3941">
                  <c:v>394.100000000021</c:v>
                </c:pt>
                <c:pt idx="3942">
                  <c:v>394.200000000021</c:v>
                </c:pt>
                <c:pt idx="3943">
                  <c:v>394.300000000021</c:v>
                </c:pt>
                <c:pt idx="3944">
                  <c:v>394.400000000021</c:v>
                </c:pt>
                <c:pt idx="3945">
                  <c:v>394.500000000021</c:v>
                </c:pt>
                <c:pt idx="3946">
                  <c:v>394.600000000021</c:v>
                </c:pt>
                <c:pt idx="3947">
                  <c:v>394.700000000021</c:v>
                </c:pt>
                <c:pt idx="3948">
                  <c:v>394.800000000021</c:v>
                </c:pt>
                <c:pt idx="3949">
                  <c:v>394.900000000021</c:v>
                </c:pt>
                <c:pt idx="3950">
                  <c:v>395.000000000021</c:v>
                </c:pt>
                <c:pt idx="3951">
                  <c:v>395.100000000021</c:v>
                </c:pt>
                <c:pt idx="3952">
                  <c:v>395.200000000021</c:v>
                </c:pt>
                <c:pt idx="3953">
                  <c:v>395.300000000021</c:v>
                </c:pt>
                <c:pt idx="3954">
                  <c:v>395.400000000021</c:v>
                </c:pt>
                <c:pt idx="3955">
                  <c:v>395.500000000021</c:v>
                </c:pt>
                <c:pt idx="3956">
                  <c:v>395.600000000021</c:v>
                </c:pt>
                <c:pt idx="3957">
                  <c:v>395.700000000021</c:v>
                </c:pt>
                <c:pt idx="3958">
                  <c:v>395.800000000022</c:v>
                </c:pt>
                <c:pt idx="3959">
                  <c:v>395.900000000021</c:v>
                </c:pt>
                <c:pt idx="3960">
                  <c:v>396.000000000022</c:v>
                </c:pt>
                <c:pt idx="3961">
                  <c:v>396.100000000022</c:v>
                </c:pt>
                <c:pt idx="3962">
                  <c:v>396.200000000022</c:v>
                </c:pt>
                <c:pt idx="3963">
                  <c:v>396.300000000022</c:v>
                </c:pt>
                <c:pt idx="3964">
                  <c:v>396.400000000022</c:v>
                </c:pt>
                <c:pt idx="3965">
                  <c:v>396.500000000022</c:v>
                </c:pt>
                <c:pt idx="3966">
                  <c:v>396.600000000022</c:v>
                </c:pt>
                <c:pt idx="3967">
                  <c:v>396.700000000022</c:v>
                </c:pt>
                <c:pt idx="3968">
                  <c:v>396.800000000022</c:v>
                </c:pt>
                <c:pt idx="3969">
                  <c:v>396.900000000022</c:v>
                </c:pt>
                <c:pt idx="3970">
                  <c:v>397.000000000022</c:v>
                </c:pt>
                <c:pt idx="3971">
                  <c:v>397.100000000022</c:v>
                </c:pt>
                <c:pt idx="3972">
                  <c:v>397.200000000022</c:v>
                </c:pt>
                <c:pt idx="3973">
                  <c:v>397.300000000022</c:v>
                </c:pt>
                <c:pt idx="3974">
                  <c:v>397.400000000022</c:v>
                </c:pt>
                <c:pt idx="3975">
                  <c:v>397.500000000022</c:v>
                </c:pt>
                <c:pt idx="3976">
                  <c:v>397.600000000022</c:v>
                </c:pt>
                <c:pt idx="3977">
                  <c:v>397.700000000022</c:v>
                </c:pt>
                <c:pt idx="3978">
                  <c:v>397.800000000022</c:v>
                </c:pt>
                <c:pt idx="3979">
                  <c:v>397.900000000022</c:v>
                </c:pt>
                <c:pt idx="3980">
                  <c:v>398.000000000022</c:v>
                </c:pt>
                <c:pt idx="3981">
                  <c:v>398.100000000022</c:v>
                </c:pt>
                <c:pt idx="3982">
                  <c:v>398.200000000022</c:v>
                </c:pt>
                <c:pt idx="3983">
                  <c:v>398.300000000022</c:v>
                </c:pt>
                <c:pt idx="3984">
                  <c:v>398.400000000022</c:v>
                </c:pt>
                <c:pt idx="3985">
                  <c:v>398.500000000022</c:v>
                </c:pt>
                <c:pt idx="3986">
                  <c:v>398.600000000022</c:v>
                </c:pt>
                <c:pt idx="3987">
                  <c:v>398.700000000022</c:v>
                </c:pt>
                <c:pt idx="3988">
                  <c:v>398.800000000022</c:v>
                </c:pt>
                <c:pt idx="3989">
                  <c:v>398.900000000022</c:v>
                </c:pt>
                <c:pt idx="3990">
                  <c:v>399.000000000022</c:v>
                </c:pt>
                <c:pt idx="3991">
                  <c:v>399.100000000022</c:v>
                </c:pt>
                <c:pt idx="3992">
                  <c:v>399.200000000022</c:v>
                </c:pt>
                <c:pt idx="3993">
                  <c:v>399.300000000022</c:v>
                </c:pt>
                <c:pt idx="3994">
                  <c:v>399.400000000022</c:v>
                </c:pt>
                <c:pt idx="3995">
                  <c:v>399.500000000022</c:v>
                </c:pt>
                <c:pt idx="3996">
                  <c:v>399.600000000022</c:v>
                </c:pt>
                <c:pt idx="3997">
                  <c:v>399.700000000022</c:v>
                </c:pt>
                <c:pt idx="3998">
                  <c:v>399.800000000022</c:v>
                </c:pt>
                <c:pt idx="3999">
                  <c:v>399.900000000022</c:v>
                </c:pt>
                <c:pt idx="4000">
                  <c:v>400.000000000023</c:v>
                </c:pt>
                <c:pt idx="4001">
                  <c:v>400.100000000023</c:v>
                </c:pt>
                <c:pt idx="4002">
                  <c:v>400.200000000023</c:v>
                </c:pt>
                <c:pt idx="4003">
                  <c:v>400.300000000023</c:v>
                </c:pt>
                <c:pt idx="4004">
                  <c:v>400.400000000023</c:v>
                </c:pt>
                <c:pt idx="4005">
                  <c:v>400.500000000023</c:v>
                </c:pt>
                <c:pt idx="4006">
                  <c:v>400.600000000023</c:v>
                </c:pt>
                <c:pt idx="4007">
                  <c:v>400.700000000023</c:v>
                </c:pt>
                <c:pt idx="4008">
                  <c:v>400.800000000023</c:v>
                </c:pt>
                <c:pt idx="4009">
                  <c:v>400.900000000023</c:v>
                </c:pt>
                <c:pt idx="4010">
                  <c:v>401.000000000023</c:v>
                </c:pt>
                <c:pt idx="4011">
                  <c:v>401.100000000023</c:v>
                </c:pt>
                <c:pt idx="4012">
                  <c:v>401.200000000023</c:v>
                </c:pt>
                <c:pt idx="4013">
                  <c:v>401.300000000023</c:v>
                </c:pt>
                <c:pt idx="4014">
                  <c:v>401.400000000023</c:v>
                </c:pt>
                <c:pt idx="4015">
                  <c:v>401.500000000023</c:v>
                </c:pt>
                <c:pt idx="4016">
                  <c:v>401.600000000023</c:v>
                </c:pt>
                <c:pt idx="4017">
                  <c:v>401.700000000023</c:v>
                </c:pt>
                <c:pt idx="4018">
                  <c:v>401.800000000023</c:v>
                </c:pt>
                <c:pt idx="4019">
                  <c:v>401.900000000023</c:v>
                </c:pt>
                <c:pt idx="4020">
                  <c:v>402.000000000023</c:v>
                </c:pt>
                <c:pt idx="4021">
                  <c:v>402.100000000023</c:v>
                </c:pt>
                <c:pt idx="4022">
                  <c:v>402.200000000023</c:v>
                </c:pt>
                <c:pt idx="4023">
                  <c:v>402.300000000023</c:v>
                </c:pt>
                <c:pt idx="4024">
                  <c:v>402.400000000023</c:v>
                </c:pt>
                <c:pt idx="4025">
                  <c:v>402.500000000023</c:v>
                </c:pt>
                <c:pt idx="4026">
                  <c:v>402.600000000023</c:v>
                </c:pt>
                <c:pt idx="4027">
                  <c:v>402.700000000023</c:v>
                </c:pt>
                <c:pt idx="4028">
                  <c:v>402.800000000023</c:v>
                </c:pt>
                <c:pt idx="4029">
                  <c:v>402.900000000023</c:v>
                </c:pt>
                <c:pt idx="4030">
                  <c:v>403.000000000023</c:v>
                </c:pt>
                <c:pt idx="4031">
                  <c:v>403.100000000023</c:v>
                </c:pt>
                <c:pt idx="4032">
                  <c:v>403.200000000023</c:v>
                </c:pt>
                <c:pt idx="4033">
                  <c:v>403.300000000023</c:v>
                </c:pt>
                <c:pt idx="4034">
                  <c:v>403.400000000023</c:v>
                </c:pt>
                <c:pt idx="4035">
                  <c:v>403.500000000023</c:v>
                </c:pt>
                <c:pt idx="4036">
                  <c:v>403.600000000023</c:v>
                </c:pt>
                <c:pt idx="4037">
                  <c:v>403.700000000023</c:v>
                </c:pt>
                <c:pt idx="4038">
                  <c:v>403.800000000023</c:v>
                </c:pt>
                <c:pt idx="4039">
                  <c:v>403.900000000023</c:v>
                </c:pt>
                <c:pt idx="4040">
                  <c:v>404.000000000023</c:v>
                </c:pt>
                <c:pt idx="4041">
                  <c:v>404.100000000023</c:v>
                </c:pt>
                <c:pt idx="4042">
                  <c:v>404.200000000023</c:v>
                </c:pt>
                <c:pt idx="4043">
                  <c:v>404.300000000023</c:v>
                </c:pt>
                <c:pt idx="4044">
                  <c:v>404.400000000024</c:v>
                </c:pt>
                <c:pt idx="4045">
                  <c:v>404.500000000023</c:v>
                </c:pt>
                <c:pt idx="4046">
                  <c:v>404.600000000024</c:v>
                </c:pt>
                <c:pt idx="4047">
                  <c:v>404.700000000024</c:v>
                </c:pt>
                <c:pt idx="4048">
                  <c:v>404.800000000024</c:v>
                </c:pt>
                <c:pt idx="4049">
                  <c:v>404.900000000024</c:v>
                </c:pt>
                <c:pt idx="4050">
                  <c:v>405.000000000024</c:v>
                </c:pt>
                <c:pt idx="4051">
                  <c:v>405.100000000024</c:v>
                </c:pt>
                <c:pt idx="4052">
                  <c:v>405.200000000024</c:v>
                </c:pt>
                <c:pt idx="4053">
                  <c:v>405.300000000024</c:v>
                </c:pt>
                <c:pt idx="4054">
                  <c:v>405.400000000024</c:v>
                </c:pt>
                <c:pt idx="4055">
                  <c:v>405.500000000024</c:v>
                </c:pt>
                <c:pt idx="4056">
                  <c:v>405.600000000024</c:v>
                </c:pt>
                <c:pt idx="4057">
                  <c:v>405.700000000024</c:v>
                </c:pt>
                <c:pt idx="4058">
                  <c:v>405.800000000024</c:v>
                </c:pt>
                <c:pt idx="4059">
                  <c:v>405.900000000024</c:v>
                </c:pt>
                <c:pt idx="4060">
                  <c:v>406.000000000024</c:v>
                </c:pt>
                <c:pt idx="4061">
                  <c:v>406.100000000024</c:v>
                </c:pt>
                <c:pt idx="4062">
                  <c:v>406.200000000024</c:v>
                </c:pt>
                <c:pt idx="4063">
                  <c:v>406.300000000024</c:v>
                </c:pt>
                <c:pt idx="4064">
                  <c:v>406.400000000024</c:v>
                </c:pt>
                <c:pt idx="4065">
                  <c:v>406.500000000024</c:v>
                </c:pt>
                <c:pt idx="4066">
                  <c:v>406.600000000024</c:v>
                </c:pt>
                <c:pt idx="4067">
                  <c:v>406.700000000024</c:v>
                </c:pt>
                <c:pt idx="4068">
                  <c:v>406.800000000024</c:v>
                </c:pt>
                <c:pt idx="4069">
                  <c:v>406.900000000024</c:v>
                </c:pt>
                <c:pt idx="4070">
                  <c:v>407.000000000024</c:v>
                </c:pt>
                <c:pt idx="4071">
                  <c:v>407.100000000024</c:v>
                </c:pt>
                <c:pt idx="4072">
                  <c:v>407.200000000024</c:v>
                </c:pt>
                <c:pt idx="4073">
                  <c:v>407.300000000024</c:v>
                </c:pt>
                <c:pt idx="4074">
                  <c:v>407.400000000024</c:v>
                </c:pt>
                <c:pt idx="4075">
                  <c:v>407.500000000024</c:v>
                </c:pt>
                <c:pt idx="4076">
                  <c:v>407.600000000024</c:v>
                </c:pt>
                <c:pt idx="4077">
                  <c:v>407.700000000024</c:v>
                </c:pt>
                <c:pt idx="4078">
                  <c:v>407.800000000024</c:v>
                </c:pt>
                <c:pt idx="4079">
                  <c:v>407.900000000024</c:v>
                </c:pt>
                <c:pt idx="4080">
                  <c:v>408.000000000024</c:v>
                </c:pt>
                <c:pt idx="4081">
                  <c:v>408.100000000024</c:v>
                </c:pt>
                <c:pt idx="4082">
                  <c:v>408.200000000024</c:v>
                </c:pt>
                <c:pt idx="4083">
                  <c:v>408.300000000024</c:v>
                </c:pt>
                <c:pt idx="4084">
                  <c:v>408.400000000024</c:v>
                </c:pt>
                <c:pt idx="4085">
                  <c:v>408.500000000024</c:v>
                </c:pt>
                <c:pt idx="4086">
                  <c:v>408.600000000024</c:v>
                </c:pt>
                <c:pt idx="4087">
                  <c:v>408.700000000024</c:v>
                </c:pt>
                <c:pt idx="4088">
                  <c:v>408.800000000024</c:v>
                </c:pt>
                <c:pt idx="4089">
                  <c:v>408.900000000024</c:v>
                </c:pt>
                <c:pt idx="4090">
                  <c:v>409.000000000025</c:v>
                </c:pt>
                <c:pt idx="4091">
                  <c:v>409.100000000025</c:v>
                </c:pt>
                <c:pt idx="4092">
                  <c:v>409.200000000025</c:v>
                </c:pt>
                <c:pt idx="4093">
                  <c:v>409.300000000025</c:v>
                </c:pt>
                <c:pt idx="4094">
                  <c:v>409.400000000025</c:v>
                </c:pt>
                <c:pt idx="4095">
                  <c:v>409.500000000025</c:v>
                </c:pt>
                <c:pt idx="4096">
                  <c:v>409.600000000025</c:v>
                </c:pt>
                <c:pt idx="4097">
                  <c:v>409.700000000025</c:v>
                </c:pt>
                <c:pt idx="4098">
                  <c:v>409.800000000025</c:v>
                </c:pt>
                <c:pt idx="4099">
                  <c:v>409.900000000025</c:v>
                </c:pt>
                <c:pt idx="4100">
                  <c:v>410.000000000025</c:v>
                </c:pt>
                <c:pt idx="4101">
                  <c:v>410.100000000025</c:v>
                </c:pt>
                <c:pt idx="4102">
                  <c:v>410.200000000025</c:v>
                </c:pt>
                <c:pt idx="4103">
                  <c:v>410.300000000025</c:v>
                </c:pt>
                <c:pt idx="4104">
                  <c:v>410.400000000025</c:v>
                </c:pt>
                <c:pt idx="4105">
                  <c:v>410.500000000025</c:v>
                </c:pt>
                <c:pt idx="4106">
                  <c:v>410.600000000025</c:v>
                </c:pt>
                <c:pt idx="4107">
                  <c:v>410.700000000025</c:v>
                </c:pt>
                <c:pt idx="4108">
                  <c:v>410.800000000025</c:v>
                </c:pt>
                <c:pt idx="4109">
                  <c:v>410.900000000025</c:v>
                </c:pt>
                <c:pt idx="4110">
                  <c:v>411.000000000025</c:v>
                </c:pt>
                <c:pt idx="4111">
                  <c:v>411.100000000025</c:v>
                </c:pt>
                <c:pt idx="4112">
                  <c:v>411.200000000025</c:v>
                </c:pt>
                <c:pt idx="4113">
                  <c:v>411.300000000025</c:v>
                </c:pt>
                <c:pt idx="4114">
                  <c:v>411.400000000025</c:v>
                </c:pt>
                <c:pt idx="4115">
                  <c:v>411.500000000025</c:v>
                </c:pt>
                <c:pt idx="4116">
                  <c:v>411.600000000025</c:v>
                </c:pt>
                <c:pt idx="4117">
                  <c:v>411.700000000025</c:v>
                </c:pt>
                <c:pt idx="4118">
                  <c:v>411.800000000025</c:v>
                </c:pt>
                <c:pt idx="4119">
                  <c:v>411.900000000025</c:v>
                </c:pt>
                <c:pt idx="4120">
                  <c:v>412.000000000025</c:v>
                </c:pt>
                <c:pt idx="4121">
                  <c:v>412.100000000025</c:v>
                </c:pt>
                <c:pt idx="4122">
                  <c:v>412.200000000025</c:v>
                </c:pt>
                <c:pt idx="4123">
                  <c:v>412.300000000025</c:v>
                </c:pt>
                <c:pt idx="4124">
                  <c:v>412.400000000025</c:v>
                </c:pt>
                <c:pt idx="4125">
                  <c:v>412.500000000025</c:v>
                </c:pt>
                <c:pt idx="4126">
                  <c:v>412.600000000025</c:v>
                </c:pt>
                <c:pt idx="4127">
                  <c:v>412.700000000025</c:v>
                </c:pt>
                <c:pt idx="4128">
                  <c:v>412.800000000025</c:v>
                </c:pt>
                <c:pt idx="4129">
                  <c:v>412.900000000025</c:v>
                </c:pt>
                <c:pt idx="4130">
                  <c:v>413.000000000025</c:v>
                </c:pt>
                <c:pt idx="4131">
                  <c:v>413.100000000025</c:v>
                </c:pt>
                <c:pt idx="4132">
                  <c:v>413.200000000025</c:v>
                </c:pt>
                <c:pt idx="4133">
                  <c:v>413.300000000026</c:v>
                </c:pt>
                <c:pt idx="4134">
                  <c:v>413.400000000026</c:v>
                </c:pt>
                <c:pt idx="4135">
                  <c:v>413.500000000026</c:v>
                </c:pt>
                <c:pt idx="4136">
                  <c:v>413.600000000026</c:v>
                </c:pt>
                <c:pt idx="4137">
                  <c:v>413.700000000026</c:v>
                </c:pt>
                <c:pt idx="4138">
                  <c:v>413.800000000026</c:v>
                </c:pt>
                <c:pt idx="4139">
                  <c:v>413.900000000026</c:v>
                </c:pt>
                <c:pt idx="4140">
                  <c:v>414.000000000026</c:v>
                </c:pt>
                <c:pt idx="4141">
                  <c:v>414.100000000026</c:v>
                </c:pt>
                <c:pt idx="4142">
                  <c:v>414.200000000026</c:v>
                </c:pt>
                <c:pt idx="4143">
                  <c:v>414.300000000026</c:v>
                </c:pt>
                <c:pt idx="4144">
                  <c:v>414.400000000026</c:v>
                </c:pt>
                <c:pt idx="4145">
                  <c:v>414.500000000026</c:v>
                </c:pt>
                <c:pt idx="4146">
                  <c:v>414.600000000026</c:v>
                </c:pt>
                <c:pt idx="4147">
                  <c:v>414.700000000026</c:v>
                </c:pt>
                <c:pt idx="4148">
                  <c:v>414.800000000026</c:v>
                </c:pt>
                <c:pt idx="4149">
                  <c:v>414.900000000026</c:v>
                </c:pt>
                <c:pt idx="4150">
                  <c:v>415.000000000026</c:v>
                </c:pt>
                <c:pt idx="4151">
                  <c:v>415.100000000026</c:v>
                </c:pt>
                <c:pt idx="4152">
                  <c:v>415.200000000026</c:v>
                </c:pt>
                <c:pt idx="4153">
                  <c:v>415.300000000026</c:v>
                </c:pt>
                <c:pt idx="4154">
                  <c:v>415.400000000026</c:v>
                </c:pt>
                <c:pt idx="4155">
                  <c:v>415.500000000026</c:v>
                </c:pt>
                <c:pt idx="4156">
                  <c:v>415.600000000026</c:v>
                </c:pt>
                <c:pt idx="4157">
                  <c:v>415.700000000026</c:v>
                </c:pt>
                <c:pt idx="4158">
                  <c:v>415.800000000026</c:v>
                </c:pt>
                <c:pt idx="4159">
                  <c:v>415.900000000026</c:v>
                </c:pt>
                <c:pt idx="4160">
                  <c:v>416.000000000026</c:v>
                </c:pt>
                <c:pt idx="4161">
                  <c:v>416.100000000026</c:v>
                </c:pt>
                <c:pt idx="4162">
                  <c:v>416.200000000026</c:v>
                </c:pt>
                <c:pt idx="4163">
                  <c:v>416.300000000026</c:v>
                </c:pt>
                <c:pt idx="4164">
                  <c:v>416.400000000026</c:v>
                </c:pt>
                <c:pt idx="4165">
                  <c:v>416.500000000026</c:v>
                </c:pt>
                <c:pt idx="4166">
                  <c:v>416.600000000026</c:v>
                </c:pt>
                <c:pt idx="4167">
                  <c:v>416.700000000026</c:v>
                </c:pt>
                <c:pt idx="4168">
                  <c:v>416.800000000026</c:v>
                </c:pt>
                <c:pt idx="4169">
                  <c:v>416.900000000026</c:v>
                </c:pt>
                <c:pt idx="4170">
                  <c:v>417.000000000026</c:v>
                </c:pt>
                <c:pt idx="4171">
                  <c:v>417.100000000026</c:v>
                </c:pt>
                <c:pt idx="4172">
                  <c:v>417.200000000026</c:v>
                </c:pt>
                <c:pt idx="4173">
                  <c:v>417.300000000026</c:v>
                </c:pt>
                <c:pt idx="4174">
                  <c:v>417.400000000026</c:v>
                </c:pt>
                <c:pt idx="4175">
                  <c:v>417.500000000026</c:v>
                </c:pt>
                <c:pt idx="4176">
                  <c:v>417.600000000027</c:v>
                </c:pt>
                <c:pt idx="4177">
                  <c:v>417.700000000027</c:v>
                </c:pt>
                <c:pt idx="4178">
                  <c:v>417.800000000026</c:v>
                </c:pt>
                <c:pt idx="4179">
                  <c:v>417.900000000027</c:v>
                </c:pt>
                <c:pt idx="4180">
                  <c:v>418.000000000027</c:v>
                </c:pt>
                <c:pt idx="4181">
                  <c:v>418.100000000027</c:v>
                </c:pt>
                <c:pt idx="4182">
                  <c:v>418.200000000027</c:v>
                </c:pt>
                <c:pt idx="4183">
                  <c:v>418.300000000027</c:v>
                </c:pt>
                <c:pt idx="4184">
                  <c:v>418.400000000027</c:v>
                </c:pt>
                <c:pt idx="4185">
                  <c:v>418.500000000027</c:v>
                </c:pt>
                <c:pt idx="4186">
                  <c:v>418.600000000027</c:v>
                </c:pt>
                <c:pt idx="4187">
                  <c:v>418.700000000027</c:v>
                </c:pt>
                <c:pt idx="4188">
                  <c:v>418.800000000027</c:v>
                </c:pt>
                <c:pt idx="4189">
                  <c:v>418.900000000027</c:v>
                </c:pt>
                <c:pt idx="4190">
                  <c:v>419.000000000027</c:v>
                </c:pt>
                <c:pt idx="4191">
                  <c:v>419.100000000027</c:v>
                </c:pt>
                <c:pt idx="4192">
                  <c:v>419.200000000027</c:v>
                </c:pt>
                <c:pt idx="4193">
                  <c:v>419.300000000027</c:v>
                </c:pt>
                <c:pt idx="4194">
                  <c:v>419.400000000027</c:v>
                </c:pt>
                <c:pt idx="4195">
                  <c:v>419.500000000027</c:v>
                </c:pt>
                <c:pt idx="4196">
                  <c:v>419.600000000027</c:v>
                </c:pt>
                <c:pt idx="4197">
                  <c:v>419.700000000027</c:v>
                </c:pt>
                <c:pt idx="4198">
                  <c:v>419.800000000027</c:v>
                </c:pt>
                <c:pt idx="4199">
                  <c:v>419.900000000027</c:v>
                </c:pt>
                <c:pt idx="4200">
                  <c:v>420.000000000027</c:v>
                </c:pt>
                <c:pt idx="4201">
                  <c:v>420.100000000027</c:v>
                </c:pt>
                <c:pt idx="4202">
                  <c:v>420.200000000027</c:v>
                </c:pt>
                <c:pt idx="4203">
                  <c:v>420.300000000027</c:v>
                </c:pt>
                <c:pt idx="4204">
                  <c:v>420.400000000027</c:v>
                </c:pt>
                <c:pt idx="4205">
                  <c:v>420.500000000027</c:v>
                </c:pt>
                <c:pt idx="4206">
                  <c:v>420.600000000027</c:v>
                </c:pt>
                <c:pt idx="4207">
                  <c:v>420.700000000027</c:v>
                </c:pt>
                <c:pt idx="4208">
                  <c:v>420.800000000027</c:v>
                </c:pt>
                <c:pt idx="4209">
                  <c:v>420.900000000027</c:v>
                </c:pt>
                <c:pt idx="4210">
                  <c:v>421.000000000027</c:v>
                </c:pt>
                <c:pt idx="4211">
                  <c:v>421.100000000027</c:v>
                </c:pt>
                <c:pt idx="4212">
                  <c:v>421.200000000027</c:v>
                </c:pt>
                <c:pt idx="4213">
                  <c:v>421.300000000027</c:v>
                </c:pt>
                <c:pt idx="4214">
                  <c:v>421.400000000027</c:v>
                </c:pt>
                <c:pt idx="4215">
                  <c:v>421.500000000027</c:v>
                </c:pt>
                <c:pt idx="4216">
                  <c:v>421.600000000027</c:v>
                </c:pt>
                <c:pt idx="4217">
                  <c:v>421.700000000027</c:v>
                </c:pt>
                <c:pt idx="4218">
                  <c:v>421.800000000027</c:v>
                </c:pt>
                <c:pt idx="4219">
                  <c:v>421.900000000028</c:v>
                </c:pt>
                <c:pt idx="4220">
                  <c:v>422.000000000027</c:v>
                </c:pt>
                <c:pt idx="4221">
                  <c:v>422.100000000027</c:v>
                </c:pt>
                <c:pt idx="4222">
                  <c:v>422.200000000028</c:v>
                </c:pt>
                <c:pt idx="4223">
                  <c:v>422.300000000028</c:v>
                </c:pt>
                <c:pt idx="4224">
                  <c:v>422.400000000028</c:v>
                </c:pt>
                <c:pt idx="4225">
                  <c:v>422.500000000028</c:v>
                </c:pt>
                <c:pt idx="4226">
                  <c:v>422.600000000028</c:v>
                </c:pt>
                <c:pt idx="4227">
                  <c:v>422.700000000028</c:v>
                </c:pt>
                <c:pt idx="4228">
                  <c:v>422.800000000028</c:v>
                </c:pt>
                <c:pt idx="4229">
                  <c:v>422.900000000028</c:v>
                </c:pt>
                <c:pt idx="4230">
                  <c:v>423.000000000028</c:v>
                </c:pt>
                <c:pt idx="4231">
                  <c:v>423.100000000028</c:v>
                </c:pt>
                <c:pt idx="4232">
                  <c:v>423.200000000028</c:v>
                </c:pt>
                <c:pt idx="4233">
                  <c:v>423.300000000028</c:v>
                </c:pt>
                <c:pt idx="4234">
                  <c:v>423.400000000028</c:v>
                </c:pt>
                <c:pt idx="4235">
                  <c:v>423.500000000028</c:v>
                </c:pt>
                <c:pt idx="4236">
                  <c:v>423.600000000028</c:v>
                </c:pt>
                <c:pt idx="4237">
                  <c:v>423.700000000028</c:v>
                </c:pt>
                <c:pt idx="4238">
                  <c:v>423.800000000028</c:v>
                </c:pt>
                <c:pt idx="4239">
                  <c:v>423.900000000028</c:v>
                </c:pt>
                <c:pt idx="4240">
                  <c:v>424.000000000028</c:v>
                </c:pt>
                <c:pt idx="4241">
                  <c:v>424.100000000028</c:v>
                </c:pt>
                <c:pt idx="4242">
                  <c:v>424.200000000028</c:v>
                </c:pt>
                <c:pt idx="4243">
                  <c:v>424.300000000028</c:v>
                </c:pt>
                <c:pt idx="4244">
                  <c:v>424.400000000028</c:v>
                </c:pt>
                <c:pt idx="4245">
                  <c:v>424.500000000028</c:v>
                </c:pt>
                <c:pt idx="4246">
                  <c:v>424.600000000028</c:v>
                </c:pt>
                <c:pt idx="4247">
                  <c:v>424.700000000028</c:v>
                </c:pt>
                <c:pt idx="4248">
                  <c:v>424.800000000028</c:v>
                </c:pt>
                <c:pt idx="4249">
                  <c:v>424.900000000028</c:v>
                </c:pt>
                <c:pt idx="4250">
                  <c:v>425.000000000028</c:v>
                </c:pt>
                <c:pt idx="4251">
                  <c:v>425.100000000028</c:v>
                </c:pt>
                <c:pt idx="4252">
                  <c:v>425.200000000028</c:v>
                </c:pt>
                <c:pt idx="4253">
                  <c:v>425.300000000028</c:v>
                </c:pt>
                <c:pt idx="4254">
                  <c:v>425.400000000028</c:v>
                </c:pt>
                <c:pt idx="4255">
                  <c:v>425.500000000028</c:v>
                </c:pt>
                <c:pt idx="4256">
                  <c:v>425.600000000028</c:v>
                </c:pt>
                <c:pt idx="4257">
                  <c:v>425.700000000028</c:v>
                </c:pt>
                <c:pt idx="4258">
                  <c:v>425.800000000028</c:v>
                </c:pt>
                <c:pt idx="4259">
                  <c:v>425.900000000028</c:v>
                </c:pt>
                <c:pt idx="4260">
                  <c:v>426.000000000028</c:v>
                </c:pt>
                <c:pt idx="4261">
                  <c:v>426.100000000028</c:v>
                </c:pt>
                <c:pt idx="4262">
                  <c:v>426.200000000028</c:v>
                </c:pt>
                <c:pt idx="4263">
                  <c:v>426.300000000028</c:v>
                </c:pt>
                <c:pt idx="4264">
                  <c:v>426.400000000028</c:v>
                </c:pt>
                <c:pt idx="4265">
                  <c:v>426.500000000029</c:v>
                </c:pt>
                <c:pt idx="4266">
                  <c:v>426.600000000029</c:v>
                </c:pt>
                <c:pt idx="4267">
                  <c:v>426.700000000029</c:v>
                </c:pt>
                <c:pt idx="4268">
                  <c:v>426.800000000029</c:v>
                </c:pt>
                <c:pt idx="4269">
                  <c:v>426.900000000029</c:v>
                </c:pt>
                <c:pt idx="4270">
                  <c:v>427.000000000029</c:v>
                </c:pt>
                <c:pt idx="4271">
                  <c:v>427.100000000029</c:v>
                </c:pt>
                <c:pt idx="4272">
                  <c:v>427.200000000029</c:v>
                </c:pt>
                <c:pt idx="4273">
                  <c:v>427.300000000029</c:v>
                </c:pt>
                <c:pt idx="4274">
                  <c:v>427.400000000029</c:v>
                </c:pt>
                <c:pt idx="4275">
                  <c:v>427.500000000029</c:v>
                </c:pt>
                <c:pt idx="4276">
                  <c:v>427.600000000029</c:v>
                </c:pt>
                <c:pt idx="4277">
                  <c:v>427.700000000029</c:v>
                </c:pt>
                <c:pt idx="4278">
                  <c:v>427.800000000029</c:v>
                </c:pt>
                <c:pt idx="4279">
                  <c:v>427.900000000029</c:v>
                </c:pt>
                <c:pt idx="4280">
                  <c:v>428.000000000029</c:v>
                </c:pt>
                <c:pt idx="4281">
                  <c:v>428.100000000029</c:v>
                </c:pt>
                <c:pt idx="4282">
                  <c:v>428.200000000029</c:v>
                </c:pt>
                <c:pt idx="4283">
                  <c:v>428.300000000029</c:v>
                </c:pt>
                <c:pt idx="4284">
                  <c:v>428.400000000029</c:v>
                </c:pt>
                <c:pt idx="4285">
                  <c:v>428.500000000029</c:v>
                </c:pt>
                <c:pt idx="4286">
                  <c:v>428.600000000029</c:v>
                </c:pt>
                <c:pt idx="4287">
                  <c:v>428.700000000029</c:v>
                </c:pt>
                <c:pt idx="4288">
                  <c:v>428.800000000029</c:v>
                </c:pt>
                <c:pt idx="4289">
                  <c:v>428.900000000029</c:v>
                </c:pt>
                <c:pt idx="4290">
                  <c:v>429.000000000029</c:v>
                </c:pt>
                <c:pt idx="4291">
                  <c:v>429.100000000029</c:v>
                </c:pt>
                <c:pt idx="4292">
                  <c:v>429.200000000029</c:v>
                </c:pt>
                <c:pt idx="4293">
                  <c:v>429.300000000029</c:v>
                </c:pt>
                <c:pt idx="4294">
                  <c:v>429.400000000029</c:v>
                </c:pt>
                <c:pt idx="4295">
                  <c:v>429.500000000029</c:v>
                </c:pt>
                <c:pt idx="4296">
                  <c:v>429.600000000029</c:v>
                </c:pt>
                <c:pt idx="4297">
                  <c:v>429.700000000029</c:v>
                </c:pt>
                <c:pt idx="4298">
                  <c:v>429.800000000029</c:v>
                </c:pt>
                <c:pt idx="4299">
                  <c:v>429.900000000029</c:v>
                </c:pt>
                <c:pt idx="4300">
                  <c:v>430.000000000029</c:v>
                </c:pt>
                <c:pt idx="4301">
                  <c:v>430.100000000029</c:v>
                </c:pt>
                <c:pt idx="4302">
                  <c:v>430.200000000029</c:v>
                </c:pt>
                <c:pt idx="4303">
                  <c:v>430.300000000029</c:v>
                </c:pt>
                <c:pt idx="4304">
                  <c:v>430.400000000029</c:v>
                </c:pt>
                <c:pt idx="4305">
                  <c:v>430.500000000029</c:v>
                </c:pt>
                <c:pt idx="4306">
                  <c:v>430.600000000029</c:v>
                </c:pt>
                <c:pt idx="4307">
                  <c:v>430.700000000029</c:v>
                </c:pt>
                <c:pt idx="4308">
                  <c:v>430.80000000003</c:v>
                </c:pt>
                <c:pt idx="4309">
                  <c:v>430.90000000003</c:v>
                </c:pt>
                <c:pt idx="4310">
                  <c:v>431.00000000003</c:v>
                </c:pt>
                <c:pt idx="4311">
                  <c:v>431.10000000003</c:v>
                </c:pt>
                <c:pt idx="4312">
                  <c:v>431.20000000003</c:v>
                </c:pt>
                <c:pt idx="4313">
                  <c:v>431.30000000003</c:v>
                </c:pt>
                <c:pt idx="4314">
                  <c:v>431.40000000003</c:v>
                </c:pt>
                <c:pt idx="4315">
                  <c:v>431.50000000003</c:v>
                </c:pt>
                <c:pt idx="4316">
                  <c:v>431.60000000003</c:v>
                </c:pt>
                <c:pt idx="4317">
                  <c:v>431.70000000003</c:v>
                </c:pt>
                <c:pt idx="4318">
                  <c:v>431.80000000003</c:v>
                </c:pt>
                <c:pt idx="4319">
                  <c:v>431.90000000003</c:v>
                </c:pt>
                <c:pt idx="4320">
                  <c:v>432.00000000003</c:v>
                </c:pt>
                <c:pt idx="4321">
                  <c:v>432.10000000003</c:v>
                </c:pt>
                <c:pt idx="4322">
                  <c:v>432.20000000003</c:v>
                </c:pt>
                <c:pt idx="4323">
                  <c:v>432.30000000003</c:v>
                </c:pt>
                <c:pt idx="4324">
                  <c:v>432.40000000003</c:v>
                </c:pt>
                <c:pt idx="4325">
                  <c:v>432.50000000003</c:v>
                </c:pt>
                <c:pt idx="4326">
                  <c:v>432.60000000003</c:v>
                </c:pt>
                <c:pt idx="4327">
                  <c:v>432.70000000003</c:v>
                </c:pt>
                <c:pt idx="4328">
                  <c:v>432.80000000003</c:v>
                </c:pt>
                <c:pt idx="4329">
                  <c:v>432.90000000003</c:v>
                </c:pt>
                <c:pt idx="4330">
                  <c:v>433.00000000003</c:v>
                </c:pt>
                <c:pt idx="4331">
                  <c:v>433.10000000003</c:v>
                </c:pt>
                <c:pt idx="4332">
                  <c:v>433.20000000003</c:v>
                </c:pt>
                <c:pt idx="4333">
                  <c:v>433.30000000003</c:v>
                </c:pt>
                <c:pt idx="4334">
                  <c:v>433.40000000003</c:v>
                </c:pt>
                <c:pt idx="4335">
                  <c:v>433.50000000003</c:v>
                </c:pt>
                <c:pt idx="4336">
                  <c:v>433.60000000003</c:v>
                </c:pt>
                <c:pt idx="4337">
                  <c:v>433.70000000003</c:v>
                </c:pt>
                <c:pt idx="4338">
                  <c:v>433.80000000003</c:v>
                </c:pt>
                <c:pt idx="4339">
                  <c:v>433.90000000003</c:v>
                </c:pt>
                <c:pt idx="4340">
                  <c:v>434.00000000003</c:v>
                </c:pt>
                <c:pt idx="4341">
                  <c:v>434.10000000003</c:v>
                </c:pt>
                <c:pt idx="4342">
                  <c:v>434.20000000003</c:v>
                </c:pt>
                <c:pt idx="4343">
                  <c:v>434.30000000003</c:v>
                </c:pt>
                <c:pt idx="4344">
                  <c:v>434.40000000003</c:v>
                </c:pt>
                <c:pt idx="4345">
                  <c:v>434.50000000003</c:v>
                </c:pt>
                <c:pt idx="4346">
                  <c:v>434.60000000003</c:v>
                </c:pt>
                <c:pt idx="4347">
                  <c:v>434.70000000003</c:v>
                </c:pt>
                <c:pt idx="4348">
                  <c:v>434.80000000003</c:v>
                </c:pt>
                <c:pt idx="4349">
                  <c:v>434.90000000003</c:v>
                </c:pt>
                <c:pt idx="4350">
                  <c:v>435.00000000003</c:v>
                </c:pt>
                <c:pt idx="4351">
                  <c:v>435.10000000003</c:v>
                </c:pt>
                <c:pt idx="4352">
                  <c:v>435.200000000031</c:v>
                </c:pt>
                <c:pt idx="4353">
                  <c:v>435.30000000003</c:v>
                </c:pt>
                <c:pt idx="4354">
                  <c:v>435.400000000031</c:v>
                </c:pt>
                <c:pt idx="4355">
                  <c:v>435.500000000031</c:v>
                </c:pt>
                <c:pt idx="4356">
                  <c:v>435.600000000031</c:v>
                </c:pt>
                <c:pt idx="4357">
                  <c:v>435.700000000031</c:v>
                </c:pt>
                <c:pt idx="4358">
                  <c:v>435.800000000031</c:v>
                </c:pt>
                <c:pt idx="4359">
                  <c:v>435.900000000031</c:v>
                </c:pt>
                <c:pt idx="4360">
                  <c:v>436.000000000031</c:v>
                </c:pt>
                <c:pt idx="4361">
                  <c:v>436.100000000031</c:v>
                </c:pt>
                <c:pt idx="4362">
                  <c:v>436.200000000031</c:v>
                </c:pt>
                <c:pt idx="4363">
                  <c:v>436.300000000031</c:v>
                </c:pt>
                <c:pt idx="4364">
                  <c:v>436.400000000031</c:v>
                </c:pt>
                <c:pt idx="4365">
                  <c:v>436.500000000031</c:v>
                </c:pt>
                <c:pt idx="4366">
                  <c:v>436.600000000031</c:v>
                </c:pt>
                <c:pt idx="4367">
                  <c:v>436.700000000031</c:v>
                </c:pt>
                <c:pt idx="4368">
                  <c:v>436.800000000031</c:v>
                </c:pt>
                <c:pt idx="4369">
                  <c:v>436.900000000031</c:v>
                </c:pt>
                <c:pt idx="4370">
                  <c:v>437.000000000031</c:v>
                </c:pt>
                <c:pt idx="4371">
                  <c:v>437.100000000031</c:v>
                </c:pt>
                <c:pt idx="4372">
                  <c:v>437.200000000031</c:v>
                </c:pt>
                <c:pt idx="4373">
                  <c:v>437.300000000031</c:v>
                </c:pt>
                <c:pt idx="4374">
                  <c:v>437.400000000031</c:v>
                </c:pt>
                <c:pt idx="4375">
                  <c:v>437.500000000031</c:v>
                </c:pt>
                <c:pt idx="4376">
                  <c:v>437.600000000031</c:v>
                </c:pt>
                <c:pt idx="4377">
                  <c:v>437.700000000031</c:v>
                </c:pt>
                <c:pt idx="4378">
                  <c:v>437.800000000031</c:v>
                </c:pt>
                <c:pt idx="4379">
                  <c:v>437.900000000031</c:v>
                </c:pt>
                <c:pt idx="4380">
                  <c:v>438.000000000031</c:v>
                </c:pt>
                <c:pt idx="4381">
                  <c:v>438.100000000031</c:v>
                </c:pt>
                <c:pt idx="4382">
                  <c:v>438.200000000031</c:v>
                </c:pt>
                <c:pt idx="4383">
                  <c:v>438.300000000031</c:v>
                </c:pt>
                <c:pt idx="4384">
                  <c:v>438.400000000031</c:v>
                </c:pt>
                <c:pt idx="4385">
                  <c:v>438.500000000031</c:v>
                </c:pt>
                <c:pt idx="4386">
                  <c:v>438.600000000031</c:v>
                </c:pt>
                <c:pt idx="4387">
                  <c:v>438.700000000031</c:v>
                </c:pt>
                <c:pt idx="4388">
                  <c:v>438.800000000031</c:v>
                </c:pt>
                <c:pt idx="4389">
                  <c:v>438.900000000031</c:v>
                </c:pt>
                <c:pt idx="4390">
                  <c:v>439.000000000031</c:v>
                </c:pt>
                <c:pt idx="4391">
                  <c:v>439.100000000031</c:v>
                </c:pt>
                <c:pt idx="4392">
                  <c:v>439.200000000031</c:v>
                </c:pt>
                <c:pt idx="4393">
                  <c:v>439.300000000031</c:v>
                </c:pt>
                <c:pt idx="4394">
                  <c:v>439.400000000031</c:v>
                </c:pt>
                <c:pt idx="4395">
                  <c:v>439.500000000031</c:v>
                </c:pt>
                <c:pt idx="4396">
                  <c:v>439.600000000031</c:v>
                </c:pt>
                <c:pt idx="4397">
                  <c:v>439.700000000031</c:v>
                </c:pt>
                <c:pt idx="4398">
                  <c:v>439.800000000032</c:v>
                </c:pt>
                <c:pt idx="4399">
                  <c:v>439.900000000032</c:v>
                </c:pt>
                <c:pt idx="4400">
                  <c:v>440.000000000032</c:v>
                </c:pt>
                <c:pt idx="4401">
                  <c:v>440.100000000032</c:v>
                </c:pt>
                <c:pt idx="4402">
                  <c:v>440.200000000032</c:v>
                </c:pt>
                <c:pt idx="4403">
                  <c:v>440.300000000032</c:v>
                </c:pt>
                <c:pt idx="4404">
                  <c:v>440.400000000032</c:v>
                </c:pt>
                <c:pt idx="4405">
                  <c:v>440.500000000032</c:v>
                </c:pt>
                <c:pt idx="4406">
                  <c:v>440.600000000032</c:v>
                </c:pt>
                <c:pt idx="4407">
                  <c:v>440.700000000032</c:v>
                </c:pt>
                <c:pt idx="4408">
                  <c:v>440.800000000032</c:v>
                </c:pt>
                <c:pt idx="4409">
                  <c:v>440.900000000032</c:v>
                </c:pt>
                <c:pt idx="4410">
                  <c:v>441.000000000032</c:v>
                </c:pt>
                <c:pt idx="4411">
                  <c:v>441.100000000032</c:v>
                </c:pt>
                <c:pt idx="4412">
                  <c:v>441.200000000032</c:v>
                </c:pt>
                <c:pt idx="4413">
                  <c:v>441.300000000032</c:v>
                </c:pt>
                <c:pt idx="4414">
                  <c:v>441.400000000032</c:v>
                </c:pt>
                <c:pt idx="4415">
                  <c:v>441.500000000032</c:v>
                </c:pt>
                <c:pt idx="4416">
                  <c:v>441.600000000032</c:v>
                </c:pt>
                <c:pt idx="4417">
                  <c:v>441.700000000032</c:v>
                </c:pt>
                <c:pt idx="4418">
                  <c:v>441.800000000032</c:v>
                </c:pt>
                <c:pt idx="4419">
                  <c:v>441.900000000032</c:v>
                </c:pt>
                <c:pt idx="4420">
                  <c:v>442.000000000032</c:v>
                </c:pt>
                <c:pt idx="4421">
                  <c:v>442.100000000032</c:v>
                </c:pt>
                <c:pt idx="4422">
                  <c:v>442.200000000032</c:v>
                </c:pt>
                <c:pt idx="4423">
                  <c:v>442.300000000032</c:v>
                </c:pt>
                <c:pt idx="4424">
                  <c:v>442.400000000032</c:v>
                </c:pt>
                <c:pt idx="4425">
                  <c:v>442.500000000032</c:v>
                </c:pt>
                <c:pt idx="4426">
                  <c:v>442.600000000032</c:v>
                </c:pt>
                <c:pt idx="4427">
                  <c:v>442.700000000032</c:v>
                </c:pt>
                <c:pt idx="4428">
                  <c:v>442.800000000032</c:v>
                </c:pt>
                <c:pt idx="4429">
                  <c:v>442.900000000032</c:v>
                </c:pt>
                <c:pt idx="4430">
                  <c:v>443.000000000032</c:v>
                </c:pt>
                <c:pt idx="4431">
                  <c:v>443.100000000032</c:v>
                </c:pt>
                <c:pt idx="4432">
                  <c:v>443.200000000032</c:v>
                </c:pt>
                <c:pt idx="4433">
                  <c:v>443.300000000032</c:v>
                </c:pt>
                <c:pt idx="4434">
                  <c:v>443.400000000032</c:v>
                </c:pt>
                <c:pt idx="4435">
                  <c:v>443.500000000032</c:v>
                </c:pt>
                <c:pt idx="4436">
                  <c:v>443.600000000032</c:v>
                </c:pt>
                <c:pt idx="4437">
                  <c:v>443.700000000032</c:v>
                </c:pt>
                <c:pt idx="4438">
                  <c:v>443.800000000032</c:v>
                </c:pt>
                <c:pt idx="4439">
                  <c:v>443.900000000032</c:v>
                </c:pt>
                <c:pt idx="4440">
                  <c:v>444.000000000032</c:v>
                </c:pt>
                <c:pt idx="4441">
                  <c:v>444.100000000033</c:v>
                </c:pt>
                <c:pt idx="4442">
                  <c:v>444.200000000033</c:v>
                </c:pt>
                <c:pt idx="4443">
                  <c:v>444.300000000033</c:v>
                </c:pt>
                <c:pt idx="4444">
                  <c:v>444.400000000033</c:v>
                </c:pt>
                <c:pt idx="4445">
                  <c:v>444.500000000033</c:v>
                </c:pt>
                <c:pt idx="4446">
                  <c:v>444.600000000033</c:v>
                </c:pt>
                <c:pt idx="4447">
                  <c:v>444.700000000033</c:v>
                </c:pt>
                <c:pt idx="4448">
                  <c:v>444.800000000033</c:v>
                </c:pt>
                <c:pt idx="4449">
                  <c:v>444.900000000033</c:v>
                </c:pt>
                <c:pt idx="4450">
                  <c:v>445.000000000033</c:v>
                </c:pt>
                <c:pt idx="4451">
                  <c:v>445.100000000033</c:v>
                </c:pt>
                <c:pt idx="4452">
                  <c:v>445.200000000033</c:v>
                </c:pt>
                <c:pt idx="4453">
                  <c:v>445.300000000033</c:v>
                </c:pt>
                <c:pt idx="4454">
                  <c:v>445.400000000033</c:v>
                </c:pt>
                <c:pt idx="4455">
                  <c:v>445.500000000033</c:v>
                </c:pt>
                <c:pt idx="4456">
                  <c:v>445.600000000033</c:v>
                </c:pt>
                <c:pt idx="4457">
                  <c:v>445.700000000033</c:v>
                </c:pt>
                <c:pt idx="4458">
                  <c:v>445.800000000033</c:v>
                </c:pt>
                <c:pt idx="4459">
                  <c:v>445.900000000033</c:v>
                </c:pt>
                <c:pt idx="4460">
                  <c:v>446.000000000033</c:v>
                </c:pt>
                <c:pt idx="4461">
                  <c:v>446.100000000033</c:v>
                </c:pt>
                <c:pt idx="4462">
                  <c:v>446.200000000033</c:v>
                </c:pt>
                <c:pt idx="4463">
                  <c:v>446.300000000033</c:v>
                </c:pt>
                <c:pt idx="4464">
                  <c:v>446.400000000033</c:v>
                </c:pt>
                <c:pt idx="4465">
                  <c:v>446.500000000033</c:v>
                </c:pt>
                <c:pt idx="4466">
                  <c:v>446.600000000033</c:v>
                </c:pt>
                <c:pt idx="4467">
                  <c:v>446.700000000033</c:v>
                </c:pt>
                <c:pt idx="4468">
                  <c:v>446.800000000033</c:v>
                </c:pt>
                <c:pt idx="4469">
                  <c:v>446.900000000033</c:v>
                </c:pt>
                <c:pt idx="4470">
                  <c:v>447.000000000033</c:v>
                </c:pt>
                <c:pt idx="4471">
                  <c:v>447.100000000033</c:v>
                </c:pt>
                <c:pt idx="4472">
                  <c:v>447.200000000033</c:v>
                </c:pt>
                <c:pt idx="4473">
                  <c:v>447.300000000033</c:v>
                </c:pt>
                <c:pt idx="4474">
                  <c:v>447.400000000033</c:v>
                </c:pt>
                <c:pt idx="4475">
                  <c:v>447.500000000033</c:v>
                </c:pt>
                <c:pt idx="4476">
                  <c:v>447.600000000033</c:v>
                </c:pt>
                <c:pt idx="4477">
                  <c:v>447.700000000033</c:v>
                </c:pt>
                <c:pt idx="4478">
                  <c:v>447.800000000033</c:v>
                </c:pt>
                <c:pt idx="4479">
                  <c:v>447.900000000033</c:v>
                </c:pt>
                <c:pt idx="4480">
                  <c:v>448.000000000033</c:v>
                </c:pt>
                <c:pt idx="4481">
                  <c:v>448.100000000033</c:v>
                </c:pt>
                <c:pt idx="4482">
                  <c:v>448.200000000033</c:v>
                </c:pt>
                <c:pt idx="4483">
                  <c:v>448.300000000033</c:v>
                </c:pt>
                <c:pt idx="4484">
                  <c:v>448.400000000034</c:v>
                </c:pt>
                <c:pt idx="4485">
                  <c:v>448.500000000034</c:v>
                </c:pt>
                <c:pt idx="4486">
                  <c:v>448.600000000033</c:v>
                </c:pt>
                <c:pt idx="4487">
                  <c:v>448.700000000034</c:v>
                </c:pt>
                <c:pt idx="4488">
                  <c:v>448.800000000034</c:v>
                </c:pt>
                <c:pt idx="4489">
                  <c:v>448.900000000034</c:v>
                </c:pt>
                <c:pt idx="4490">
                  <c:v>449.000000000034</c:v>
                </c:pt>
                <c:pt idx="4491">
                  <c:v>449.100000000034</c:v>
                </c:pt>
                <c:pt idx="4492">
                  <c:v>449.200000000034</c:v>
                </c:pt>
                <c:pt idx="4493">
                  <c:v>449.300000000034</c:v>
                </c:pt>
                <c:pt idx="4494">
                  <c:v>449.400000000034</c:v>
                </c:pt>
                <c:pt idx="4495">
                  <c:v>449.500000000034</c:v>
                </c:pt>
                <c:pt idx="4496">
                  <c:v>449.600000000034</c:v>
                </c:pt>
                <c:pt idx="4497">
                  <c:v>449.700000000034</c:v>
                </c:pt>
                <c:pt idx="4498">
                  <c:v>449.800000000034</c:v>
                </c:pt>
                <c:pt idx="4499">
                  <c:v>449.900000000034</c:v>
                </c:pt>
                <c:pt idx="4500">
                  <c:v>450.000000000034</c:v>
                </c:pt>
                <c:pt idx="4501">
                  <c:v>450.100000000034</c:v>
                </c:pt>
                <c:pt idx="4502">
                  <c:v>450.200000000034</c:v>
                </c:pt>
                <c:pt idx="4503">
                  <c:v>450.300000000034</c:v>
                </c:pt>
                <c:pt idx="4504">
                  <c:v>450.400000000034</c:v>
                </c:pt>
                <c:pt idx="4505">
                  <c:v>450.500000000034</c:v>
                </c:pt>
                <c:pt idx="4506">
                  <c:v>450.600000000034</c:v>
                </c:pt>
                <c:pt idx="4507">
                  <c:v>450.700000000034</c:v>
                </c:pt>
                <c:pt idx="4508">
                  <c:v>450.800000000034</c:v>
                </c:pt>
                <c:pt idx="4509">
                  <c:v>450.900000000034</c:v>
                </c:pt>
                <c:pt idx="4510">
                  <c:v>451.000000000034</c:v>
                </c:pt>
                <c:pt idx="4511">
                  <c:v>451.100000000034</c:v>
                </c:pt>
                <c:pt idx="4512">
                  <c:v>451.200000000034</c:v>
                </c:pt>
                <c:pt idx="4513">
                  <c:v>451.300000000034</c:v>
                </c:pt>
                <c:pt idx="4514">
                  <c:v>451.400000000034</c:v>
                </c:pt>
                <c:pt idx="4515">
                  <c:v>451.500000000034</c:v>
                </c:pt>
                <c:pt idx="4516">
                  <c:v>451.600000000034</c:v>
                </c:pt>
                <c:pt idx="4517">
                  <c:v>451.700000000034</c:v>
                </c:pt>
                <c:pt idx="4518">
                  <c:v>451.800000000034</c:v>
                </c:pt>
                <c:pt idx="4519">
                  <c:v>451.900000000034</c:v>
                </c:pt>
                <c:pt idx="4520">
                  <c:v>452.000000000034</c:v>
                </c:pt>
                <c:pt idx="4521">
                  <c:v>452.100000000034</c:v>
                </c:pt>
                <c:pt idx="4522">
                  <c:v>452.200000000034</c:v>
                </c:pt>
                <c:pt idx="4523">
                  <c:v>452.300000000034</c:v>
                </c:pt>
                <c:pt idx="4524">
                  <c:v>452.400000000034</c:v>
                </c:pt>
                <c:pt idx="4525">
                  <c:v>452.500000000034</c:v>
                </c:pt>
                <c:pt idx="4526">
                  <c:v>452.600000000034</c:v>
                </c:pt>
                <c:pt idx="4527">
                  <c:v>452.700000000035</c:v>
                </c:pt>
                <c:pt idx="4528">
                  <c:v>452.800000000034</c:v>
                </c:pt>
                <c:pt idx="4529">
                  <c:v>452.900000000034</c:v>
                </c:pt>
                <c:pt idx="4530">
                  <c:v>453.000000000035</c:v>
                </c:pt>
                <c:pt idx="4531">
                  <c:v>453.100000000035</c:v>
                </c:pt>
                <c:pt idx="4532">
                  <c:v>453.200000000035</c:v>
                </c:pt>
                <c:pt idx="4533">
                  <c:v>453.300000000035</c:v>
                </c:pt>
                <c:pt idx="4534">
                  <c:v>453.400000000035</c:v>
                </c:pt>
                <c:pt idx="4535">
                  <c:v>453.500000000035</c:v>
                </c:pt>
                <c:pt idx="4536">
                  <c:v>453.600000000035</c:v>
                </c:pt>
                <c:pt idx="4537">
                  <c:v>453.700000000035</c:v>
                </c:pt>
                <c:pt idx="4538">
                  <c:v>453.800000000035</c:v>
                </c:pt>
                <c:pt idx="4539">
                  <c:v>453.900000000035</c:v>
                </c:pt>
                <c:pt idx="4540">
                  <c:v>454.000000000035</c:v>
                </c:pt>
                <c:pt idx="4541">
                  <c:v>454.100000000035</c:v>
                </c:pt>
                <c:pt idx="4542">
                  <c:v>454.200000000035</c:v>
                </c:pt>
                <c:pt idx="4543">
                  <c:v>454.300000000035</c:v>
                </c:pt>
                <c:pt idx="4544">
                  <c:v>454.400000000035</c:v>
                </c:pt>
                <c:pt idx="4545">
                  <c:v>454.500000000035</c:v>
                </c:pt>
                <c:pt idx="4546">
                  <c:v>454.600000000035</c:v>
                </c:pt>
                <c:pt idx="4547">
                  <c:v>454.700000000035</c:v>
                </c:pt>
                <c:pt idx="4548">
                  <c:v>454.800000000035</c:v>
                </c:pt>
                <c:pt idx="4549">
                  <c:v>454.900000000035</c:v>
                </c:pt>
                <c:pt idx="4550">
                  <c:v>455.000000000035</c:v>
                </c:pt>
                <c:pt idx="4551">
                  <c:v>455.100000000035</c:v>
                </c:pt>
                <c:pt idx="4552">
                  <c:v>455.200000000035</c:v>
                </c:pt>
                <c:pt idx="4553">
                  <c:v>455.300000000035</c:v>
                </c:pt>
                <c:pt idx="4554">
                  <c:v>455.400000000035</c:v>
                </c:pt>
                <c:pt idx="4555">
                  <c:v>455.500000000035</c:v>
                </c:pt>
                <c:pt idx="4556">
                  <c:v>455.600000000035</c:v>
                </c:pt>
                <c:pt idx="4557">
                  <c:v>455.700000000035</c:v>
                </c:pt>
                <c:pt idx="4558">
                  <c:v>455.800000000035</c:v>
                </c:pt>
                <c:pt idx="4559">
                  <c:v>455.900000000035</c:v>
                </c:pt>
                <c:pt idx="4560">
                  <c:v>456.000000000035</c:v>
                </c:pt>
                <c:pt idx="4561">
                  <c:v>456.100000000035</c:v>
                </c:pt>
                <c:pt idx="4562">
                  <c:v>456.200000000035</c:v>
                </c:pt>
                <c:pt idx="4563">
                  <c:v>456.300000000035</c:v>
                </c:pt>
                <c:pt idx="4564">
                  <c:v>456.400000000035</c:v>
                </c:pt>
                <c:pt idx="4565">
                  <c:v>456.500000000035</c:v>
                </c:pt>
                <c:pt idx="4566">
                  <c:v>456.600000000035</c:v>
                </c:pt>
                <c:pt idx="4567">
                  <c:v>456.700000000035</c:v>
                </c:pt>
                <c:pt idx="4568">
                  <c:v>456.800000000035</c:v>
                </c:pt>
                <c:pt idx="4569">
                  <c:v>456.900000000035</c:v>
                </c:pt>
                <c:pt idx="4570">
                  <c:v>457.000000000035</c:v>
                </c:pt>
                <c:pt idx="4571">
                  <c:v>457.100000000035</c:v>
                </c:pt>
                <c:pt idx="4572">
                  <c:v>457.200000000035</c:v>
                </c:pt>
                <c:pt idx="4573">
                  <c:v>457.300000000036</c:v>
                </c:pt>
                <c:pt idx="4574">
                  <c:v>457.400000000036</c:v>
                </c:pt>
                <c:pt idx="4575">
                  <c:v>457.500000000036</c:v>
                </c:pt>
                <c:pt idx="4576">
                  <c:v>457.600000000036</c:v>
                </c:pt>
                <c:pt idx="4577">
                  <c:v>457.700000000036</c:v>
                </c:pt>
                <c:pt idx="4578">
                  <c:v>457.800000000036</c:v>
                </c:pt>
                <c:pt idx="4579">
                  <c:v>457.900000000036</c:v>
                </c:pt>
                <c:pt idx="4580">
                  <c:v>458.000000000036</c:v>
                </c:pt>
                <c:pt idx="4581">
                  <c:v>458.100000000036</c:v>
                </c:pt>
                <c:pt idx="4582">
                  <c:v>458.200000000036</c:v>
                </c:pt>
                <c:pt idx="4583">
                  <c:v>458.300000000036</c:v>
                </c:pt>
                <c:pt idx="4584">
                  <c:v>458.400000000036</c:v>
                </c:pt>
                <c:pt idx="4585">
                  <c:v>458.500000000036</c:v>
                </c:pt>
                <c:pt idx="4586">
                  <c:v>458.600000000036</c:v>
                </c:pt>
                <c:pt idx="4587">
                  <c:v>458.700000000036</c:v>
                </c:pt>
                <c:pt idx="4588">
                  <c:v>458.800000000036</c:v>
                </c:pt>
                <c:pt idx="4589">
                  <c:v>458.900000000036</c:v>
                </c:pt>
                <c:pt idx="4590">
                  <c:v>459.000000000036</c:v>
                </c:pt>
                <c:pt idx="4591">
                  <c:v>459.100000000036</c:v>
                </c:pt>
                <c:pt idx="4592">
                  <c:v>459.200000000036</c:v>
                </c:pt>
                <c:pt idx="4593">
                  <c:v>459.300000000036</c:v>
                </c:pt>
                <c:pt idx="4594">
                  <c:v>459.400000000036</c:v>
                </c:pt>
                <c:pt idx="4595">
                  <c:v>459.500000000036</c:v>
                </c:pt>
                <c:pt idx="4596">
                  <c:v>459.600000000036</c:v>
                </c:pt>
                <c:pt idx="4597">
                  <c:v>459.700000000036</c:v>
                </c:pt>
                <c:pt idx="4598">
                  <c:v>459.800000000036</c:v>
                </c:pt>
                <c:pt idx="4599">
                  <c:v>459.900000000036</c:v>
                </c:pt>
                <c:pt idx="4600">
                  <c:v>460.000000000036</c:v>
                </c:pt>
                <c:pt idx="4601">
                  <c:v>460.100000000036</c:v>
                </c:pt>
                <c:pt idx="4602">
                  <c:v>460.200000000036</c:v>
                </c:pt>
                <c:pt idx="4603">
                  <c:v>460.300000000036</c:v>
                </c:pt>
                <c:pt idx="4604">
                  <c:v>460.400000000036</c:v>
                </c:pt>
                <c:pt idx="4605">
                  <c:v>460.500000000036</c:v>
                </c:pt>
                <c:pt idx="4606">
                  <c:v>460.600000000036</c:v>
                </c:pt>
                <c:pt idx="4607">
                  <c:v>460.700000000036</c:v>
                </c:pt>
                <c:pt idx="4608">
                  <c:v>460.800000000036</c:v>
                </c:pt>
                <c:pt idx="4609">
                  <c:v>460.900000000036</c:v>
                </c:pt>
                <c:pt idx="4610">
                  <c:v>461.000000000036</c:v>
                </c:pt>
                <c:pt idx="4611">
                  <c:v>461.100000000036</c:v>
                </c:pt>
                <c:pt idx="4612">
                  <c:v>461.200000000036</c:v>
                </c:pt>
                <c:pt idx="4613">
                  <c:v>461.300000000036</c:v>
                </c:pt>
                <c:pt idx="4614">
                  <c:v>461.400000000036</c:v>
                </c:pt>
                <c:pt idx="4615">
                  <c:v>461.500000000036</c:v>
                </c:pt>
                <c:pt idx="4616">
                  <c:v>461.600000000037</c:v>
                </c:pt>
                <c:pt idx="4617">
                  <c:v>461.700000000037</c:v>
                </c:pt>
                <c:pt idx="4618">
                  <c:v>461.800000000037</c:v>
                </c:pt>
                <c:pt idx="4619">
                  <c:v>461.900000000037</c:v>
                </c:pt>
                <c:pt idx="4620">
                  <c:v>462.000000000037</c:v>
                </c:pt>
                <c:pt idx="4621">
                  <c:v>462.100000000037</c:v>
                </c:pt>
                <c:pt idx="4622">
                  <c:v>462.200000000037</c:v>
                </c:pt>
                <c:pt idx="4623">
                  <c:v>462.300000000037</c:v>
                </c:pt>
                <c:pt idx="4624">
                  <c:v>462.400000000037</c:v>
                </c:pt>
                <c:pt idx="4625">
                  <c:v>462.500000000037</c:v>
                </c:pt>
                <c:pt idx="4626">
                  <c:v>462.600000000037</c:v>
                </c:pt>
                <c:pt idx="4627">
                  <c:v>462.700000000037</c:v>
                </c:pt>
                <c:pt idx="4628">
                  <c:v>462.800000000037</c:v>
                </c:pt>
                <c:pt idx="4629">
                  <c:v>462.900000000037</c:v>
                </c:pt>
                <c:pt idx="4630">
                  <c:v>463.000000000037</c:v>
                </c:pt>
                <c:pt idx="4631">
                  <c:v>463.100000000037</c:v>
                </c:pt>
                <c:pt idx="4632">
                  <c:v>463.200000000037</c:v>
                </c:pt>
                <c:pt idx="4633">
                  <c:v>463.300000000037</c:v>
                </c:pt>
                <c:pt idx="4634">
                  <c:v>463.400000000037</c:v>
                </c:pt>
                <c:pt idx="4635">
                  <c:v>463.500000000037</c:v>
                </c:pt>
                <c:pt idx="4636">
                  <c:v>463.600000000037</c:v>
                </c:pt>
                <c:pt idx="4637">
                  <c:v>463.700000000037</c:v>
                </c:pt>
                <c:pt idx="4638">
                  <c:v>463.800000000037</c:v>
                </c:pt>
                <c:pt idx="4639">
                  <c:v>463.900000000037</c:v>
                </c:pt>
                <c:pt idx="4640">
                  <c:v>464.000000000037</c:v>
                </c:pt>
                <c:pt idx="4641">
                  <c:v>464.100000000037</c:v>
                </c:pt>
                <c:pt idx="4642">
                  <c:v>464.200000000037</c:v>
                </c:pt>
                <c:pt idx="4643">
                  <c:v>464.300000000037</c:v>
                </c:pt>
                <c:pt idx="4644">
                  <c:v>464.400000000037</c:v>
                </c:pt>
                <c:pt idx="4645">
                  <c:v>464.500000000037</c:v>
                </c:pt>
                <c:pt idx="4646">
                  <c:v>464.600000000037</c:v>
                </c:pt>
                <c:pt idx="4647">
                  <c:v>464.700000000037</c:v>
                </c:pt>
                <c:pt idx="4648">
                  <c:v>464.800000000037</c:v>
                </c:pt>
                <c:pt idx="4649">
                  <c:v>464.900000000037</c:v>
                </c:pt>
                <c:pt idx="4650">
                  <c:v>465.000000000037</c:v>
                </c:pt>
                <c:pt idx="4651">
                  <c:v>465.100000000037</c:v>
                </c:pt>
                <c:pt idx="4652">
                  <c:v>465.200000000037</c:v>
                </c:pt>
                <c:pt idx="4653">
                  <c:v>465.300000000037</c:v>
                </c:pt>
                <c:pt idx="4654">
                  <c:v>465.400000000037</c:v>
                </c:pt>
                <c:pt idx="4655">
                  <c:v>465.500000000037</c:v>
                </c:pt>
                <c:pt idx="4656">
                  <c:v>465.600000000037</c:v>
                </c:pt>
                <c:pt idx="4657">
                  <c:v>465.700000000037</c:v>
                </c:pt>
                <c:pt idx="4658">
                  <c:v>465.800000000037</c:v>
                </c:pt>
                <c:pt idx="4659">
                  <c:v>465.900000000037</c:v>
                </c:pt>
                <c:pt idx="4660">
                  <c:v>466.000000000038</c:v>
                </c:pt>
                <c:pt idx="4661">
                  <c:v>466.100000000037</c:v>
                </c:pt>
                <c:pt idx="4662">
                  <c:v>466.200000000038</c:v>
                </c:pt>
                <c:pt idx="4663">
                  <c:v>466.300000000038</c:v>
                </c:pt>
                <c:pt idx="4664">
                  <c:v>466.400000000038</c:v>
                </c:pt>
                <c:pt idx="4665">
                  <c:v>466.500000000038</c:v>
                </c:pt>
                <c:pt idx="4666">
                  <c:v>466.600000000038</c:v>
                </c:pt>
                <c:pt idx="4667">
                  <c:v>466.700000000038</c:v>
                </c:pt>
                <c:pt idx="4668">
                  <c:v>466.800000000038</c:v>
                </c:pt>
                <c:pt idx="4669">
                  <c:v>466.900000000038</c:v>
                </c:pt>
                <c:pt idx="4670">
                  <c:v>467.000000000038</c:v>
                </c:pt>
                <c:pt idx="4671">
                  <c:v>467.100000000038</c:v>
                </c:pt>
                <c:pt idx="4672">
                  <c:v>467.200000000038</c:v>
                </c:pt>
                <c:pt idx="4673">
                  <c:v>467.300000000038</c:v>
                </c:pt>
                <c:pt idx="4674">
                  <c:v>467.400000000038</c:v>
                </c:pt>
                <c:pt idx="4675">
                  <c:v>467.500000000038</c:v>
                </c:pt>
                <c:pt idx="4676">
                  <c:v>467.600000000038</c:v>
                </c:pt>
                <c:pt idx="4677">
                  <c:v>467.700000000038</c:v>
                </c:pt>
                <c:pt idx="4678">
                  <c:v>467.800000000038</c:v>
                </c:pt>
                <c:pt idx="4679">
                  <c:v>467.900000000038</c:v>
                </c:pt>
                <c:pt idx="4680">
                  <c:v>468.000000000038</c:v>
                </c:pt>
                <c:pt idx="4681">
                  <c:v>468.100000000038</c:v>
                </c:pt>
                <c:pt idx="4682">
                  <c:v>468.200000000038</c:v>
                </c:pt>
                <c:pt idx="4683">
                  <c:v>468.300000000038</c:v>
                </c:pt>
                <c:pt idx="4684">
                  <c:v>468.400000000038</c:v>
                </c:pt>
                <c:pt idx="4685">
                  <c:v>468.500000000038</c:v>
                </c:pt>
                <c:pt idx="4686">
                  <c:v>468.600000000038</c:v>
                </c:pt>
                <c:pt idx="4687">
                  <c:v>468.700000000038</c:v>
                </c:pt>
                <c:pt idx="4688">
                  <c:v>468.800000000038</c:v>
                </c:pt>
                <c:pt idx="4689">
                  <c:v>468.900000000038</c:v>
                </c:pt>
                <c:pt idx="4690">
                  <c:v>469.000000000038</c:v>
                </c:pt>
                <c:pt idx="4691">
                  <c:v>469.100000000038</c:v>
                </c:pt>
                <c:pt idx="4692">
                  <c:v>469.200000000038</c:v>
                </c:pt>
                <c:pt idx="4693">
                  <c:v>469.300000000038</c:v>
                </c:pt>
                <c:pt idx="4694">
                  <c:v>469.400000000038</c:v>
                </c:pt>
                <c:pt idx="4695">
                  <c:v>469.500000000038</c:v>
                </c:pt>
                <c:pt idx="4696">
                  <c:v>469.600000000038</c:v>
                </c:pt>
                <c:pt idx="4697">
                  <c:v>469.700000000038</c:v>
                </c:pt>
                <c:pt idx="4698">
                  <c:v>469.800000000038</c:v>
                </c:pt>
                <c:pt idx="4699">
                  <c:v>469.900000000038</c:v>
                </c:pt>
                <c:pt idx="4700">
                  <c:v>470.000000000038</c:v>
                </c:pt>
                <c:pt idx="4701">
                  <c:v>470.100000000038</c:v>
                </c:pt>
                <c:pt idx="4702">
                  <c:v>470.200000000038</c:v>
                </c:pt>
                <c:pt idx="4703">
                  <c:v>470.300000000038</c:v>
                </c:pt>
                <c:pt idx="4704">
                  <c:v>470.400000000038</c:v>
                </c:pt>
                <c:pt idx="4705">
                  <c:v>470.500000000038</c:v>
                </c:pt>
                <c:pt idx="4706">
                  <c:v>470.600000000039</c:v>
                </c:pt>
                <c:pt idx="4707">
                  <c:v>470.700000000039</c:v>
                </c:pt>
                <c:pt idx="4708">
                  <c:v>470.800000000039</c:v>
                </c:pt>
                <c:pt idx="4709">
                  <c:v>470.900000000039</c:v>
                </c:pt>
                <c:pt idx="4710">
                  <c:v>471.000000000039</c:v>
                </c:pt>
                <c:pt idx="4711">
                  <c:v>471.100000000039</c:v>
                </c:pt>
                <c:pt idx="4712">
                  <c:v>471.200000000039</c:v>
                </c:pt>
                <c:pt idx="4713">
                  <c:v>471.300000000039</c:v>
                </c:pt>
                <c:pt idx="4714">
                  <c:v>471.400000000039</c:v>
                </c:pt>
                <c:pt idx="4715">
                  <c:v>471.500000000039</c:v>
                </c:pt>
                <c:pt idx="4716">
                  <c:v>471.600000000039</c:v>
                </c:pt>
                <c:pt idx="4717">
                  <c:v>471.700000000039</c:v>
                </c:pt>
                <c:pt idx="4718">
                  <c:v>471.800000000039</c:v>
                </c:pt>
                <c:pt idx="4719">
                  <c:v>471.900000000039</c:v>
                </c:pt>
                <c:pt idx="4720">
                  <c:v>472.000000000039</c:v>
                </c:pt>
                <c:pt idx="4721">
                  <c:v>472.100000000039</c:v>
                </c:pt>
                <c:pt idx="4722">
                  <c:v>472.200000000039</c:v>
                </c:pt>
                <c:pt idx="4723">
                  <c:v>472.300000000039</c:v>
                </c:pt>
                <c:pt idx="4724">
                  <c:v>472.400000000039</c:v>
                </c:pt>
                <c:pt idx="4725">
                  <c:v>472.500000000039</c:v>
                </c:pt>
                <c:pt idx="4726">
                  <c:v>472.600000000039</c:v>
                </c:pt>
                <c:pt idx="4727">
                  <c:v>472.700000000039</c:v>
                </c:pt>
                <c:pt idx="4728">
                  <c:v>472.800000000039</c:v>
                </c:pt>
                <c:pt idx="4729">
                  <c:v>472.900000000039</c:v>
                </c:pt>
                <c:pt idx="4730">
                  <c:v>473.000000000039</c:v>
                </c:pt>
                <c:pt idx="4731">
                  <c:v>473.100000000039</c:v>
                </c:pt>
                <c:pt idx="4732">
                  <c:v>473.200000000039</c:v>
                </c:pt>
                <c:pt idx="4733">
                  <c:v>473.300000000039</c:v>
                </c:pt>
                <c:pt idx="4734">
                  <c:v>473.400000000039</c:v>
                </c:pt>
                <c:pt idx="4735">
                  <c:v>473.500000000039</c:v>
                </c:pt>
                <c:pt idx="4736">
                  <c:v>473.600000000039</c:v>
                </c:pt>
                <c:pt idx="4737">
                  <c:v>473.700000000039</c:v>
                </c:pt>
                <c:pt idx="4738">
                  <c:v>473.800000000039</c:v>
                </c:pt>
                <c:pt idx="4739">
                  <c:v>473.900000000039</c:v>
                </c:pt>
                <c:pt idx="4740">
                  <c:v>474.000000000039</c:v>
                </c:pt>
                <c:pt idx="4741">
                  <c:v>474.100000000039</c:v>
                </c:pt>
                <c:pt idx="4742">
                  <c:v>474.200000000039</c:v>
                </c:pt>
                <c:pt idx="4743">
                  <c:v>474.300000000039</c:v>
                </c:pt>
                <c:pt idx="4744">
                  <c:v>474.400000000039</c:v>
                </c:pt>
                <c:pt idx="4745">
                  <c:v>474.500000000039</c:v>
                </c:pt>
                <c:pt idx="4746">
                  <c:v>474.600000000039</c:v>
                </c:pt>
                <c:pt idx="4747">
                  <c:v>474.700000000039</c:v>
                </c:pt>
                <c:pt idx="4748">
                  <c:v>474.800000000039</c:v>
                </c:pt>
                <c:pt idx="4749">
                  <c:v>474.90000000004</c:v>
                </c:pt>
                <c:pt idx="4750">
                  <c:v>475.00000000004</c:v>
                </c:pt>
                <c:pt idx="4751">
                  <c:v>475.10000000004</c:v>
                </c:pt>
                <c:pt idx="4752">
                  <c:v>475.20000000004</c:v>
                </c:pt>
                <c:pt idx="4753">
                  <c:v>475.30000000004</c:v>
                </c:pt>
                <c:pt idx="4754">
                  <c:v>475.40000000004</c:v>
                </c:pt>
                <c:pt idx="4755">
                  <c:v>475.50000000004</c:v>
                </c:pt>
                <c:pt idx="4756">
                  <c:v>475.60000000004</c:v>
                </c:pt>
                <c:pt idx="4757">
                  <c:v>475.70000000004</c:v>
                </c:pt>
                <c:pt idx="4758">
                  <c:v>475.80000000004</c:v>
                </c:pt>
                <c:pt idx="4759">
                  <c:v>475.90000000004</c:v>
                </c:pt>
                <c:pt idx="4760">
                  <c:v>476.00000000004</c:v>
                </c:pt>
                <c:pt idx="4761">
                  <c:v>476.10000000004</c:v>
                </c:pt>
                <c:pt idx="4762">
                  <c:v>476.20000000004</c:v>
                </c:pt>
                <c:pt idx="4763">
                  <c:v>476.30000000004</c:v>
                </c:pt>
                <c:pt idx="4764">
                  <c:v>476.40000000004</c:v>
                </c:pt>
                <c:pt idx="4765">
                  <c:v>476.50000000004</c:v>
                </c:pt>
                <c:pt idx="4766">
                  <c:v>476.60000000004</c:v>
                </c:pt>
                <c:pt idx="4767">
                  <c:v>476.70000000004</c:v>
                </c:pt>
                <c:pt idx="4768">
                  <c:v>476.80000000004</c:v>
                </c:pt>
                <c:pt idx="4769">
                  <c:v>476.90000000004</c:v>
                </c:pt>
                <c:pt idx="4770">
                  <c:v>477.00000000004</c:v>
                </c:pt>
                <c:pt idx="4771">
                  <c:v>477.10000000004</c:v>
                </c:pt>
                <c:pt idx="4772">
                  <c:v>477.20000000004</c:v>
                </c:pt>
                <c:pt idx="4773">
                  <c:v>477.30000000004</c:v>
                </c:pt>
                <c:pt idx="4774">
                  <c:v>477.40000000004</c:v>
                </c:pt>
                <c:pt idx="4775">
                  <c:v>477.50000000004</c:v>
                </c:pt>
                <c:pt idx="4776">
                  <c:v>477.60000000004</c:v>
                </c:pt>
                <c:pt idx="4777">
                  <c:v>477.70000000004</c:v>
                </c:pt>
                <c:pt idx="4778">
                  <c:v>477.80000000004</c:v>
                </c:pt>
                <c:pt idx="4779">
                  <c:v>477.90000000004</c:v>
                </c:pt>
                <c:pt idx="4780">
                  <c:v>478.00000000004</c:v>
                </c:pt>
                <c:pt idx="4781">
                  <c:v>478.10000000004</c:v>
                </c:pt>
                <c:pt idx="4782">
                  <c:v>478.20000000004</c:v>
                </c:pt>
                <c:pt idx="4783">
                  <c:v>478.30000000004</c:v>
                </c:pt>
                <c:pt idx="4784">
                  <c:v>478.40000000004</c:v>
                </c:pt>
                <c:pt idx="4785">
                  <c:v>478.50000000004</c:v>
                </c:pt>
                <c:pt idx="4786">
                  <c:v>478.60000000004</c:v>
                </c:pt>
                <c:pt idx="4787">
                  <c:v>478.70000000004</c:v>
                </c:pt>
                <c:pt idx="4788">
                  <c:v>478.80000000004</c:v>
                </c:pt>
                <c:pt idx="4789">
                  <c:v>478.90000000004</c:v>
                </c:pt>
                <c:pt idx="4790">
                  <c:v>479.00000000004</c:v>
                </c:pt>
                <c:pt idx="4791">
                  <c:v>479.10000000004</c:v>
                </c:pt>
                <c:pt idx="4792">
                  <c:v>479.200000000041</c:v>
                </c:pt>
                <c:pt idx="4793">
                  <c:v>479.300000000041</c:v>
                </c:pt>
                <c:pt idx="4794">
                  <c:v>479.400000000041</c:v>
                </c:pt>
                <c:pt idx="4795">
                  <c:v>479.500000000041</c:v>
                </c:pt>
                <c:pt idx="4796">
                  <c:v>479.600000000041</c:v>
                </c:pt>
                <c:pt idx="4797">
                  <c:v>479.700000000041</c:v>
                </c:pt>
                <c:pt idx="4798">
                  <c:v>479.800000000041</c:v>
                </c:pt>
                <c:pt idx="4799">
                  <c:v>479.900000000041</c:v>
                </c:pt>
                <c:pt idx="4800">
                  <c:v>480.000000000041</c:v>
                </c:pt>
                <c:pt idx="4801">
                  <c:v>480.100000000041</c:v>
                </c:pt>
                <c:pt idx="4802">
                  <c:v>480.200000000041</c:v>
                </c:pt>
                <c:pt idx="4803">
                  <c:v>480.300000000041</c:v>
                </c:pt>
                <c:pt idx="4804">
                  <c:v>480.400000000041</c:v>
                </c:pt>
                <c:pt idx="4805">
                  <c:v>480.500000000041</c:v>
                </c:pt>
                <c:pt idx="4806">
                  <c:v>480.600000000041</c:v>
                </c:pt>
                <c:pt idx="4807">
                  <c:v>480.700000000041</c:v>
                </c:pt>
                <c:pt idx="4808">
                  <c:v>480.800000000041</c:v>
                </c:pt>
                <c:pt idx="4809">
                  <c:v>480.900000000041</c:v>
                </c:pt>
                <c:pt idx="4810">
                  <c:v>481.000000000041</c:v>
                </c:pt>
                <c:pt idx="4811">
                  <c:v>481.100000000041</c:v>
                </c:pt>
                <c:pt idx="4812">
                  <c:v>481.200000000041</c:v>
                </c:pt>
                <c:pt idx="4813">
                  <c:v>481.300000000041</c:v>
                </c:pt>
                <c:pt idx="4814">
                  <c:v>481.400000000041</c:v>
                </c:pt>
                <c:pt idx="4815">
                  <c:v>481.500000000041</c:v>
                </c:pt>
                <c:pt idx="4816">
                  <c:v>481.600000000041</c:v>
                </c:pt>
                <c:pt idx="4817">
                  <c:v>481.700000000041</c:v>
                </c:pt>
                <c:pt idx="4818">
                  <c:v>481.800000000041</c:v>
                </c:pt>
                <c:pt idx="4819">
                  <c:v>481.900000000041</c:v>
                </c:pt>
                <c:pt idx="4820">
                  <c:v>482.000000000041</c:v>
                </c:pt>
                <c:pt idx="4821">
                  <c:v>482.100000000041</c:v>
                </c:pt>
                <c:pt idx="4822">
                  <c:v>482.200000000041</c:v>
                </c:pt>
                <c:pt idx="4823">
                  <c:v>482.300000000041</c:v>
                </c:pt>
                <c:pt idx="4824">
                  <c:v>482.400000000041</c:v>
                </c:pt>
                <c:pt idx="4825">
                  <c:v>482.500000000041</c:v>
                </c:pt>
                <c:pt idx="4826">
                  <c:v>482.600000000041</c:v>
                </c:pt>
                <c:pt idx="4827">
                  <c:v>482.700000000041</c:v>
                </c:pt>
                <c:pt idx="4828">
                  <c:v>482.800000000041</c:v>
                </c:pt>
                <c:pt idx="4829">
                  <c:v>482.900000000041</c:v>
                </c:pt>
                <c:pt idx="4830">
                  <c:v>483.000000000041</c:v>
                </c:pt>
                <c:pt idx="4831">
                  <c:v>483.100000000041</c:v>
                </c:pt>
                <c:pt idx="4832">
                  <c:v>483.200000000041</c:v>
                </c:pt>
                <c:pt idx="4833">
                  <c:v>483.300000000041</c:v>
                </c:pt>
                <c:pt idx="4834">
                  <c:v>483.400000000041</c:v>
                </c:pt>
                <c:pt idx="4835">
                  <c:v>483.500000000042</c:v>
                </c:pt>
                <c:pt idx="4836">
                  <c:v>483.600000000041</c:v>
                </c:pt>
                <c:pt idx="4837">
                  <c:v>483.700000000041</c:v>
                </c:pt>
                <c:pt idx="4838">
                  <c:v>483.800000000042</c:v>
                </c:pt>
                <c:pt idx="4839">
                  <c:v>483.900000000042</c:v>
                </c:pt>
                <c:pt idx="4840">
                  <c:v>484.000000000042</c:v>
                </c:pt>
                <c:pt idx="4841">
                  <c:v>484.100000000042</c:v>
                </c:pt>
                <c:pt idx="4842">
                  <c:v>484.200000000042</c:v>
                </c:pt>
                <c:pt idx="4843">
                  <c:v>484.300000000042</c:v>
                </c:pt>
                <c:pt idx="4844">
                  <c:v>484.400000000042</c:v>
                </c:pt>
                <c:pt idx="4845">
                  <c:v>484.500000000042</c:v>
                </c:pt>
                <c:pt idx="4846">
                  <c:v>484.600000000042</c:v>
                </c:pt>
                <c:pt idx="4847">
                  <c:v>484.700000000042</c:v>
                </c:pt>
                <c:pt idx="4848">
                  <c:v>484.800000000042</c:v>
                </c:pt>
                <c:pt idx="4849">
                  <c:v>484.900000000042</c:v>
                </c:pt>
                <c:pt idx="4850">
                  <c:v>485.000000000042</c:v>
                </c:pt>
                <c:pt idx="4851">
                  <c:v>485.100000000042</c:v>
                </c:pt>
                <c:pt idx="4852">
                  <c:v>485.200000000042</c:v>
                </c:pt>
                <c:pt idx="4853">
                  <c:v>485.300000000042</c:v>
                </c:pt>
                <c:pt idx="4854">
                  <c:v>485.400000000042</c:v>
                </c:pt>
                <c:pt idx="4855">
                  <c:v>485.500000000042</c:v>
                </c:pt>
                <c:pt idx="4856">
                  <c:v>485.600000000042</c:v>
                </c:pt>
                <c:pt idx="4857">
                  <c:v>485.700000000042</c:v>
                </c:pt>
                <c:pt idx="4858">
                  <c:v>485.800000000042</c:v>
                </c:pt>
                <c:pt idx="4859">
                  <c:v>485.900000000042</c:v>
                </c:pt>
                <c:pt idx="4860">
                  <c:v>486.000000000042</c:v>
                </c:pt>
                <c:pt idx="4861">
                  <c:v>486.100000000042</c:v>
                </c:pt>
                <c:pt idx="4862">
                  <c:v>486.200000000042</c:v>
                </c:pt>
                <c:pt idx="4863">
                  <c:v>486.300000000042</c:v>
                </c:pt>
                <c:pt idx="4864">
                  <c:v>486.400000000042</c:v>
                </c:pt>
                <c:pt idx="4865">
                  <c:v>486.500000000042</c:v>
                </c:pt>
                <c:pt idx="4866">
                  <c:v>486.600000000042</c:v>
                </c:pt>
                <c:pt idx="4867">
                  <c:v>486.700000000042</c:v>
                </c:pt>
                <c:pt idx="4868">
                  <c:v>486.800000000042</c:v>
                </c:pt>
                <c:pt idx="4869">
                  <c:v>486.900000000042</c:v>
                </c:pt>
                <c:pt idx="4870">
                  <c:v>487.000000000042</c:v>
                </c:pt>
                <c:pt idx="4871">
                  <c:v>487.100000000042</c:v>
                </c:pt>
                <c:pt idx="4872">
                  <c:v>487.200000000042</c:v>
                </c:pt>
                <c:pt idx="4873">
                  <c:v>487.300000000042</c:v>
                </c:pt>
                <c:pt idx="4874">
                  <c:v>487.400000000042</c:v>
                </c:pt>
                <c:pt idx="4875">
                  <c:v>487.500000000042</c:v>
                </c:pt>
                <c:pt idx="4876">
                  <c:v>487.600000000042</c:v>
                </c:pt>
                <c:pt idx="4877">
                  <c:v>487.700000000042</c:v>
                </c:pt>
                <c:pt idx="4878">
                  <c:v>487.800000000042</c:v>
                </c:pt>
                <c:pt idx="4879">
                  <c:v>487.900000000042</c:v>
                </c:pt>
                <c:pt idx="4880">
                  <c:v>488.000000000042</c:v>
                </c:pt>
                <c:pt idx="4881">
                  <c:v>488.100000000043</c:v>
                </c:pt>
                <c:pt idx="4882">
                  <c:v>488.200000000043</c:v>
                </c:pt>
                <c:pt idx="4883">
                  <c:v>488.300000000043</c:v>
                </c:pt>
                <c:pt idx="4884">
                  <c:v>488.400000000043</c:v>
                </c:pt>
                <c:pt idx="4885">
                  <c:v>488.500000000043</c:v>
                </c:pt>
                <c:pt idx="4886">
                  <c:v>488.600000000043</c:v>
                </c:pt>
                <c:pt idx="4887">
                  <c:v>488.700000000043</c:v>
                </c:pt>
                <c:pt idx="4888">
                  <c:v>488.800000000043</c:v>
                </c:pt>
                <c:pt idx="4889">
                  <c:v>488.900000000043</c:v>
                </c:pt>
                <c:pt idx="4890">
                  <c:v>489.000000000043</c:v>
                </c:pt>
                <c:pt idx="4891">
                  <c:v>489.100000000043</c:v>
                </c:pt>
                <c:pt idx="4892">
                  <c:v>489.200000000043</c:v>
                </c:pt>
                <c:pt idx="4893">
                  <c:v>489.300000000043</c:v>
                </c:pt>
                <c:pt idx="4894">
                  <c:v>489.400000000043</c:v>
                </c:pt>
                <c:pt idx="4895">
                  <c:v>489.500000000043</c:v>
                </c:pt>
                <c:pt idx="4896">
                  <c:v>489.600000000043</c:v>
                </c:pt>
                <c:pt idx="4897">
                  <c:v>489.700000000043</c:v>
                </c:pt>
                <c:pt idx="4898">
                  <c:v>489.800000000043</c:v>
                </c:pt>
                <c:pt idx="4899">
                  <c:v>489.900000000043</c:v>
                </c:pt>
                <c:pt idx="4900">
                  <c:v>490.000000000043</c:v>
                </c:pt>
                <c:pt idx="4901">
                  <c:v>490.100000000043</c:v>
                </c:pt>
                <c:pt idx="4902">
                  <c:v>490.200000000043</c:v>
                </c:pt>
                <c:pt idx="4903">
                  <c:v>490.300000000043</c:v>
                </c:pt>
                <c:pt idx="4904">
                  <c:v>490.400000000043</c:v>
                </c:pt>
                <c:pt idx="4905">
                  <c:v>490.500000000043</c:v>
                </c:pt>
                <c:pt idx="4906">
                  <c:v>490.600000000043</c:v>
                </c:pt>
                <c:pt idx="4907">
                  <c:v>490.700000000043</c:v>
                </c:pt>
                <c:pt idx="4908">
                  <c:v>490.800000000043</c:v>
                </c:pt>
                <c:pt idx="4909">
                  <c:v>490.900000000043</c:v>
                </c:pt>
                <c:pt idx="4910">
                  <c:v>491.000000000043</c:v>
                </c:pt>
                <c:pt idx="4911">
                  <c:v>491.100000000043</c:v>
                </c:pt>
                <c:pt idx="4912">
                  <c:v>491.200000000043</c:v>
                </c:pt>
                <c:pt idx="4913">
                  <c:v>491.300000000043</c:v>
                </c:pt>
                <c:pt idx="4914">
                  <c:v>491.400000000043</c:v>
                </c:pt>
                <c:pt idx="4915">
                  <c:v>491.500000000043</c:v>
                </c:pt>
                <c:pt idx="4916">
                  <c:v>491.600000000043</c:v>
                </c:pt>
                <c:pt idx="4917">
                  <c:v>491.700000000043</c:v>
                </c:pt>
                <c:pt idx="4918">
                  <c:v>491.800000000043</c:v>
                </c:pt>
                <c:pt idx="4919">
                  <c:v>491.900000000043</c:v>
                </c:pt>
                <c:pt idx="4920">
                  <c:v>492.000000000043</c:v>
                </c:pt>
                <c:pt idx="4921">
                  <c:v>492.100000000043</c:v>
                </c:pt>
                <c:pt idx="4922">
                  <c:v>492.200000000043</c:v>
                </c:pt>
                <c:pt idx="4923">
                  <c:v>492.300000000043</c:v>
                </c:pt>
                <c:pt idx="4924">
                  <c:v>492.400000000044</c:v>
                </c:pt>
                <c:pt idx="4925">
                  <c:v>492.500000000044</c:v>
                </c:pt>
                <c:pt idx="4926">
                  <c:v>492.600000000044</c:v>
                </c:pt>
                <c:pt idx="4927">
                  <c:v>492.700000000044</c:v>
                </c:pt>
                <c:pt idx="4928">
                  <c:v>492.800000000044</c:v>
                </c:pt>
                <c:pt idx="4929">
                  <c:v>492.900000000044</c:v>
                </c:pt>
                <c:pt idx="4930">
                  <c:v>493.000000000044</c:v>
                </c:pt>
                <c:pt idx="4931">
                  <c:v>493.100000000044</c:v>
                </c:pt>
                <c:pt idx="4932">
                  <c:v>493.200000000044</c:v>
                </c:pt>
                <c:pt idx="4933">
                  <c:v>493.300000000044</c:v>
                </c:pt>
                <c:pt idx="4934">
                  <c:v>493.400000000044</c:v>
                </c:pt>
                <c:pt idx="4935">
                  <c:v>493.500000000044</c:v>
                </c:pt>
                <c:pt idx="4936">
                  <c:v>493.600000000044</c:v>
                </c:pt>
                <c:pt idx="4937">
                  <c:v>493.700000000044</c:v>
                </c:pt>
                <c:pt idx="4938">
                  <c:v>493.800000000044</c:v>
                </c:pt>
                <c:pt idx="4939">
                  <c:v>493.900000000044</c:v>
                </c:pt>
                <c:pt idx="4940">
                  <c:v>494.000000000044</c:v>
                </c:pt>
                <c:pt idx="4941">
                  <c:v>494.100000000044</c:v>
                </c:pt>
                <c:pt idx="4942">
                  <c:v>494.200000000044</c:v>
                </c:pt>
                <c:pt idx="4943">
                  <c:v>494.300000000044</c:v>
                </c:pt>
                <c:pt idx="4944">
                  <c:v>494.400000000044</c:v>
                </c:pt>
                <c:pt idx="4945">
                  <c:v>494.500000000044</c:v>
                </c:pt>
                <c:pt idx="4946">
                  <c:v>494.600000000044</c:v>
                </c:pt>
                <c:pt idx="4947">
                  <c:v>494.700000000044</c:v>
                </c:pt>
                <c:pt idx="4948">
                  <c:v>494.800000000044</c:v>
                </c:pt>
                <c:pt idx="4949">
                  <c:v>494.900000000044</c:v>
                </c:pt>
                <c:pt idx="4950">
                  <c:v>495.000000000044</c:v>
                </c:pt>
                <c:pt idx="4951">
                  <c:v>495.100000000044</c:v>
                </c:pt>
                <c:pt idx="4952">
                  <c:v>495.200000000044</c:v>
                </c:pt>
                <c:pt idx="4953">
                  <c:v>495.300000000044</c:v>
                </c:pt>
                <c:pt idx="4954">
                  <c:v>495.400000000044</c:v>
                </c:pt>
                <c:pt idx="4955">
                  <c:v>495.500000000044</c:v>
                </c:pt>
                <c:pt idx="4956">
                  <c:v>495.600000000044</c:v>
                </c:pt>
                <c:pt idx="4957">
                  <c:v>495.700000000044</c:v>
                </c:pt>
                <c:pt idx="4958">
                  <c:v>495.800000000044</c:v>
                </c:pt>
                <c:pt idx="4959">
                  <c:v>495.900000000044</c:v>
                </c:pt>
                <c:pt idx="4960">
                  <c:v>496.000000000044</c:v>
                </c:pt>
                <c:pt idx="4961">
                  <c:v>496.100000000044</c:v>
                </c:pt>
                <c:pt idx="4962">
                  <c:v>496.200000000044</c:v>
                </c:pt>
                <c:pt idx="4963">
                  <c:v>496.300000000044</c:v>
                </c:pt>
                <c:pt idx="4964">
                  <c:v>496.400000000044</c:v>
                </c:pt>
                <c:pt idx="4965">
                  <c:v>496.500000000044</c:v>
                </c:pt>
                <c:pt idx="4966">
                  <c:v>496.600000000044</c:v>
                </c:pt>
                <c:pt idx="4967">
                  <c:v>496.700000000044</c:v>
                </c:pt>
                <c:pt idx="4968">
                  <c:v>496.800000000045</c:v>
                </c:pt>
                <c:pt idx="4969">
                  <c:v>496.900000000045</c:v>
                </c:pt>
                <c:pt idx="4970">
                  <c:v>497.000000000045</c:v>
                </c:pt>
                <c:pt idx="4971">
                  <c:v>497.100000000045</c:v>
                </c:pt>
                <c:pt idx="4972">
                  <c:v>497.200000000045</c:v>
                </c:pt>
                <c:pt idx="4973">
                  <c:v>497.300000000045</c:v>
                </c:pt>
                <c:pt idx="4974">
                  <c:v>497.400000000045</c:v>
                </c:pt>
                <c:pt idx="4975">
                  <c:v>497.500000000045</c:v>
                </c:pt>
                <c:pt idx="4976">
                  <c:v>497.600000000045</c:v>
                </c:pt>
                <c:pt idx="4977">
                  <c:v>497.700000000045</c:v>
                </c:pt>
                <c:pt idx="4978">
                  <c:v>497.800000000045</c:v>
                </c:pt>
                <c:pt idx="4979">
                  <c:v>497.900000000045</c:v>
                </c:pt>
                <c:pt idx="4980">
                  <c:v>498.000000000045</c:v>
                </c:pt>
                <c:pt idx="4981">
                  <c:v>498.100000000045</c:v>
                </c:pt>
                <c:pt idx="4982">
                  <c:v>498.200000000045</c:v>
                </c:pt>
                <c:pt idx="4983">
                  <c:v>498.300000000045</c:v>
                </c:pt>
                <c:pt idx="4984">
                  <c:v>498.400000000045</c:v>
                </c:pt>
                <c:pt idx="4985">
                  <c:v>498.500000000045</c:v>
                </c:pt>
                <c:pt idx="4986">
                  <c:v>498.600000000045</c:v>
                </c:pt>
                <c:pt idx="4987">
                  <c:v>498.700000000045</c:v>
                </c:pt>
                <c:pt idx="4988">
                  <c:v>498.800000000045</c:v>
                </c:pt>
                <c:pt idx="4989">
                  <c:v>498.900000000045</c:v>
                </c:pt>
                <c:pt idx="4990">
                  <c:v>499.000000000045</c:v>
                </c:pt>
                <c:pt idx="4991">
                  <c:v>499.100000000045</c:v>
                </c:pt>
                <c:pt idx="4992">
                  <c:v>499.200000000045</c:v>
                </c:pt>
                <c:pt idx="4993">
                  <c:v>499.300000000045</c:v>
                </c:pt>
                <c:pt idx="4994">
                  <c:v>499.400000000045</c:v>
                </c:pt>
                <c:pt idx="4995">
                  <c:v>499.500000000045</c:v>
                </c:pt>
                <c:pt idx="4996">
                  <c:v>499.600000000045</c:v>
                </c:pt>
                <c:pt idx="4997">
                  <c:v>499.700000000045</c:v>
                </c:pt>
                <c:pt idx="4998">
                  <c:v>499.800000000045</c:v>
                </c:pt>
                <c:pt idx="4999">
                  <c:v>499.900000000045</c:v>
                </c:pt>
                <c:pt idx="5000">
                  <c:v>500.000000000045</c:v>
                </c:pt>
                <c:pt idx="5001">
                  <c:v>500.100000000045</c:v>
                </c:pt>
                <c:pt idx="5002">
                  <c:v>500.200000000045</c:v>
                </c:pt>
                <c:pt idx="5003">
                  <c:v>500.300000000045</c:v>
                </c:pt>
                <c:pt idx="5004">
                  <c:v>500.400000000045</c:v>
                </c:pt>
                <c:pt idx="5005">
                  <c:v>500.500000000045</c:v>
                </c:pt>
                <c:pt idx="5006">
                  <c:v>500.600000000045</c:v>
                </c:pt>
                <c:pt idx="5007">
                  <c:v>500.700000000045</c:v>
                </c:pt>
                <c:pt idx="5008">
                  <c:v>500.800000000045</c:v>
                </c:pt>
                <c:pt idx="5009">
                  <c:v>500.900000000045</c:v>
                </c:pt>
                <c:pt idx="5010">
                  <c:v>501.000000000045</c:v>
                </c:pt>
                <c:pt idx="5011">
                  <c:v>501.100000000045</c:v>
                </c:pt>
                <c:pt idx="5012">
                  <c:v>501.200000000045</c:v>
                </c:pt>
                <c:pt idx="5013">
                  <c:v>501.300000000045</c:v>
                </c:pt>
                <c:pt idx="5014">
                  <c:v>501.400000000046</c:v>
                </c:pt>
                <c:pt idx="5015">
                  <c:v>501.500000000046</c:v>
                </c:pt>
                <c:pt idx="5016">
                  <c:v>501.600000000046</c:v>
                </c:pt>
                <c:pt idx="5017">
                  <c:v>501.700000000046</c:v>
                </c:pt>
                <c:pt idx="5018">
                  <c:v>501.800000000046</c:v>
                </c:pt>
                <c:pt idx="5019">
                  <c:v>501.900000000046</c:v>
                </c:pt>
                <c:pt idx="5020">
                  <c:v>502.000000000046</c:v>
                </c:pt>
                <c:pt idx="5021">
                  <c:v>502.100000000046</c:v>
                </c:pt>
                <c:pt idx="5022">
                  <c:v>502.200000000046</c:v>
                </c:pt>
                <c:pt idx="5023">
                  <c:v>502.300000000046</c:v>
                </c:pt>
                <c:pt idx="5024">
                  <c:v>502.400000000046</c:v>
                </c:pt>
                <c:pt idx="5025">
                  <c:v>502.500000000046</c:v>
                </c:pt>
                <c:pt idx="5026">
                  <c:v>502.600000000046</c:v>
                </c:pt>
                <c:pt idx="5027">
                  <c:v>502.700000000046</c:v>
                </c:pt>
                <c:pt idx="5028">
                  <c:v>502.800000000046</c:v>
                </c:pt>
                <c:pt idx="5029">
                  <c:v>502.900000000046</c:v>
                </c:pt>
                <c:pt idx="5030">
                  <c:v>503.000000000046</c:v>
                </c:pt>
                <c:pt idx="5031">
                  <c:v>503.100000000046</c:v>
                </c:pt>
                <c:pt idx="5032">
                  <c:v>503.200000000046</c:v>
                </c:pt>
                <c:pt idx="5033">
                  <c:v>503.300000000046</c:v>
                </c:pt>
                <c:pt idx="5034">
                  <c:v>503.400000000046</c:v>
                </c:pt>
                <c:pt idx="5035">
                  <c:v>503.500000000046</c:v>
                </c:pt>
                <c:pt idx="5036">
                  <c:v>503.600000000046</c:v>
                </c:pt>
                <c:pt idx="5037">
                  <c:v>503.700000000046</c:v>
                </c:pt>
                <c:pt idx="5038">
                  <c:v>503.800000000046</c:v>
                </c:pt>
                <c:pt idx="5039">
                  <c:v>503.900000000046</c:v>
                </c:pt>
                <c:pt idx="5040">
                  <c:v>504.000000000046</c:v>
                </c:pt>
                <c:pt idx="5041">
                  <c:v>504.100000000046</c:v>
                </c:pt>
                <c:pt idx="5042">
                  <c:v>504.200000000046</c:v>
                </c:pt>
                <c:pt idx="5043">
                  <c:v>504.300000000046</c:v>
                </c:pt>
                <c:pt idx="5044">
                  <c:v>504.400000000046</c:v>
                </c:pt>
                <c:pt idx="5045">
                  <c:v>504.500000000046</c:v>
                </c:pt>
                <c:pt idx="5046">
                  <c:v>504.600000000046</c:v>
                </c:pt>
                <c:pt idx="5047">
                  <c:v>504.700000000046</c:v>
                </c:pt>
                <c:pt idx="5048">
                  <c:v>504.800000000046</c:v>
                </c:pt>
                <c:pt idx="5049">
                  <c:v>504.900000000046</c:v>
                </c:pt>
                <c:pt idx="5050">
                  <c:v>505.000000000046</c:v>
                </c:pt>
                <c:pt idx="5051">
                  <c:v>505.100000000046</c:v>
                </c:pt>
                <c:pt idx="5052">
                  <c:v>505.200000000046</c:v>
                </c:pt>
                <c:pt idx="5053">
                  <c:v>505.300000000046</c:v>
                </c:pt>
                <c:pt idx="5054">
                  <c:v>505.400000000046</c:v>
                </c:pt>
                <c:pt idx="5055">
                  <c:v>505.500000000046</c:v>
                </c:pt>
                <c:pt idx="5056">
                  <c:v>505.600000000046</c:v>
                </c:pt>
                <c:pt idx="5057">
                  <c:v>505.700000000047</c:v>
                </c:pt>
                <c:pt idx="5058">
                  <c:v>505.800000000047</c:v>
                </c:pt>
                <c:pt idx="5059">
                  <c:v>505.900000000047</c:v>
                </c:pt>
                <c:pt idx="5060">
                  <c:v>506.000000000047</c:v>
                </c:pt>
                <c:pt idx="5061">
                  <c:v>506.100000000047</c:v>
                </c:pt>
                <c:pt idx="5062">
                  <c:v>506.200000000047</c:v>
                </c:pt>
                <c:pt idx="5063">
                  <c:v>506.300000000047</c:v>
                </c:pt>
                <c:pt idx="5064">
                  <c:v>506.400000000047</c:v>
                </c:pt>
                <c:pt idx="5065">
                  <c:v>506.500000000047</c:v>
                </c:pt>
                <c:pt idx="5066">
                  <c:v>506.600000000047</c:v>
                </c:pt>
                <c:pt idx="5067">
                  <c:v>506.700000000047</c:v>
                </c:pt>
                <c:pt idx="5068">
                  <c:v>506.800000000047</c:v>
                </c:pt>
                <c:pt idx="5069">
                  <c:v>506.900000000047</c:v>
                </c:pt>
                <c:pt idx="5070">
                  <c:v>507.000000000047</c:v>
                </c:pt>
                <c:pt idx="5071">
                  <c:v>507.100000000047</c:v>
                </c:pt>
                <c:pt idx="5072">
                  <c:v>507.200000000047</c:v>
                </c:pt>
                <c:pt idx="5073">
                  <c:v>507.300000000047</c:v>
                </c:pt>
                <c:pt idx="5074">
                  <c:v>507.400000000047</c:v>
                </c:pt>
                <c:pt idx="5075">
                  <c:v>507.500000000047</c:v>
                </c:pt>
                <c:pt idx="5076">
                  <c:v>507.600000000047</c:v>
                </c:pt>
                <c:pt idx="5077">
                  <c:v>507.700000000047</c:v>
                </c:pt>
                <c:pt idx="5078">
                  <c:v>507.800000000047</c:v>
                </c:pt>
                <c:pt idx="5079">
                  <c:v>507.900000000047</c:v>
                </c:pt>
                <c:pt idx="5080">
                  <c:v>508.000000000047</c:v>
                </c:pt>
                <c:pt idx="5081">
                  <c:v>508.100000000047</c:v>
                </c:pt>
                <c:pt idx="5082">
                  <c:v>508.200000000047</c:v>
                </c:pt>
                <c:pt idx="5083">
                  <c:v>508.300000000047</c:v>
                </c:pt>
                <c:pt idx="5084">
                  <c:v>508.400000000047</c:v>
                </c:pt>
                <c:pt idx="5085">
                  <c:v>508.500000000047</c:v>
                </c:pt>
                <c:pt idx="5086">
                  <c:v>508.600000000047</c:v>
                </c:pt>
                <c:pt idx="5087">
                  <c:v>508.700000000047</c:v>
                </c:pt>
                <c:pt idx="5088">
                  <c:v>508.800000000047</c:v>
                </c:pt>
                <c:pt idx="5089">
                  <c:v>508.900000000047</c:v>
                </c:pt>
                <c:pt idx="5090">
                  <c:v>509.000000000047</c:v>
                </c:pt>
                <c:pt idx="5091">
                  <c:v>509.100000000047</c:v>
                </c:pt>
                <c:pt idx="5092">
                  <c:v>509.200000000047</c:v>
                </c:pt>
                <c:pt idx="5093">
                  <c:v>509.300000000047</c:v>
                </c:pt>
                <c:pt idx="5094">
                  <c:v>509.400000000047</c:v>
                </c:pt>
                <c:pt idx="5095">
                  <c:v>509.500000000047</c:v>
                </c:pt>
                <c:pt idx="5096">
                  <c:v>509.600000000047</c:v>
                </c:pt>
                <c:pt idx="5097">
                  <c:v>509.700000000047</c:v>
                </c:pt>
                <c:pt idx="5098">
                  <c:v>509.800000000047</c:v>
                </c:pt>
                <c:pt idx="5099">
                  <c:v>509.900000000047</c:v>
                </c:pt>
                <c:pt idx="5100">
                  <c:v>510.000000000048</c:v>
                </c:pt>
                <c:pt idx="5101">
                  <c:v>510.100000000048</c:v>
                </c:pt>
                <c:pt idx="5102">
                  <c:v>510.200000000048</c:v>
                </c:pt>
                <c:pt idx="5103">
                  <c:v>510.300000000048</c:v>
                </c:pt>
                <c:pt idx="5104">
                  <c:v>510.400000000048</c:v>
                </c:pt>
                <c:pt idx="5105">
                  <c:v>510.500000000048</c:v>
                </c:pt>
                <c:pt idx="5106">
                  <c:v>510.600000000048</c:v>
                </c:pt>
                <c:pt idx="5107">
                  <c:v>510.700000000048</c:v>
                </c:pt>
                <c:pt idx="5108">
                  <c:v>510.800000000048</c:v>
                </c:pt>
                <c:pt idx="5109">
                  <c:v>510.900000000048</c:v>
                </c:pt>
                <c:pt idx="5110">
                  <c:v>511.000000000048</c:v>
                </c:pt>
                <c:pt idx="5111">
                  <c:v>511.100000000048</c:v>
                </c:pt>
                <c:pt idx="5112">
                  <c:v>511.200000000048</c:v>
                </c:pt>
                <c:pt idx="5113">
                  <c:v>511.300000000048</c:v>
                </c:pt>
                <c:pt idx="5114">
                  <c:v>511.400000000048</c:v>
                </c:pt>
                <c:pt idx="5115">
                  <c:v>511.500000000048</c:v>
                </c:pt>
                <c:pt idx="5116">
                  <c:v>511.600000000048</c:v>
                </c:pt>
                <c:pt idx="5117">
                  <c:v>511.700000000048</c:v>
                </c:pt>
                <c:pt idx="5118">
                  <c:v>511.800000000048</c:v>
                </c:pt>
                <c:pt idx="5119">
                  <c:v>511.900000000048</c:v>
                </c:pt>
                <c:pt idx="5120">
                  <c:v>512.000000000048</c:v>
                </c:pt>
                <c:pt idx="5121">
                  <c:v>512.100000000048</c:v>
                </c:pt>
                <c:pt idx="5122">
                  <c:v>512.200000000048</c:v>
                </c:pt>
                <c:pt idx="5123">
                  <c:v>512.300000000048</c:v>
                </c:pt>
                <c:pt idx="5124">
                  <c:v>512.400000000048</c:v>
                </c:pt>
                <c:pt idx="5125">
                  <c:v>512.500000000048</c:v>
                </c:pt>
                <c:pt idx="5126">
                  <c:v>512.600000000048</c:v>
                </c:pt>
                <c:pt idx="5127">
                  <c:v>512.700000000048</c:v>
                </c:pt>
                <c:pt idx="5128">
                  <c:v>512.800000000048</c:v>
                </c:pt>
                <c:pt idx="5129">
                  <c:v>512.900000000048</c:v>
                </c:pt>
                <c:pt idx="5130">
                  <c:v>513.000000000048</c:v>
                </c:pt>
                <c:pt idx="5131">
                  <c:v>513.100000000048</c:v>
                </c:pt>
                <c:pt idx="5132">
                  <c:v>513.200000000048</c:v>
                </c:pt>
                <c:pt idx="5133">
                  <c:v>513.300000000048</c:v>
                </c:pt>
                <c:pt idx="5134">
                  <c:v>513.400000000048</c:v>
                </c:pt>
                <c:pt idx="5135">
                  <c:v>513.500000000048</c:v>
                </c:pt>
                <c:pt idx="5136">
                  <c:v>513.600000000048</c:v>
                </c:pt>
                <c:pt idx="5137">
                  <c:v>513.700000000048</c:v>
                </c:pt>
                <c:pt idx="5138">
                  <c:v>513.800000000048</c:v>
                </c:pt>
                <c:pt idx="5139">
                  <c:v>513.900000000048</c:v>
                </c:pt>
                <c:pt idx="5140">
                  <c:v>514.000000000048</c:v>
                </c:pt>
                <c:pt idx="5141">
                  <c:v>514.100000000048</c:v>
                </c:pt>
                <c:pt idx="5142">
                  <c:v>514.200000000048</c:v>
                </c:pt>
                <c:pt idx="5143">
                  <c:v>514.300000000048</c:v>
                </c:pt>
                <c:pt idx="5144">
                  <c:v>514.400000000048</c:v>
                </c:pt>
                <c:pt idx="5145">
                  <c:v>514.500000000048</c:v>
                </c:pt>
                <c:pt idx="5146">
                  <c:v>514.600000000049</c:v>
                </c:pt>
                <c:pt idx="5147">
                  <c:v>514.700000000049</c:v>
                </c:pt>
                <c:pt idx="5148">
                  <c:v>514.800000000048</c:v>
                </c:pt>
                <c:pt idx="5149">
                  <c:v>514.900000000049</c:v>
                </c:pt>
                <c:pt idx="5150">
                  <c:v>515.000000000049</c:v>
                </c:pt>
                <c:pt idx="5151">
                  <c:v>515.100000000049</c:v>
                </c:pt>
                <c:pt idx="5152">
                  <c:v>515.200000000049</c:v>
                </c:pt>
                <c:pt idx="5153">
                  <c:v>515.300000000049</c:v>
                </c:pt>
                <c:pt idx="5154">
                  <c:v>515.400000000049</c:v>
                </c:pt>
                <c:pt idx="5155">
                  <c:v>515.500000000049</c:v>
                </c:pt>
                <c:pt idx="5156">
                  <c:v>515.600000000049</c:v>
                </c:pt>
                <c:pt idx="5157">
                  <c:v>515.700000000049</c:v>
                </c:pt>
                <c:pt idx="5158">
                  <c:v>515.800000000049</c:v>
                </c:pt>
                <c:pt idx="5159">
                  <c:v>515.900000000049</c:v>
                </c:pt>
                <c:pt idx="5160">
                  <c:v>516.000000000049</c:v>
                </c:pt>
                <c:pt idx="5161">
                  <c:v>516.100000000049</c:v>
                </c:pt>
                <c:pt idx="5162">
                  <c:v>516.200000000049</c:v>
                </c:pt>
                <c:pt idx="5163">
                  <c:v>516.300000000049</c:v>
                </c:pt>
                <c:pt idx="5164">
                  <c:v>516.400000000049</c:v>
                </c:pt>
                <c:pt idx="5165">
                  <c:v>516.500000000049</c:v>
                </c:pt>
                <c:pt idx="5166">
                  <c:v>516.600000000049</c:v>
                </c:pt>
                <c:pt idx="5167">
                  <c:v>516.700000000049</c:v>
                </c:pt>
                <c:pt idx="5168">
                  <c:v>516.800000000049</c:v>
                </c:pt>
                <c:pt idx="5169">
                  <c:v>516.900000000049</c:v>
                </c:pt>
                <c:pt idx="5170">
                  <c:v>517.000000000049</c:v>
                </c:pt>
                <c:pt idx="5171">
                  <c:v>517.100000000049</c:v>
                </c:pt>
                <c:pt idx="5172">
                  <c:v>517.200000000049</c:v>
                </c:pt>
                <c:pt idx="5173">
                  <c:v>517.300000000049</c:v>
                </c:pt>
                <c:pt idx="5174">
                  <c:v>517.400000000049</c:v>
                </c:pt>
                <c:pt idx="5175">
                  <c:v>517.500000000049</c:v>
                </c:pt>
                <c:pt idx="5176">
                  <c:v>517.600000000049</c:v>
                </c:pt>
                <c:pt idx="5177">
                  <c:v>517.700000000049</c:v>
                </c:pt>
                <c:pt idx="5178">
                  <c:v>517.800000000049</c:v>
                </c:pt>
                <c:pt idx="5179">
                  <c:v>517.900000000049</c:v>
                </c:pt>
                <c:pt idx="5180">
                  <c:v>518.000000000049</c:v>
                </c:pt>
                <c:pt idx="5181">
                  <c:v>518.100000000049</c:v>
                </c:pt>
                <c:pt idx="5182">
                  <c:v>518.200000000049</c:v>
                </c:pt>
                <c:pt idx="5183">
                  <c:v>518.300000000049</c:v>
                </c:pt>
                <c:pt idx="5184">
                  <c:v>518.400000000049</c:v>
                </c:pt>
                <c:pt idx="5185">
                  <c:v>518.500000000049</c:v>
                </c:pt>
                <c:pt idx="5186">
                  <c:v>518.600000000049</c:v>
                </c:pt>
                <c:pt idx="5187">
                  <c:v>518.700000000049</c:v>
                </c:pt>
                <c:pt idx="5188">
                  <c:v>518.800000000049</c:v>
                </c:pt>
                <c:pt idx="5189">
                  <c:v>518.900000000049</c:v>
                </c:pt>
                <c:pt idx="5190">
                  <c:v>519.000000000049</c:v>
                </c:pt>
                <c:pt idx="5191">
                  <c:v>519.100000000049</c:v>
                </c:pt>
                <c:pt idx="5192">
                  <c:v>519.20000000005</c:v>
                </c:pt>
                <c:pt idx="5193">
                  <c:v>519.30000000005</c:v>
                </c:pt>
                <c:pt idx="5194">
                  <c:v>519.40000000005</c:v>
                </c:pt>
                <c:pt idx="5195">
                  <c:v>519.50000000005</c:v>
                </c:pt>
                <c:pt idx="5196">
                  <c:v>519.60000000005</c:v>
                </c:pt>
                <c:pt idx="5197">
                  <c:v>519.70000000005</c:v>
                </c:pt>
                <c:pt idx="5198">
                  <c:v>519.80000000005</c:v>
                </c:pt>
                <c:pt idx="5199">
                  <c:v>519.90000000005</c:v>
                </c:pt>
                <c:pt idx="5200">
                  <c:v>520.00000000005</c:v>
                </c:pt>
                <c:pt idx="5201">
                  <c:v>520.10000000005</c:v>
                </c:pt>
                <c:pt idx="5202">
                  <c:v>520.20000000005</c:v>
                </c:pt>
                <c:pt idx="5203">
                  <c:v>520.30000000005</c:v>
                </c:pt>
                <c:pt idx="5204">
                  <c:v>520.40000000005</c:v>
                </c:pt>
                <c:pt idx="5205">
                  <c:v>520.50000000005</c:v>
                </c:pt>
                <c:pt idx="5206">
                  <c:v>520.60000000005</c:v>
                </c:pt>
                <c:pt idx="5207">
                  <c:v>520.70000000005</c:v>
                </c:pt>
                <c:pt idx="5208">
                  <c:v>520.80000000005</c:v>
                </c:pt>
                <c:pt idx="5209">
                  <c:v>520.90000000005</c:v>
                </c:pt>
                <c:pt idx="5210">
                  <c:v>521.00000000005</c:v>
                </c:pt>
                <c:pt idx="5211">
                  <c:v>521.10000000005</c:v>
                </c:pt>
                <c:pt idx="5212">
                  <c:v>521.20000000005</c:v>
                </c:pt>
                <c:pt idx="5213">
                  <c:v>521.30000000005</c:v>
                </c:pt>
                <c:pt idx="5214">
                  <c:v>521.40000000005</c:v>
                </c:pt>
                <c:pt idx="5215">
                  <c:v>521.50000000005</c:v>
                </c:pt>
                <c:pt idx="5216">
                  <c:v>521.60000000005</c:v>
                </c:pt>
                <c:pt idx="5217">
                  <c:v>521.70000000005</c:v>
                </c:pt>
                <c:pt idx="5218">
                  <c:v>521.80000000005</c:v>
                </c:pt>
                <c:pt idx="5219">
                  <c:v>521.90000000005</c:v>
                </c:pt>
                <c:pt idx="5220">
                  <c:v>522.00000000005</c:v>
                </c:pt>
                <c:pt idx="5221">
                  <c:v>522.10000000005</c:v>
                </c:pt>
                <c:pt idx="5222">
                  <c:v>522.20000000005</c:v>
                </c:pt>
                <c:pt idx="5223">
                  <c:v>522.30000000005</c:v>
                </c:pt>
                <c:pt idx="5224">
                  <c:v>522.40000000005</c:v>
                </c:pt>
                <c:pt idx="5225">
                  <c:v>522.50000000005</c:v>
                </c:pt>
                <c:pt idx="5226">
                  <c:v>522.60000000005</c:v>
                </c:pt>
                <c:pt idx="5227">
                  <c:v>522.70000000005</c:v>
                </c:pt>
                <c:pt idx="5228">
                  <c:v>522.80000000005</c:v>
                </c:pt>
                <c:pt idx="5229">
                  <c:v>522.90000000005</c:v>
                </c:pt>
                <c:pt idx="5230">
                  <c:v>523.00000000005</c:v>
                </c:pt>
                <c:pt idx="5231">
                  <c:v>523.10000000005</c:v>
                </c:pt>
                <c:pt idx="5232">
                  <c:v>523.20000000005</c:v>
                </c:pt>
                <c:pt idx="5233">
                  <c:v>523.30000000005</c:v>
                </c:pt>
                <c:pt idx="5234">
                  <c:v>523.40000000005</c:v>
                </c:pt>
                <c:pt idx="5235">
                  <c:v>523.500000000051</c:v>
                </c:pt>
                <c:pt idx="5236">
                  <c:v>523.600000000051</c:v>
                </c:pt>
                <c:pt idx="5237">
                  <c:v>523.700000000051</c:v>
                </c:pt>
                <c:pt idx="5238">
                  <c:v>523.800000000051</c:v>
                </c:pt>
                <c:pt idx="5239">
                  <c:v>523.900000000051</c:v>
                </c:pt>
                <c:pt idx="5240">
                  <c:v>524.000000000051</c:v>
                </c:pt>
                <c:pt idx="5241">
                  <c:v>524.100000000051</c:v>
                </c:pt>
                <c:pt idx="5242">
                  <c:v>524.200000000051</c:v>
                </c:pt>
                <c:pt idx="5243">
                  <c:v>524.300000000051</c:v>
                </c:pt>
                <c:pt idx="5244">
                  <c:v>524.400000000051</c:v>
                </c:pt>
                <c:pt idx="5245">
                  <c:v>524.500000000051</c:v>
                </c:pt>
                <c:pt idx="5246">
                  <c:v>524.600000000051</c:v>
                </c:pt>
                <c:pt idx="5247">
                  <c:v>524.700000000051</c:v>
                </c:pt>
                <c:pt idx="5248">
                  <c:v>524.800000000051</c:v>
                </c:pt>
                <c:pt idx="5249">
                  <c:v>524.900000000051</c:v>
                </c:pt>
                <c:pt idx="5250">
                  <c:v>525.000000000051</c:v>
                </c:pt>
                <c:pt idx="5251">
                  <c:v>525.100000000051</c:v>
                </c:pt>
                <c:pt idx="5252">
                  <c:v>525.200000000051</c:v>
                </c:pt>
                <c:pt idx="5253">
                  <c:v>525.300000000051</c:v>
                </c:pt>
                <c:pt idx="5254">
                  <c:v>525.400000000051</c:v>
                </c:pt>
                <c:pt idx="5255">
                  <c:v>525.500000000051</c:v>
                </c:pt>
                <c:pt idx="5256">
                  <c:v>525.600000000051</c:v>
                </c:pt>
                <c:pt idx="5257">
                  <c:v>525.700000000051</c:v>
                </c:pt>
                <c:pt idx="5258">
                  <c:v>525.800000000051</c:v>
                </c:pt>
                <c:pt idx="5259">
                  <c:v>525.900000000051</c:v>
                </c:pt>
                <c:pt idx="5260">
                  <c:v>526.000000000051</c:v>
                </c:pt>
                <c:pt idx="5261">
                  <c:v>526.100000000051</c:v>
                </c:pt>
                <c:pt idx="5262">
                  <c:v>526.200000000051</c:v>
                </c:pt>
                <c:pt idx="5263">
                  <c:v>526.300000000051</c:v>
                </c:pt>
                <c:pt idx="5264">
                  <c:v>526.400000000051</c:v>
                </c:pt>
                <c:pt idx="5265">
                  <c:v>526.500000000051</c:v>
                </c:pt>
                <c:pt idx="5266">
                  <c:v>526.600000000051</c:v>
                </c:pt>
                <c:pt idx="5267">
                  <c:v>526.700000000051</c:v>
                </c:pt>
                <c:pt idx="5268">
                  <c:v>526.800000000051</c:v>
                </c:pt>
                <c:pt idx="5269">
                  <c:v>526.900000000051</c:v>
                </c:pt>
                <c:pt idx="5270">
                  <c:v>527.000000000051</c:v>
                </c:pt>
                <c:pt idx="5271">
                  <c:v>527.100000000051</c:v>
                </c:pt>
                <c:pt idx="5272">
                  <c:v>527.200000000051</c:v>
                </c:pt>
                <c:pt idx="5273">
                  <c:v>527.300000000051</c:v>
                </c:pt>
                <c:pt idx="5274">
                  <c:v>527.400000000051</c:v>
                </c:pt>
                <c:pt idx="5275">
                  <c:v>527.500000000051</c:v>
                </c:pt>
                <c:pt idx="5276">
                  <c:v>527.600000000051</c:v>
                </c:pt>
                <c:pt idx="5277">
                  <c:v>527.700000000051</c:v>
                </c:pt>
                <c:pt idx="5278">
                  <c:v>527.800000000052</c:v>
                </c:pt>
                <c:pt idx="5279">
                  <c:v>527.900000000052</c:v>
                </c:pt>
                <c:pt idx="5280">
                  <c:v>528.000000000052</c:v>
                </c:pt>
                <c:pt idx="5281">
                  <c:v>528.100000000052</c:v>
                </c:pt>
                <c:pt idx="5282">
                  <c:v>528.200000000052</c:v>
                </c:pt>
                <c:pt idx="5283">
                  <c:v>528.300000000052</c:v>
                </c:pt>
                <c:pt idx="5284">
                  <c:v>528.400000000052</c:v>
                </c:pt>
                <c:pt idx="5285">
                  <c:v>528.500000000052</c:v>
                </c:pt>
                <c:pt idx="5286">
                  <c:v>528.600000000052</c:v>
                </c:pt>
                <c:pt idx="5287">
                  <c:v>528.700000000052</c:v>
                </c:pt>
                <c:pt idx="5288">
                  <c:v>528.800000000052</c:v>
                </c:pt>
                <c:pt idx="5289">
                  <c:v>528.900000000052</c:v>
                </c:pt>
                <c:pt idx="5290">
                  <c:v>529.000000000052</c:v>
                </c:pt>
                <c:pt idx="5291">
                  <c:v>529.100000000052</c:v>
                </c:pt>
                <c:pt idx="5292">
                  <c:v>529.200000000052</c:v>
                </c:pt>
                <c:pt idx="5293">
                  <c:v>529.300000000052</c:v>
                </c:pt>
                <c:pt idx="5294">
                  <c:v>529.400000000052</c:v>
                </c:pt>
                <c:pt idx="5295">
                  <c:v>529.500000000052</c:v>
                </c:pt>
                <c:pt idx="5296">
                  <c:v>529.600000000052</c:v>
                </c:pt>
                <c:pt idx="5297">
                  <c:v>529.700000000052</c:v>
                </c:pt>
                <c:pt idx="5298">
                  <c:v>529.800000000052</c:v>
                </c:pt>
                <c:pt idx="5299">
                  <c:v>529.900000000052</c:v>
                </c:pt>
                <c:pt idx="5300">
                  <c:v>530.000000000052</c:v>
                </c:pt>
                <c:pt idx="5301">
                  <c:v>530.100000000052</c:v>
                </c:pt>
                <c:pt idx="5302">
                  <c:v>530.200000000052</c:v>
                </c:pt>
                <c:pt idx="5303">
                  <c:v>530.300000000052</c:v>
                </c:pt>
                <c:pt idx="5304">
                  <c:v>530.400000000052</c:v>
                </c:pt>
                <c:pt idx="5305">
                  <c:v>530.500000000052</c:v>
                </c:pt>
                <c:pt idx="5306">
                  <c:v>530.600000000052</c:v>
                </c:pt>
                <c:pt idx="5307">
                  <c:v>530.700000000052</c:v>
                </c:pt>
                <c:pt idx="5308">
                  <c:v>530.800000000052</c:v>
                </c:pt>
                <c:pt idx="5309">
                  <c:v>530.900000000052</c:v>
                </c:pt>
                <c:pt idx="5310">
                  <c:v>531.000000000052</c:v>
                </c:pt>
                <c:pt idx="5311">
                  <c:v>531.100000000052</c:v>
                </c:pt>
                <c:pt idx="5312">
                  <c:v>531.200000000052</c:v>
                </c:pt>
                <c:pt idx="5313">
                  <c:v>531.300000000052</c:v>
                </c:pt>
                <c:pt idx="5314">
                  <c:v>531.400000000052</c:v>
                </c:pt>
                <c:pt idx="5315">
                  <c:v>531.500000000052</c:v>
                </c:pt>
                <c:pt idx="5316">
                  <c:v>531.600000000052</c:v>
                </c:pt>
                <c:pt idx="5317">
                  <c:v>531.700000000052</c:v>
                </c:pt>
                <c:pt idx="5318">
                  <c:v>531.800000000052</c:v>
                </c:pt>
                <c:pt idx="5319">
                  <c:v>531.900000000052</c:v>
                </c:pt>
                <c:pt idx="5320">
                  <c:v>532.000000000052</c:v>
                </c:pt>
                <c:pt idx="5321">
                  <c:v>532.100000000052</c:v>
                </c:pt>
                <c:pt idx="5322">
                  <c:v>532.200000000053</c:v>
                </c:pt>
                <c:pt idx="5323">
                  <c:v>532.300000000052</c:v>
                </c:pt>
                <c:pt idx="5324">
                  <c:v>532.400000000053</c:v>
                </c:pt>
                <c:pt idx="5325">
                  <c:v>532.500000000053</c:v>
                </c:pt>
                <c:pt idx="5326">
                  <c:v>532.600000000053</c:v>
                </c:pt>
                <c:pt idx="5327">
                  <c:v>532.700000000053</c:v>
                </c:pt>
                <c:pt idx="5328">
                  <c:v>532.800000000053</c:v>
                </c:pt>
                <c:pt idx="5329">
                  <c:v>532.900000000053</c:v>
                </c:pt>
                <c:pt idx="5330">
                  <c:v>533.000000000053</c:v>
                </c:pt>
                <c:pt idx="5331">
                  <c:v>533.100000000053</c:v>
                </c:pt>
                <c:pt idx="5332">
                  <c:v>533.200000000053</c:v>
                </c:pt>
                <c:pt idx="5333">
                  <c:v>533.300000000053</c:v>
                </c:pt>
                <c:pt idx="5334">
                  <c:v>533.400000000053</c:v>
                </c:pt>
                <c:pt idx="5335">
                  <c:v>533.500000000053</c:v>
                </c:pt>
                <c:pt idx="5336">
                  <c:v>533.600000000053</c:v>
                </c:pt>
                <c:pt idx="5337">
                  <c:v>533.700000000053</c:v>
                </c:pt>
                <c:pt idx="5338">
                  <c:v>533.800000000053</c:v>
                </c:pt>
                <c:pt idx="5339">
                  <c:v>533.900000000053</c:v>
                </c:pt>
                <c:pt idx="5340">
                  <c:v>534.000000000053</c:v>
                </c:pt>
                <c:pt idx="5341">
                  <c:v>534.100000000053</c:v>
                </c:pt>
                <c:pt idx="5342">
                  <c:v>534.200000000053</c:v>
                </c:pt>
                <c:pt idx="5343">
                  <c:v>534.300000000053</c:v>
                </c:pt>
                <c:pt idx="5344">
                  <c:v>534.400000000053</c:v>
                </c:pt>
                <c:pt idx="5345">
                  <c:v>534.500000000053</c:v>
                </c:pt>
                <c:pt idx="5346">
                  <c:v>534.600000000053</c:v>
                </c:pt>
                <c:pt idx="5347">
                  <c:v>534.700000000053</c:v>
                </c:pt>
                <c:pt idx="5348">
                  <c:v>534.800000000053</c:v>
                </c:pt>
                <c:pt idx="5349">
                  <c:v>534.900000000053</c:v>
                </c:pt>
                <c:pt idx="5350">
                  <c:v>535.000000000053</c:v>
                </c:pt>
                <c:pt idx="5351">
                  <c:v>535.100000000053</c:v>
                </c:pt>
                <c:pt idx="5352">
                  <c:v>535.200000000053</c:v>
                </c:pt>
                <c:pt idx="5353">
                  <c:v>535.300000000053</c:v>
                </c:pt>
                <c:pt idx="5354">
                  <c:v>535.400000000053</c:v>
                </c:pt>
                <c:pt idx="5355">
                  <c:v>535.500000000053</c:v>
                </c:pt>
                <c:pt idx="5356">
                  <c:v>535.600000000053</c:v>
                </c:pt>
                <c:pt idx="5357">
                  <c:v>535.700000000053</c:v>
                </c:pt>
                <c:pt idx="5358">
                  <c:v>535.800000000053</c:v>
                </c:pt>
                <c:pt idx="5359">
                  <c:v>535.900000000053</c:v>
                </c:pt>
                <c:pt idx="5360">
                  <c:v>536.000000000053</c:v>
                </c:pt>
                <c:pt idx="5361">
                  <c:v>536.100000000053</c:v>
                </c:pt>
                <c:pt idx="5362">
                  <c:v>536.200000000053</c:v>
                </c:pt>
                <c:pt idx="5363">
                  <c:v>536.300000000053</c:v>
                </c:pt>
                <c:pt idx="5364">
                  <c:v>536.400000000053</c:v>
                </c:pt>
                <c:pt idx="5365">
                  <c:v>536.500000000053</c:v>
                </c:pt>
                <c:pt idx="5366">
                  <c:v>536.600000000053</c:v>
                </c:pt>
                <c:pt idx="5367">
                  <c:v>536.700000000054</c:v>
                </c:pt>
                <c:pt idx="5368">
                  <c:v>536.800000000054</c:v>
                </c:pt>
                <c:pt idx="5369">
                  <c:v>536.900000000054</c:v>
                </c:pt>
                <c:pt idx="5370">
                  <c:v>537.000000000054</c:v>
                </c:pt>
                <c:pt idx="5371">
                  <c:v>537.100000000054</c:v>
                </c:pt>
                <c:pt idx="5372">
                  <c:v>537.200000000054</c:v>
                </c:pt>
                <c:pt idx="5373">
                  <c:v>537.300000000054</c:v>
                </c:pt>
                <c:pt idx="5374">
                  <c:v>537.400000000054</c:v>
                </c:pt>
                <c:pt idx="5375">
                  <c:v>537.500000000054</c:v>
                </c:pt>
                <c:pt idx="5376">
                  <c:v>537.600000000054</c:v>
                </c:pt>
                <c:pt idx="5377">
                  <c:v>537.700000000054</c:v>
                </c:pt>
                <c:pt idx="5378">
                  <c:v>537.800000000054</c:v>
                </c:pt>
                <c:pt idx="5379">
                  <c:v>537.900000000054</c:v>
                </c:pt>
                <c:pt idx="5380">
                  <c:v>538.000000000054</c:v>
                </c:pt>
                <c:pt idx="5381">
                  <c:v>538.100000000054</c:v>
                </c:pt>
                <c:pt idx="5382">
                  <c:v>538.200000000054</c:v>
                </c:pt>
                <c:pt idx="5383">
                  <c:v>538.300000000054</c:v>
                </c:pt>
                <c:pt idx="5384">
                  <c:v>538.400000000054</c:v>
                </c:pt>
                <c:pt idx="5385">
                  <c:v>538.500000000054</c:v>
                </c:pt>
                <c:pt idx="5386">
                  <c:v>538.600000000054</c:v>
                </c:pt>
                <c:pt idx="5387">
                  <c:v>538.700000000054</c:v>
                </c:pt>
                <c:pt idx="5388">
                  <c:v>538.800000000054</c:v>
                </c:pt>
                <c:pt idx="5389">
                  <c:v>538.900000000054</c:v>
                </c:pt>
                <c:pt idx="5390">
                  <c:v>539.000000000054</c:v>
                </c:pt>
                <c:pt idx="5391">
                  <c:v>539.100000000054</c:v>
                </c:pt>
                <c:pt idx="5392">
                  <c:v>539.200000000054</c:v>
                </c:pt>
                <c:pt idx="5393">
                  <c:v>539.300000000054</c:v>
                </c:pt>
                <c:pt idx="5394">
                  <c:v>539.400000000054</c:v>
                </c:pt>
                <c:pt idx="5395">
                  <c:v>539.500000000054</c:v>
                </c:pt>
                <c:pt idx="5396">
                  <c:v>539.600000000054</c:v>
                </c:pt>
                <c:pt idx="5397">
                  <c:v>539.700000000054</c:v>
                </c:pt>
                <c:pt idx="5398">
                  <c:v>539.800000000054</c:v>
                </c:pt>
                <c:pt idx="5399">
                  <c:v>539.900000000054</c:v>
                </c:pt>
                <c:pt idx="5400">
                  <c:v>540.000000000054</c:v>
                </c:pt>
                <c:pt idx="5401">
                  <c:v>540.100000000054</c:v>
                </c:pt>
                <c:pt idx="5402">
                  <c:v>540.200000000054</c:v>
                </c:pt>
                <c:pt idx="5403">
                  <c:v>540.300000000054</c:v>
                </c:pt>
                <c:pt idx="5404">
                  <c:v>540.400000000054</c:v>
                </c:pt>
                <c:pt idx="5405">
                  <c:v>540.500000000054</c:v>
                </c:pt>
                <c:pt idx="5406">
                  <c:v>540.600000000054</c:v>
                </c:pt>
                <c:pt idx="5407">
                  <c:v>540.700000000054</c:v>
                </c:pt>
                <c:pt idx="5408">
                  <c:v>540.800000000054</c:v>
                </c:pt>
                <c:pt idx="5409">
                  <c:v>540.900000000054</c:v>
                </c:pt>
                <c:pt idx="5410">
                  <c:v>541.000000000054</c:v>
                </c:pt>
                <c:pt idx="5411">
                  <c:v>541.100000000055</c:v>
                </c:pt>
                <c:pt idx="5412">
                  <c:v>541.200000000055</c:v>
                </c:pt>
                <c:pt idx="5413">
                  <c:v>541.300000000055</c:v>
                </c:pt>
                <c:pt idx="5414">
                  <c:v>541.400000000055</c:v>
                </c:pt>
                <c:pt idx="5415">
                  <c:v>541.500000000055</c:v>
                </c:pt>
                <c:pt idx="5416">
                  <c:v>541.600000000055</c:v>
                </c:pt>
                <c:pt idx="5417">
                  <c:v>541.700000000055</c:v>
                </c:pt>
                <c:pt idx="5418">
                  <c:v>541.800000000055</c:v>
                </c:pt>
                <c:pt idx="5419">
                  <c:v>541.900000000055</c:v>
                </c:pt>
                <c:pt idx="5420">
                  <c:v>542.000000000055</c:v>
                </c:pt>
                <c:pt idx="5421">
                  <c:v>542.100000000055</c:v>
                </c:pt>
                <c:pt idx="5422">
                  <c:v>542.200000000055</c:v>
                </c:pt>
                <c:pt idx="5423">
                  <c:v>542.300000000055</c:v>
                </c:pt>
                <c:pt idx="5424">
                  <c:v>542.400000000055</c:v>
                </c:pt>
                <c:pt idx="5425">
                  <c:v>542.500000000055</c:v>
                </c:pt>
                <c:pt idx="5426">
                  <c:v>542.600000000055</c:v>
                </c:pt>
                <c:pt idx="5427">
                  <c:v>542.700000000055</c:v>
                </c:pt>
                <c:pt idx="5428">
                  <c:v>542.800000000055</c:v>
                </c:pt>
                <c:pt idx="5429">
                  <c:v>542.900000000055</c:v>
                </c:pt>
                <c:pt idx="5430">
                  <c:v>543.000000000055</c:v>
                </c:pt>
                <c:pt idx="5431">
                  <c:v>543.100000000055</c:v>
                </c:pt>
                <c:pt idx="5432">
                  <c:v>543.200000000055</c:v>
                </c:pt>
                <c:pt idx="5433">
                  <c:v>543.300000000055</c:v>
                </c:pt>
                <c:pt idx="5434">
                  <c:v>543.400000000055</c:v>
                </c:pt>
                <c:pt idx="5435">
                  <c:v>543.500000000055</c:v>
                </c:pt>
                <c:pt idx="5436">
                  <c:v>543.600000000055</c:v>
                </c:pt>
                <c:pt idx="5437">
                  <c:v>543.700000000055</c:v>
                </c:pt>
                <c:pt idx="5438">
                  <c:v>543.800000000055</c:v>
                </c:pt>
                <c:pt idx="5439">
                  <c:v>543.900000000055</c:v>
                </c:pt>
                <c:pt idx="5440">
                  <c:v>544.000000000055</c:v>
                </c:pt>
                <c:pt idx="5441">
                  <c:v>544.100000000055</c:v>
                </c:pt>
                <c:pt idx="5442">
                  <c:v>544.200000000055</c:v>
                </c:pt>
                <c:pt idx="5443">
                  <c:v>544.300000000055</c:v>
                </c:pt>
                <c:pt idx="5444">
                  <c:v>544.400000000055</c:v>
                </c:pt>
                <c:pt idx="5445">
                  <c:v>544.500000000055</c:v>
                </c:pt>
                <c:pt idx="5446">
                  <c:v>544.600000000055</c:v>
                </c:pt>
                <c:pt idx="5447">
                  <c:v>544.700000000055</c:v>
                </c:pt>
                <c:pt idx="5448">
                  <c:v>544.800000000055</c:v>
                </c:pt>
                <c:pt idx="5449">
                  <c:v>544.900000000055</c:v>
                </c:pt>
                <c:pt idx="5450">
                  <c:v>545.000000000055</c:v>
                </c:pt>
                <c:pt idx="5451">
                  <c:v>545.100000000055</c:v>
                </c:pt>
                <c:pt idx="5452">
                  <c:v>545.200000000055</c:v>
                </c:pt>
                <c:pt idx="5453">
                  <c:v>545.300000000055</c:v>
                </c:pt>
                <c:pt idx="5454">
                  <c:v>545.400000000056</c:v>
                </c:pt>
                <c:pt idx="5455">
                  <c:v>545.500000000056</c:v>
                </c:pt>
                <c:pt idx="5456">
                  <c:v>545.600000000055</c:v>
                </c:pt>
                <c:pt idx="5457">
                  <c:v>545.700000000056</c:v>
                </c:pt>
                <c:pt idx="5458">
                  <c:v>545.800000000056</c:v>
                </c:pt>
                <c:pt idx="5459">
                  <c:v>545.900000000056</c:v>
                </c:pt>
                <c:pt idx="5460">
                  <c:v>546.000000000056</c:v>
                </c:pt>
                <c:pt idx="5461">
                  <c:v>546.100000000056</c:v>
                </c:pt>
                <c:pt idx="5462">
                  <c:v>546.200000000056</c:v>
                </c:pt>
                <c:pt idx="5463">
                  <c:v>546.300000000056</c:v>
                </c:pt>
                <c:pt idx="5464">
                  <c:v>546.400000000056</c:v>
                </c:pt>
                <c:pt idx="5465">
                  <c:v>546.500000000056</c:v>
                </c:pt>
                <c:pt idx="5466">
                  <c:v>546.600000000056</c:v>
                </c:pt>
                <c:pt idx="5467">
                  <c:v>546.700000000056</c:v>
                </c:pt>
                <c:pt idx="5468">
                  <c:v>546.800000000056</c:v>
                </c:pt>
                <c:pt idx="5469">
                  <c:v>546.900000000056</c:v>
                </c:pt>
                <c:pt idx="5470">
                  <c:v>547.000000000056</c:v>
                </c:pt>
                <c:pt idx="5471">
                  <c:v>547.100000000056</c:v>
                </c:pt>
                <c:pt idx="5472">
                  <c:v>547.200000000056</c:v>
                </c:pt>
                <c:pt idx="5473">
                  <c:v>547.300000000056</c:v>
                </c:pt>
                <c:pt idx="5474">
                  <c:v>547.400000000056</c:v>
                </c:pt>
                <c:pt idx="5475">
                  <c:v>547.500000000056</c:v>
                </c:pt>
                <c:pt idx="5476">
                  <c:v>547.600000000056</c:v>
                </c:pt>
                <c:pt idx="5477">
                  <c:v>547.700000000056</c:v>
                </c:pt>
                <c:pt idx="5478">
                  <c:v>547.800000000056</c:v>
                </c:pt>
                <c:pt idx="5479">
                  <c:v>547.900000000056</c:v>
                </c:pt>
                <c:pt idx="5480">
                  <c:v>548.000000000056</c:v>
                </c:pt>
                <c:pt idx="5481">
                  <c:v>548.100000000056</c:v>
                </c:pt>
                <c:pt idx="5482">
                  <c:v>548.200000000056</c:v>
                </c:pt>
                <c:pt idx="5483">
                  <c:v>548.300000000056</c:v>
                </c:pt>
                <c:pt idx="5484">
                  <c:v>548.400000000056</c:v>
                </c:pt>
                <c:pt idx="5485">
                  <c:v>548.500000000056</c:v>
                </c:pt>
                <c:pt idx="5486">
                  <c:v>548.600000000056</c:v>
                </c:pt>
                <c:pt idx="5487">
                  <c:v>548.700000000056</c:v>
                </c:pt>
                <c:pt idx="5488">
                  <c:v>548.800000000056</c:v>
                </c:pt>
                <c:pt idx="5489">
                  <c:v>548.900000000056</c:v>
                </c:pt>
                <c:pt idx="5490">
                  <c:v>549.000000000056</c:v>
                </c:pt>
                <c:pt idx="5491">
                  <c:v>549.100000000056</c:v>
                </c:pt>
                <c:pt idx="5492">
                  <c:v>549.200000000056</c:v>
                </c:pt>
                <c:pt idx="5493">
                  <c:v>549.300000000056</c:v>
                </c:pt>
                <c:pt idx="5494">
                  <c:v>549.400000000056</c:v>
                </c:pt>
                <c:pt idx="5495">
                  <c:v>549.500000000056</c:v>
                </c:pt>
                <c:pt idx="5496">
                  <c:v>549.600000000056</c:v>
                </c:pt>
                <c:pt idx="5497">
                  <c:v>549.700000000057</c:v>
                </c:pt>
                <c:pt idx="5498">
                  <c:v>549.800000000056</c:v>
                </c:pt>
                <c:pt idx="5499">
                  <c:v>549.900000000056</c:v>
                </c:pt>
                <c:pt idx="5500">
                  <c:v>550.000000000057</c:v>
                </c:pt>
                <c:pt idx="5501">
                  <c:v>550.100000000057</c:v>
                </c:pt>
                <c:pt idx="5502">
                  <c:v>550.200000000057</c:v>
                </c:pt>
                <c:pt idx="5503">
                  <c:v>550.300000000057</c:v>
                </c:pt>
                <c:pt idx="5504">
                  <c:v>550.400000000057</c:v>
                </c:pt>
                <c:pt idx="5505">
                  <c:v>550.500000000057</c:v>
                </c:pt>
                <c:pt idx="5506">
                  <c:v>550.600000000057</c:v>
                </c:pt>
                <c:pt idx="5507">
                  <c:v>550.700000000057</c:v>
                </c:pt>
                <c:pt idx="5508">
                  <c:v>550.800000000057</c:v>
                </c:pt>
                <c:pt idx="5509">
                  <c:v>550.900000000057</c:v>
                </c:pt>
                <c:pt idx="5510">
                  <c:v>551.000000000057</c:v>
                </c:pt>
                <c:pt idx="5511">
                  <c:v>551.100000000057</c:v>
                </c:pt>
                <c:pt idx="5512">
                  <c:v>551.200000000057</c:v>
                </c:pt>
                <c:pt idx="5513">
                  <c:v>551.300000000057</c:v>
                </c:pt>
                <c:pt idx="5514">
                  <c:v>551.400000000057</c:v>
                </c:pt>
                <c:pt idx="5515">
                  <c:v>551.500000000057</c:v>
                </c:pt>
                <c:pt idx="5516">
                  <c:v>551.600000000057</c:v>
                </c:pt>
                <c:pt idx="5517">
                  <c:v>551.700000000057</c:v>
                </c:pt>
                <c:pt idx="5518">
                  <c:v>551.800000000057</c:v>
                </c:pt>
                <c:pt idx="5519">
                  <c:v>551.900000000057</c:v>
                </c:pt>
                <c:pt idx="5520">
                  <c:v>552.000000000057</c:v>
                </c:pt>
                <c:pt idx="5521">
                  <c:v>552.100000000057</c:v>
                </c:pt>
                <c:pt idx="5522">
                  <c:v>552.200000000057</c:v>
                </c:pt>
                <c:pt idx="5523">
                  <c:v>552.300000000057</c:v>
                </c:pt>
                <c:pt idx="5524">
                  <c:v>552.400000000057</c:v>
                </c:pt>
                <c:pt idx="5525">
                  <c:v>552.500000000057</c:v>
                </c:pt>
                <c:pt idx="5526">
                  <c:v>552.600000000057</c:v>
                </c:pt>
                <c:pt idx="5527">
                  <c:v>552.700000000057</c:v>
                </c:pt>
                <c:pt idx="5528">
                  <c:v>552.800000000057</c:v>
                </c:pt>
                <c:pt idx="5529">
                  <c:v>552.900000000057</c:v>
                </c:pt>
                <c:pt idx="5530">
                  <c:v>553.000000000057</c:v>
                </c:pt>
                <c:pt idx="5531">
                  <c:v>553.100000000057</c:v>
                </c:pt>
                <c:pt idx="5532">
                  <c:v>553.200000000057</c:v>
                </c:pt>
                <c:pt idx="5533">
                  <c:v>553.300000000057</c:v>
                </c:pt>
                <c:pt idx="5534">
                  <c:v>553.400000000057</c:v>
                </c:pt>
                <c:pt idx="5535">
                  <c:v>553.500000000057</c:v>
                </c:pt>
                <c:pt idx="5536">
                  <c:v>553.600000000057</c:v>
                </c:pt>
                <c:pt idx="5537">
                  <c:v>553.700000000057</c:v>
                </c:pt>
                <c:pt idx="5538">
                  <c:v>553.800000000057</c:v>
                </c:pt>
                <c:pt idx="5539">
                  <c:v>553.900000000057</c:v>
                </c:pt>
                <c:pt idx="5540">
                  <c:v>554.000000000057</c:v>
                </c:pt>
                <c:pt idx="5541">
                  <c:v>554.100000000057</c:v>
                </c:pt>
                <c:pt idx="5542">
                  <c:v>554.200000000057</c:v>
                </c:pt>
                <c:pt idx="5543">
                  <c:v>554.300000000058</c:v>
                </c:pt>
                <c:pt idx="5544">
                  <c:v>554.400000000058</c:v>
                </c:pt>
                <c:pt idx="5545">
                  <c:v>554.500000000058</c:v>
                </c:pt>
                <c:pt idx="5546">
                  <c:v>554.600000000058</c:v>
                </c:pt>
                <c:pt idx="5547">
                  <c:v>554.700000000058</c:v>
                </c:pt>
                <c:pt idx="5548">
                  <c:v>554.800000000058</c:v>
                </c:pt>
                <c:pt idx="5549">
                  <c:v>554.900000000058</c:v>
                </c:pt>
                <c:pt idx="5550">
                  <c:v>555.000000000058</c:v>
                </c:pt>
                <c:pt idx="5551">
                  <c:v>555.100000000058</c:v>
                </c:pt>
                <c:pt idx="5552">
                  <c:v>555.200000000058</c:v>
                </c:pt>
                <c:pt idx="5553">
                  <c:v>555.300000000058</c:v>
                </c:pt>
                <c:pt idx="5554">
                  <c:v>555.400000000058</c:v>
                </c:pt>
                <c:pt idx="5555">
                  <c:v>555.500000000058</c:v>
                </c:pt>
                <c:pt idx="5556">
                  <c:v>555.600000000058</c:v>
                </c:pt>
                <c:pt idx="5557">
                  <c:v>555.700000000058</c:v>
                </c:pt>
                <c:pt idx="5558">
                  <c:v>555.800000000058</c:v>
                </c:pt>
                <c:pt idx="5559">
                  <c:v>555.900000000058</c:v>
                </c:pt>
                <c:pt idx="5560">
                  <c:v>556.000000000058</c:v>
                </c:pt>
                <c:pt idx="5561">
                  <c:v>556.100000000058</c:v>
                </c:pt>
                <c:pt idx="5562">
                  <c:v>556.200000000058</c:v>
                </c:pt>
                <c:pt idx="5563">
                  <c:v>556.300000000058</c:v>
                </c:pt>
                <c:pt idx="5564">
                  <c:v>556.400000000058</c:v>
                </c:pt>
                <c:pt idx="5565">
                  <c:v>556.500000000058</c:v>
                </c:pt>
                <c:pt idx="5566">
                  <c:v>556.600000000058</c:v>
                </c:pt>
                <c:pt idx="5567">
                  <c:v>556.700000000058</c:v>
                </c:pt>
                <c:pt idx="5568">
                  <c:v>556.800000000058</c:v>
                </c:pt>
                <c:pt idx="5569">
                  <c:v>556.900000000058</c:v>
                </c:pt>
                <c:pt idx="5570">
                  <c:v>557.000000000058</c:v>
                </c:pt>
                <c:pt idx="5571">
                  <c:v>557.100000000058</c:v>
                </c:pt>
                <c:pt idx="5572">
                  <c:v>557.200000000058</c:v>
                </c:pt>
                <c:pt idx="5573">
                  <c:v>557.300000000058</c:v>
                </c:pt>
                <c:pt idx="5574">
                  <c:v>557.400000000058</c:v>
                </c:pt>
                <c:pt idx="5575">
                  <c:v>557.500000000058</c:v>
                </c:pt>
                <c:pt idx="5576">
                  <c:v>557.600000000058</c:v>
                </c:pt>
                <c:pt idx="5577">
                  <c:v>557.700000000058</c:v>
                </c:pt>
                <c:pt idx="5578">
                  <c:v>557.800000000058</c:v>
                </c:pt>
                <c:pt idx="5579">
                  <c:v>557.900000000058</c:v>
                </c:pt>
                <c:pt idx="5580">
                  <c:v>558.000000000058</c:v>
                </c:pt>
                <c:pt idx="5581">
                  <c:v>558.100000000058</c:v>
                </c:pt>
                <c:pt idx="5582">
                  <c:v>558.200000000058</c:v>
                </c:pt>
                <c:pt idx="5583">
                  <c:v>558.300000000058</c:v>
                </c:pt>
                <c:pt idx="5584">
                  <c:v>558.400000000058</c:v>
                </c:pt>
                <c:pt idx="5585">
                  <c:v>558.500000000058</c:v>
                </c:pt>
                <c:pt idx="5586">
                  <c:v>558.600000000059</c:v>
                </c:pt>
                <c:pt idx="5587">
                  <c:v>558.700000000059</c:v>
                </c:pt>
                <c:pt idx="5588">
                  <c:v>558.800000000059</c:v>
                </c:pt>
                <c:pt idx="5589">
                  <c:v>558.900000000059</c:v>
                </c:pt>
                <c:pt idx="5590">
                  <c:v>559.000000000059</c:v>
                </c:pt>
                <c:pt idx="5591">
                  <c:v>559.100000000059</c:v>
                </c:pt>
                <c:pt idx="5592">
                  <c:v>559.200000000059</c:v>
                </c:pt>
                <c:pt idx="5593">
                  <c:v>559.300000000059</c:v>
                </c:pt>
                <c:pt idx="5594">
                  <c:v>559.400000000059</c:v>
                </c:pt>
                <c:pt idx="5595">
                  <c:v>559.500000000059</c:v>
                </c:pt>
                <c:pt idx="5596">
                  <c:v>559.600000000059</c:v>
                </c:pt>
                <c:pt idx="5597">
                  <c:v>559.700000000059</c:v>
                </c:pt>
                <c:pt idx="5598">
                  <c:v>559.800000000059</c:v>
                </c:pt>
                <c:pt idx="5599">
                  <c:v>559.900000000059</c:v>
                </c:pt>
                <c:pt idx="5600">
                  <c:v>560.000000000059</c:v>
                </c:pt>
                <c:pt idx="5601">
                  <c:v>560.100000000059</c:v>
                </c:pt>
                <c:pt idx="5602">
                  <c:v>560.200000000059</c:v>
                </c:pt>
                <c:pt idx="5603">
                  <c:v>560.300000000059</c:v>
                </c:pt>
                <c:pt idx="5604">
                  <c:v>560.400000000059</c:v>
                </c:pt>
                <c:pt idx="5605">
                  <c:v>560.500000000059</c:v>
                </c:pt>
                <c:pt idx="5606">
                  <c:v>560.600000000059</c:v>
                </c:pt>
                <c:pt idx="5607">
                  <c:v>560.700000000059</c:v>
                </c:pt>
                <c:pt idx="5608">
                  <c:v>560.800000000059</c:v>
                </c:pt>
                <c:pt idx="5609">
                  <c:v>560.900000000059</c:v>
                </c:pt>
                <c:pt idx="5610">
                  <c:v>561.000000000059</c:v>
                </c:pt>
                <c:pt idx="5611">
                  <c:v>561.100000000059</c:v>
                </c:pt>
                <c:pt idx="5612">
                  <c:v>561.200000000059</c:v>
                </c:pt>
                <c:pt idx="5613">
                  <c:v>561.300000000059</c:v>
                </c:pt>
                <c:pt idx="5614">
                  <c:v>561.400000000059</c:v>
                </c:pt>
                <c:pt idx="5615">
                  <c:v>561.500000000059</c:v>
                </c:pt>
                <c:pt idx="5616">
                  <c:v>561.600000000059</c:v>
                </c:pt>
                <c:pt idx="5617">
                  <c:v>561.700000000059</c:v>
                </c:pt>
                <c:pt idx="5618">
                  <c:v>561.800000000059</c:v>
                </c:pt>
                <c:pt idx="5619">
                  <c:v>561.900000000059</c:v>
                </c:pt>
                <c:pt idx="5620">
                  <c:v>562.000000000059</c:v>
                </c:pt>
                <c:pt idx="5621">
                  <c:v>562.100000000059</c:v>
                </c:pt>
                <c:pt idx="5622">
                  <c:v>562.200000000059</c:v>
                </c:pt>
                <c:pt idx="5623">
                  <c:v>562.300000000059</c:v>
                </c:pt>
                <c:pt idx="5624">
                  <c:v>562.400000000059</c:v>
                </c:pt>
                <c:pt idx="5625">
                  <c:v>562.500000000059</c:v>
                </c:pt>
                <c:pt idx="5626">
                  <c:v>562.600000000059</c:v>
                </c:pt>
                <c:pt idx="5627">
                  <c:v>562.700000000059</c:v>
                </c:pt>
                <c:pt idx="5628">
                  <c:v>562.800000000059</c:v>
                </c:pt>
                <c:pt idx="5629">
                  <c:v>562.900000000059</c:v>
                </c:pt>
                <c:pt idx="5630">
                  <c:v>563.00000000006</c:v>
                </c:pt>
                <c:pt idx="5631">
                  <c:v>563.100000000059</c:v>
                </c:pt>
                <c:pt idx="5632">
                  <c:v>563.20000000006</c:v>
                </c:pt>
                <c:pt idx="5633">
                  <c:v>563.30000000006</c:v>
                </c:pt>
                <c:pt idx="5634">
                  <c:v>563.40000000006</c:v>
                </c:pt>
                <c:pt idx="5635">
                  <c:v>563.50000000006</c:v>
                </c:pt>
                <c:pt idx="5636">
                  <c:v>563.60000000006</c:v>
                </c:pt>
                <c:pt idx="5637">
                  <c:v>563.70000000006</c:v>
                </c:pt>
                <c:pt idx="5638">
                  <c:v>563.80000000006</c:v>
                </c:pt>
                <c:pt idx="5639">
                  <c:v>563.90000000006</c:v>
                </c:pt>
                <c:pt idx="5640">
                  <c:v>564.00000000006</c:v>
                </c:pt>
                <c:pt idx="5641">
                  <c:v>564.10000000006</c:v>
                </c:pt>
                <c:pt idx="5642">
                  <c:v>564.20000000006</c:v>
                </c:pt>
                <c:pt idx="5643">
                  <c:v>564.30000000006</c:v>
                </c:pt>
                <c:pt idx="5644">
                  <c:v>564.40000000006</c:v>
                </c:pt>
                <c:pt idx="5645">
                  <c:v>564.50000000006</c:v>
                </c:pt>
                <c:pt idx="5646">
                  <c:v>564.60000000006</c:v>
                </c:pt>
                <c:pt idx="5647">
                  <c:v>564.70000000006</c:v>
                </c:pt>
                <c:pt idx="5648">
                  <c:v>564.80000000006</c:v>
                </c:pt>
                <c:pt idx="5649">
                  <c:v>564.90000000006</c:v>
                </c:pt>
                <c:pt idx="5650">
                  <c:v>565.00000000006</c:v>
                </c:pt>
                <c:pt idx="5651">
                  <c:v>565.10000000006</c:v>
                </c:pt>
                <c:pt idx="5652">
                  <c:v>565.20000000006</c:v>
                </c:pt>
                <c:pt idx="5653">
                  <c:v>565.30000000006</c:v>
                </c:pt>
                <c:pt idx="5654">
                  <c:v>565.40000000006</c:v>
                </c:pt>
                <c:pt idx="5655">
                  <c:v>565.50000000006</c:v>
                </c:pt>
                <c:pt idx="5656">
                  <c:v>565.60000000006</c:v>
                </c:pt>
                <c:pt idx="5657">
                  <c:v>565.70000000006</c:v>
                </c:pt>
                <c:pt idx="5658">
                  <c:v>565.80000000006</c:v>
                </c:pt>
                <c:pt idx="5659">
                  <c:v>565.90000000006</c:v>
                </c:pt>
                <c:pt idx="5660">
                  <c:v>566.00000000006</c:v>
                </c:pt>
                <c:pt idx="5661">
                  <c:v>566.10000000006</c:v>
                </c:pt>
                <c:pt idx="5662">
                  <c:v>566.20000000006</c:v>
                </c:pt>
                <c:pt idx="5663">
                  <c:v>566.30000000006</c:v>
                </c:pt>
                <c:pt idx="5664">
                  <c:v>566.40000000006</c:v>
                </c:pt>
                <c:pt idx="5665">
                  <c:v>566.50000000006</c:v>
                </c:pt>
                <c:pt idx="5666">
                  <c:v>566.60000000006</c:v>
                </c:pt>
                <c:pt idx="5667">
                  <c:v>566.70000000006</c:v>
                </c:pt>
                <c:pt idx="5668">
                  <c:v>566.80000000006</c:v>
                </c:pt>
                <c:pt idx="5669">
                  <c:v>566.90000000006</c:v>
                </c:pt>
                <c:pt idx="5670">
                  <c:v>567.00000000006</c:v>
                </c:pt>
                <c:pt idx="5671">
                  <c:v>567.10000000006</c:v>
                </c:pt>
                <c:pt idx="5672">
                  <c:v>567.20000000006</c:v>
                </c:pt>
                <c:pt idx="5673">
                  <c:v>567.30000000006</c:v>
                </c:pt>
                <c:pt idx="5674">
                  <c:v>567.40000000006</c:v>
                </c:pt>
                <c:pt idx="5675">
                  <c:v>567.500000000061</c:v>
                </c:pt>
                <c:pt idx="5676">
                  <c:v>567.600000000061</c:v>
                </c:pt>
                <c:pt idx="5677">
                  <c:v>567.700000000061</c:v>
                </c:pt>
                <c:pt idx="5678">
                  <c:v>567.800000000061</c:v>
                </c:pt>
                <c:pt idx="5679">
                  <c:v>567.900000000061</c:v>
                </c:pt>
                <c:pt idx="5680">
                  <c:v>568.000000000061</c:v>
                </c:pt>
                <c:pt idx="5681">
                  <c:v>568.100000000061</c:v>
                </c:pt>
                <c:pt idx="5682">
                  <c:v>568.200000000061</c:v>
                </c:pt>
                <c:pt idx="5683">
                  <c:v>568.300000000061</c:v>
                </c:pt>
                <c:pt idx="5684">
                  <c:v>568.400000000061</c:v>
                </c:pt>
                <c:pt idx="5685">
                  <c:v>568.500000000061</c:v>
                </c:pt>
                <c:pt idx="5686">
                  <c:v>568.600000000061</c:v>
                </c:pt>
                <c:pt idx="5687">
                  <c:v>568.700000000061</c:v>
                </c:pt>
                <c:pt idx="5688">
                  <c:v>568.800000000061</c:v>
                </c:pt>
                <c:pt idx="5689">
                  <c:v>568.900000000061</c:v>
                </c:pt>
                <c:pt idx="5690">
                  <c:v>569.000000000061</c:v>
                </c:pt>
                <c:pt idx="5691">
                  <c:v>569.100000000061</c:v>
                </c:pt>
                <c:pt idx="5692">
                  <c:v>569.200000000061</c:v>
                </c:pt>
                <c:pt idx="5693">
                  <c:v>569.300000000061</c:v>
                </c:pt>
                <c:pt idx="5694">
                  <c:v>569.400000000061</c:v>
                </c:pt>
                <c:pt idx="5695">
                  <c:v>569.500000000061</c:v>
                </c:pt>
                <c:pt idx="5696">
                  <c:v>569.600000000061</c:v>
                </c:pt>
                <c:pt idx="5697">
                  <c:v>569.700000000061</c:v>
                </c:pt>
                <c:pt idx="5698">
                  <c:v>569.800000000061</c:v>
                </c:pt>
                <c:pt idx="5699">
                  <c:v>569.900000000061</c:v>
                </c:pt>
                <c:pt idx="5700">
                  <c:v>570.000000000061</c:v>
                </c:pt>
                <c:pt idx="5701">
                  <c:v>570.100000000061</c:v>
                </c:pt>
                <c:pt idx="5702">
                  <c:v>570.200000000061</c:v>
                </c:pt>
                <c:pt idx="5703">
                  <c:v>570.300000000061</c:v>
                </c:pt>
                <c:pt idx="5704">
                  <c:v>570.400000000061</c:v>
                </c:pt>
                <c:pt idx="5705">
                  <c:v>570.500000000061</c:v>
                </c:pt>
                <c:pt idx="5706">
                  <c:v>570.600000000061</c:v>
                </c:pt>
                <c:pt idx="5707">
                  <c:v>570.700000000061</c:v>
                </c:pt>
                <c:pt idx="5708">
                  <c:v>570.800000000061</c:v>
                </c:pt>
                <c:pt idx="5709">
                  <c:v>570.900000000061</c:v>
                </c:pt>
                <c:pt idx="5710">
                  <c:v>571.000000000061</c:v>
                </c:pt>
                <c:pt idx="5711">
                  <c:v>571.100000000061</c:v>
                </c:pt>
                <c:pt idx="5712">
                  <c:v>571.200000000061</c:v>
                </c:pt>
                <c:pt idx="5713">
                  <c:v>571.300000000061</c:v>
                </c:pt>
                <c:pt idx="5714">
                  <c:v>571.400000000061</c:v>
                </c:pt>
                <c:pt idx="5715">
                  <c:v>571.500000000061</c:v>
                </c:pt>
                <c:pt idx="5716">
                  <c:v>571.600000000061</c:v>
                </c:pt>
                <c:pt idx="5717">
                  <c:v>571.700000000061</c:v>
                </c:pt>
                <c:pt idx="5718">
                  <c:v>571.800000000061</c:v>
                </c:pt>
                <c:pt idx="5719">
                  <c:v>571.900000000062</c:v>
                </c:pt>
                <c:pt idx="5720">
                  <c:v>572.000000000062</c:v>
                </c:pt>
                <c:pt idx="5721">
                  <c:v>572.100000000062</c:v>
                </c:pt>
                <c:pt idx="5722">
                  <c:v>572.200000000062</c:v>
                </c:pt>
                <c:pt idx="5723">
                  <c:v>572.300000000062</c:v>
                </c:pt>
                <c:pt idx="5724">
                  <c:v>572.400000000062</c:v>
                </c:pt>
                <c:pt idx="5725">
                  <c:v>572.500000000062</c:v>
                </c:pt>
                <c:pt idx="5726">
                  <c:v>572.600000000062</c:v>
                </c:pt>
                <c:pt idx="5727">
                  <c:v>572.700000000062</c:v>
                </c:pt>
                <c:pt idx="5728">
                  <c:v>572.800000000062</c:v>
                </c:pt>
                <c:pt idx="5729">
                  <c:v>572.900000000062</c:v>
                </c:pt>
                <c:pt idx="5730">
                  <c:v>573.000000000062</c:v>
                </c:pt>
                <c:pt idx="5731">
                  <c:v>573.100000000062</c:v>
                </c:pt>
                <c:pt idx="5732">
                  <c:v>573.200000000062</c:v>
                </c:pt>
                <c:pt idx="5733">
                  <c:v>573.300000000062</c:v>
                </c:pt>
                <c:pt idx="5734">
                  <c:v>573.400000000062</c:v>
                </c:pt>
                <c:pt idx="5735">
                  <c:v>573.500000000062</c:v>
                </c:pt>
                <c:pt idx="5736">
                  <c:v>573.600000000062</c:v>
                </c:pt>
                <c:pt idx="5737">
                  <c:v>573.700000000062</c:v>
                </c:pt>
                <c:pt idx="5738">
                  <c:v>573.800000000062</c:v>
                </c:pt>
                <c:pt idx="5739">
                  <c:v>573.900000000062</c:v>
                </c:pt>
                <c:pt idx="5740">
                  <c:v>574.000000000062</c:v>
                </c:pt>
                <c:pt idx="5741">
                  <c:v>574.100000000062</c:v>
                </c:pt>
                <c:pt idx="5742">
                  <c:v>574.200000000062</c:v>
                </c:pt>
                <c:pt idx="5743">
                  <c:v>574.300000000062</c:v>
                </c:pt>
                <c:pt idx="5744">
                  <c:v>574.400000000062</c:v>
                </c:pt>
                <c:pt idx="5745">
                  <c:v>574.500000000062</c:v>
                </c:pt>
                <c:pt idx="5746">
                  <c:v>574.600000000062</c:v>
                </c:pt>
                <c:pt idx="5747">
                  <c:v>574.700000000062</c:v>
                </c:pt>
                <c:pt idx="5748">
                  <c:v>574.800000000062</c:v>
                </c:pt>
                <c:pt idx="5749">
                  <c:v>574.900000000062</c:v>
                </c:pt>
                <c:pt idx="5750">
                  <c:v>575.000000000062</c:v>
                </c:pt>
                <c:pt idx="5751">
                  <c:v>575.100000000062</c:v>
                </c:pt>
                <c:pt idx="5752">
                  <c:v>575.200000000062</c:v>
                </c:pt>
                <c:pt idx="5753">
                  <c:v>575.300000000062</c:v>
                </c:pt>
                <c:pt idx="5754">
                  <c:v>575.400000000062</c:v>
                </c:pt>
                <c:pt idx="5755">
                  <c:v>575.500000000062</c:v>
                </c:pt>
                <c:pt idx="5756">
                  <c:v>575.600000000062</c:v>
                </c:pt>
                <c:pt idx="5757">
                  <c:v>575.700000000062</c:v>
                </c:pt>
                <c:pt idx="5758">
                  <c:v>575.800000000062</c:v>
                </c:pt>
                <c:pt idx="5759">
                  <c:v>575.900000000062</c:v>
                </c:pt>
                <c:pt idx="5760">
                  <c:v>576.000000000062</c:v>
                </c:pt>
                <c:pt idx="5761">
                  <c:v>576.100000000062</c:v>
                </c:pt>
                <c:pt idx="5762">
                  <c:v>576.200000000063</c:v>
                </c:pt>
                <c:pt idx="5763">
                  <c:v>576.300000000063</c:v>
                </c:pt>
                <c:pt idx="5764">
                  <c:v>576.400000000062</c:v>
                </c:pt>
                <c:pt idx="5765">
                  <c:v>576.500000000063</c:v>
                </c:pt>
                <c:pt idx="5766">
                  <c:v>576.600000000063</c:v>
                </c:pt>
                <c:pt idx="5767">
                  <c:v>576.700000000063</c:v>
                </c:pt>
                <c:pt idx="5768">
                  <c:v>576.800000000063</c:v>
                </c:pt>
                <c:pt idx="5769">
                  <c:v>576.900000000063</c:v>
                </c:pt>
                <c:pt idx="5770">
                  <c:v>577.000000000063</c:v>
                </c:pt>
                <c:pt idx="5771">
                  <c:v>577.100000000063</c:v>
                </c:pt>
                <c:pt idx="5772">
                  <c:v>577.200000000063</c:v>
                </c:pt>
                <c:pt idx="5773">
                  <c:v>577.300000000063</c:v>
                </c:pt>
                <c:pt idx="5774">
                  <c:v>577.400000000063</c:v>
                </c:pt>
                <c:pt idx="5775">
                  <c:v>577.500000000063</c:v>
                </c:pt>
                <c:pt idx="5776">
                  <c:v>577.600000000063</c:v>
                </c:pt>
                <c:pt idx="5777">
                  <c:v>577.700000000063</c:v>
                </c:pt>
                <c:pt idx="5778">
                  <c:v>577.800000000063</c:v>
                </c:pt>
                <c:pt idx="5779">
                  <c:v>577.900000000063</c:v>
                </c:pt>
                <c:pt idx="5780">
                  <c:v>578.000000000063</c:v>
                </c:pt>
                <c:pt idx="5781">
                  <c:v>578.100000000063</c:v>
                </c:pt>
                <c:pt idx="5782">
                  <c:v>578.200000000063</c:v>
                </c:pt>
                <c:pt idx="5783">
                  <c:v>578.300000000063</c:v>
                </c:pt>
                <c:pt idx="5784">
                  <c:v>578.400000000063</c:v>
                </c:pt>
                <c:pt idx="5785">
                  <c:v>578.500000000063</c:v>
                </c:pt>
                <c:pt idx="5786">
                  <c:v>578.600000000063</c:v>
                </c:pt>
                <c:pt idx="5787">
                  <c:v>578.700000000063</c:v>
                </c:pt>
                <c:pt idx="5788">
                  <c:v>578.800000000063</c:v>
                </c:pt>
                <c:pt idx="5789">
                  <c:v>578.900000000063</c:v>
                </c:pt>
                <c:pt idx="5790">
                  <c:v>579.000000000063</c:v>
                </c:pt>
                <c:pt idx="5791">
                  <c:v>579.100000000063</c:v>
                </c:pt>
                <c:pt idx="5792">
                  <c:v>579.200000000063</c:v>
                </c:pt>
                <c:pt idx="5793">
                  <c:v>579.300000000063</c:v>
                </c:pt>
                <c:pt idx="5794">
                  <c:v>579.400000000063</c:v>
                </c:pt>
                <c:pt idx="5795">
                  <c:v>579.500000000063</c:v>
                </c:pt>
                <c:pt idx="5796">
                  <c:v>579.600000000063</c:v>
                </c:pt>
                <c:pt idx="5797">
                  <c:v>579.700000000063</c:v>
                </c:pt>
                <c:pt idx="5798">
                  <c:v>579.800000000063</c:v>
                </c:pt>
                <c:pt idx="5799">
                  <c:v>579.900000000063</c:v>
                </c:pt>
                <c:pt idx="5800">
                  <c:v>580.000000000063</c:v>
                </c:pt>
                <c:pt idx="5801">
                  <c:v>580.100000000063</c:v>
                </c:pt>
                <c:pt idx="5802">
                  <c:v>580.200000000063</c:v>
                </c:pt>
                <c:pt idx="5803">
                  <c:v>580.300000000063</c:v>
                </c:pt>
                <c:pt idx="5804">
                  <c:v>580.400000000063</c:v>
                </c:pt>
                <c:pt idx="5805">
                  <c:v>580.500000000064</c:v>
                </c:pt>
                <c:pt idx="5806">
                  <c:v>580.600000000063</c:v>
                </c:pt>
                <c:pt idx="5807">
                  <c:v>580.700000000063</c:v>
                </c:pt>
                <c:pt idx="5808">
                  <c:v>580.800000000064</c:v>
                </c:pt>
                <c:pt idx="5809">
                  <c:v>580.900000000064</c:v>
                </c:pt>
                <c:pt idx="5810">
                  <c:v>581.000000000064</c:v>
                </c:pt>
                <c:pt idx="5811">
                  <c:v>581.100000000064</c:v>
                </c:pt>
                <c:pt idx="5812">
                  <c:v>581.200000000064</c:v>
                </c:pt>
                <c:pt idx="5813">
                  <c:v>581.300000000064</c:v>
                </c:pt>
                <c:pt idx="5814">
                  <c:v>581.400000000064</c:v>
                </c:pt>
                <c:pt idx="5815">
                  <c:v>581.500000000064</c:v>
                </c:pt>
                <c:pt idx="5816">
                  <c:v>581.600000000064</c:v>
                </c:pt>
                <c:pt idx="5817">
                  <c:v>581.700000000064</c:v>
                </c:pt>
                <c:pt idx="5818">
                  <c:v>581.800000000064</c:v>
                </c:pt>
                <c:pt idx="5819">
                  <c:v>581.900000000064</c:v>
                </c:pt>
                <c:pt idx="5820">
                  <c:v>582.000000000064</c:v>
                </c:pt>
                <c:pt idx="5821">
                  <c:v>582.100000000064</c:v>
                </c:pt>
                <c:pt idx="5822">
                  <c:v>582.200000000064</c:v>
                </c:pt>
                <c:pt idx="5823">
                  <c:v>582.300000000064</c:v>
                </c:pt>
                <c:pt idx="5824">
                  <c:v>582.400000000064</c:v>
                </c:pt>
                <c:pt idx="5825">
                  <c:v>582.500000000064</c:v>
                </c:pt>
                <c:pt idx="5826">
                  <c:v>582.600000000064</c:v>
                </c:pt>
                <c:pt idx="5827">
                  <c:v>582.700000000064</c:v>
                </c:pt>
                <c:pt idx="5828">
                  <c:v>582.800000000064</c:v>
                </c:pt>
                <c:pt idx="5829">
                  <c:v>582.900000000064</c:v>
                </c:pt>
                <c:pt idx="5830">
                  <c:v>583.000000000064</c:v>
                </c:pt>
                <c:pt idx="5831">
                  <c:v>583.100000000064</c:v>
                </c:pt>
                <c:pt idx="5832">
                  <c:v>583.200000000064</c:v>
                </c:pt>
                <c:pt idx="5833">
                  <c:v>583.300000000064</c:v>
                </c:pt>
                <c:pt idx="5834">
                  <c:v>583.400000000064</c:v>
                </c:pt>
                <c:pt idx="5835">
                  <c:v>583.500000000064</c:v>
                </c:pt>
                <c:pt idx="5836">
                  <c:v>583.600000000064</c:v>
                </c:pt>
                <c:pt idx="5837">
                  <c:v>583.700000000064</c:v>
                </c:pt>
                <c:pt idx="5838">
                  <c:v>583.800000000064</c:v>
                </c:pt>
                <c:pt idx="5839">
                  <c:v>583.900000000064</c:v>
                </c:pt>
                <c:pt idx="5840">
                  <c:v>584.000000000064</c:v>
                </c:pt>
                <c:pt idx="5841">
                  <c:v>584.100000000064</c:v>
                </c:pt>
                <c:pt idx="5842">
                  <c:v>584.200000000064</c:v>
                </c:pt>
                <c:pt idx="5843">
                  <c:v>584.300000000064</c:v>
                </c:pt>
                <c:pt idx="5844">
                  <c:v>584.400000000064</c:v>
                </c:pt>
                <c:pt idx="5845">
                  <c:v>584.500000000064</c:v>
                </c:pt>
                <c:pt idx="5846">
                  <c:v>584.600000000064</c:v>
                </c:pt>
                <c:pt idx="5847">
                  <c:v>584.700000000064</c:v>
                </c:pt>
                <c:pt idx="5848">
                  <c:v>584.800000000064</c:v>
                </c:pt>
                <c:pt idx="5849">
                  <c:v>584.900000000064</c:v>
                </c:pt>
                <c:pt idx="5850">
                  <c:v>585.000000000064</c:v>
                </c:pt>
                <c:pt idx="5851">
                  <c:v>585.100000000065</c:v>
                </c:pt>
                <c:pt idx="5852">
                  <c:v>585.200000000065</c:v>
                </c:pt>
                <c:pt idx="5853">
                  <c:v>585.300000000065</c:v>
                </c:pt>
                <c:pt idx="5854">
                  <c:v>585.400000000065</c:v>
                </c:pt>
                <c:pt idx="5855">
                  <c:v>585.500000000065</c:v>
                </c:pt>
                <c:pt idx="5856">
                  <c:v>585.600000000065</c:v>
                </c:pt>
                <c:pt idx="5857">
                  <c:v>585.700000000065</c:v>
                </c:pt>
                <c:pt idx="5858">
                  <c:v>585.800000000065</c:v>
                </c:pt>
                <c:pt idx="5859">
                  <c:v>585.900000000065</c:v>
                </c:pt>
                <c:pt idx="5860">
                  <c:v>586.000000000065</c:v>
                </c:pt>
                <c:pt idx="5861">
                  <c:v>586.100000000065</c:v>
                </c:pt>
                <c:pt idx="5862">
                  <c:v>586.200000000065</c:v>
                </c:pt>
                <c:pt idx="5863">
                  <c:v>586.300000000065</c:v>
                </c:pt>
                <c:pt idx="5864">
                  <c:v>586.400000000065</c:v>
                </c:pt>
                <c:pt idx="5865">
                  <c:v>586.500000000065</c:v>
                </c:pt>
                <c:pt idx="5866">
                  <c:v>586.600000000065</c:v>
                </c:pt>
                <c:pt idx="5867">
                  <c:v>586.700000000065</c:v>
                </c:pt>
                <c:pt idx="5868">
                  <c:v>586.800000000065</c:v>
                </c:pt>
                <c:pt idx="5869">
                  <c:v>586.900000000065</c:v>
                </c:pt>
                <c:pt idx="5870">
                  <c:v>587.000000000065</c:v>
                </c:pt>
                <c:pt idx="5871">
                  <c:v>587.100000000065</c:v>
                </c:pt>
                <c:pt idx="5872">
                  <c:v>587.200000000065</c:v>
                </c:pt>
                <c:pt idx="5873">
                  <c:v>587.300000000065</c:v>
                </c:pt>
                <c:pt idx="5874">
                  <c:v>587.400000000065</c:v>
                </c:pt>
                <c:pt idx="5875">
                  <c:v>587.500000000065</c:v>
                </c:pt>
                <c:pt idx="5876">
                  <c:v>587.600000000065</c:v>
                </c:pt>
                <c:pt idx="5877">
                  <c:v>587.700000000065</c:v>
                </c:pt>
                <c:pt idx="5878">
                  <c:v>587.800000000065</c:v>
                </c:pt>
                <c:pt idx="5879">
                  <c:v>587.900000000065</c:v>
                </c:pt>
                <c:pt idx="5880">
                  <c:v>588.000000000065</c:v>
                </c:pt>
                <c:pt idx="5881">
                  <c:v>588.100000000065</c:v>
                </c:pt>
                <c:pt idx="5882">
                  <c:v>588.200000000065</c:v>
                </c:pt>
                <c:pt idx="5883">
                  <c:v>588.300000000065</c:v>
                </c:pt>
                <c:pt idx="5884">
                  <c:v>588.400000000065</c:v>
                </c:pt>
                <c:pt idx="5885">
                  <c:v>588.500000000065</c:v>
                </c:pt>
                <c:pt idx="5886">
                  <c:v>588.600000000065</c:v>
                </c:pt>
                <c:pt idx="5887">
                  <c:v>588.700000000065</c:v>
                </c:pt>
                <c:pt idx="5888">
                  <c:v>588.800000000065</c:v>
                </c:pt>
                <c:pt idx="5889">
                  <c:v>588.900000000065</c:v>
                </c:pt>
                <c:pt idx="5890">
                  <c:v>589.000000000065</c:v>
                </c:pt>
                <c:pt idx="5891">
                  <c:v>589.100000000065</c:v>
                </c:pt>
                <c:pt idx="5892">
                  <c:v>589.200000000065</c:v>
                </c:pt>
                <c:pt idx="5893">
                  <c:v>589.300000000065</c:v>
                </c:pt>
                <c:pt idx="5894">
                  <c:v>589.400000000066</c:v>
                </c:pt>
                <c:pt idx="5895">
                  <c:v>589.500000000066</c:v>
                </c:pt>
                <c:pt idx="5896">
                  <c:v>589.600000000066</c:v>
                </c:pt>
                <c:pt idx="5897">
                  <c:v>589.700000000066</c:v>
                </c:pt>
                <c:pt idx="5898">
                  <c:v>589.800000000066</c:v>
                </c:pt>
                <c:pt idx="5899">
                  <c:v>589.900000000066</c:v>
                </c:pt>
                <c:pt idx="5900">
                  <c:v>590.000000000066</c:v>
                </c:pt>
                <c:pt idx="5901">
                  <c:v>590.100000000066</c:v>
                </c:pt>
                <c:pt idx="5902">
                  <c:v>590.200000000066</c:v>
                </c:pt>
                <c:pt idx="5903">
                  <c:v>590.300000000066</c:v>
                </c:pt>
                <c:pt idx="5904">
                  <c:v>590.400000000066</c:v>
                </c:pt>
                <c:pt idx="5905">
                  <c:v>590.500000000066</c:v>
                </c:pt>
                <c:pt idx="5906">
                  <c:v>590.600000000066</c:v>
                </c:pt>
                <c:pt idx="5907">
                  <c:v>590.700000000066</c:v>
                </c:pt>
                <c:pt idx="5908">
                  <c:v>590.800000000066</c:v>
                </c:pt>
                <c:pt idx="5909">
                  <c:v>590.900000000066</c:v>
                </c:pt>
                <c:pt idx="5910">
                  <c:v>591.000000000066</c:v>
                </c:pt>
                <c:pt idx="5911">
                  <c:v>591.100000000066</c:v>
                </c:pt>
                <c:pt idx="5912">
                  <c:v>591.200000000066</c:v>
                </c:pt>
                <c:pt idx="5913">
                  <c:v>591.300000000066</c:v>
                </c:pt>
                <c:pt idx="5914">
                  <c:v>591.400000000066</c:v>
                </c:pt>
                <c:pt idx="5915">
                  <c:v>591.500000000066</c:v>
                </c:pt>
                <c:pt idx="5916">
                  <c:v>591.600000000066</c:v>
                </c:pt>
                <c:pt idx="5917">
                  <c:v>591.700000000066</c:v>
                </c:pt>
                <c:pt idx="5918">
                  <c:v>591.800000000066</c:v>
                </c:pt>
                <c:pt idx="5919">
                  <c:v>591.900000000066</c:v>
                </c:pt>
                <c:pt idx="5920">
                  <c:v>592.000000000066</c:v>
                </c:pt>
                <c:pt idx="5921">
                  <c:v>592.100000000066</c:v>
                </c:pt>
                <c:pt idx="5922">
                  <c:v>592.200000000066</c:v>
                </c:pt>
                <c:pt idx="5923">
                  <c:v>592.300000000066</c:v>
                </c:pt>
                <c:pt idx="5924">
                  <c:v>592.400000000066</c:v>
                </c:pt>
                <c:pt idx="5925">
                  <c:v>592.500000000066</c:v>
                </c:pt>
                <c:pt idx="5926">
                  <c:v>592.600000000066</c:v>
                </c:pt>
                <c:pt idx="5927">
                  <c:v>592.700000000066</c:v>
                </c:pt>
                <c:pt idx="5928">
                  <c:v>592.800000000066</c:v>
                </c:pt>
                <c:pt idx="5929">
                  <c:v>592.900000000066</c:v>
                </c:pt>
                <c:pt idx="5930">
                  <c:v>593.000000000066</c:v>
                </c:pt>
                <c:pt idx="5931">
                  <c:v>593.100000000066</c:v>
                </c:pt>
                <c:pt idx="5932">
                  <c:v>593.200000000066</c:v>
                </c:pt>
                <c:pt idx="5933">
                  <c:v>593.300000000066</c:v>
                </c:pt>
                <c:pt idx="5934">
                  <c:v>593.400000000066</c:v>
                </c:pt>
                <c:pt idx="5935">
                  <c:v>593.500000000066</c:v>
                </c:pt>
                <c:pt idx="5936">
                  <c:v>593.600000000066</c:v>
                </c:pt>
                <c:pt idx="5937">
                  <c:v>593.700000000066</c:v>
                </c:pt>
                <c:pt idx="5938">
                  <c:v>593.800000000067</c:v>
                </c:pt>
                <c:pt idx="5939">
                  <c:v>593.900000000066</c:v>
                </c:pt>
                <c:pt idx="5940">
                  <c:v>594.000000000067</c:v>
                </c:pt>
                <c:pt idx="5941">
                  <c:v>594.100000000067</c:v>
                </c:pt>
                <c:pt idx="5942">
                  <c:v>594.200000000067</c:v>
                </c:pt>
                <c:pt idx="5943">
                  <c:v>594.300000000067</c:v>
                </c:pt>
                <c:pt idx="5944">
                  <c:v>594.400000000067</c:v>
                </c:pt>
                <c:pt idx="5945">
                  <c:v>594.500000000067</c:v>
                </c:pt>
                <c:pt idx="5946">
                  <c:v>594.600000000067</c:v>
                </c:pt>
                <c:pt idx="5947">
                  <c:v>594.700000000067</c:v>
                </c:pt>
                <c:pt idx="5948">
                  <c:v>594.800000000067</c:v>
                </c:pt>
                <c:pt idx="5949">
                  <c:v>594.900000000067</c:v>
                </c:pt>
                <c:pt idx="5950">
                  <c:v>595.000000000067</c:v>
                </c:pt>
                <c:pt idx="5951">
                  <c:v>595.100000000067</c:v>
                </c:pt>
                <c:pt idx="5952">
                  <c:v>595.200000000067</c:v>
                </c:pt>
                <c:pt idx="5953">
                  <c:v>595.300000000067</c:v>
                </c:pt>
                <c:pt idx="5954">
                  <c:v>595.400000000067</c:v>
                </c:pt>
                <c:pt idx="5955">
                  <c:v>595.500000000067</c:v>
                </c:pt>
                <c:pt idx="5956">
                  <c:v>595.600000000067</c:v>
                </c:pt>
                <c:pt idx="5957">
                  <c:v>595.700000000067</c:v>
                </c:pt>
                <c:pt idx="5958">
                  <c:v>595.800000000067</c:v>
                </c:pt>
                <c:pt idx="5959">
                  <c:v>595.900000000067</c:v>
                </c:pt>
                <c:pt idx="5960">
                  <c:v>596.000000000067</c:v>
                </c:pt>
                <c:pt idx="5961">
                  <c:v>596.100000000067</c:v>
                </c:pt>
                <c:pt idx="5962">
                  <c:v>596.200000000067</c:v>
                </c:pt>
                <c:pt idx="5963">
                  <c:v>596.300000000067</c:v>
                </c:pt>
                <c:pt idx="5964">
                  <c:v>596.400000000067</c:v>
                </c:pt>
                <c:pt idx="5965">
                  <c:v>596.500000000067</c:v>
                </c:pt>
                <c:pt idx="5966">
                  <c:v>596.600000000067</c:v>
                </c:pt>
                <c:pt idx="5967">
                  <c:v>596.700000000067</c:v>
                </c:pt>
                <c:pt idx="5968">
                  <c:v>596.800000000067</c:v>
                </c:pt>
                <c:pt idx="5969">
                  <c:v>596.900000000067</c:v>
                </c:pt>
                <c:pt idx="5970">
                  <c:v>597.000000000067</c:v>
                </c:pt>
                <c:pt idx="5971">
                  <c:v>597.100000000067</c:v>
                </c:pt>
                <c:pt idx="5972">
                  <c:v>597.200000000067</c:v>
                </c:pt>
                <c:pt idx="5973">
                  <c:v>597.300000000067</c:v>
                </c:pt>
                <c:pt idx="5974">
                  <c:v>597.400000000067</c:v>
                </c:pt>
                <c:pt idx="5975">
                  <c:v>597.500000000067</c:v>
                </c:pt>
                <c:pt idx="5976">
                  <c:v>597.600000000067</c:v>
                </c:pt>
                <c:pt idx="5977">
                  <c:v>597.700000000067</c:v>
                </c:pt>
                <c:pt idx="5978">
                  <c:v>597.800000000067</c:v>
                </c:pt>
                <c:pt idx="5979">
                  <c:v>597.900000000067</c:v>
                </c:pt>
                <c:pt idx="5980">
                  <c:v>598.000000000067</c:v>
                </c:pt>
                <c:pt idx="5981">
                  <c:v>598.100000000067</c:v>
                </c:pt>
                <c:pt idx="5982">
                  <c:v>598.200000000067</c:v>
                </c:pt>
                <c:pt idx="5983">
                  <c:v>598.300000000067</c:v>
                </c:pt>
                <c:pt idx="5984">
                  <c:v>598.400000000068</c:v>
                </c:pt>
                <c:pt idx="5985">
                  <c:v>598.500000000068</c:v>
                </c:pt>
                <c:pt idx="5986">
                  <c:v>598.600000000068</c:v>
                </c:pt>
                <c:pt idx="5987">
                  <c:v>598.700000000068</c:v>
                </c:pt>
                <c:pt idx="5988">
                  <c:v>598.800000000068</c:v>
                </c:pt>
                <c:pt idx="5989">
                  <c:v>598.900000000068</c:v>
                </c:pt>
                <c:pt idx="5990">
                  <c:v>599.000000000068</c:v>
                </c:pt>
                <c:pt idx="5991">
                  <c:v>599.100000000068</c:v>
                </c:pt>
                <c:pt idx="5992">
                  <c:v>599.200000000068</c:v>
                </c:pt>
                <c:pt idx="5993">
                  <c:v>599.300000000068</c:v>
                </c:pt>
                <c:pt idx="5994">
                  <c:v>599.400000000068</c:v>
                </c:pt>
                <c:pt idx="5995">
                  <c:v>599.500000000068</c:v>
                </c:pt>
                <c:pt idx="5996">
                  <c:v>599.600000000068</c:v>
                </c:pt>
                <c:pt idx="5997">
                  <c:v>599.700000000068</c:v>
                </c:pt>
                <c:pt idx="5998">
                  <c:v>599.800000000068</c:v>
                </c:pt>
                <c:pt idx="5999">
                  <c:v>599.900000000068</c:v>
                </c:pt>
                <c:pt idx="6000">
                  <c:v>600.000000000068</c:v>
                </c:pt>
                <c:pt idx="6001">
                  <c:v>600.100000000068</c:v>
                </c:pt>
                <c:pt idx="6002">
                  <c:v>600.200000000068</c:v>
                </c:pt>
                <c:pt idx="6003">
                  <c:v>600.300000000068</c:v>
                </c:pt>
                <c:pt idx="6004">
                  <c:v>600.400000000068</c:v>
                </c:pt>
                <c:pt idx="6005">
                  <c:v>600.500000000068</c:v>
                </c:pt>
                <c:pt idx="6006">
                  <c:v>600.600000000068</c:v>
                </c:pt>
                <c:pt idx="6007">
                  <c:v>600.700000000068</c:v>
                </c:pt>
                <c:pt idx="6008">
                  <c:v>600.800000000068</c:v>
                </c:pt>
                <c:pt idx="6009">
                  <c:v>600.900000000068</c:v>
                </c:pt>
                <c:pt idx="6010">
                  <c:v>601.000000000068</c:v>
                </c:pt>
                <c:pt idx="6011">
                  <c:v>601.100000000068</c:v>
                </c:pt>
                <c:pt idx="6012">
                  <c:v>601.200000000068</c:v>
                </c:pt>
                <c:pt idx="6013">
                  <c:v>601.300000000068</c:v>
                </c:pt>
                <c:pt idx="6014">
                  <c:v>601.400000000068</c:v>
                </c:pt>
                <c:pt idx="6015">
                  <c:v>601.500000000068</c:v>
                </c:pt>
                <c:pt idx="6016">
                  <c:v>601.600000000068</c:v>
                </c:pt>
                <c:pt idx="6017">
                  <c:v>601.700000000068</c:v>
                </c:pt>
                <c:pt idx="6018">
                  <c:v>601.800000000068</c:v>
                </c:pt>
                <c:pt idx="6019">
                  <c:v>601.900000000068</c:v>
                </c:pt>
                <c:pt idx="6020">
                  <c:v>602.000000000068</c:v>
                </c:pt>
                <c:pt idx="6021">
                  <c:v>602.100000000068</c:v>
                </c:pt>
                <c:pt idx="6022">
                  <c:v>602.200000000068</c:v>
                </c:pt>
                <c:pt idx="6023">
                  <c:v>602.300000000068</c:v>
                </c:pt>
                <c:pt idx="6024">
                  <c:v>602.400000000068</c:v>
                </c:pt>
                <c:pt idx="6025">
                  <c:v>602.500000000068</c:v>
                </c:pt>
                <c:pt idx="6026">
                  <c:v>602.600000000068</c:v>
                </c:pt>
                <c:pt idx="6027">
                  <c:v>602.700000000069</c:v>
                </c:pt>
                <c:pt idx="6028">
                  <c:v>602.800000000069</c:v>
                </c:pt>
                <c:pt idx="6029">
                  <c:v>602.900000000069</c:v>
                </c:pt>
                <c:pt idx="6030">
                  <c:v>603.000000000069</c:v>
                </c:pt>
                <c:pt idx="6031">
                  <c:v>603.100000000069</c:v>
                </c:pt>
                <c:pt idx="6032">
                  <c:v>603.200000000069</c:v>
                </c:pt>
                <c:pt idx="6033">
                  <c:v>603.300000000069</c:v>
                </c:pt>
                <c:pt idx="6034">
                  <c:v>603.400000000069</c:v>
                </c:pt>
                <c:pt idx="6035">
                  <c:v>603.500000000069</c:v>
                </c:pt>
                <c:pt idx="6036">
                  <c:v>603.600000000069</c:v>
                </c:pt>
                <c:pt idx="6037">
                  <c:v>603.700000000069</c:v>
                </c:pt>
                <c:pt idx="6038">
                  <c:v>603.800000000069</c:v>
                </c:pt>
                <c:pt idx="6039">
                  <c:v>603.900000000069</c:v>
                </c:pt>
                <c:pt idx="6040">
                  <c:v>604.000000000069</c:v>
                </c:pt>
                <c:pt idx="6041">
                  <c:v>604.100000000069</c:v>
                </c:pt>
                <c:pt idx="6042">
                  <c:v>604.200000000069</c:v>
                </c:pt>
                <c:pt idx="6043">
                  <c:v>604.300000000069</c:v>
                </c:pt>
                <c:pt idx="6044">
                  <c:v>604.400000000069</c:v>
                </c:pt>
                <c:pt idx="6045">
                  <c:v>604.500000000069</c:v>
                </c:pt>
                <c:pt idx="6046">
                  <c:v>604.600000000069</c:v>
                </c:pt>
                <c:pt idx="6047">
                  <c:v>604.700000000069</c:v>
                </c:pt>
                <c:pt idx="6048">
                  <c:v>604.800000000069</c:v>
                </c:pt>
                <c:pt idx="6049">
                  <c:v>604.900000000069</c:v>
                </c:pt>
                <c:pt idx="6050">
                  <c:v>605.000000000069</c:v>
                </c:pt>
                <c:pt idx="6051">
                  <c:v>605.100000000069</c:v>
                </c:pt>
                <c:pt idx="6052">
                  <c:v>605.200000000069</c:v>
                </c:pt>
                <c:pt idx="6053">
                  <c:v>605.300000000069</c:v>
                </c:pt>
                <c:pt idx="6054">
                  <c:v>605.400000000069</c:v>
                </c:pt>
                <c:pt idx="6055">
                  <c:v>605.500000000069</c:v>
                </c:pt>
                <c:pt idx="6056">
                  <c:v>605.600000000069</c:v>
                </c:pt>
                <c:pt idx="6057">
                  <c:v>605.700000000069</c:v>
                </c:pt>
                <c:pt idx="6058">
                  <c:v>605.800000000069</c:v>
                </c:pt>
                <c:pt idx="6059">
                  <c:v>605.900000000069</c:v>
                </c:pt>
                <c:pt idx="6060">
                  <c:v>606.000000000069</c:v>
                </c:pt>
                <c:pt idx="6061">
                  <c:v>606.100000000069</c:v>
                </c:pt>
                <c:pt idx="6062">
                  <c:v>606.200000000069</c:v>
                </c:pt>
                <c:pt idx="6063">
                  <c:v>606.300000000069</c:v>
                </c:pt>
                <c:pt idx="6064">
                  <c:v>606.400000000069</c:v>
                </c:pt>
                <c:pt idx="6065">
                  <c:v>606.500000000069</c:v>
                </c:pt>
                <c:pt idx="6066">
                  <c:v>606.600000000069</c:v>
                </c:pt>
                <c:pt idx="6067">
                  <c:v>606.700000000069</c:v>
                </c:pt>
                <c:pt idx="6068">
                  <c:v>606.800000000069</c:v>
                </c:pt>
                <c:pt idx="6069">
                  <c:v>606.900000000069</c:v>
                </c:pt>
                <c:pt idx="6070">
                  <c:v>607.00000000007</c:v>
                </c:pt>
                <c:pt idx="6071">
                  <c:v>607.10000000007</c:v>
                </c:pt>
                <c:pt idx="6072">
                  <c:v>607.20000000007</c:v>
                </c:pt>
                <c:pt idx="6073">
                  <c:v>607.30000000007</c:v>
                </c:pt>
                <c:pt idx="6074">
                  <c:v>607.40000000007</c:v>
                </c:pt>
                <c:pt idx="6075">
                  <c:v>607.50000000007</c:v>
                </c:pt>
                <c:pt idx="6076">
                  <c:v>607.60000000007</c:v>
                </c:pt>
                <c:pt idx="6077">
                  <c:v>607.70000000007</c:v>
                </c:pt>
                <c:pt idx="6078">
                  <c:v>607.80000000007</c:v>
                </c:pt>
                <c:pt idx="6079">
                  <c:v>607.90000000007</c:v>
                </c:pt>
                <c:pt idx="6080">
                  <c:v>608.00000000007</c:v>
                </c:pt>
                <c:pt idx="6081">
                  <c:v>608.10000000007</c:v>
                </c:pt>
                <c:pt idx="6082">
                  <c:v>608.20000000007</c:v>
                </c:pt>
                <c:pt idx="6083">
                  <c:v>608.30000000007</c:v>
                </c:pt>
                <c:pt idx="6084">
                  <c:v>608.40000000007</c:v>
                </c:pt>
                <c:pt idx="6085">
                  <c:v>608.50000000007</c:v>
                </c:pt>
                <c:pt idx="6086">
                  <c:v>608.60000000007</c:v>
                </c:pt>
                <c:pt idx="6087">
                  <c:v>608.70000000007</c:v>
                </c:pt>
                <c:pt idx="6088">
                  <c:v>608.80000000007</c:v>
                </c:pt>
                <c:pt idx="6089">
                  <c:v>608.90000000007</c:v>
                </c:pt>
                <c:pt idx="6090">
                  <c:v>609.00000000007</c:v>
                </c:pt>
                <c:pt idx="6091">
                  <c:v>609.10000000007</c:v>
                </c:pt>
                <c:pt idx="6092">
                  <c:v>609.20000000007</c:v>
                </c:pt>
                <c:pt idx="6093">
                  <c:v>609.30000000007</c:v>
                </c:pt>
                <c:pt idx="6094">
                  <c:v>609.40000000007</c:v>
                </c:pt>
                <c:pt idx="6095">
                  <c:v>609.50000000007</c:v>
                </c:pt>
                <c:pt idx="6096">
                  <c:v>609.60000000007</c:v>
                </c:pt>
                <c:pt idx="6097">
                  <c:v>609.70000000007</c:v>
                </c:pt>
                <c:pt idx="6098">
                  <c:v>609.80000000007</c:v>
                </c:pt>
                <c:pt idx="6099">
                  <c:v>609.90000000007</c:v>
                </c:pt>
                <c:pt idx="6100">
                  <c:v>610.00000000007</c:v>
                </c:pt>
                <c:pt idx="6101">
                  <c:v>610.10000000007</c:v>
                </c:pt>
                <c:pt idx="6102">
                  <c:v>610.20000000007</c:v>
                </c:pt>
                <c:pt idx="6103">
                  <c:v>610.30000000007</c:v>
                </c:pt>
                <c:pt idx="6104">
                  <c:v>610.40000000007</c:v>
                </c:pt>
                <c:pt idx="6105">
                  <c:v>610.50000000007</c:v>
                </c:pt>
                <c:pt idx="6106">
                  <c:v>610.60000000007</c:v>
                </c:pt>
                <c:pt idx="6107">
                  <c:v>610.70000000007</c:v>
                </c:pt>
                <c:pt idx="6108">
                  <c:v>610.80000000007</c:v>
                </c:pt>
                <c:pt idx="6109">
                  <c:v>610.90000000007</c:v>
                </c:pt>
                <c:pt idx="6110">
                  <c:v>611.00000000007</c:v>
                </c:pt>
                <c:pt idx="6111">
                  <c:v>611.10000000007</c:v>
                </c:pt>
                <c:pt idx="6112">
                  <c:v>611.20000000007</c:v>
                </c:pt>
                <c:pt idx="6113">
                  <c:v>611.300000000071</c:v>
                </c:pt>
                <c:pt idx="6114">
                  <c:v>611.40000000007</c:v>
                </c:pt>
                <c:pt idx="6115">
                  <c:v>611.50000000007</c:v>
                </c:pt>
                <c:pt idx="6116">
                  <c:v>611.600000000071</c:v>
                </c:pt>
                <c:pt idx="6117">
                  <c:v>611.700000000071</c:v>
                </c:pt>
                <c:pt idx="6118">
                  <c:v>611.800000000071</c:v>
                </c:pt>
                <c:pt idx="6119">
                  <c:v>611.900000000071</c:v>
                </c:pt>
                <c:pt idx="6120">
                  <c:v>612.000000000071</c:v>
                </c:pt>
                <c:pt idx="6121">
                  <c:v>612.100000000071</c:v>
                </c:pt>
                <c:pt idx="6122">
                  <c:v>612.200000000071</c:v>
                </c:pt>
                <c:pt idx="6123">
                  <c:v>612.300000000071</c:v>
                </c:pt>
                <c:pt idx="6124">
                  <c:v>612.400000000071</c:v>
                </c:pt>
                <c:pt idx="6125">
                  <c:v>612.500000000071</c:v>
                </c:pt>
                <c:pt idx="6126">
                  <c:v>612.600000000071</c:v>
                </c:pt>
                <c:pt idx="6127">
                  <c:v>612.700000000071</c:v>
                </c:pt>
                <c:pt idx="6128">
                  <c:v>612.800000000071</c:v>
                </c:pt>
                <c:pt idx="6129">
                  <c:v>612.900000000071</c:v>
                </c:pt>
                <c:pt idx="6130">
                  <c:v>613.000000000071</c:v>
                </c:pt>
                <c:pt idx="6131">
                  <c:v>613.100000000071</c:v>
                </c:pt>
                <c:pt idx="6132">
                  <c:v>613.200000000071</c:v>
                </c:pt>
                <c:pt idx="6133">
                  <c:v>613.300000000071</c:v>
                </c:pt>
                <c:pt idx="6134">
                  <c:v>613.400000000071</c:v>
                </c:pt>
                <c:pt idx="6135">
                  <c:v>613.500000000071</c:v>
                </c:pt>
                <c:pt idx="6136">
                  <c:v>613.600000000071</c:v>
                </c:pt>
                <c:pt idx="6137">
                  <c:v>613.700000000071</c:v>
                </c:pt>
                <c:pt idx="6138">
                  <c:v>613.800000000071</c:v>
                </c:pt>
                <c:pt idx="6139">
                  <c:v>613.900000000071</c:v>
                </c:pt>
                <c:pt idx="6140">
                  <c:v>614.000000000071</c:v>
                </c:pt>
                <c:pt idx="6141">
                  <c:v>614.100000000071</c:v>
                </c:pt>
                <c:pt idx="6142">
                  <c:v>614.200000000071</c:v>
                </c:pt>
                <c:pt idx="6143">
                  <c:v>614.300000000071</c:v>
                </c:pt>
                <c:pt idx="6144">
                  <c:v>614.400000000071</c:v>
                </c:pt>
                <c:pt idx="6145">
                  <c:v>614.500000000071</c:v>
                </c:pt>
                <c:pt idx="6146">
                  <c:v>614.600000000071</c:v>
                </c:pt>
                <c:pt idx="6147">
                  <c:v>614.700000000071</c:v>
                </c:pt>
                <c:pt idx="6148">
                  <c:v>614.800000000071</c:v>
                </c:pt>
                <c:pt idx="6149">
                  <c:v>614.900000000071</c:v>
                </c:pt>
                <c:pt idx="6150">
                  <c:v>615.000000000071</c:v>
                </c:pt>
                <c:pt idx="6151">
                  <c:v>615.100000000071</c:v>
                </c:pt>
                <c:pt idx="6152">
                  <c:v>615.200000000071</c:v>
                </c:pt>
                <c:pt idx="6153">
                  <c:v>615.300000000071</c:v>
                </c:pt>
                <c:pt idx="6154">
                  <c:v>615.400000000071</c:v>
                </c:pt>
                <c:pt idx="6155">
                  <c:v>615.500000000071</c:v>
                </c:pt>
                <c:pt idx="6156">
                  <c:v>615.600000000071</c:v>
                </c:pt>
                <c:pt idx="6157">
                  <c:v>615.700000000071</c:v>
                </c:pt>
                <c:pt idx="6158">
                  <c:v>615.800000000071</c:v>
                </c:pt>
                <c:pt idx="6159">
                  <c:v>615.900000000072</c:v>
                </c:pt>
                <c:pt idx="6160">
                  <c:v>616.000000000072</c:v>
                </c:pt>
                <c:pt idx="6161">
                  <c:v>616.100000000072</c:v>
                </c:pt>
                <c:pt idx="6162">
                  <c:v>616.200000000072</c:v>
                </c:pt>
                <c:pt idx="6163">
                  <c:v>616.300000000072</c:v>
                </c:pt>
                <c:pt idx="6164">
                  <c:v>616.400000000072</c:v>
                </c:pt>
                <c:pt idx="6165">
                  <c:v>616.500000000072</c:v>
                </c:pt>
                <c:pt idx="6166">
                  <c:v>616.600000000072</c:v>
                </c:pt>
                <c:pt idx="6167">
                  <c:v>616.700000000072</c:v>
                </c:pt>
                <c:pt idx="6168">
                  <c:v>616.800000000072</c:v>
                </c:pt>
                <c:pt idx="6169">
                  <c:v>616.900000000072</c:v>
                </c:pt>
                <c:pt idx="6170">
                  <c:v>617.000000000072</c:v>
                </c:pt>
                <c:pt idx="6171">
                  <c:v>617.100000000072</c:v>
                </c:pt>
                <c:pt idx="6172">
                  <c:v>617.200000000072</c:v>
                </c:pt>
                <c:pt idx="6173">
                  <c:v>617.300000000072</c:v>
                </c:pt>
                <c:pt idx="6174">
                  <c:v>617.400000000072</c:v>
                </c:pt>
                <c:pt idx="6175">
                  <c:v>617.500000000072</c:v>
                </c:pt>
                <c:pt idx="6176">
                  <c:v>617.600000000072</c:v>
                </c:pt>
                <c:pt idx="6177">
                  <c:v>617.700000000072</c:v>
                </c:pt>
                <c:pt idx="6178">
                  <c:v>617.800000000072</c:v>
                </c:pt>
                <c:pt idx="6179">
                  <c:v>617.900000000072</c:v>
                </c:pt>
                <c:pt idx="6180">
                  <c:v>618.000000000072</c:v>
                </c:pt>
                <c:pt idx="6181">
                  <c:v>618.100000000072</c:v>
                </c:pt>
                <c:pt idx="6182">
                  <c:v>618.200000000072</c:v>
                </c:pt>
                <c:pt idx="6183">
                  <c:v>618.300000000072</c:v>
                </c:pt>
                <c:pt idx="6184">
                  <c:v>618.400000000072</c:v>
                </c:pt>
                <c:pt idx="6185">
                  <c:v>618.500000000072</c:v>
                </c:pt>
                <c:pt idx="6186">
                  <c:v>618.600000000072</c:v>
                </c:pt>
                <c:pt idx="6187">
                  <c:v>618.700000000072</c:v>
                </c:pt>
                <c:pt idx="6188">
                  <c:v>618.800000000072</c:v>
                </c:pt>
                <c:pt idx="6189">
                  <c:v>618.900000000072</c:v>
                </c:pt>
                <c:pt idx="6190">
                  <c:v>619.000000000072</c:v>
                </c:pt>
                <c:pt idx="6191">
                  <c:v>619.100000000072</c:v>
                </c:pt>
                <c:pt idx="6192">
                  <c:v>619.200000000072</c:v>
                </c:pt>
                <c:pt idx="6193">
                  <c:v>619.300000000072</c:v>
                </c:pt>
                <c:pt idx="6194">
                  <c:v>619.400000000072</c:v>
                </c:pt>
                <c:pt idx="6195">
                  <c:v>619.500000000072</c:v>
                </c:pt>
                <c:pt idx="6196">
                  <c:v>619.600000000072</c:v>
                </c:pt>
                <c:pt idx="6197">
                  <c:v>619.700000000072</c:v>
                </c:pt>
                <c:pt idx="6198">
                  <c:v>619.800000000072</c:v>
                </c:pt>
                <c:pt idx="6199">
                  <c:v>619.900000000072</c:v>
                </c:pt>
                <c:pt idx="6200">
                  <c:v>620.000000000072</c:v>
                </c:pt>
                <c:pt idx="6201">
                  <c:v>620.100000000072</c:v>
                </c:pt>
                <c:pt idx="6202">
                  <c:v>620.200000000073</c:v>
                </c:pt>
                <c:pt idx="6203">
                  <c:v>620.300000000073</c:v>
                </c:pt>
                <c:pt idx="6204">
                  <c:v>620.400000000073</c:v>
                </c:pt>
                <c:pt idx="6205">
                  <c:v>620.500000000073</c:v>
                </c:pt>
                <c:pt idx="6206">
                  <c:v>620.600000000073</c:v>
                </c:pt>
                <c:pt idx="6207">
                  <c:v>620.700000000073</c:v>
                </c:pt>
                <c:pt idx="6208">
                  <c:v>620.800000000073</c:v>
                </c:pt>
                <c:pt idx="6209">
                  <c:v>620.900000000073</c:v>
                </c:pt>
                <c:pt idx="6210">
                  <c:v>621.000000000073</c:v>
                </c:pt>
                <c:pt idx="6211">
                  <c:v>621.100000000073</c:v>
                </c:pt>
                <c:pt idx="6212">
                  <c:v>621.200000000073</c:v>
                </c:pt>
                <c:pt idx="6213">
                  <c:v>621.300000000073</c:v>
                </c:pt>
                <c:pt idx="6214">
                  <c:v>621.400000000073</c:v>
                </c:pt>
                <c:pt idx="6215">
                  <c:v>621.500000000073</c:v>
                </c:pt>
                <c:pt idx="6216">
                  <c:v>621.600000000073</c:v>
                </c:pt>
                <c:pt idx="6217">
                  <c:v>621.700000000073</c:v>
                </c:pt>
                <c:pt idx="6218">
                  <c:v>621.800000000073</c:v>
                </c:pt>
                <c:pt idx="6219">
                  <c:v>621.900000000073</c:v>
                </c:pt>
                <c:pt idx="6220">
                  <c:v>622.000000000073</c:v>
                </c:pt>
                <c:pt idx="6221">
                  <c:v>622.100000000073</c:v>
                </c:pt>
                <c:pt idx="6222">
                  <c:v>622.200000000073</c:v>
                </c:pt>
                <c:pt idx="6223">
                  <c:v>622.300000000073</c:v>
                </c:pt>
                <c:pt idx="6224">
                  <c:v>622.400000000073</c:v>
                </c:pt>
                <c:pt idx="6225">
                  <c:v>622.500000000073</c:v>
                </c:pt>
                <c:pt idx="6226">
                  <c:v>622.600000000073</c:v>
                </c:pt>
                <c:pt idx="6227">
                  <c:v>622.700000000073</c:v>
                </c:pt>
                <c:pt idx="6228">
                  <c:v>622.800000000073</c:v>
                </c:pt>
                <c:pt idx="6229">
                  <c:v>622.900000000073</c:v>
                </c:pt>
                <c:pt idx="6230">
                  <c:v>623.000000000073</c:v>
                </c:pt>
                <c:pt idx="6231">
                  <c:v>623.100000000073</c:v>
                </c:pt>
                <c:pt idx="6232">
                  <c:v>623.200000000073</c:v>
                </c:pt>
                <c:pt idx="6233">
                  <c:v>623.300000000073</c:v>
                </c:pt>
                <c:pt idx="6234">
                  <c:v>623.400000000073</c:v>
                </c:pt>
                <c:pt idx="6235">
                  <c:v>623.500000000073</c:v>
                </c:pt>
                <c:pt idx="6236">
                  <c:v>623.600000000073</c:v>
                </c:pt>
                <c:pt idx="6237">
                  <c:v>623.700000000073</c:v>
                </c:pt>
                <c:pt idx="6238">
                  <c:v>623.800000000073</c:v>
                </c:pt>
                <c:pt idx="6239">
                  <c:v>623.900000000073</c:v>
                </c:pt>
                <c:pt idx="6240">
                  <c:v>624.000000000073</c:v>
                </c:pt>
                <c:pt idx="6241">
                  <c:v>624.100000000073</c:v>
                </c:pt>
                <c:pt idx="6242">
                  <c:v>624.200000000073</c:v>
                </c:pt>
                <c:pt idx="6243">
                  <c:v>624.300000000073</c:v>
                </c:pt>
                <c:pt idx="6244">
                  <c:v>624.400000000073</c:v>
                </c:pt>
                <c:pt idx="6245">
                  <c:v>624.500000000073</c:v>
                </c:pt>
                <c:pt idx="6246">
                  <c:v>624.600000000074</c:v>
                </c:pt>
                <c:pt idx="6247">
                  <c:v>624.700000000074</c:v>
                </c:pt>
                <c:pt idx="6248">
                  <c:v>624.800000000074</c:v>
                </c:pt>
                <c:pt idx="6249">
                  <c:v>624.900000000074</c:v>
                </c:pt>
                <c:pt idx="6250">
                  <c:v>625.000000000074</c:v>
                </c:pt>
                <c:pt idx="6251">
                  <c:v>625.100000000074</c:v>
                </c:pt>
                <c:pt idx="6252">
                  <c:v>625.200000000074</c:v>
                </c:pt>
                <c:pt idx="6253">
                  <c:v>625.300000000074</c:v>
                </c:pt>
                <c:pt idx="6254">
                  <c:v>625.400000000074</c:v>
                </c:pt>
                <c:pt idx="6255">
                  <c:v>625.500000000074</c:v>
                </c:pt>
                <c:pt idx="6256">
                  <c:v>625.600000000074</c:v>
                </c:pt>
                <c:pt idx="6257">
                  <c:v>625.700000000074</c:v>
                </c:pt>
                <c:pt idx="6258">
                  <c:v>625.800000000074</c:v>
                </c:pt>
                <c:pt idx="6259">
                  <c:v>625.900000000074</c:v>
                </c:pt>
                <c:pt idx="6260">
                  <c:v>626.000000000074</c:v>
                </c:pt>
                <c:pt idx="6261">
                  <c:v>626.100000000074</c:v>
                </c:pt>
                <c:pt idx="6262">
                  <c:v>626.200000000074</c:v>
                </c:pt>
                <c:pt idx="6263">
                  <c:v>626.300000000074</c:v>
                </c:pt>
                <c:pt idx="6264">
                  <c:v>626.400000000074</c:v>
                </c:pt>
                <c:pt idx="6265">
                  <c:v>626.500000000074</c:v>
                </c:pt>
                <c:pt idx="6266">
                  <c:v>626.600000000074</c:v>
                </c:pt>
                <c:pt idx="6267">
                  <c:v>626.700000000074</c:v>
                </c:pt>
                <c:pt idx="6268">
                  <c:v>626.800000000074</c:v>
                </c:pt>
                <c:pt idx="6269">
                  <c:v>626.900000000074</c:v>
                </c:pt>
                <c:pt idx="6270">
                  <c:v>627.000000000074</c:v>
                </c:pt>
                <c:pt idx="6271">
                  <c:v>627.100000000074</c:v>
                </c:pt>
                <c:pt idx="6272">
                  <c:v>627.200000000074</c:v>
                </c:pt>
                <c:pt idx="6273">
                  <c:v>627.300000000074</c:v>
                </c:pt>
                <c:pt idx="6274">
                  <c:v>627.400000000074</c:v>
                </c:pt>
                <c:pt idx="6275">
                  <c:v>627.500000000074</c:v>
                </c:pt>
                <c:pt idx="6276">
                  <c:v>627.600000000074</c:v>
                </c:pt>
                <c:pt idx="6277">
                  <c:v>627.700000000074</c:v>
                </c:pt>
                <c:pt idx="6278">
                  <c:v>627.800000000074</c:v>
                </c:pt>
                <c:pt idx="6279">
                  <c:v>627.900000000074</c:v>
                </c:pt>
                <c:pt idx="6280">
                  <c:v>628.000000000074</c:v>
                </c:pt>
                <c:pt idx="6281">
                  <c:v>628.100000000074</c:v>
                </c:pt>
                <c:pt idx="6282">
                  <c:v>628.200000000074</c:v>
                </c:pt>
                <c:pt idx="6283">
                  <c:v>628.300000000074</c:v>
                </c:pt>
                <c:pt idx="6284">
                  <c:v>628.400000000074</c:v>
                </c:pt>
                <c:pt idx="6285">
                  <c:v>628.500000000074</c:v>
                </c:pt>
                <c:pt idx="6286">
                  <c:v>628.600000000074</c:v>
                </c:pt>
                <c:pt idx="6287">
                  <c:v>628.700000000074</c:v>
                </c:pt>
                <c:pt idx="6288">
                  <c:v>628.800000000074</c:v>
                </c:pt>
                <c:pt idx="6289">
                  <c:v>628.900000000074</c:v>
                </c:pt>
                <c:pt idx="6290">
                  <c:v>629.000000000074</c:v>
                </c:pt>
                <c:pt idx="6291">
                  <c:v>629.100000000074</c:v>
                </c:pt>
                <c:pt idx="6292">
                  <c:v>629.200000000075</c:v>
                </c:pt>
                <c:pt idx="6293">
                  <c:v>629.300000000075</c:v>
                </c:pt>
                <c:pt idx="6294">
                  <c:v>629.400000000075</c:v>
                </c:pt>
                <c:pt idx="6295">
                  <c:v>629.500000000075</c:v>
                </c:pt>
                <c:pt idx="6296">
                  <c:v>629.600000000075</c:v>
                </c:pt>
                <c:pt idx="6297">
                  <c:v>629.700000000075</c:v>
                </c:pt>
                <c:pt idx="6298">
                  <c:v>629.800000000075</c:v>
                </c:pt>
                <c:pt idx="6299">
                  <c:v>629.900000000075</c:v>
                </c:pt>
                <c:pt idx="6300">
                  <c:v>630.000000000075</c:v>
                </c:pt>
                <c:pt idx="6301">
                  <c:v>630.100000000075</c:v>
                </c:pt>
                <c:pt idx="6302">
                  <c:v>630.200000000075</c:v>
                </c:pt>
                <c:pt idx="6303">
                  <c:v>630.300000000075</c:v>
                </c:pt>
                <c:pt idx="6304">
                  <c:v>630.400000000075</c:v>
                </c:pt>
                <c:pt idx="6305">
                  <c:v>630.500000000075</c:v>
                </c:pt>
                <c:pt idx="6306">
                  <c:v>630.600000000075</c:v>
                </c:pt>
                <c:pt idx="6307">
                  <c:v>630.700000000075</c:v>
                </c:pt>
                <c:pt idx="6308">
                  <c:v>630.800000000075</c:v>
                </c:pt>
                <c:pt idx="6309">
                  <c:v>630.900000000075</c:v>
                </c:pt>
                <c:pt idx="6310">
                  <c:v>631.000000000075</c:v>
                </c:pt>
                <c:pt idx="6311">
                  <c:v>631.100000000075</c:v>
                </c:pt>
                <c:pt idx="6312">
                  <c:v>631.200000000075</c:v>
                </c:pt>
                <c:pt idx="6313">
                  <c:v>631.300000000075</c:v>
                </c:pt>
                <c:pt idx="6314">
                  <c:v>631.400000000075</c:v>
                </c:pt>
                <c:pt idx="6315">
                  <c:v>631.500000000075</c:v>
                </c:pt>
                <c:pt idx="6316">
                  <c:v>631.600000000075</c:v>
                </c:pt>
                <c:pt idx="6317">
                  <c:v>631.700000000075</c:v>
                </c:pt>
                <c:pt idx="6318">
                  <c:v>631.800000000075</c:v>
                </c:pt>
                <c:pt idx="6319">
                  <c:v>631.900000000075</c:v>
                </c:pt>
                <c:pt idx="6320">
                  <c:v>632.000000000075</c:v>
                </c:pt>
                <c:pt idx="6321">
                  <c:v>632.100000000075</c:v>
                </c:pt>
                <c:pt idx="6322">
                  <c:v>632.200000000075</c:v>
                </c:pt>
                <c:pt idx="6323">
                  <c:v>632.300000000075</c:v>
                </c:pt>
                <c:pt idx="6324">
                  <c:v>632.400000000075</c:v>
                </c:pt>
                <c:pt idx="6325">
                  <c:v>632.500000000075</c:v>
                </c:pt>
                <c:pt idx="6326">
                  <c:v>632.600000000075</c:v>
                </c:pt>
                <c:pt idx="6327">
                  <c:v>632.700000000075</c:v>
                </c:pt>
                <c:pt idx="6328">
                  <c:v>632.800000000075</c:v>
                </c:pt>
                <c:pt idx="6329">
                  <c:v>632.900000000075</c:v>
                </c:pt>
                <c:pt idx="6330">
                  <c:v>633.000000000075</c:v>
                </c:pt>
                <c:pt idx="6331">
                  <c:v>633.100000000075</c:v>
                </c:pt>
                <c:pt idx="6332">
                  <c:v>633.200000000075</c:v>
                </c:pt>
                <c:pt idx="6333">
                  <c:v>633.300000000075</c:v>
                </c:pt>
                <c:pt idx="6334">
                  <c:v>633.400000000075</c:v>
                </c:pt>
                <c:pt idx="6335">
                  <c:v>633.500000000076</c:v>
                </c:pt>
                <c:pt idx="6336">
                  <c:v>633.600000000076</c:v>
                </c:pt>
                <c:pt idx="6337">
                  <c:v>633.700000000076</c:v>
                </c:pt>
                <c:pt idx="6338">
                  <c:v>633.800000000076</c:v>
                </c:pt>
                <c:pt idx="6339">
                  <c:v>633.900000000076</c:v>
                </c:pt>
                <c:pt idx="6340">
                  <c:v>634.000000000076</c:v>
                </c:pt>
                <c:pt idx="6341">
                  <c:v>634.100000000076</c:v>
                </c:pt>
                <c:pt idx="6342">
                  <c:v>634.200000000076</c:v>
                </c:pt>
                <c:pt idx="6343">
                  <c:v>634.300000000076</c:v>
                </c:pt>
                <c:pt idx="6344">
                  <c:v>634.400000000076</c:v>
                </c:pt>
                <c:pt idx="6345">
                  <c:v>634.500000000076</c:v>
                </c:pt>
                <c:pt idx="6346">
                  <c:v>634.600000000076</c:v>
                </c:pt>
                <c:pt idx="6347">
                  <c:v>634.700000000076</c:v>
                </c:pt>
                <c:pt idx="6348">
                  <c:v>634.800000000076</c:v>
                </c:pt>
                <c:pt idx="6349">
                  <c:v>634.900000000076</c:v>
                </c:pt>
                <c:pt idx="6350">
                  <c:v>635.000000000076</c:v>
                </c:pt>
                <c:pt idx="6351">
                  <c:v>635.100000000076</c:v>
                </c:pt>
                <c:pt idx="6352">
                  <c:v>635.200000000076</c:v>
                </c:pt>
                <c:pt idx="6353">
                  <c:v>635.300000000076</c:v>
                </c:pt>
                <c:pt idx="6354">
                  <c:v>635.400000000076</c:v>
                </c:pt>
                <c:pt idx="6355">
                  <c:v>635.500000000076</c:v>
                </c:pt>
                <c:pt idx="6356">
                  <c:v>635.600000000076</c:v>
                </c:pt>
                <c:pt idx="6357">
                  <c:v>635.700000000076</c:v>
                </c:pt>
                <c:pt idx="6358">
                  <c:v>635.800000000076</c:v>
                </c:pt>
                <c:pt idx="6359">
                  <c:v>635.900000000076</c:v>
                </c:pt>
                <c:pt idx="6360">
                  <c:v>636.000000000076</c:v>
                </c:pt>
                <c:pt idx="6361">
                  <c:v>636.100000000076</c:v>
                </c:pt>
                <c:pt idx="6362">
                  <c:v>636.200000000076</c:v>
                </c:pt>
                <c:pt idx="6363">
                  <c:v>636.300000000076</c:v>
                </c:pt>
                <c:pt idx="6364">
                  <c:v>636.400000000076</c:v>
                </c:pt>
                <c:pt idx="6365">
                  <c:v>636.500000000076</c:v>
                </c:pt>
                <c:pt idx="6366">
                  <c:v>636.600000000076</c:v>
                </c:pt>
                <c:pt idx="6367">
                  <c:v>636.700000000076</c:v>
                </c:pt>
                <c:pt idx="6368">
                  <c:v>636.800000000076</c:v>
                </c:pt>
                <c:pt idx="6369">
                  <c:v>636.900000000076</c:v>
                </c:pt>
                <c:pt idx="6370">
                  <c:v>637.000000000076</c:v>
                </c:pt>
                <c:pt idx="6371">
                  <c:v>637.100000000076</c:v>
                </c:pt>
                <c:pt idx="6372">
                  <c:v>637.200000000076</c:v>
                </c:pt>
                <c:pt idx="6373">
                  <c:v>637.300000000076</c:v>
                </c:pt>
                <c:pt idx="6374">
                  <c:v>637.400000000076</c:v>
                </c:pt>
                <c:pt idx="6375">
                  <c:v>637.500000000076</c:v>
                </c:pt>
                <c:pt idx="6376">
                  <c:v>637.600000000076</c:v>
                </c:pt>
                <c:pt idx="6377">
                  <c:v>637.700000000076</c:v>
                </c:pt>
                <c:pt idx="6378">
                  <c:v>637.800000000077</c:v>
                </c:pt>
                <c:pt idx="6379">
                  <c:v>637.900000000077</c:v>
                </c:pt>
                <c:pt idx="6380">
                  <c:v>638.000000000077</c:v>
                </c:pt>
                <c:pt idx="6381">
                  <c:v>638.100000000077</c:v>
                </c:pt>
                <c:pt idx="6382">
                  <c:v>638.200000000077</c:v>
                </c:pt>
                <c:pt idx="6383">
                  <c:v>638.300000000077</c:v>
                </c:pt>
                <c:pt idx="6384">
                  <c:v>638.400000000077</c:v>
                </c:pt>
                <c:pt idx="6385">
                  <c:v>638.500000000077</c:v>
                </c:pt>
                <c:pt idx="6386">
                  <c:v>638.600000000077</c:v>
                </c:pt>
                <c:pt idx="6387">
                  <c:v>638.700000000077</c:v>
                </c:pt>
                <c:pt idx="6388">
                  <c:v>638.800000000077</c:v>
                </c:pt>
                <c:pt idx="6389">
                  <c:v>638.900000000077</c:v>
                </c:pt>
                <c:pt idx="6390">
                  <c:v>639.000000000077</c:v>
                </c:pt>
                <c:pt idx="6391">
                  <c:v>639.100000000077</c:v>
                </c:pt>
                <c:pt idx="6392">
                  <c:v>639.200000000077</c:v>
                </c:pt>
                <c:pt idx="6393">
                  <c:v>639.300000000077</c:v>
                </c:pt>
                <c:pt idx="6394">
                  <c:v>639.400000000077</c:v>
                </c:pt>
                <c:pt idx="6395">
                  <c:v>639.500000000077</c:v>
                </c:pt>
                <c:pt idx="6396">
                  <c:v>639.600000000077</c:v>
                </c:pt>
                <c:pt idx="6397">
                  <c:v>639.700000000077</c:v>
                </c:pt>
                <c:pt idx="6398">
                  <c:v>639.800000000077</c:v>
                </c:pt>
                <c:pt idx="6399">
                  <c:v>639.900000000077</c:v>
                </c:pt>
                <c:pt idx="6400">
                  <c:v>640.000000000077</c:v>
                </c:pt>
                <c:pt idx="6401">
                  <c:v>640.100000000077</c:v>
                </c:pt>
                <c:pt idx="6402">
                  <c:v>640.200000000077</c:v>
                </c:pt>
                <c:pt idx="6403">
                  <c:v>640.300000000077</c:v>
                </c:pt>
                <c:pt idx="6404">
                  <c:v>640.400000000077</c:v>
                </c:pt>
                <c:pt idx="6405">
                  <c:v>640.500000000077</c:v>
                </c:pt>
                <c:pt idx="6406">
                  <c:v>640.600000000077</c:v>
                </c:pt>
                <c:pt idx="6407">
                  <c:v>640.700000000077</c:v>
                </c:pt>
                <c:pt idx="6408">
                  <c:v>640.800000000077</c:v>
                </c:pt>
                <c:pt idx="6409">
                  <c:v>640.900000000077</c:v>
                </c:pt>
                <c:pt idx="6410">
                  <c:v>641.000000000077</c:v>
                </c:pt>
                <c:pt idx="6411">
                  <c:v>641.100000000077</c:v>
                </c:pt>
                <c:pt idx="6412">
                  <c:v>641.200000000077</c:v>
                </c:pt>
                <c:pt idx="6413">
                  <c:v>641.300000000077</c:v>
                </c:pt>
                <c:pt idx="6414">
                  <c:v>641.400000000077</c:v>
                </c:pt>
                <c:pt idx="6415">
                  <c:v>641.500000000077</c:v>
                </c:pt>
                <c:pt idx="6416">
                  <c:v>641.600000000077</c:v>
                </c:pt>
                <c:pt idx="6417">
                  <c:v>641.700000000077</c:v>
                </c:pt>
                <c:pt idx="6418">
                  <c:v>641.800000000077</c:v>
                </c:pt>
                <c:pt idx="6419">
                  <c:v>641.900000000077</c:v>
                </c:pt>
                <c:pt idx="6420">
                  <c:v>642.000000000077</c:v>
                </c:pt>
                <c:pt idx="6421">
                  <c:v>642.100000000078</c:v>
                </c:pt>
                <c:pt idx="6422">
                  <c:v>642.200000000078</c:v>
                </c:pt>
                <c:pt idx="6423">
                  <c:v>642.300000000077</c:v>
                </c:pt>
                <c:pt idx="6424">
                  <c:v>642.400000000078</c:v>
                </c:pt>
                <c:pt idx="6425">
                  <c:v>642.500000000078</c:v>
                </c:pt>
                <c:pt idx="6426">
                  <c:v>642.600000000078</c:v>
                </c:pt>
                <c:pt idx="6427">
                  <c:v>642.700000000078</c:v>
                </c:pt>
                <c:pt idx="6428">
                  <c:v>642.800000000078</c:v>
                </c:pt>
                <c:pt idx="6429">
                  <c:v>642.900000000078</c:v>
                </c:pt>
                <c:pt idx="6430">
                  <c:v>643.000000000078</c:v>
                </c:pt>
                <c:pt idx="6431">
                  <c:v>643.100000000078</c:v>
                </c:pt>
                <c:pt idx="6432">
                  <c:v>643.200000000078</c:v>
                </c:pt>
                <c:pt idx="6433">
                  <c:v>643.300000000078</c:v>
                </c:pt>
                <c:pt idx="6434">
                  <c:v>643.400000000078</c:v>
                </c:pt>
                <c:pt idx="6435">
                  <c:v>643.500000000078</c:v>
                </c:pt>
                <c:pt idx="6436">
                  <c:v>643.600000000078</c:v>
                </c:pt>
                <c:pt idx="6437">
                  <c:v>643.700000000078</c:v>
                </c:pt>
                <c:pt idx="6438">
                  <c:v>643.800000000078</c:v>
                </c:pt>
                <c:pt idx="6439">
                  <c:v>643.900000000078</c:v>
                </c:pt>
                <c:pt idx="6440">
                  <c:v>644.000000000078</c:v>
                </c:pt>
                <c:pt idx="6441">
                  <c:v>644.100000000078</c:v>
                </c:pt>
                <c:pt idx="6442">
                  <c:v>644.200000000078</c:v>
                </c:pt>
                <c:pt idx="6443">
                  <c:v>644.300000000078</c:v>
                </c:pt>
                <c:pt idx="6444">
                  <c:v>644.400000000078</c:v>
                </c:pt>
                <c:pt idx="6445">
                  <c:v>644.500000000078</c:v>
                </c:pt>
                <c:pt idx="6446">
                  <c:v>644.600000000078</c:v>
                </c:pt>
                <c:pt idx="6447">
                  <c:v>644.700000000078</c:v>
                </c:pt>
                <c:pt idx="6448">
                  <c:v>644.800000000078</c:v>
                </c:pt>
                <c:pt idx="6449">
                  <c:v>644.900000000078</c:v>
                </c:pt>
                <c:pt idx="6450">
                  <c:v>645.000000000078</c:v>
                </c:pt>
                <c:pt idx="6451">
                  <c:v>645.100000000078</c:v>
                </c:pt>
                <c:pt idx="6452">
                  <c:v>645.200000000078</c:v>
                </c:pt>
                <c:pt idx="6453">
                  <c:v>645.300000000078</c:v>
                </c:pt>
                <c:pt idx="6454">
                  <c:v>645.400000000078</c:v>
                </c:pt>
                <c:pt idx="6455">
                  <c:v>645.500000000078</c:v>
                </c:pt>
                <c:pt idx="6456">
                  <c:v>645.600000000078</c:v>
                </c:pt>
                <c:pt idx="6457">
                  <c:v>645.700000000078</c:v>
                </c:pt>
                <c:pt idx="6458">
                  <c:v>645.800000000078</c:v>
                </c:pt>
                <c:pt idx="6459">
                  <c:v>645.900000000078</c:v>
                </c:pt>
                <c:pt idx="6460">
                  <c:v>646.000000000078</c:v>
                </c:pt>
                <c:pt idx="6461">
                  <c:v>646.100000000078</c:v>
                </c:pt>
                <c:pt idx="6462">
                  <c:v>646.200000000078</c:v>
                </c:pt>
                <c:pt idx="6463">
                  <c:v>646.300000000078</c:v>
                </c:pt>
                <c:pt idx="6464">
                  <c:v>646.400000000078</c:v>
                </c:pt>
                <c:pt idx="6465">
                  <c:v>646.500000000078</c:v>
                </c:pt>
                <c:pt idx="6466">
                  <c:v>646.600000000078</c:v>
                </c:pt>
                <c:pt idx="6467">
                  <c:v>646.700000000079</c:v>
                </c:pt>
                <c:pt idx="6468">
                  <c:v>646.800000000079</c:v>
                </c:pt>
                <c:pt idx="6469">
                  <c:v>646.900000000079</c:v>
                </c:pt>
                <c:pt idx="6470">
                  <c:v>647.000000000079</c:v>
                </c:pt>
                <c:pt idx="6471">
                  <c:v>647.100000000079</c:v>
                </c:pt>
                <c:pt idx="6472">
                  <c:v>647.200000000079</c:v>
                </c:pt>
                <c:pt idx="6473">
                  <c:v>647.300000000079</c:v>
                </c:pt>
                <c:pt idx="6474">
                  <c:v>647.400000000079</c:v>
                </c:pt>
                <c:pt idx="6475">
                  <c:v>647.500000000079</c:v>
                </c:pt>
                <c:pt idx="6476">
                  <c:v>647.600000000079</c:v>
                </c:pt>
                <c:pt idx="6477">
                  <c:v>647.700000000079</c:v>
                </c:pt>
                <c:pt idx="6478">
                  <c:v>647.800000000079</c:v>
                </c:pt>
                <c:pt idx="6479">
                  <c:v>647.900000000079</c:v>
                </c:pt>
                <c:pt idx="6480">
                  <c:v>648.000000000079</c:v>
                </c:pt>
                <c:pt idx="6481">
                  <c:v>648.100000000079</c:v>
                </c:pt>
                <c:pt idx="6482">
                  <c:v>648.200000000079</c:v>
                </c:pt>
                <c:pt idx="6483">
                  <c:v>648.300000000079</c:v>
                </c:pt>
                <c:pt idx="6484">
                  <c:v>648.400000000079</c:v>
                </c:pt>
                <c:pt idx="6485">
                  <c:v>648.500000000079</c:v>
                </c:pt>
                <c:pt idx="6486">
                  <c:v>648.600000000079</c:v>
                </c:pt>
                <c:pt idx="6487">
                  <c:v>648.700000000079</c:v>
                </c:pt>
                <c:pt idx="6488">
                  <c:v>648.800000000079</c:v>
                </c:pt>
                <c:pt idx="6489">
                  <c:v>648.900000000079</c:v>
                </c:pt>
                <c:pt idx="6490">
                  <c:v>649.000000000079</c:v>
                </c:pt>
                <c:pt idx="6491">
                  <c:v>649.100000000079</c:v>
                </c:pt>
                <c:pt idx="6492">
                  <c:v>649.200000000079</c:v>
                </c:pt>
                <c:pt idx="6493">
                  <c:v>649.300000000079</c:v>
                </c:pt>
                <c:pt idx="6494">
                  <c:v>649.400000000079</c:v>
                </c:pt>
                <c:pt idx="6495">
                  <c:v>649.500000000079</c:v>
                </c:pt>
                <c:pt idx="6496">
                  <c:v>649.600000000079</c:v>
                </c:pt>
                <c:pt idx="6497">
                  <c:v>649.700000000079</c:v>
                </c:pt>
                <c:pt idx="6498">
                  <c:v>649.800000000079</c:v>
                </c:pt>
                <c:pt idx="6499">
                  <c:v>649.900000000079</c:v>
                </c:pt>
                <c:pt idx="6500">
                  <c:v>650.000000000079</c:v>
                </c:pt>
                <c:pt idx="6501">
                  <c:v>650.100000000079</c:v>
                </c:pt>
                <c:pt idx="6502">
                  <c:v>650.200000000079</c:v>
                </c:pt>
                <c:pt idx="6503">
                  <c:v>650.300000000079</c:v>
                </c:pt>
                <c:pt idx="6504">
                  <c:v>650.400000000079</c:v>
                </c:pt>
                <c:pt idx="6505">
                  <c:v>650.500000000079</c:v>
                </c:pt>
                <c:pt idx="6506">
                  <c:v>650.600000000079</c:v>
                </c:pt>
                <c:pt idx="6507">
                  <c:v>650.700000000079</c:v>
                </c:pt>
                <c:pt idx="6508">
                  <c:v>650.800000000079</c:v>
                </c:pt>
                <c:pt idx="6509">
                  <c:v>650.900000000079</c:v>
                </c:pt>
                <c:pt idx="6510">
                  <c:v>651.00000000008</c:v>
                </c:pt>
                <c:pt idx="6511">
                  <c:v>651.10000000008</c:v>
                </c:pt>
                <c:pt idx="6512">
                  <c:v>651.20000000008</c:v>
                </c:pt>
                <c:pt idx="6513">
                  <c:v>651.30000000008</c:v>
                </c:pt>
                <c:pt idx="6514">
                  <c:v>651.40000000008</c:v>
                </c:pt>
                <c:pt idx="6515">
                  <c:v>651.50000000008</c:v>
                </c:pt>
                <c:pt idx="6516">
                  <c:v>651.60000000008</c:v>
                </c:pt>
                <c:pt idx="6517">
                  <c:v>651.70000000008</c:v>
                </c:pt>
                <c:pt idx="6518">
                  <c:v>651.80000000008</c:v>
                </c:pt>
                <c:pt idx="6519">
                  <c:v>651.90000000008</c:v>
                </c:pt>
                <c:pt idx="6520">
                  <c:v>652.00000000008</c:v>
                </c:pt>
                <c:pt idx="6521">
                  <c:v>652.10000000008</c:v>
                </c:pt>
                <c:pt idx="6522">
                  <c:v>652.20000000008</c:v>
                </c:pt>
                <c:pt idx="6523">
                  <c:v>652.30000000008</c:v>
                </c:pt>
                <c:pt idx="6524">
                  <c:v>652.40000000008</c:v>
                </c:pt>
                <c:pt idx="6525">
                  <c:v>652.50000000008</c:v>
                </c:pt>
                <c:pt idx="6526">
                  <c:v>652.60000000008</c:v>
                </c:pt>
                <c:pt idx="6527">
                  <c:v>652.70000000008</c:v>
                </c:pt>
                <c:pt idx="6528">
                  <c:v>652.80000000008</c:v>
                </c:pt>
                <c:pt idx="6529">
                  <c:v>652.90000000008</c:v>
                </c:pt>
                <c:pt idx="6530">
                  <c:v>653.00000000008</c:v>
                </c:pt>
                <c:pt idx="6531">
                  <c:v>653.10000000008</c:v>
                </c:pt>
                <c:pt idx="6532">
                  <c:v>653.20000000008</c:v>
                </c:pt>
                <c:pt idx="6533">
                  <c:v>653.30000000008</c:v>
                </c:pt>
                <c:pt idx="6534">
                  <c:v>653.40000000008</c:v>
                </c:pt>
                <c:pt idx="6535">
                  <c:v>653.50000000008</c:v>
                </c:pt>
                <c:pt idx="6536">
                  <c:v>653.60000000008</c:v>
                </c:pt>
                <c:pt idx="6537">
                  <c:v>653.70000000008</c:v>
                </c:pt>
                <c:pt idx="6538">
                  <c:v>653.80000000008</c:v>
                </c:pt>
                <c:pt idx="6539">
                  <c:v>653.90000000008</c:v>
                </c:pt>
                <c:pt idx="6540">
                  <c:v>654.00000000008</c:v>
                </c:pt>
                <c:pt idx="6541">
                  <c:v>654.10000000008</c:v>
                </c:pt>
                <c:pt idx="6542">
                  <c:v>654.20000000008</c:v>
                </c:pt>
                <c:pt idx="6543">
                  <c:v>654.30000000008</c:v>
                </c:pt>
                <c:pt idx="6544">
                  <c:v>654.40000000008</c:v>
                </c:pt>
                <c:pt idx="6545">
                  <c:v>654.50000000008</c:v>
                </c:pt>
                <c:pt idx="6546">
                  <c:v>654.60000000008</c:v>
                </c:pt>
                <c:pt idx="6547">
                  <c:v>654.70000000008</c:v>
                </c:pt>
                <c:pt idx="6548">
                  <c:v>654.80000000008</c:v>
                </c:pt>
                <c:pt idx="6549">
                  <c:v>654.90000000008</c:v>
                </c:pt>
                <c:pt idx="6550">
                  <c:v>655.00000000008</c:v>
                </c:pt>
                <c:pt idx="6551">
                  <c:v>655.10000000008</c:v>
                </c:pt>
                <c:pt idx="6552">
                  <c:v>655.20000000008</c:v>
                </c:pt>
                <c:pt idx="6553">
                  <c:v>655.30000000008</c:v>
                </c:pt>
                <c:pt idx="6554">
                  <c:v>655.400000000081</c:v>
                </c:pt>
                <c:pt idx="6555">
                  <c:v>655.500000000081</c:v>
                </c:pt>
                <c:pt idx="6556">
                  <c:v>655.600000000081</c:v>
                </c:pt>
                <c:pt idx="6557">
                  <c:v>655.700000000081</c:v>
                </c:pt>
                <c:pt idx="6558">
                  <c:v>655.800000000081</c:v>
                </c:pt>
                <c:pt idx="6559">
                  <c:v>655.900000000081</c:v>
                </c:pt>
                <c:pt idx="6560">
                  <c:v>656.000000000081</c:v>
                </c:pt>
                <c:pt idx="6561">
                  <c:v>656.100000000081</c:v>
                </c:pt>
                <c:pt idx="6562">
                  <c:v>656.200000000081</c:v>
                </c:pt>
                <c:pt idx="6563">
                  <c:v>656.300000000081</c:v>
                </c:pt>
                <c:pt idx="6564">
                  <c:v>656.400000000081</c:v>
                </c:pt>
                <c:pt idx="6565">
                  <c:v>656.500000000081</c:v>
                </c:pt>
                <c:pt idx="6566">
                  <c:v>656.600000000081</c:v>
                </c:pt>
                <c:pt idx="6567">
                  <c:v>656.700000000081</c:v>
                </c:pt>
                <c:pt idx="6568">
                  <c:v>656.800000000081</c:v>
                </c:pt>
                <c:pt idx="6569">
                  <c:v>656.900000000081</c:v>
                </c:pt>
                <c:pt idx="6570">
                  <c:v>657.000000000081</c:v>
                </c:pt>
                <c:pt idx="6571">
                  <c:v>657.100000000081</c:v>
                </c:pt>
                <c:pt idx="6572">
                  <c:v>657.200000000081</c:v>
                </c:pt>
                <c:pt idx="6573">
                  <c:v>657.300000000081</c:v>
                </c:pt>
                <c:pt idx="6574">
                  <c:v>657.400000000081</c:v>
                </c:pt>
                <c:pt idx="6575">
                  <c:v>657.500000000081</c:v>
                </c:pt>
                <c:pt idx="6576">
                  <c:v>657.600000000081</c:v>
                </c:pt>
                <c:pt idx="6577">
                  <c:v>657.700000000081</c:v>
                </c:pt>
                <c:pt idx="6578">
                  <c:v>657.800000000081</c:v>
                </c:pt>
                <c:pt idx="6579">
                  <c:v>657.900000000081</c:v>
                </c:pt>
                <c:pt idx="6580">
                  <c:v>658.000000000081</c:v>
                </c:pt>
                <c:pt idx="6581">
                  <c:v>658.100000000081</c:v>
                </c:pt>
                <c:pt idx="6582">
                  <c:v>658.200000000081</c:v>
                </c:pt>
                <c:pt idx="6583">
                  <c:v>658.300000000081</c:v>
                </c:pt>
                <c:pt idx="6584">
                  <c:v>658.400000000081</c:v>
                </c:pt>
                <c:pt idx="6585">
                  <c:v>658.500000000081</c:v>
                </c:pt>
                <c:pt idx="6586">
                  <c:v>658.600000000081</c:v>
                </c:pt>
                <c:pt idx="6587">
                  <c:v>658.700000000081</c:v>
                </c:pt>
                <c:pt idx="6588">
                  <c:v>658.800000000081</c:v>
                </c:pt>
                <c:pt idx="6589">
                  <c:v>658.900000000081</c:v>
                </c:pt>
                <c:pt idx="6590">
                  <c:v>659.000000000081</c:v>
                </c:pt>
                <c:pt idx="6591">
                  <c:v>659.100000000081</c:v>
                </c:pt>
                <c:pt idx="6592">
                  <c:v>659.200000000081</c:v>
                </c:pt>
                <c:pt idx="6593">
                  <c:v>659.300000000081</c:v>
                </c:pt>
                <c:pt idx="6594">
                  <c:v>659.400000000081</c:v>
                </c:pt>
                <c:pt idx="6595">
                  <c:v>659.500000000081</c:v>
                </c:pt>
                <c:pt idx="6596">
                  <c:v>659.600000000081</c:v>
                </c:pt>
                <c:pt idx="6597">
                  <c:v>659.700000000082</c:v>
                </c:pt>
                <c:pt idx="6598">
                  <c:v>659.800000000081</c:v>
                </c:pt>
                <c:pt idx="6599">
                  <c:v>659.900000000081</c:v>
                </c:pt>
                <c:pt idx="6600">
                  <c:v>660.000000000082</c:v>
                </c:pt>
                <c:pt idx="6601">
                  <c:v>660.100000000082</c:v>
                </c:pt>
                <c:pt idx="6602">
                  <c:v>660.200000000082</c:v>
                </c:pt>
                <c:pt idx="6603">
                  <c:v>660.300000000082</c:v>
                </c:pt>
                <c:pt idx="6604">
                  <c:v>660.400000000082</c:v>
                </c:pt>
                <c:pt idx="6605">
                  <c:v>660.500000000082</c:v>
                </c:pt>
                <c:pt idx="6606">
                  <c:v>660.600000000082</c:v>
                </c:pt>
                <c:pt idx="6607">
                  <c:v>660.700000000082</c:v>
                </c:pt>
                <c:pt idx="6608">
                  <c:v>660.800000000082</c:v>
                </c:pt>
                <c:pt idx="6609">
                  <c:v>660.900000000082</c:v>
                </c:pt>
                <c:pt idx="6610">
                  <c:v>661.000000000082</c:v>
                </c:pt>
                <c:pt idx="6611">
                  <c:v>661.100000000082</c:v>
                </c:pt>
                <c:pt idx="6612">
                  <c:v>661.200000000082</c:v>
                </c:pt>
                <c:pt idx="6613">
                  <c:v>661.300000000082</c:v>
                </c:pt>
                <c:pt idx="6614">
                  <c:v>661.400000000082</c:v>
                </c:pt>
                <c:pt idx="6615">
                  <c:v>661.500000000082</c:v>
                </c:pt>
                <c:pt idx="6616">
                  <c:v>661.600000000082</c:v>
                </c:pt>
                <c:pt idx="6617">
                  <c:v>661.700000000082</c:v>
                </c:pt>
                <c:pt idx="6618">
                  <c:v>661.800000000082</c:v>
                </c:pt>
                <c:pt idx="6619">
                  <c:v>661.900000000082</c:v>
                </c:pt>
                <c:pt idx="6620">
                  <c:v>662.000000000082</c:v>
                </c:pt>
                <c:pt idx="6621">
                  <c:v>662.100000000082</c:v>
                </c:pt>
                <c:pt idx="6622">
                  <c:v>662.200000000082</c:v>
                </c:pt>
                <c:pt idx="6623">
                  <c:v>662.300000000082</c:v>
                </c:pt>
                <c:pt idx="6624">
                  <c:v>662.400000000082</c:v>
                </c:pt>
                <c:pt idx="6625">
                  <c:v>662.500000000082</c:v>
                </c:pt>
                <c:pt idx="6626">
                  <c:v>662.600000000082</c:v>
                </c:pt>
                <c:pt idx="6627">
                  <c:v>662.700000000082</c:v>
                </c:pt>
                <c:pt idx="6628">
                  <c:v>662.800000000082</c:v>
                </c:pt>
                <c:pt idx="6629">
                  <c:v>662.900000000082</c:v>
                </c:pt>
                <c:pt idx="6630">
                  <c:v>663.000000000082</c:v>
                </c:pt>
                <c:pt idx="6631">
                  <c:v>663.100000000082</c:v>
                </c:pt>
                <c:pt idx="6632">
                  <c:v>663.200000000082</c:v>
                </c:pt>
                <c:pt idx="6633">
                  <c:v>663.300000000082</c:v>
                </c:pt>
                <c:pt idx="6634">
                  <c:v>663.400000000082</c:v>
                </c:pt>
                <c:pt idx="6635">
                  <c:v>663.500000000082</c:v>
                </c:pt>
                <c:pt idx="6636">
                  <c:v>663.600000000082</c:v>
                </c:pt>
                <c:pt idx="6637">
                  <c:v>663.700000000082</c:v>
                </c:pt>
                <c:pt idx="6638">
                  <c:v>663.800000000082</c:v>
                </c:pt>
                <c:pt idx="6639">
                  <c:v>663.900000000082</c:v>
                </c:pt>
                <c:pt idx="6640">
                  <c:v>664.000000000082</c:v>
                </c:pt>
                <c:pt idx="6641">
                  <c:v>664.100000000082</c:v>
                </c:pt>
                <c:pt idx="6642">
                  <c:v>664.200000000082</c:v>
                </c:pt>
                <c:pt idx="6643">
                  <c:v>664.300000000083</c:v>
                </c:pt>
                <c:pt idx="6644">
                  <c:v>664.400000000083</c:v>
                </c:pt>
                <c:pt idx="6645">
                  <c:v>664.500000000083</c:v>
                </c:pt>
                <c:pt idx="6646">
                  <c:v>664.600000000083</c:v>
                </c:pt>
                <c:pt idx="6647">
                  <c:v>664.700000000083</c:v>
                </c:pt>
                <c:pt idx="6648">
                  <c:v>664.800000000083</c:v>
                </c:pt>
                <c:pt idx="6649">
                  <c:v>664.900000000083</c:v>
                </c:pt>
                <c:pt idx="6650">
                  <c:v>665.000000000083</c:v>
                </c:pt>
                <c:pt idx="6651">
                  <c:v>665.100000000083</c:v>
                </c:pt>
                <c:pt idx="6652">
                  <c:v>665.200000000083</c:v>
                </c:pt>
                <c:pt idx="6653">
                  <c:v>665.300000000083</c:v>
                </c:pt>
                <c:pt idx="6654">
                  <c:v>665.400000000083</c:v>
                </c:pt>
                <c:pt idx="6655">
                  <c:v>665.500000000083</c:v>
                </c:pt>
                <c:pt idx="6656">
                  <c:v>665.600000000083</c:v>
                </c:pt>
                <c:pt idx="6657">
                  <c:v>665.700000000083</c:v>
                </c:pt>
                <c:pt idx="6658">
                  <c:v>665.800000000083</c:v>
                </c:pt>
                <c:pt idx="6659">
                  <c:v>665.900000000083</c:v>
                </c:pt>
                <c:pt idx="6660">
                  <c:v>666.000000000083</c:v>
                </c:pt>
                <c:pt idx="6661">
                  <c:v>666.100000000083</c:v>
                </c:pt>
                <c:pt idx="6662">
                  <c:v>666.200000000083</c:v>
                </c:pt>
                <c:pt idx="6663">
                  <c:v>666.300000000083</c:v>
                </c:pt>
                <c:pt idx="6664">
                  <c:v>666.400000000083</c:v>
                </c:pt>
                <c:pt idx="6665">
                  <c:v>666.500000000083</c:v>
                </c:pt>
                <c:pt idx="6666">
                  <c:v>666.600000000083</c:v>
                </c:pt>
                <c:pt idx="6667">
                  <c:v>666.700000000083</c:v>
                </c:pt>
                <c:pt idx="6668">
                  <c:v>666.800000000083</c:v>
                </c:pt>
                <c:pt idx="6669">
                  <c:v>666.900000000083</c:v>
                </c:pt>
                <c:pt idx="6670">
                  <c:v>667.000000000083</c:v>
                </c:pt>
                <c:pt idx="6671">
                  <c:v>667.100000000083</c:v>
                </c:pt>
                <c:pt idx="6672">
                  <c:v>667.200000000083</c:v>
                </c:pt>
                <c:pt idx="6673">
                  <c:v>667.300000000083</c:v>
                </c:pt>
                <c:pt idx="6674">
                  <c:v>667.400000000083</c:v>
                </c:pt>
                <c:pt idx="6675">
                  <c:v>667.500000000083</c:v>
                </c:pt>
                <c:pt idx="6676">
                  <c:v>667.600000000083</c:v>
                </c:pt>
                <c:pt idx="6677">
                  <c:v>667.700000000083</c:v>
                </c:pt>
                <c:pt idx="6678">
                  <c:v>667.800000000083</c:v>
                </c:pt>
                <c:pt idx="6679">
                  <c:v>667.900000000083</c:v>
                </c:pt>
                <c:pt idx="6680">
                  <c:v>668.000000000083</c:v>
                </c:pt>
                <c:pt idx="6681">
                  <c:v>668.100000000083</c:v>
                </c:pt>
                <c:pt idx="6682">
                  <c:v>668.200000000083</c:v>
                </c:pt>
                <c:pt idx="6683">
                  <c:v>668.300000000083</c:v>
                </c:pt>
                <c:pt idx="6684">
                  <c:v>668.400000000083</c:v>
                </c:pt>
                <c:pt idx="6685">
                  <c:v>668.500000000083</c:v>
                </c:pt>
                <c:pt idx="6686">
                  <c:v>668.600000000084</c:v>
                </c:pt>
                <c:pt idx="6687">
                  <c:v>668.700000000084</c:v>
                </c:pt>
                <c:pt idx="6688">
                  <c:v>668.800000000084</c:v>
                </c:pt>
                <c:pt idx="6689">
                  <c:v>668.900000000084</c:v>
                </c:pt>
                <c:pt idx="6690">
                  <c:v>669.000000000084</c:v>
                </c:pt>
                <c:pt idx="6691">
                  <c:v>669.100000000084</c:v>
                </c:pt>
                <c:pt idx="6692">
                  <c:v>669.200000000084</c:v>
                </c:pt>
                <c:pt idx="6693">
                  <c:v>669.300000000084</c:v>
                </c:pt>
                <c:pt idx="6694">
                  <c:v>669.400000000084</c:v>
                </c:pt>
                <c:pt idx="6695">
                  <c:v>669.500000000084</c:v>
                </c:pt>
                <c:pt idx="6696">
                  <c:v>669.600000000084</c:v>
                </c:pt>
                <c:pt idx="6697">
                  <c:v>669.700000000084</c:v>
                </c:pt>
                <c:pt idx="6698">
                  <c:v>669.800000000084</c:v>
                </c:pt>
                <c:pt idx="6699">
                  <c:v>669.900000000084</c:v>
                </c:pt>
                <c:pt idx="6700">
                  <c:v>670.000000000084</c:v>
                </c:pt>
                <c:pt idx="6701">
                  <c:v>670.100000000084</c:v>
                </c:pt>
                <c:pt idx="6702">
                  <c:v>670.200000000084</c:v>
                </c:pt>
                <c:pt idx="6703">
                  <c:v>670.300000000084</c:v>
                </c:pt>
                <c:pt idx="6704">
                  <c:v>670.400000000084</c:v>
                </c:pt>
                <c:pt idx="6705">
                  <c:v>670.500000000084</c:v>
                </c:pt>
                <c:pt idx="6706">
                  <c:v>670.600000000084</c:v>
                </c:pt>
                <c:pt idx="6707">
                  <c:v>670.700000000084</c:v>
                </c:pt>
                <c:pt idx="6708">
                  <c:v>670.800000000084</c:v>
                </c:pt>
                <c:pt idx="6709">
                  <c:v>670.900000000084</c:v>
                </c:pt>
                <c:pt idx="6710">
                  <c:v>671.000000000084</c:v>
                </c:pt>
                <c:pt idx="6711">
                  <c:v>671.100000000084</c:v>
                </c:pt>
                <c:pt idx="6712">
                  <c:v>671.200000000084</c:v>
                </c:pt>
                <c:pt idx="6713">
                  <c:v>671.300000000084</c:v>
                </c:pt>
                <c:pt idx="6714">
                  <c:v>671.400000000084</c:v>
                </c:pt>
                <c:pt idx="6715">
                  <c:v>671.500000000084</c:v>
                </c:pt>
                <c:pt idx="6716">
                  <c:v>671.600000000084</c:v>
                </c:pt>
                <c:pt idx="6717">
                  <c:v>671.700000000084</c:v>
                </c:pt>
                <c:pt idx="6718">
                  <c:v>671.800000000084</c:v>
                </c:pt>
                <c:pt idx="6719">
                  <c:v>671.900000000084</c:v>
                </c:pt>
                <c:pt idx="6720">
                  <c:v>672.000000000084</c:v>
                </c:pt>
                <c:pt idx="6721">
                  <c:v>672.100000000084</c:v>
                </c:pt>
                <c:pt idx="6722">
                  <c:v>672.200000000084</c:v>
                </c:pt>
                <c:pt idx="6723">
                  <c:v>672.300000000084</c:v>
                </c:pt>
                <c:pt idx="6724">
                  <c:v>672.400000000084</c:v>
                </c:pt>
                <c:pt idx="6725">
                  <c:v>672.500000000084</c:v>
                </c:pt>
                <c:pt idx="6726">
                  <c:v>672.600000000084</c:v>
                </c:pt>
                <c:pt idx="6727">
                  <c:v>672.700000000084</c:v>
                </c:pt>
                <c:pt idx="6728">
                  <c:v>672.800000000084</c:v>
                </c:pt>
                <c:pt idx="6729">
                  <c:v>672.900000000085</c:v>
                </c:pt>
                <c:pt idx="6730">
                  <c:v>673.000000000085</c:v>
                </c:pt>
                <c:pt idx="6731">
                  <c:v>673.100000000084</c:v>
                </c:pt>
                <c:pt idx="6732">
                  <c:v>673.200000000085</c:v>
                </c:pt>
                <c:pt idx="6733">
                  <c:v>673.300000000085</c:v>
                </c:pt>
                <c:pt idx="6734">
                  <c:v>673.400000000085</c:v>
                </c:pt>
                <c:pt idx="6735">
                  <c:v>673.500000000085</c:v>
                </c:pt>
                <c:pt idx="6736">
                  <c:v>673.600000000085</c:v>
                </c:pt>
                <c:pt idx="6737">
                  <c:v>673.700000000085</c:v>
                </c:pt>
                <c:pt idx="6738">
                  <c:v>673.800000000085</c:v>
                </c:pt>
                <c:pt idx="6739">
                  <c:v>673.900000000085</c:v>
                </c:pt>
                <c:pt idx="6740">
                  <c:v>674.000000000085</c:v>
                </c:pt>
                <c:pt idx="6741">
                  <c:v>674.100000000085</c:v>
                </c:pt>
                <c:pt idx="6742">
                  <c:v>674.200000000085</c:v>
                </c:pt>
                <c:pt idx="6743">
                  <c:v>674.300000000085</c:v>
                </c:pt>
                <c:pt idx="6744">
                  <c:v>674.400000000085</c:v>
                </c:pt>
                <c:pt idx="6745">
                  <c:v>674.500000000085</c:v>
                </c:pt>
                <c:pt idx="6746">
                  <c:v>674.600000000085</c:v>
                </c:pt>
                <c:pt idx="6747">
                  <c:v>674.700000000085</c:v>
                </c:pt>
                <c:pt idx="6748">
                  <c:v>674.800000000085</c:v>
                </c:pt>
                <c:pt idx="6749">
                  <c:v>674.900000000085</c:v>
                </c:pt>
                <c:pt idx="6750">
                  <c:v>675.000000000085</c:v>
                </c:pt>
                <c:pt idx="6751">
                  <c:v>675.100000000085</c:v>
                </c:pt>
                <c:pt idx="6752">
                  <c:v>675.200000000085</c:v>
                </c:pt>
                <c:pt idx="6753">
                  <c:v>675.300000000085</c:v>
                </c:pt>
                <c:pt idx="6754">
                  <c:v>675.400000000085</c:v>
                </c:pt>
                <c:pt idx="6755">
                  <c:v>675.500000000085</c:v>
                </c:pt>
                <c:pt idx="6756">
                  <c:v>675.600000000085</c:v>
                </c:pt>
                <c:pt idx="6757">
                  <c:v>675.700000000085</c:v>
                </c:pt>
                <c:pt idx="6758">
                  <c:v>675.800000000085</c:v>
                </c:pt>
                <c:pt idx="6759">
                  <c:v>675.900000000085</c:v>
                </c:pt>
                <c:pt idx="6760">
                  <c:v>676.000000000085</c:v>
                </c:pt>
                <c:pt idx="6761">
                  <c:v>676.100000000085</c:v>
                </c:pt>
                <c:pt idx="6762">
                  <c:v>676.200000000085</c:v>
                </c:pt>
                <c:pt idx="6763">
                  <c:v>676.300000000085</c:v>
                </c:pt>
                <c:pt idx="6764">
                  <c:v>676.400000000085</c:v>
                </c:pt>
                <c:pt idx="6765">
                  <c:v>676.500000000085</c:v>
                </c:pt>
                <c:pt idx="6766">
                  <c:v>676.600000000085</c:v>
                </c:pt>
                <c:pt idx="6767">
                  <c:v>676.700000000085</c:v>
                </c:pt>
                <c:pt idx="6768">
                  <c:v>676.800000000085</c:v>
                </c:pt>
                <c:pt idx="6769">
                  <c:v>676.900000000085</c:v>
                </c:pt>
                <c:pt idx="6770">
                  <c:v>677.000000000085</c:v>
                </c:pt>
                <c:pt idx="6771">
                  <c:v>677.100000000085</c:v>
                </c:pt>
                <c:pt idx="6772">
                  <c:v>677.200000000085</c:v>
                </c:pt>
                <c:pt idx="6773">
                  <c:v>677.300000000085</c:v>
                </c:pt>
                <c:pt idx="6774">
                  <c:v>677.400000000085</c:v>
                </c:pt>
                <c:pt idx="6775">
                  <c:v>677.500000000086</c:v>
                </c:pt>
                <c:pt idx="6776">
                  <c:v>677.600000000086</c:v>
                </c:pt>
                <c:pt idx="6777">
                  <c:v>677.700000000086</c:v>
                </c:pt>
                <c:pt idx="6778">
                  <c:v>677.800000000086</c:v>
                </c:pt>
                <c:pt idx="6779">
                  <c:v>677.900000000086</c:v>
                </c:pt>
                <c:pt idx="6780">
                  <c:v>678.000000000086</c:v>
                </c:pt>
                <c:pt idx="6781">
                  <c:v>678.100000000086</c:v>
                </c:pt>
                <c:pt idx="6782">
                  <c:v>678.200000000086</c:v>
                </c:pt>
                <c:pt idx="6783">
                  <c:v>678.300000000086</c:v>
                </c:pt>
                <c:pt idx="6784">
                  <c:v>678.400000000086</c:v>
                </c:pt>
                <c:pt idx="6785">
                  <c:v>678.500000000086</c:v>
                </c:pt>
                <c:pt idx="6786">
                  <c:v>678.600000000086</c:v>
                </c:pt>
                <c:pt idx="6787">
                  <c:v>678.700000000086</c:v>
                </c:pt>
                <c:pt idx="6788">
                  <c:v>678.800000000086</c:v>
                </c:pt>
                <c:pt idx="6789">
                  <c:v>678.900000000086</c:v>
                </c:pt>
                <c:pt idx="6790">
                  <c:v>679.000000000086</c:v>
                </c:pt>
                <c:pt idx="6791">
                  <c:v>679.100000000086</c:v>
                </c:pt>
                <c:pt idx="6792">
                  <c:v>679.200000000086</c:v>
                </c:pt>
                <c:pt idx="6793">
                  <c:v>679.300000000086</c:v>
                </c:pt>
                <c:pt idx="6794">
                  <c:v>679.400000000086</c:v>
                </c:pt>
                <c:pt idx="6795">
                  <c:v>679.500000000086</c:v>
                </c:pt>
                <c:pt idx="6796">
                  <c:v>679.600000000086</c:v>
                </c:pt>
                <c:pt idx="6797">
                  <c:v>679.700000000086</c:v>
                </c:pt>
                <c:pt idx="6798">
                  <c:v>679.800000000086</c:v>
                </c:pt>
                <c:pt idx="6799">
                  <c:v>679.900000000086</c:v>
                </c:pt>
                <c:pt idx="6800">
                  <c:v>680.000000000086</c:v>
                </c:pt>
                <c:pt idx="6801">
                  <c:v>680.100000000086</c:v>
                </c:pt>
                <c:pt idx="6802">
                  <c:v>680.200000000086</c:v>
                </c:pt>
                <c:pt idx="6803">
                  <c:v>680.300000000086</c:v>
                </c:pt>
                <c:pt idx="6804">
                  <c:v>680.400000000086</c:v>
                </c:pt>
                <c:pt idx="6805">
                  <c:v>680.500000000086</c:v>
                </c:pt>
                <c:pt idx="6806">
                  <c:v>680.600000000086</c:v>
                </c:pt>
                <c:pt idx="6807">
                  <c:v>680.700000000086</c:v>
                </c:pt>
                <c:pt idx="6808">
                  <c:v>680.800000000086</c:v>
                </c:pt>
                <c:pt idx="6809">
                  <c:v>680.900000000086</c:v>
                </c:pt>
                <c:pt idx="6810">
                  <c:v>681.000000000086</c:v>
                </c:pt>
                <c:pt idx="6811">
                  <c:v>681.100000000086</c:v>
                </c:pt>
                <c:pt idx="6812">
                  <c:v>681.200000000086</c:v>
                </c:pt>
                <c:pt idx="6813">
                  <c:v>681.300000000086</c:v>
                </c:pt>
                <c:pt idx="6814">
                  <c:v>681.400000000086</c:v>
                </c:pt>
                <c:pt idx="6815">
                  <c:v>681.500000000086</c:v>
                </c:pt>
                <c:pt idx="6816">
                  <c:v>681.600000000086</c:v>
                </c:pt>
                <c:pt idx="6817">
                  <c:v>681.700000000086</c:v>
                </c:pt>
                <c:pt idx="6818">
                  <c:v>681.800000000087</c:v>
                </c:pt>
                <c:pt idx="6819">
                  <c:v>681.900000000087</c:v>
                </c:pt>
                <c:pt idx="6820">
                  <c:v>682.000000000087</c:v>
                </c:pt>
                <c:pt idx="6821">
                  <c:v>682.100000000087</c:v>
                </c:pt>
                <c:pt idx="6822">
                  <c:v>682.200000000087</c:v>
                </c:pt>
                <c:pt idx="6823">
                  <c:v>682.300000000087</c:v>
                </c:pt>
                <c:pt idx="6824">
                  <c:v>682.400000000087</c:v>
                </c:pt>
                <c:pt idx="6825">
                  <c:v>682.500000000087</c:v>
                </c:pt>
                <c:pt idx="6826">
                  <c:v>682.600000000087</c:v>
                </c:pt>
                <c:pt idx="6827">
                  <c:v>682.700000000087</c:v>
                </c:pt>
                <c:pt idx="6828">
                  <c:v>682.800000000087</c:v>
                </c:pt>
                <c:pt idx="6829">
                  <c:v>682.900000000087</c:v>
                </c:pt>
                <c:pt idx="6830">
                  <c:v>683.000000000087</c:v>
                </c:pt>
                <c:pt idx="6831">
                  <c:v>683.100000000087</c:v>
                </c:pt>
                <c:pt idx="6832">
                  <c:v>683.200000000087</c:v>
                </c:pt>
                <c:pt idx="6833">
                  <c:v>683.300000000087</c:v>
                </c:pt>
                <c:pt idx="6834">
                  <c:v>683.400000000087</c:v>
                </c:pt>
                <c:pt idx="6835">
                  <c:v>683.500000000087</c:v>
                </c:pt>
                <c:pt idx="6836">
                  <c:v>683.600000000087</c:v>
                </c:pt>
                <c:pt idx="6837">
                  <c:v>683.700000000087</c:v>
                </c:pt>
                <c:pt idx="6838">
                  <c:v>683.800000000087</c:v>
                </c:pt>
                <c:pt idx="6839">
                  <c:v>683.900000000087</c:v>
                </c:pt>
                <c:pt idx="6840">
                  <c:v>684.000000000087</c:v>
                </c:pt>
                <c:pt idx="6841">
                  <c:v>684.100000000087</c:v>
                </c:pt>
                <c:pt idx="6842">
                  <c:v>684.200000000087</c:v>
                </c:pt>
                <c:pt idx="6843">
                  <c:v>684.300000000087</c:v>
                </c:pt>
                <c:pt idx="6844">
                  <c:v>684.400000000087</c:v>
                </c:pt>
                <c:pt idx="6845">
                  <c:v>684.500000000087</c:v>
                </c:pt>
                <c:pt idx="6846">
                  <c:v>684.600000000087</c:v>
                </c:pt>
                <c:pt idx="6847">
                  <c:v>684.700000000087</c:v>
                </c:pt>
                <c:pt idx="6848">
                  <c:v>684.800000000087</c:v>
                </c:pt>
                <c:pt idx="6849">
                  <c:v>684.900000000087</c:v>
                </c:pt>
                <c:pt idx="6850">
                  <c:v>685.000000000087</c:v>
                </c:pt>
                <c:pt idx="6851">
                  <c:v>685.100000000087</c:v>
                </c:pt>
                <c:pt idx="6852">
                  <c:v>685.200000000087</c:v>
                </c:pt>
                <c:pt idx="6853">
                  <c:v>685.300000000087</c:v>
                </c:pt>
                <c:pt idx="6854">
                  <c:v>685.400000000087</c:v>
                </c:pt>
                <c:pt idx="6855">
                  <c:v>685.500000000087</c:v>
                </c:pt>
                <c:pt idx="6856">
                  <c:v>685.600000000087</c:v>
                </c:pt>
                <c:pt idx="6857">
                  <c:v>685.700000000087</c:v>
                </c:pt>
                <c:pt idx="6858">
                  <c:v>685.800000000087</c:v>
                </c:pt>
                <c:pt idx="6859">
                  <c:v>685.900000000087</c:v>
                </c:pt>
                <c:pt idx="6860">
                  <c:v>686.000000000087</c:v>
                </c:pt>
                <c:pt idx="6861">
                  <c:v>686.100000000087</c:v>
                </c:pt>
                <c:pt idx="6862">
                  <c:v>686.200000000088</c:v>
                </c:pt>
                <c:pt idx="6863">
                  <c:v>686.300000000088</c:v>
                </c:pt>
                <c:pt idx="6864">
                  <c:v>686.400000000088</c:v>
                </c:pt>
                <c:pt idx="6865">
                  <c:v>686.500000000088</c:v>
                </c:pt>
                <c:pt idx="6866">
                  <c:v>686.600000000088</c:v>
                </c:pt>
                <c:pt idx="6867">
                  <c:v>686.700000000088</c:v>
                </c:pt>
                <c:pt idx="6868">
                  <c:v>686.800000000088</c:v>
                </c:pt>
                <c:pt idx="6869">
                  <c:v>686.900000000088</c:v>
                </c:pt>
                <c:pt idx="6870">
                  <c:v>687.000000000088</c:v>
                </c:pt>
                <c:pt idx="6871">
                  <c:v>687.100000000088</c:v>
                </c:pt>
                <c:pt idx="6872">
                  <c:v>687.200000000088</c:v>
                </c:pt>
                <c:pt idx="6873">
                  <c:v>687.300000000088</c:v>
                </c:pt>
                <c:pt idx="6874">
                  <c:v>687.400000000088</c:v>
                </c:pt>
                <c:pt idx="6875">
                  <c:v>687.500000000088</c:v>
                </c:pt>
                <c:pt idx="6876">
                  <c:v>687.600000000088</c:v>
                </c:pt>
                <c:pt idx="6877">
                  <c:v>687.700000000088</c:v>
                </c:pt>
                <c:pt idx="6878">
                  <c:v>687.800000000088</c:v>
                </c:pt>
                <c:pt idx="6879">
                  <c:v>687.900000000088</c:v>
                </c:pt>
                <c:pt idx="6880">
                  <c:v>688.000000000088</c:v>
                </c:pt>
                <c:pt idx="6881">
                  <c:v>688.100000000088</c:v>
                </c:pt>
                <c:pt idx="6882">
                  <c:v>688.200000000088</c:v>
                </c:pt>
                <c:pt idx="6883">
                  <c:v>688.300000000088</c:v>
                </c:pt>
                <c:pt idx="6884">
                  <c:v>688.400000000088</c:v>
                </c:pt>
                <c:pt idx="6885">
                  <c:v>688.500000000088</c:v>
                </c:pt>
                <c:pt idx="6886">
                  <c:v>688.600000000088</c:v>
                </c:pt>
                <c:pt idx="6887">
                  <c:v>688.700000000088</c:v>
                </c:pt>
                <c:pt idx="6888">
                  <c:v>688.800000000088</c:v>
                </c:pt>
                <c:pt idx="6889">
                  <c:v>688.900000000088</c:v>
                </c:pt>
                <c:pt idx="6890">
                  <c:v>689.000000000088</c:v>
                </c:pt>
                <c:pt idx="6891">
                  <c:v>689.100000000088</c:v>
                </c:pt>
                <c:pt idx="6892">
                  <c:v>689.200000000088</c:v>
                </c:pt>
                <c:pt idx="6893">
                  <c:v>689.300000000088</c:v>
                </c:pt>
                <c:pt idx="6894">
                  <c:v>689.400000000088</c:v>
                </c:pt>
                <c:pt idx="6895">
                  <c:v>689.500000000088</c:v>
                </c:pt>
                <c:pt idx="6896">
                  <c:v>689.600000000088</c:v>
                </c:pt>
                <c:pt idx="6897">
                  <c:v>689.700000000088</c:v>
                </c:pt>
                <c:pt idx="6898">
                  <c:v>689.800000000088</c:v>
                </c:pt>
                <c:pt idx="6899">
                  <c:v>689.900000000088</c:v>
                </c:pt>
                <c:pt idx="6900">
                  <c:v>690.000000000088</c:v>
                </c:pt>
                <c:pt idx="6901">
                  <c:v>690.100000000088</c:v>
                </c:pt>
                <c:pt idx="6902">
                  <c:v>690.200000000088</c:v>
                </c:pt>
                <c:pt idx="6903">
                  <c:v>690.300000000088</c:v>
                </c:pt>
                <c:pt idx="6904">
                  <c:v>690.400000000088</c:v>
                </c:pt>
                <c:pt idx="6905">
                  <c:v>690.500000000089</c:v>
                </c:pt>
                <c:pt idx="6906">
                  <c:v>690.600000000088</c:v>
                </c:pt>
                <c:pt idx="6907">
                  <c:v>690.700000000088</c:v>
                </c:pt>
                <c:pt idx="6908">
                  <c:v>690.800000000089</c:v>
                </c:pt>
                <c:pt idx="6909">
                  <c:v>690.900000000089</c:v>
                </c:pt>
                <c:pt idx="6910">
                  <c:v>691.000000000089</c:v>
                </c:pt>
                <c:pt idx="6911">
                  <c:v>691.100000000089</c:v>
                </c:pt>
                <c:pt idx="6912">
                  <c:v>691.200000000089</c:v>
                </c:pt>
                <c:pt idx="6913">
                  <c:v>691.300000000089</c:v>
                </c:pt>
                <c:pt idx="6914">
                  <c:v>691.400000000089</c:v>
                </c:pt>
                <c:pt idx="6915">
                  <c:v>691.500000000089</c:v>
                </c:pt>
                <c:pt idx="6916">
                  <c:v>691.600000000089</c:v>
                </c:pt>
                <c:pt idx="6917">
                  <c:v>691.700000000089</c:v>
                </c:pt>
                <c:pt idx="6918">
                  <c:v>691.800000000089</c:v>
                </c:pt>
                <c:pt idx="6919">
                  <c:v>691.900000000089</c:v>
                </c:pt>
                <c:pt idx="6920">
                  <c:v>692.000000000089</c:v>
                </c:pt>
                <c:pt idx="6921">
                  <c:v>692.100000000089</c:v>
                </c:pt>
                <c:pt idx="6922">
                  <c:v>692.200000000089</c:v>
                </c:pt>
                <c:pt idx="6923">
                  <c:v>692.300000000089</c:v>
                </c:pt>
                <c:pt idx="6924">
                  <c:v>692.400000000089</c:v>
                </c:pt>
                <c:pt idx="6925">
                  <c:v>692.500000000089</c:v>
                </c:pt>
                <c:pt idx="6926">
                  <c:v>692.600000000089</c:v>
                </c:pt>
                <c:pt idx="6927">
                  <c:v>692.700000000089</c:v>
                </c:pt>
                <c:pt idx="6928">
                  <c:v>692.800000000089</c:v>
                </c:pt>
                <c:pt idx="6929">
                  <c:v>692.900000000089</c:v>
                </c:pt>
                <c:pt idx="6930">
                  <c:v>693.000000000089</c:v>
                </c:pt>
                <c:pt idx="6931">
                  <c:v>693.100000000089</c:v>
                </c:pt>
                <c:pt idx="6932">
                  <c:v>693.200000000089</c:v>
                </c:pt>
                <c:pt idx="6933">
                  <c:v>693.300000000089</c:v>
                </c:pt>
                <c:pt idx="6934">
                  <c:v>693.400000000089</c:v>
                </c:pt>
                <c:pt idx="6935">
                  <c:v>693.500000000089</c:v>
                </c:pt>
                <c:pt idx="6936">
                  <c:v>693.600000000089</c:v>
                </c:pt>
                <c:pt idx="6937">
                  <c:v>693.700000000089</c:v>
                </c:pt>
                <c:pt idx="6938">
                  <c:v>693.800000000089</c:v>
                </c:pt>
                <c:pt idx="6939">
                  <c:v>693.900000000089</c:v>
                </c:pt>
                <c:pt idx="6940">
                  <c:v>694.000000000089</c:v>
                </c:pt>
                <c:pt idx="6941">
                  <c:v>694.100000000089</c:v>
                </c:pt>
                <c:pt idx="6942">
                  <c:v>694.200000000089</c:v>
                </c:pt>
                <c:pt idx="6943">
                  <c:v>694.300000000089</c:v>
                </c:pt>
                <c:pt idx="6944">
                  <c:v>694.400000000089</c:v>
                </c:pt>
                <c:pt idx="6945">
                  <c:v>694.500000000089</c:v>
                </c:pt>
                <c:pt idx="6946">
                  <c:v>694.600000000089</c:v>
                </c:pt>
                <c:pt idx="6947">
                  <c:v>694.700000000089</c:v>
                </c:pt>
                <c:pt idx="6948">
                  <c:v>694.800000000089</c:v>
                </c:pt>
                <c:pt idx="6949">
                  <c:v>694.900000000089</c:v>
                </c:pt>
                <c:pt idx="6950">
                  <c:v>695.000000000089</c:v>
                </c:pt>
                <c:pt idx="6951">
                  <c:v>695.10000000009</c:v>
                </c:pt>
                <c:pt idx="6952">
                  <c:v>695.20000000009</c:v>
                </c:pt>
                <c:pt idx="6953">
                  <c:v>695.30000000009</c:v>
                </c:pt>
                <c:pt idx="6954">
                  <c:v>695.40000000009</c:v>
                </c:pt>
                <c:pt idx="6955">
                  <c:v>695.50000000009</c:v>
                </c:pt>
                <c:pt idx="6956">
                  <c:v>695.60000000009</c:v>
                </c:pt>
                <c:pt idx="6957">
                  <c:v>695.70000000009</c:v>
                </c:pt>
                <c:pt idx="6958">
                  <c:v>695.80000000009</c:v>
                </c:pt>
                <c:pt idx="6959">
                  <c:v>695.90000000009</c:v>
                </c:pt>
                <c:pt idx="6960">
                  <c:v>696.00000000009</c:v>
                </c:pt>
                <c:pt idx="6961">
                  <c:v>696.10000000009</c:v>
                </c:pt>
                <c:pt idx="6962">
                  <c:v>696.20000000009</c:v>
                </c:pt>
                <c:pt idx="6963">
                  <c:v>696.30000000009</c:v>
                </c:pt>
                <c:pt idx="6964">
                  <c:v>696.40000000009</c:v>
                </c:pt>
                <c:pt idx="6965">
                  <c:v>696.50000000009</c:v>
                </c:pt>
                <c:pt idx="6966">
                  <c:v>696.60000000009</c:v>
                </c:pt>
                <c:pt idx="6967">
                  <c:v>696.70000000009</c:v>
                </c:pt>
                <c:pt idx="6968">
                  <c:v>696.80000000009</c:v>
                </c:pt>
                <c:pt idx="6969">
                  <c:v>696.90000000009</c:v>
                </c:pt>
                <c:pt idx="6970">
                  <c:v>697.00000000009</c:v>
                </c:pt>
                <c:pt idx="6971">
                  <c:v>697.10000000009</c:v>
                </c:pt>
                <c:pt idx="6972">
                  <c:v>697.20000000009</c:v>
                </c:pt>
                <c:pt idx="6973">
                  <c:v>697.30000000009</c:v>
                </c:pt>
                <c:pt idx="6974">
                  <c:v>697.40000000009</c:v>
                </c:pt>
                <c:pt idx="6975">
                  <c:v>697.50000000009</c:v>
                </c:pt>
                <c:pt idx="6976">
                  <c:v>697.60000000009</c:v>
                </c:pt>
                <c:pt idx="6977">
                  <c:v>697.70000000009</c:v>
                </c:pt>
                <c:pt idx="6978">
                  <c:v>697.80000000009</c:v>
                </c:pt>
                <c:pt idx="6979">
                  <c:v>697.90000000009</c:v>
                </c:pt>
                <c:pt idx="6980">
                  <c:v>698.00000000009</c:v>
                </c:pt>
                <c:pt idx="6981">
                  <c:v>698.10000000009</c:v>
                </c:pt>
                <c:pt idx="6982">
                  <c:v>698.20000000009</c:v>
                </c:pt>
                <c:pt idx="6983">
                  <c:v>698.30000000009</c:v>
                </c:pt>
                <c:pt idx="6984">
                  <c:v>698.40000000009</c:v>
                </c:pt>
                <c:pt idx="6985">
                  <c:v>698.50000000009</c:v>
                </c:pt>
                <c:pt idx="6986">
                  <c:v>698.60000000009</c:v>
                </c:pt>
                <c:pt idx="6987">
                  <c:v>698.70000000009</c:v>
                </c:pt>
                <c:pt idx="6988">
                  <c:v>698.80000000009</c:v>
                </c:pt>
                <c:pt idx="6989">
                  <c:v>698.90000000009</c:v>
                </c:pt>
                <c:pt idx="6990">
                  <c:v>699.00000000009</c:v>
                </c:pt>
                <c:pt idx="6991">
                  <c:v>699.10000000009</c:v>
                </c:pt>
                <c:pt idx="6992">
                  <c:v>699.20000000009</c:v>
                </c:pt>
                <c:pt idx="6993">
                  <c:v>699.30000000009</c:v>
                </c:pt>
                <c:pt idx="6994">
                  <c:v>699.400000000091</c:v>
                </c:pt>
                <c:pt idx="6995">
                  <c:v>699.500000000091</c:v>
                </c:pt>
                <c:pt idx="6996">
                  <c:v>699.600000000091</c:v>
                </c:pt>
                <c:pt idx="6997">
                  <c:v>699.700000000091</c:v>
                </c:pt>
                <c:pt idx="6998">
                  <c:v>699.800000000091</c:v>
                </c:pt>
                <c:pt idx="6999">
                  <c:v>699.900000000091</c:v>
                </c:pt>
                <c:pt idx="7000">
                  <c:v>700.000000000091</c:v>
                </c:pt>
                <c:pt idx="7001">
                  <c:v>700.100000000091</c:v>
                </c:pt>
                <c:pt idx="7002">
                  <c:v>700.200000000091</c:v>
                </c:pt>
                <c:pt idx="7003">
                  <c:v>700.300000000091</c:v>
                </c:pt>
                <c:pt idx="7004">
                  <c:v>700.400000000091</c:v>
                </c:pt>
                <c:pt idx="7005">
                  <c:v>700.500000000091</c:v>
                </c:pt>
                <c:pt idx="7006">
                  <c:v>700.600000000091</c:v>
                </c:pt>
                <c:pt idx="7007">
                  <c:v>700.700000000091</c:v>
                </c:pt>
                <c:pt idx="7008">
                  <c:v>700.800000000091</c:v>
                </c:pt>
                <c:pt idx="7009">
                  <c:v>700.900000000091</c:v>
                </c:pt>
                <c:pt idx="7010">
                  <c:v>701.000000000091</c:v>
                </c:pt>
                <c:pt idx="7011">
                  <c:v>701.100000000091</c:v>
                </c:pt>
                <c:pt idx="7012">
                  <c:v>701.200000000091</c:v>
                </c:pt>
                <c:pt idx="7013">
                  <c:v>701.300000000091</c:v>
                </c:pt>
                <c:pt idx="7014">
                  <c:v>701.400000000091</c:v>
                </c:pt>
                <c:pt idx="7015">
                  <c:v>701.500000000091</c:v>
                </c:pt>
                <c:pt idx="7016">
                  <c:v>701.600000000091</c:v>
                </c:pt>
                <c:pt idx="7017">
                  <c:v>701.700000000091</c:v>
                </c:pt>
                <c:pt idx="7018">
                  <c:v>701.800000000091</c:v>
                </c:pt>
                <c:pt idx="7019">
                  <c:v>701.900000000091</c:v>
                </c:pt>
                <c:pt idx="7020">
                  <c:v>702.000000000091</c:v>
                </c:pt>
                <c:pt idx="7021">
                  <c:v>702.100000000091</c:v>
                </c:pt>
                <c:pt idx="7022">
                  <c:v>702.200000000091</c:v>
                </c:pt>
                <c:pt idx="7023">
                  <c:v>702.300000000091</c:v>
                </c:pt>
                <c:pt idx="7024">
                  <c:v>702.400000000091</c:v>
                </c:pt>
                <c:pt idx="7025">
                  <c:v>702.500000000091</c:v>
                </c:pt>
                <c:pt idx="7026">
                  <c:v>702.600000000091</c:v>
                </c:pt>
                <c:pt idx="7027">
                  <c:v>702.700000000091</c:v>
                </c:pt>
                <c:pt idx="7028">
                  <c:v>702.800000000091</c:v>
                </c:pt>
                <c:pt idx="7029">
                  <c:v>702.900000000091</c:v>
                </c:pt>
                <c:pt idx="7030">
                  <c:v>703.000000000091</c:v>
                </c:pt>
                <c:pt idx="7031">
                  <c:v>703.100000000091</c:v>
                </c:pt>
                <c:pt idx="7032">
                  <c:v>703.200000000091</c:v>
                </c:pt>
                <c:pt idx="7033">
                  <c:v>703.300000000091</c:v>
                </c:pt>
                <c:pt idx="7034">
                  <c:v>703.400000000091</c:v>
                </c:pt>
                <c:pt idx="7035">
                  <c:v>703.500000000091</c:v>
                </c:pt>
                <c:pt idx="7036">
                  <c:v>703.600000000091</c:v>
                </c:pt>
                <c:pt idx="7037">
                  <c:v>703.700000000092</c:v>
                </c:pt>
                <c:pt idx="7038">
                  <c:v>703.800000000092</c:v>
                </c:pt>
                <c:pt idx="7039">
                  <c:v>703.900000000091</c:v>
                </c:pt>
                <c:pt idx="7040">
                  <c:v>704.000000000092</c:v>
                </c:pt>
                <c:pt idx="7041">
                  <c:v>704.100000000092</c:v>
                </c:pt>
                <c:pt idx="7042">
                  <c:v>704.200000000092</c:v>
                </c:pt>
                <c:pt idx="7043">
                  <c:v>704.300000000092</c:v>
                </c:pt>
                <c:pt idx="7044">
                  <c:v>704.400000000092</c:v>
                </c:pt>
                <c:pt idx="7045">
                  <c:v>704.500000000092</c:v>
                </c:pt>
                <c:pt idx="7046">
                  <c:v>704.600000000092</c:v>
                </c:pt>
                <c:pt idx="7047">
                  <c:v>704.700000000092</c:v>
                </c:pt>
                <c:pt idx="7048">
                  <c:v>704.800000000092</c:v>
                </c:pt>
                <c:pt idx="7049">
                  <c:v>704.900000000092</c:v>
                </c:pt>
                <c:pt idx="7050">
                  <c:v>705.000000000092</c:v>
                </c:pt>
                <c:pt idx="7051">
                  <c:v>705.100000000092</c:v>
                </c:pt>
                <c:pt idx="7052">
                  <c:v>705.200000000092</c:v>
                </c:pt>
                <c:pt idx="7053">
                  <c:v>705.300000000092</c:v>
                </c:pt>
                <c:pt idx="7054">
                  <c:v>705.400000000092</c:v>
                </c:pt>
                <c:pt idx="7055">
                  <c:v>705.500000000092</c:v>
                </c:pt>
                <c:pt idx="7056">
                  <c:v>705.600000000092</c:v>
                </c:pt>
                <c:pt idx="7057">
                  <c:v>705.700000000092</c:v>
                </c:pt>
                <c:pt idx="7058">
                  <c:v>705.800000000092</c:v>
                </c:pt>
                <c:pt idx="7059">
                  <c:v>705.900000000092</c:v>
                </c:pt>
                <c:pt idx="7060">
                  <c:v>706.000000000092</c:v>
                </c:pt>
                <c:pt idx="7061">
                  <c:v>706.100000000092</c:v>
                </c:pt>
                <c:pt idx="7062">
                  <c:v>706.200000000092</c:v>
                </c:pt>
                <c:pt idx="7063">
                  <c:v>706.300000000092</c:v>
                </c:pt>
                <c:pt idx="7064">
                  <c:v>706.400000000092</c:v>
                </c:pt>
                <c:pt idx="7065">
                  <c:v>706.500000000092</c:v>
                </c:pt>
                <c:pt idx="7066">
                  <c:v>706.600000000092</c:v>
                </c:pt>
                <c:pt idx="7067">
                  <c:v>706.700000000092</c:v>
                </c:pt>
                <c:pt idx="7068">
                  <c:v>706.800000000092</c:v>
                </c:pt>
                <c:pt idx="7069">
                  <c:v>706.900000000092</c:v>
                </c:pt>
                <c:pt idx="7070">
                  <c:v>707.000000000092</c:v>
                </c:pt>
                <c:pt idx="7071">
                  <c:v>707.100000000092</c:v>
                </c:pt>
                <c:pt idx="7072">
                  <c:v>707.200000000092</c:v>
                </c:pt>
                <c:pt idx="7073">
                  <c:v>707.300000000092</c:v>
                </c:pt>
                <c:pt idx="7074">
                  <c:v>707.400000000092</c:v>
                </c:pt>
                <c:pt idx="7075">
                  <c:v>707.500000000092</c:v>
                </c:pt>
                <c:pt idx="7076">
                  <c:v>707.600000000092</c:v>
                </c:pt>
                <c:pt idx="7077">
                  <c:v>707.700000000092</c:v>
                </c:pt>
                <c:pt idx="7078">
                  <c:v>707.800000000092</c:v>
                </c:pt>
                <c:pt idx="7079">
                  <c:v>707.900000000092</c:v>
                </c:pt>
                <c:pt idx="7080">
                  <c:v>708.000000000092</c:v>
                </c:pt>
                <c:pt idx="7081">
                  <c:v>708.100000000092</c:v>
                </c:pt>
                <c:pt idx="7082">
                  <c:v>708.200000000092</c:v>
                </c:pt>
                <c:pt idx="7083">
                  <c:v>708.300000000093</c:v>
                </c:pt>
                <c:pt idx="7084">
                  <c:v>708.400000000093</c:v>
                </c:pt>
                <c:pt idx="7085">
                  <c:v>708.500000000093</c:v>
                </c:pt>
                <c:pt idx="7086">
                  <c:v>708.600000000093</c:v>
                </c:pt>
                <c:pt idx="7087">
                  <c:v>708.700000000093</c:v>
                </c:pt>
                <c:pt idx="7088">
                  <c:v>708.800000000093</c:v>
                </c:pt>
                <c:pt idx="7089">
                  <c:v>708.900000000093</c:v>
                </c:pt>
                <c:pt idx="7090">
                  <c:v>709.000000000093</c:v>
                </c:pt>
                <c:pt idx="7091">
                  <c:v>709.100000000093</c:v>
                </c:pt>
                <c:pt idx="7092">
                  <c:v>709.200000000093</c:v>
                </c:pt>
                <c:pt idx="7093">
                  <c:v>709.300000000093</c:v>
                </c:pt>
                <c:pt idx="7094">
                  <c:v>709.400000000093</c:v>
                </c:pt>
                <c:pt idx="7095">
                  <c:v>709.500000000093</c:v>
                </c:pt>
                <c:pt idx="7096">
                  <c:v>709.600000000093</c:v>
                </c:pt>
                <c:pt idx="7097">
                  <c:v>709.700000000093</c:v>
                </c:pt>
                <c:pt idx="7098">
                  <c:v>709.800000000093</c:v>
                </c:pt>
                <c:pt idx="7099">
                  <c:v>709.900000000093</c:v>
                </c:pt>
                <c:pt idx="7100">
                  <c:v>710.000000000093</c:v>
                </c:pt>
                <c:pt idx="7101">
                  <c:v>710.100000000093</c:v>
                </c:pt>
                <c:pt idx="7102">
                  <c:v>710.200000000093</c:v>
                </c:pt>
                <c:pt idx="7103">
                  <c:v>710.300000000093</c:v>
                </c:pt>
                <c:pt idx="7104">
                  <c:v>710.400000000093</c:v>
                </c:pt>
                <c:pt idx="7105">
                  <c:v>710.500000000093</c:v>
                </c:pt>
                <c:pt idx="7106">
                  <c:v>710.600000000093</c:v>
                </c:pt>
                <c:pt idx="7107">
                  <c:v>710.700000000093</c:v>
                </c:pt>
                <c:pt idx="7108">
                  <c:v>710.800000000093</c:v>
                </c:pt>
                <c:pt idx="7109">
                  <c:v>710.900000000093</c:v>
                </c:pt>
                <c:pt idx="7110">
                  <c:v>711.000000000093</c:v>
                </c:pt>
                <c:pt idx="7111">
                  <c:v>711.100000000093</c:v>
                </c:pt>
                <c:pt idx="7112">
                  <c:v>711.200000000093</c:v>
                </c:pt>
                <c:pt idx="7113">
                  <c:v>711.300000000093</c:v>
                </c:pt>
                <c:pt idx="7114">
                  <c:v>711.400000000093</c:v>
                </c:pt>
                <c:pt idx="7115">
                  <c:v>711.500000000093</c:v>
                </c:pt>
                <c:pt idx="7116">
                  <c:v>711.600000000093</c:v>
                </c:pt>
                <c:pt idx="7117">
                  <c:v>711.700000000093</c:v>
                </c:pt>
                <c:pt idx="7118">
                  <c:v>711.800000000093</c:v>
                </c:pt>
                <c:pt idx="7119">
                  <c:v>711.900000000093</c:v>
                </c:pt>
                <c:pt idx="7120">
                  <c:v>712.000000000093</c:v>
                </c:pt>
                <c:pt idx="7121">
                  <c:v>712.100000000093</c:v>
                </c:pt>
                <c:pt idx="7122">
                  <c:v>712.200000000093</c:v>
                </c:pt>
                <c:pt idx="7123">
                  <c:v>712.300000000093</c:v>
                </c:pt>
                <c:pt idx="7124">
                  <c:v>712.400000000093</c:v>
                </c:pt>
                <c:pt idx="7125">
                  <c:v>712.500000000093</c:v>
                </c:pt>
                <c:pt idx="7126">
                  <c:v>712.600000000094</c:v>
                </c:pt>
                <c:pt idx="7127">
                  <c:v>712.700000000094</c:v>
                </c:pt>
                <c:pt idx="7128">
                  <c:v>712.800000000094</c:v>
                </c:pt>
                <c:pt idx="7129">
                  <c:v>712.900000000094</c:v>
                </c:pt>
                <c:pt idx="7130">
                  <c:v>713.000000000094</c:v>
                </c:pt>
                <c:pt idx="7131">
                  <c:v>713.100000000094</c:v>
                </c:pt>
                <c:pt idx="7132">
                  <c:v>713.200000000094</c:v>
                </c:pt>
                <c:pt idx="7133">
                  <c:v>713.300000000094</c:v>
                </c:pt>
                <c:pt idx="7134">
                  <c:v>713.400000000094</c:v>
                </c:pt>
                <c:pt idx="7135">
                  <c:v>713.500000000094</c:v>
                </c:pt>
                <c:pt idx="7136">
                  <c:v>713.600000000094</c:v>
                </c:pt>
                <c:pt idx="7137">
                  <c:v>713.700000000094</c:v>
                </c:pt>
                <c:pt idx="7138">
                  <c:v>713.800000000094</c:v>
                </c:pt>
                <c:pt idx="7139">
                  <c:v>713.900000000094</c:v>
                </c:pt>
                <c:pt idx="7140">
                  <c:v>714.000000000094</c:v>
                </c:pt>
                <c:pt idx="7141">
                  <c:v>714.100000000094</c:v>
                </c:pt>
                <c:pt idx="7142">
                  <c:v>714.200000000094</c:v>
                </c:pt>
                <c:pt idx="7143">
                  <c:v>714.300000000094</c:v>
                </c:pt>
                <c:pt idx="7144">
                  <c:v>714.400000000094</c:v>
                </c:pt>
                <c:pt idx="7145">
                  <c:v>714.500000000094</c:v>
                </c:pt>
                <c:pt idx="7146">
                  <c:v>714.600000000094</c:v>
                </c:pt>
                <c:pt idx="7147">
                  <c:v>714.700000000094</c:v>
                </c:pt>
                <c:pt idx="7148">
                  <c:v>714.800000000094</c:v>
                </c:pt>
                <c:pt idx="7149">
                  <c:v>714.900000000094</c:v>
                </c:pt>
                <c:pt idx="7150">
                  <c:v>715.000000000094</c:v>
                </c:pt>
                <c:pt idx="7151">
                  <c:v>715.100000000094</c:v>
                </c:pt>
                <c:pt idx="7152">
                  <c:v>715.200000000094</c:v>
                </c:pt>
                <c:pt idx="7153">
                  <c:v>715.300000000094</c:v>
                </c:pt>
                <c:pt idx="7154">
                  <c:v>715.400000000094</c:v>
                </c:pt>
                <c:pt idx="7155">
                  <c:v>715.500000000094</c:v>
                </c:pt>
                <c:pt idx="7156">
                  <c:v>715.600000000094</c:v>
                </c:pt>
                <c:pt idx="7157">
                  <c:v>715.700000000094</c:v>
                </c:pt>
                <c:pt idx="7158">
                  <c:v>715.800000000094</c:v>
                </c:pt>
                <c:pt idx="7159">
                  <c:v>715.900000000094</c:v>
                </c:pt>
                <c:pt idx="7160">
                  <c:v>716.000000000094</c:v>
                </c:pt>
                <c:pt idx="7161">
                  <c:v>716.100000000094</c:v>
                </c:pt>
                <c:pt idx="7162">
                  <c:v>716.200000000094</c:v>
                </c:pt>
                <c:pt idx="7163">
                  <c:v>716.300000000094</c:v>
                </c:pt>
                <c:pt idx="7164">
                  <c:v>716.400000000094</c:v>
                </c:pt>
                <c:pt idx="7165">
                  <c:v>716.500000000094</c:v>
                </c:pt>
                <c:pt idx="7166">
                  <c:v>716.600000000094</c:v>
                </c:pt>
                <c:pt idx="7167">
                  <c:v>716.700000000094</c:v>
                </c:pt>
                <c:pt idx="7168">
                  <c:v>716.800000000094</c:v>
                </c:pt>
                <c:pt idx="7169">
                  <c:v>716.900000000094</c:v>
                </c:pt>
                <c:pt idx="7170">
                  <c:v>717.000000000095</c:v>
                </c:pt>
                <c:pt idx="7171">
                  <c:v>717.100000000095</c:v>
                </c:pt>
                <c:pt idx="7172">
                  <c:v>717.200000000095</c:v>
                </c:pt>
                <c:pt idx="7173">
                  <c:v>717.300000000095</c:v>
                </c:pt>
                <c:pt idx="7174">
                  <c:v>717.400000000095</c:v>
                </c:pt>
                <c:pt idx="7175">
                  <c:v>717.500000000095</c:v>
                </c:pt>
                <c:pt idx="7176">
                  <c:v>717.600000000095</c:v>
                </c:pt>
                <c:pt idx="7177">
                  <c:v>717.700000000095</c:v>
                </c:pt>
                <c:pt idx="7178">
                  <c:v>717.800000000095</c:v>
                </c:pt>
                <c:pt idx="7179">
                  <c:v>717.900000000095</c:v>
                </c:pt>
                <c:pt idx="7180">
                  <c:v>718.000000000095</c:v>
                </c:pt>
                <c:pt idx="7181">
                  <c:v>718.100000000095</c:v>
                </c:pt>
                <c:pt idx="7182">
                  <c:v>718.200000000095</c:v>
                </c:pt>
                <c:pt idx="7183">
                  <c:v>718.300000000095</c:v>
                </c:pt>
                <c:pt idx="7184">
                  <c:v>718.400000000095</c:v>
                </c:pt>
                <c:pt idx="7185">
                  <c:v>718.500000000095</c:v>
                </c:pt>
                <c:pt idx="7186">
                  <c:v>718.600000000095</c:v>
                </c:pt>
                <c:pt idx="7187">
                  <c:v>718.700000000095</c:v>
                </c:pt>
                <c:pt idx="7188">
                  <c:v>718.800000000095</c:v>
                </c:pt>
                <c:pt idx="7189">
                  <c:v>718.900000000095</c:v>
                </c:pt>
                <c:pt idx="7190">
                  <c:v>719.000000000095</c:v>
                </c:pt>
                <c:pt idx="7191">
                  <c:v>719.100000000095</c:v>
                </c:pt>
                <c:pt idx="7192">
                  <c:v>719.200000000095</c:v>
                </c:pt>
                <c:pt idx="7193">
                  <c:v>719.300000000095</c:v>
                </c:pt>
                <c:pt idx="7194">
                  <c:v>719.400000000095</c:v>
                </c:pt>
                <c:pt idx="7195">
                  <c:v>719.500000000095</c:v>
                </c:pt>
                <c:pt idx="7196">
                  <c:v>719.600000000095</c:v>
                </c:pt>
                <c:pt idx="7197">
                  <c:v>719.700000000095</c:v>
                </c:pt>
                <c:pt idx="7198">
                  <c:v>719.800000000095</c:v>
                </c:pt>
                <c:pt idx="7199">
                  <c:v>719.900000000095</c:v>
                </c:pt>
                <c:pt idx="7200">
                  <c:v>720.000000000095</c:v>
                </c:pt>
                <c:pt idx="7201">
                  <c:v>720.100000000095</c:v>
                </c:pt>
                <c:pt idx="7202">
                  <c:v>720.200000000095</c:v>
                </c:pt>
                <c:pt idx="7203">
                  <c:v>720.300000000095</c:v>
                </c:pt>
                <c:pt idx="7204">
                  <c:v>720.400000000095</c:v>
                </c:pt>
                <c:pt idx="7205">
                  <c:v>720.500000000095</c:v>
                </c:pt>
                <c:pt idx="7206">
                  <c:v>720.600000000095</c:v>
                </c:pt>
                <c:pt idx="7207">
                  <c:v>720.700000000095</c:v>
                </c:pt>
                <c:pt idx="7208">
                  <c:v>720.800000000095</c:v>
                </c:pt>
                <c:pt idx="7209">
                  <c:v>720.900000000095</c:v>
                </c:pt>
                <c:pt idx="7210">
                  <c:v>721.000000000095</c:v>
                </c:pt>
                <c:pt idx="7211">
                  <c:v>721.100000000095</c:v>
                </c:pt>
                <c:pt idx="7212">
                  <c:v>721.200000000095</c:v>
                </c:pt>
                <c:pt idx="7213">
                  <c:v>721.300000000096</c:v>
                </c:pt>
                <c:pt idx="7214">
                  <c:v>721.400000000095</c:v>
                </c:pt>
                <c:pt idx="7215">
                  <c:v>721.500000000095</c:v>
                </c:pt>
                <c:pt idx="7216">
                  <c:v>721.600000000096</c:v>
                </c:pt>
                <c:pt idx="7217">
                  <c:v>721.700000000096</c:v>
                </c:pt>
                <c:pt idx="7218">
                  <c:v>721.800000000096</c:v>
                </c:pt>
                <c:pt idx="7219">
                  <c:v>721.900000000096</c:v>
                </c:pt>
                <c:pt idx="7220">
                  <c:v>722.000000000096</c:v>
                </c:pt>
                <c:pt idx="7221">
                  <c:v>722.100000000096</c:v>
                </c:pt>
                <c:pt idx="7222">
                  <c:v>722.200000000096</c:v>
                </c:pt>
                <c:pt idx="7223">
                  <c:v>722.300000000096</c:v>
                </c:pt>
                <c:pt idx="7224">
                  <c:v>722.400000000096</c:v>
                </c:pt>
                <c:pt idx="7225">
                  <c:v>722.500000000096</c:v>
                </c:pt>
                <c:pt idx="7226">
                  <c:v>722.600000000096</c:v>
                </c:pt>
                <c:pt idx="7227">
                  <c:v>722.700000000096</c:v>
                </c:pt>
                <c:pt idx="7228">
                  <c:v>722.800000000096</c:v>
                </c:pt>
                <c:pt idx="7229">
                  <c:v>722.900000000096</c:v>
                </c:pt>
                <c:pt idx="7230">
                  <c:v>723.000000000096</c:v>
                </c:pt>
                <c:pt idx="7231">
                  <c:v>723.100000000096</c:v>
                </c:pt>
                <c:pt idx="7232">
                  <c:v>723.200000000096</c:v>
                </c:pt>
                <c:pt idx="7233">
                  <c:v>723.300000000096</c:v>
                </c:pt>
                <c:pt idx="7234">
                  <c:v>723.400000000096</c:v>
                </c:pt>
                <c:pt idx="7235">
                  <c:v>723.500000000096</c:v>
                </c:pt>
                <c:pt idx="7236">
                  <c:v>723.600000000096</c:v>
                </c:pt>
                <c:pt idx="7237">
                  <c:v>723.700000000096</c:v>
                </c:pt>
                <c:pt idx="7238">
                  <c:v>723.800000000096</c:v>
                </c:pt>
                <c:pt idx="7239">
                  <c:v>723.900000000096</c:v>
                </c:pt>
                <c:pt idx="7240">
                  <c:v>724.000000000096</c:v>
                </c:pt>
                <c:pt idx="7241">
                  <c:v>724.100000000096</c:v>
                </c:pt>
                <c:pt idx="7242">
                  <c:v>724.200000000096</c:v>
                </c:pt>
                <c:pt idx="7243">
                  <c:v>724.300000000096</c:v>
                </c:pt>
                <c:pt idx="7244">
                  <c:v>724.400000000096</c:v>
                </c:pt>
                <c:pt idx="7245">
                  <c:v>724.500000000096</c:v>
                </c:pt>
                <c:pt idx="7246">
                  <c:v>724.600000000096</c:v>
                </c:pt>
                <c:pt idx="7247">
                  <c:v>724.700000000096</c:v>
                </c:pt>
                <c:pt idx="7248">
                  <c:v>724.800000000096</c:v>
                </c:pt>
                <c:pt idx="7249">
                  <c:v>724.900000000096</c:v>
                </c:pt>
                <c:pt idx="7250">
                  <c:v>725.000000000096</c:v>
                </c:pt>
                <c:pt idx="7251">
                  <c:v>725.100000000096</c:v>
                </c:pt>
                <c:pt idx="7252">
                  <c:v>725.200000000096</c:v>
                </c:pt>
                <c:pt idx="7253">
                  <c:v>725.300000000096</c:v>
                </c:pt>
                <c:pt idx="7254">
                  <c:v>725.400000000096</c:v>
                </c:pt>
                <c:pt idx="7255">
                  <c:v>725.500000000096</c:v>
                </c:pt>
                <c:pt idx="7256">
                  <c:v>725.600000000096</c:v>
                </c:pt>
                <c:pt idx="7257">
                  <c:v>725.700000000096</c:v>
                </c:pt>
                <c:pt idx="7258">
                  <c:v>725.800000000096</c:v>
                </c:pt>
                <c:pt idx="7259">
                  <c:v>725.900000000097</c:v>
                </c:pt>
                <c:pt idx="7260">
                  <c:v>726.000000000097</c:v>
                </c:pt>
                <c:pt idx="7261">
                  <c:v>726.100000000097</c:v>
                </c:pt>
                <c:pt idx="7262">
                  <c:v>726.200000000097</c:v>
                </c:pt>
                <c:pt idx="7263">
                  <c:v>726.300000000097</c:v>
                </c:pt>
                <c:pt idx="7264">
                  <c:v>726.400000000097</c:v>
                </c:pt>
                <c:pt idx="7265">
                  <c:v>726.500000000097</c:v>
                </c:pt>
                <c:pt idx="7266">
                  <c:v>726.600000000097</c:v>
                </c:pt>
                <c:pt idx="7267">
                  <c:v>726.700000000097</c:v>
                </c:pt>
                <c:pt idx="7268">
                  <c:v>726.800000000097</c:v>
                </c:pt>
                <c:pt idx="7269">
                  <c:v>726.900000000097</c:v>
                </c:pt>
                <c:pt idx="7270">
                  <c:v>727.000000000097</c:v>
                </c:pt>
                <c:pt idx="7271">
                  <c:v>727.100000000097</c:v>
                </c:pt>
                <c:pt idx="7272">
                  <c:v>727.200000000097</c:v>
                </c:pt>
                <c:pt idx="7273">
                  <c:v>727.300000000097</c:v>
                </c:pt>
                <c:pt idx="7274">
                  <c:v>727.400000000097</c:v>
                </c:pt>
                <c:pt idx="7275">
                  <c:v>727.500000000097</c:v>
                </c:pt>
                <c:pt idx="7276">
                  <c:v>727.600000000097</c:v>
                </c:pt>
                <c:pt idx="7277">
                  <c:v>727.700000000097</c:v>
                </c:pt>
                <c:pt idx="7278">
                  <c:v>727.800000000097</c:v>
                </c:pt>
                <c:pt idx="7279">
                  <c:v>727.900000000097</c:v>
                </c:pt>
                <c:pt idx="7280">
                  <c:v>728.000000000097</c:v>
                </c:pt>
                <c:pt idx="7281">
                  <c:v>728.100000000097</c:v>
                </c:pt>
                <c:pt idx="7282">
                  <c:v>728.200000000097</c:v>
                </c:pt>
                <c:pt idx="7283">
                  <c:v>728.300000000097</c:v>
                </c:pt>
                <c:pt idx="7284">
                  <c:v>728.400000000097</c:v>
                </c:pt>
                <c:pt idx="7285">
                  <c:v>728.500000000097</c:v>
                </c:pt>
                <c:pt idx="7286">
                  <c:v>728.600000000097</c:v>
                </c:pt>
                <c:pt idx="7287">
                  <c:v>728.700000000097</c:v>
                </c:pt>
                <c:pt idx="7288">
                  <c:v>728.800000000097</c:v>
                </c:pt>
                <c:pt idx="7289">
                  <c:v>728.900000000097</c:v>
                </c:pt>
                <c:pt idx="7290">
                  <c:v>729.000000000097</c:v>
                </c:pt>
                <c:pt idx="7291">
                  <c:v>729.100000000097</c:v>
                </c:pt>
                <c:pt idx="7292">
                  <c:v>729.200000000097</c:v>
                </c:pt>
                <c:pt idx="7293">
                  <c:v>729.300000000097</c:v>
                </c:pt>
                <c:pt idx="7294">
                  <c:v>729.400000000097</c:v>
                </c:pt>
                <c:pt idx="7295">
                  <c:v>729.500000000097</c:v>
                </c:pt>
                <c:pt idx="7296">
                  <c:v>729.600000000097</c:v>
                </c:pt>
                <c:pt idx="7297">
                  <c:v>729.700000000097</c:v>
                </c:pt>
                <c:pt idx="7298">
                  <c:v>729.800000000097</c:v>
                </c:pt>
                <c:pt idx="7299">
                  <c:v>729.900000000097</c:v>
                </c:pt>
                <c:pt idx="7300">
                  <c:v>730.000000000097</c:v>
                </c:pt>
                <c:pt idx="7301">
                  <c:v>730.100000000097</c:v>
                </c:pt>
                <c:pt idx="7302">
                  <c:v>730.200000000098</c:v>
                </c:pt>
                <c:pt idx="7303">
                  <c:v>730.300000000098</c:v>
                </c:pt>
                <c:pt idx="7304">
                  <c:v>730.400000000098</c:v>
                </c:pt>
                <c:pt idx="7305">
                  <c:v>730.500000000098</c:v>
                </c:pt>
                <c:pt idx="7306">
                  <c:v>730.600000000098</c:v>
                </c:pt>
                <c:pt idx="7307">
                  <c:v>730.700000000098</c:v>
                </c:pt>
                <c:pt idx="7308">
                  <c:v>730.800000000098</c:v>
                </c:pt>
                <c:pt idx="7309">
                  <c:v>730.900000000098</c:v>
                </c:pt>
                <c:pt idx="7310">
                  <c:v>731.000000000098</c:v>
                </c:pt>
                <c:pt idx="7311">
                  <c:v>731.100000000098</c:v>
                </c:pt>
                <c:pt idx="7312">
                  <c:v>731.200000000098</c:v>
                </c:pt>
                <c:pt idx="7313">
                  <c:v>731.300000000098</c:v>
                </c:pt>
                <c:pt idx="7314">
                  <c:v>731.400000000098</c:v>
                </c:pt>
                <c:pt idx="7315">
                  <c:v>731.500000000098</c:v>
                </c:pt>
                <c:pt idx="7316">
                  <c:v>731.600000000098</c:v>
                </c:pt>
                <c:pt idx="7317">
                  <c:v>731.700000000098</c:v>
                </c:pt>
                <c:pt idx="7318">
                  <c:v>731.800000000098</c:v>
                </c:pt>
                <c:pt idx="7319">
                  <c:v>731.900000000098</c:v>
                </c:pt>
                <c:pt idx="7320">
                  <c:v>732.000000000098</c:v>
                </c:pt>
                <c:pt idx="7321">
                  <c:v>732.100000000098</c:v>
                </c:pt>
                <c:pt idx="7322">
                  <c:v>732.200000000098</c:v>
                </c:pt>
                <c:pt idx="7323">
                  <c:v>732.300000000098</c:v>
                </c:pt>
                <c:pt idx="7324">
                  <c:v>732.400000000098</c:v>
                </c:pt>
                <c:pt idx="7325">
                  <c:v>732.500000000098</c:v>
                </c:pt>
                <c:pt idx="7326">
                  <c:v>732.600000000098</c:v>
                </c:pt>
                <c:pt idx="7327">
                  <c:v>732.700000000098</c:v>
                </c:pt>
                <c:pt idx="7328">
                  <c:v>732.800000000098</c:v>
                </c:pt>
                <c:pt idx="7329">
                  <c:v>732.900000000098</c:v>
                </c:pt>
                <c:pt idx="7330">
                  <c:v>733.000000000098</c:v>
                </c:pt>
                <c:pt idx="7331">
                  <c:v>733.100000000098</c:v>
                </c:pt>
                <c:pt idx="7332">
                  <c:v>733.200000000098</c:v>
                </c:pt>
                <c:pt idx="7333">
                  <c:v>733.300000000098</c:v>
                </c:pt>
                <c:pt idx="7334">
                  <c:v>733.400000000098</c:v>
                </c:pt>
                <c:pt idx="7335">
                  <c:v>733.500000000098</c:v>
                </c:pt>
                <c:pt idx="7336">
                  <c:v>733.600000000098</c:v>
                </c:pt>
                <c:pt idx="7337">
                  <c:v>733.700000000098</c:v>
                </c:pt>
                <c:pt idx="7338">
                  <c:v>733.800000000098</c:v>
                </c:pt>
                <c:pt idx="7339">
                  <c:v>733.900000000098</c:v>
                </c:pt>
                <c:pt idx="7340">
                  <c:v>734.000000000098</c:v>
                </c:pt>
                <c:pt idx="7341">
                  <c:v>734.100000000098</c:v>
                </c:pt>
                <c:pt idx="7342">
                  <c:v>734.200000000098</c:v>
                </c:pt>
                <c:pt idx="7343">
                  <c:v>734.300000000098</c:v>
                </c:pt>
                <c:pt idx="7344">
                  <c:v>734.400000000098</c:v>
                </c:pt>
                <c:pt idx="7345">
                  <c:v>734.500000000099</c:v>
                </c:pt>
                <c:pt idx="7346">
                  <c:v>734.600000000099</c:v>
                </c:pt>
                <c:pt idx="7347">
                  <c:v>734.700000000099</c:v>
                </c:pt>
                <c:pt idx="7348">
                  <c:v>734.800000000099</c:v>
                </c:pt>
                <c:pt idx="7349">
                  <c:v>734.900000000099</c:v>
                </c:pt>
                <c:pt idx="7350">
                  <c:v>735.000000000099</c:v>
                </c:pt>
                <c:pt idx="7351">
                  <c:v>735.100000000099</c:v>
                </c:pt>
                <c:pt idx="7352">
                  <c:v>735.200000000099</c:v>
                </c:pt>
                <c:pt idx="7353">
                  <c:v>735.300000000099</c:v>
                </c:pt>
                <c:pt idx="7354">
                  <c:v>735.400000000099</c:v>
                </c:pt>
                <c:pt idx="7355">
                  <c:v>735.500000000099</c:v>
                </c:pt>
                <c:pt idx="7356">
                  <c:v>735.600000000099</c:v>
                </c:pt>
                <c:pt idx="7357">
                  <c:v>735.700000000099</c:v>
                </c:pt>
                <c:pt idx="7358">
                  <c:v>735.800000000099</c:v>
                </c:pt>
                <c:pt idx="7359">
                  <c:v>735.900000000099</c:v>
                </c:pt>
                <c:pt idx="7360">
                  <c:v>736.000000000099</c:v>
                </c:pt>
                <c:pt idx="7361">
                  <c:v>736.100000000099</c:v>
                </c:pt>
                <c:pt idx="7362">
                  <c:v>736.200000000099</c:v>
                </c:pt>
                <c:pt idx="7363">
                  <c:v>736.300000000099</c:v>
                </c:pt>
                <c:pt idx="7364">
                  <c:v>736.400000000099</c:v>
                </c:pt>
                <c:pt idx="7365">
                  <c:v>736.500000000099</c:v>
                </c:pt>
                <c:pt idx="7366">
                  <c:v>736.600000000099</c:v>
                </c:pt>
                <c:pt idx="7367">
                  <c:v>736.700000000099</c:v>
                </c:pt>
                <c:pt idx="7368">
                  <c:v>736.800000000099</c:v>
                </c:pt>
                <c:pt idx="7369">
                  <c:v>736.900000000099</c:v>
                </c:pt>
                <c:pt idx="7370">
                  <c:v>737.000000000099</c:v>
                </c:pt>
                <c:pt idx="7371">
                  <c:v>737.100000000099</c:v>
                </c:pt>
                <c:pt idx="7372">
                  <c:v>737.200000000099</c:v>
                </c:pt>
                <c:pt idx="7373">
                  <c:v>737.300000000099</c:v>
                </c:pt>
                <c:pt idx="7374">
                  <c:v>737.400000000099</c:v>
                </c:pt>
                <c:pt idx="7375">
                  <c:v>737.500000000099</c:v>
                </c:pt>
                <c:pt idx="7376">
                  <c:v>737.600000000099</c:v>
                </c:pt>
                <c:pt idx="7377">
                  <c:v>737.700000000099</c:v>
                </c:pt>
                <c:pt idx="7378">
                  <c:v>737.800000000099</c:v>
                </c:pt>
                <c:pt idx="7379">
                  <c:v>737.900000000099</c:v>
                </c:pt>
                <c:pt idx="7380">
                  <c:v>738.000000000099</c:v>
                </c:pt>
                <c:pt idx="7381">
                  <c:v>738.100000000099</c:v>
                </c:pt>
                <c:pt idx="7382">
                  <c:v>738.200000000099</c:v>
                </c:pt>
                <c:pt idx="7383">
                  <c:v>738.300000000099</c:v>
                </c:pt>
                <c:pt idx="7384">
                  <c:v>738.400000000099</c:v>
                </c:pt>
                <c:pt idx="7385">
                  <c:v>738.500000000099</c:v>
                </c:pt>
                <c:pt idx="7386">
                  <c:v>738.600000000099</c:v>
                </c:pt>
                <c:pt idx="7387">
                  <c:v>738.700000000099</c:v>
                </c:pt>
                <c:pt idx="7388">
                  <c:v>738.800000000099</c:v>
                </c:pt>
                <c:pt idx="7389">
                  <c:v>738.900000000099</c:v>
                </c:pt>
                <c:pt idx="7390">
                  <c:v>739.000000000099</c:v>
                </c:pt>
                <c:pt idx="7391">
                  <c:v>739.1000000001</c:v>
                </c:pt>
                <c:pt idx="7392">
                  <c:v>739.2000000001</c:v>
                </c:pt>
                <c:pt idx="7393">
                  <c:v>739.3000000001</c:v>
                </c:pt>
                <c:pt idx="7394">
                  <c:v>739.4000000001</c:v>
                </c:pt>
                <c:pt idx="7395">
                  <c:v>739.5000000001</c:v>
                </c:pt>
                <c:pt idx="7396">
                  <c:v>739.6000000001</c:v>
                </c:pt>
                <c:pt idx="7397">
                  <c:v>739.7000000001</c:v>
                </c:pt>
                <c:pt idx="7398">
                  <c:v>739.8000000001</c:v>
                </c:pt>
                <c:pt idx="7399">
                  <c:v>739.9000000001</c:v>
                </c:pt>
                <c:pt idx="7400">
                  <c:v>740.0000000001</c:v>
                </c:pt>
                <c:pt idx="7401">
                  <c:v>740.1000000001</c:v>
                </c:pt>
                <c:pt idx="7402">
                  <c:v>740.2000000001</c:v>
                </c:pt>
                <c:pt idx="7403">
                  <c:v>740.3000000001</c:v>
                </c:pt>
                <c:pt idx="7404">
                  <c:v>740.4000000001</c:v>
                </c:pt>
                <c:pt idx="7405">
                  <c:v>740.5000000001</c:v>
                </c:pt>
                <c:pt idx="7406">
                  <c:v>740.6000000001</c:v>
                </c:pt>
                <c:pt idx="7407">
                  <c:v>740.7000000001</c:v>
                </c:pt>
                <c:pt idx="7408">
                  <c:v>740.8000000001</c:v>
                </c:pt>
                <c:pt idx="7409">
                  <c:v>740.9000000001</c:v>
                </c:pt>
                <c:pt idx="7410">
                  <c:v>741.0000000001</c:v>
                </c:pt>
                <c:pt idx="7411">
                  <c:v>741.1000000001</c:v>
                </c:pt>
                <c:pt idx="7412">
                  <c:v>741.2000000001</c:v>
                </c:pt>
                <c:pt idx="7413">
                  <c:v>741.3000000001</c:v>
                </c:pt>
                <c:pt idx="7414">
                  <c:v>741.4000000001</c:v>
                </c:pt>
                <c:pt idx="7415">
                  <c:v>741.5000000001</c:v>
                </c:pt>
                <c:pt idx="7416">
                  <c:v>741.6000000001</c:v>
                </c:pt>
                <c:pt idx="7417">
                  <c:v>741.7000000001</c:v>
                </c:pt>
                <c:pt idx="7418">
                  <c:v>741.8000000001</c:v>
                </c:pt>
                <c:pt idx="7419">
                  <c:v>741.9000000001</c:v>
                </c:pt>
                <c:pt idx="7420">
                  <c:v>742.0000000001</c:v>
                </c:pt>
                <c:pt idx="7421">
                  <c:v>742.1000000001</c:v>
                </c:pt>
                <c:pt idx="7422">
                  <c:v>742.2000000001</c:v>
                </c:pt>
                <c:pt idx="7423">
                  <c:v>742.3000000001</c:v>
                </c:pt>
                <c:pt idx="7424">
                  <c:v>742.4000000001</c:v>
                </c:pt>
                <c:pt idx="7425">
                  <c:v>742.5000000001</c:v>
                </c:pt>
                <c:pt idx="7426">
                  <c:v>742.6000000001</c:v>
                </c:pt>
                <c:pt idx="7427">
                  <c:v>742.7000000001</c:v>
                </c:pt>
                <c:pt idx="7428">
                  <c:v>742.8000000001</c:v>
                </c:pt>
                <c:pt idx="7429">
                  <c:v>742.9000000001</c:v>
                </c:pt>
                <c:pt idx="7430">
                  <c:v>743.0000000001</c:v>
                </c:pt>
                <c:pt idx="7431">
                  <c:v>743.1000000001</c:v>
                </c:pt>
                <c:pt idx="7432">
                  <c:v>743.2000000001</c:v>
                </c:pt>
                <c:pt idx="7433">
                  <c:v>743.3000000001</c:v>
                </c:pt>
                <c:pt idx="7434">
                  <c:v>743.400000000101</c:v>
                </c:pt>
                <c:pt idx="7435">
                  <c:v>743.500000000101</c:v>
                </c:pt>
                <c:pt idx="7436">
                  <c:v>743.600000000101</c:v>
                </c:pt>
                <c:pt idx="7437">
                  <c:v>743.700000000101</c:v>
                </c:pt>
                <c:pt idx="7438">
                  <c:v>743.800000000101</c:v>
                </c:pt>
                <c:pt idx="7439">
                  <c:v>743.900000000101</c:v>
                </c:pt>
                <c:pt idx="7440">
                  <c:v>744.000000000101</c:v>
                </c:pt>
                <c:pt idx="7441">
                  <c:v>744.100000000101</c:v>
                </c:pt>
                <c:pt idx="7442">
                  <c:v>744.200000000101</c:v>
                </c:pt>
                <c:pt idx="7443">
                  <c:v>744.300000000101</c:v>
                </c:pt>
                <c:pt idx="7444">
                  <c:v>744.400000000101</c:v>
                </c:pt>
                <c:pt idx="7445">
                  <c:v>744.500000000101</c:v>
                </c:pt>
                <c:pt idx="7446">
                  <c:v>744.600000000101</c:v>
                </c:pt>
                <c:pt idx="7447">
                  <c:v>744.700000000101</c:v>
                </c:pt>
                <c:pt idx="7448">
                  <c:v>744.800000000101</c:v>
                </c:pt>
                <c:pt idx="7449">
                  <c:v>744.900000000101</c:v>
                </c:pt>
                <c:pt idx="7450">
                  <c:v>745.000000000101</c:v>
                </c:pt>
                <c:pt idx="7451">
                  <c:v>745.100000000101</c:v>
                </c:pt>
                <c:pt idx="7452">
                  <c:v>745.200000000101</c:v>
                </c:pt>
                <c:pt idx="7453">
                  <c:v>745.300000000101</c:v>
                </c:pt>
                <c:pt idx="7454">
                  <c:v>745.400000000101</c:v>
                </c:pt>
                <c:pt idx="7455">
                  <c:v>745.500000000101</c:v>
                </c:pt>
                <c:pt idx="7456">
                  <c:v>745.600000000101</c:v>
                </c:pt>
                <c:pt idx="7457">
                  <c:v>745.700000000101</c:v>
                </c:pt>
                <c:pt idx="7458">
                  <c:v>745.800000000101</c:v>
                </c:pt>
                <c:pt idx="7459">
                  <c:v>745.900000000101</c:v>
                </c:pt>
                <c:pt idx="7460">
                  <c:v>746.000000000101</c:v>
                </c:pt>
                <c:pt idx="7461">
                  <c:v>746.100000000101</c:v>
                </c:pt>
                <c:pt idx="7462">
                  <c:v>746.200000000101</c:v>
                </c:pt>
                <c:pt idx="7463">
                  <c:v>746.300000000101</c:v>
                </c:pt>
                <c:pt idx="7464">
                  <c:v>746.400000000101</c:v>
                </c:pt>
                <c:pt idx="7465">
                  <c:v>746.500000000101</c:v>
                </c:pt>
                <c:pt idx="7466">
                  <c:v>746.600000000101</c:v>
                </c:pt>
                <c:pt idx="7467">
                  <c:v>746.700000000101</c:v>
                </c:pt>
                <c:pt idx="7468">
                  <c:v>746.800000000101</c:v>
                </c:pt>
                <c:pt idx="7469">
                  <c:v>746.900000000101</c:v>
                </c:pt>
                <c:pt idx="7470">
                  <c:v>747.000000000101</c:v>
                </c:pt>
                <c:pt idx="7471">
                  <c:v>747.100000000101</c:v>
                </c:pt>
                <c:pt idx="7472">
                  <c:v>747.200000000101</c:v>
                </c:pt>
                <c:pt idx="7473">
                  <c:v>747.300000000101</c:v>
                </c:pt>
                <c:pt idx="7474">
                  <c:v>747.400000000101</c:v>
                </c:pt>
                <c:pt idx="7475">
                  <c:v>747.500000000101</c:v>
                </c:pt>
                <c:pt idx="7476">
                  <c:v>747.600000000101</c:v>
                </c:pt>
                <c:pt idx="7477">
                  <c:v>747.700000000101</c:v>
                </c:pt>
                <c:pt idx="7478">
                  <c:v>747.800000000102</c:v>
                </c:pt>
                <c:pt idx="7479">
                  <c:v>747.900000000102</c:v>
                </c:pt>
                <c:pt idx="7480">
                  <c:v>748.000000000102</c:v>
                </c:pt>
                <c:pt idx="7481">
                  <c:v>748.100000000102</c:v>
                </c:pt>
                <c:pt idx="7482">
                  <c:v>748.200000000102</c:v>
                </c:pt>
                <c:pt idx="7483">
                  <c:v>748.300000000102</c:v>
                </c:pt>
                <c:pt idx="7484">
                  <c:v>748.400000000102</c:v>
                </c:pt>
                <c:pt idx="7485">
                  <c:v>748.500000000102</c:v>
                </c:pt>
                <c:pt idx="7486">
                  <c:v>748.600000000102</c:v>
                </c:pt>
                <c:pt idx="7487">
                  <c:v>748.700000000102</c:v>
                </c:pt>
                <c:pt idx="7488">
                  <c:v>748.800000000102</c:v>
                </c:pt>
                <c:pt idx="7489">
                  <c:v>748.900000000102</c:v>
                </c:pt>
                <c:pt idx="7490">
                  <c:v>749.000000000102</c:v>
                </c:pt>
                <c:pt idx="7491">
                  <c:v>749.100000000102</c:v>
                </c:pt>
                <c:pt idx="7492">
                  <c:v>749.200000000102</c:v>
                </c:pt>
                <c:pt idx="7493">
                  <c:v>749.300000000102</c:v>
                </c:pt>
                <c:pt idx="7494">
                  <c:v>749.400000000102</c:v>
                </c:pt>
                <c:pt idx="7495">
                  <c:v>749.500000000102</c:v>
                </c:pt>
                <c:pt idx="7496">
                  <c:v>749.600000000102</c:v>
                </c:pt>
                <c:pt idx="7497">
                  <c:v>749.700000000102</c:v>
                </c:pt>
                <c:pt idx="7498">
                  <c:v>749.800000000102</c:v>
                </c:pt>
                <c:pt idx="7499">
                  <c:v>749.900000000102</c:v>
                </c:pt>
                <c:pt idx="7500">
                  <c:v>750.000000000102</c:v>
                </c:pt>
                <c:pt idx="7501">
                  <c:v>750.100000000102</c:v>
                </c:pt>
                <c:pt idx="7502">
                  <c:v>750.200000000102</c:v>
                </c:pt>
                <c:pt idx="7503">
                  <c:v>750.300000000102</c:v>
                </c:pt>
                <c:pt idx="7504">
                  <c:v>750.400000000102</c:v>
                </c:pt>
                <c:pt idx="7505">
                  <c:v>750.500000000102</c:v>
                </c:pt>
                <c:pt idx="7506">
                  <c:v>750.600000000102</c:v>
                </c:pt>
                <c:pt idx="7507">
                  <c:v>750.700000000102</c:v>
                </c:pt>
                <c:pt idx="7508">
                  <c:v>750.800000000102</c:v>
                </c:pt>
                <c:pt idx="7509">
                  <c:v>750.900000000102</c:v>
                </c:pt>
                <c:pt idx="7510">
                  <c:v>751.000000000102</c:v>
                </c:pt>
                <c:pt idx="7511">
                  <c:v>751.100000000102</c:v>
                </c:pt>
                <c:pt idx="7512">
                  <c:v>751.200000000102</c:v>
                </c:pt>
                <c:pt idx="7513">
                  <c:v>751.300000000102</c:v>
                </c:pt>
                <c:pt idx="7514">
                  <c:v>751.400000000102</c:v>
                </c:pt>
                <c:pt idx="7515">
                  <c:v>751.500000000102</c:v>
                </c:pt>
                <c:pt idx="7516">
                  <c:v>751.600000000102</c:v>
                </c:pt>
                <c:pt idx="7517">
                  <c:v>751.700000000102</c:v>
                </c:pt>
                <c:pt idx="7518">
                  <c:v>751.800000000102</c:v>
                </c:pt>
                <c:pt idx="7519">
                  <c:v>751.900000000102</c:v>
                </c:pt>
                <c:pt idx="7520">
                  <c:v>752.000000000102</c:v>
                </c:pt>
                <c:pt idx="7521">
                  <c:v>752.100000000103</c:v>
                </c:pt>
                <c:pt idx="7522">
                  <c:v>752.200000000103</c:v>
                </c:pt>
                <c:pt idx="7523">
                  <c:v>752.300000000102</c:v>
                </c:pt>
                <c:pt idx="7524">
                  <c:v>752.400000000103</c:v>
                </c:pt>
                <c:pt idx="7525">
                  <c:v>752.500000000103</c:v>
                </c:pt>
                <c:pt idx="7526">
                  <c:v>752.600000000103</c:v>
                </c:pt>
                <c:pt idx="7527">
                  <c:v>752.700000000103</c:v>
                </c:pt>
                <c:pt idx="7528">
                  <c:v>752.800000000103</c:v>
                </c:pt>
                <c:pt idx="7529">
                  <c:v>752.900000000103</c:v>
                </c:pt>
                <c:pt idx="7530">
                  <c:v>753.000000000103</c:v>
                </c:pt>
                <c:pt idx="7531">
                  <c:v>753.100000000103</c:v>
                </c:pt>
                <c:pt idx="7532">
                  <c:v>753.200000000103</c:v>
                </c:pt>
                <c:pt idx="7533">
                  <c:v>753.300000000103</c:v>
                </c:pt>
                <c:pt idx="7534">
                  <c:v>753.400000000103</c:v>
                </c:pt>
                <c:pt idx="7535">
                  <c:v>753.500000000103</c:v>
                </c:pt>
                <c:pt idx="7536">
                  <c:v>753.600000000103</c:v>
                </c:pt>
                <c:pt idx="7537">
                  <c:v>753.700000000103</c:v>
                </c:pt>
                <c:pt idx="7538">
                  <c:v>753.800000000103</c:v>
                </c:pt>
                <c:pt idx="7539">
                  <c:v>753.900000000103</c:v>
                </c:pt>
                <c:pt idx="7540">
                  <c:v>754.000000000103</c:v>
                </c:pt>
                <c:pt idx="7541">
                  <c:v>754.100000000103</c:v>
                </c:pt>
                <c:pt idx="7542">
                  <c:v>754.200000000103</c:v>
                </c:pt>
                <c:pt idx="7543">
                  <c:v>754.300000000103</c:v>
                </c:pt>
                <c:pt idx="7544">
                  <c:v>754.400000000103</c:v>
                </c:pt>
                <c:pt idx="7545">
                  <c:v>754.500000000103</c:v>
                </c:pt>
                <c:pt idx="7546">
                  <c:v>754.600000000103</c:v>
                </c:pt>
                <c:pt idx="7547">
                  <c:v>754.700000000103</c:v>
                </c:pt>
                <c:pt idx="7548">
                  <c:v>754.800000000103</c:v>
                </c:pt>
                <c:pt idx="7549">
                  <c:v>754.900000000103</c:v>
                </c:pt>
                <c:pt idx="7550">
                  <c:v>755.000000000103</c:v>
                </c:pt>
                <c:pt idx="7551">
                  <c:v>755.100000000103</c:v>
                </c:pt>
                <c:pt idx="7552">
                  <c:v>755.200000000103</c:v>
                </c:pt>
                <c:pt idx="7553">
                  <c:v>755.300000000103</c:v>
                </c:pt>
                <c:pt idx="7554">
                  <c:v>755.400000000103</c:v>
                </c:pt>
                <c:pt idx="7555">
                  <c:v>755.500000000103</c:v>
                </c:pt>
                <c:pt idx="7556">
                  <c:v>755.600000000103</c:v>
                </c:pt>
                <c:pt idx="7557">
                  <c:v>755.700000000103</c:v>
                </c:pt>
                <c:pt idx="7558">
                  <c:v>755.800000000103</c:v>
                </c:pt>
                <c:pt idx="7559">
                  <c:v>755.900000000103</c:v>
                </c:pt>
                <c:pt idx="7560">
                  <c:v>756.000000000103</c:v>
                </c:pt>
                <c:pt idx="7561">
                  <c:v>756.100000000103</c:v>
                </c:pt>
                <c:pt idx="7562">
                  <c:v>756.200000000103</c:v>
                </c:pt>
                <c:pt idx="7563">
                  <c:v>756.300000000103</c:v>
                </c:pt>
                <c:pt idx="7564">
                  <c:v>756.400000000103</c:v>
                </c:pt>
                <c:pt idx="7565">
                  <c:v>756.500000000103</c:v>
                </c:pt>
                <c:pt idx="7566">
                  <c:v>756.600000000103</c:v>
                </c:pt>
                <c:pt idx="7567">
                  <c:v>756.700000000104</c:v>
                </c:pt>
                <c:pt idx="7568">
                  <c:v>756.800000000104</c:v>
                </c:pt>
                <c:pt idx="7569">
                  <c:v>756.900000000104</c:v>
                </c:pt>
                <c:pt idx="7570">
                  <c:v>757.000000000104</c:v>
                </c:pt>
                <c:pt idx="7571">
                  <c:v>757.100000000104</c:v>
                </c:pt>
                <c:pt idx="7572">
                  <c:v>757.200000000104</c:v>
                </c:pt>
                <c:pt idx="7573">
                  <c:v>757.300000000104</c:v>
                </c:pt>
                <c:pt idx="7574">
                  <c:v>757.400000000104</c:v>
                </c:pt>
                <c:pt idx="7575">
                  <c:v>757.500000000104</c:v>
                </c:pt>
                <c:pt idx="7576">
                  <c:v>757.600000000104</c:v>
                </c:pt>
                <c:pt idx="7577">
                  <c:v>757.700000000104</c:v>
                </c:pt>
                <c:pt idx="7578">
                  <c:v>757.800000000104</c:v>
                </c:pt>
                <c:pt idx="7579">
                  <c:v>757.900000000104</c:v>
                </c:pt>
                <c:pt idx="7580">
                  <c:v>758.000000000104</c:v>
                </c:pt>
                <c:pt idx="7581">
                  <c:v>758.100000000104</c:v>
                </c:pt>
                <c:pt idx="7582">
                  <c:v>758.200000000104</c:v>
                </c:pt>
                <c:pt idx="7583">
                  <c:v>758.300000000104</c:v>
                </c:pt>
                <c:pt idx="7584">
                  <c:v>758.400000000104</c:v>
                </c:pt>
                <c:pt idx="7585">
                  <c:v>758.500000000104</c:v>
                </c:pt>
                <c:pt idx="7586">
                  <c:v>758.600000000104</c:v>
                </c:pt>
                <c:pt idx="7587">
                  <c:v>758.700000000104</c:v>
                </c:pt>
                <c:pt idx="7588">
                  <c:v>758.800000000104</c:v>
                </c:pt>
                <c:pt idx="7589">
                  <c:v>758.900000000104</c:v>
                </c:pt>
                <c:pt idx="7590">
                  <c:v>759.000000000104</c:v>
                </c:pt>
                <c:pt idx="7591">
                  <c:v>759.100000000104</c:v>
                </c:pt>
                <c:pt idx="7592">
                  <c:v>759.200000000104</c:v>
                </c:pt>
                <c:pt idx="7593">
                  <c:v>759.300000000104</c:v>
                </c:pt>
                <c:pt idx="7594">
                  <c:v>759.400000000104</c:v>
                </c:pt>
                <c:pt idx="7595">
                  <c:v>759.500000000104</c:v>
                </c:pt>
                <c:pt idx="7596">
                  <c:v>759.600000000104</c:v>
                </c:pt>
                <c:pt idx="7597">
                  <c:v>759.700000000104</c:v>
                </c:pt>
                <c:pt idx="7598">
                  <c:v>759.800000000104</c:v>
                </c:pt>
                <c:pt idx="7599">
                  <c:v>759.900000000104</c:v>
                </c:pt>
                <c:pt idx="7600">
                  <c:v>760.000000000104</c:v>
                </c:pt>
                <c:pt idx="7601">
                  <c:v>760.100000000104</c:v>
                </c:pt>
                <c:pt idx="7602">
                  <c:v>760.200000000104</c:v>
                </c:pt>
                <c:pt idx="7603">
                  <c:v>760.300000000104</c:v>
                </c:pt>
                <c:pt idx="7604">
                  <c:v>760.400000000104</c:v>
                </c:pt>
                <c:pt idx="7605">
                  <c:v>760.500000000104</c:v>
                </c:pt>
                <c:pt idx="7606">
                  <c:v>760.600000000104</c:v>
                </c:pt>
                <c:pt idx="7607">
                  <c:v>760.700000000104</c:v>
                </c:pt>
                <c:pt idx="7608">
                  <c:v>760.800000000104</c:v>
                </c:pt>
                <c:pt idx="7609">
                  <c:v>760.900000000104</c:v>
                </c:pt>
                <c:pt idx="7610">
                  <c:v>761.000000000105</c:v>
                </c:pt>
                <c:pt idx="7611">
                  <c:v>761.100000000105</c:v>
                </c:pt>
                <c:pt idx="7612">
                  <c:v>761.200000000105</c:v>
                </c:pt>
                <c:pt idx="7613">
                  <c:v>761.300000000105</c:v>
                </c:pt>
                <c:pt idx="7614">
                  <c:v>761.400000000105</c:v>
                </c:pt>
                <c:pt idx="7615">
                  <c:v>761.500000000105</c:v>
                </c:pt>
                <c:pt idx="7616">
                  <c:v>761.600000000105</c:v>
                </c:pt>
                <c:pt idx="7617">
                  <c:v>761.700000000105</c:v>
                </c:pt>
                <c:pt idx="7618">
                  <c:v>761.800000000105</c:v>
                </c:pt>
                <c:pt idx="7619">
                  <c:v>761.900000000105</c:v>
                </c:pt>
                <c:pt idx="7620">
                  <c:v>762.000000000105</c:v>
                </c:pt>
                <c:pt idx="7621">
                  <c:v>762.100000000105</c:v>
                </c:pt>
                <c:pt idx="7622">
                  <c:v>762.200000000105</c:v>
                </c:pt>
                <c:pt idx="7623">
                  <c:v>762.300000000105</c:v>
                </c:pt>
                <c:pt idx="7624">
                  <c:v>762.400000000105</c:v>
                </c:pt>
                <c:pt idx="7625">
                  <c:v>762.500000000105</c:v>
                </c:pt>
                <c:pt idx="7626">
                  <c:v>762.600000000105</c:v>
                </c:pt>
                <c:pt idx="7627">
                  <c:v>762.700000000105</c:v>
                </c:pt>
                <c:pt idx="7628">
                  <c:v>762.800000000105</c:v>
                </c:pt>
                <c:pt idx="7629">
                  <c:v>762.900000000105</c:v>
                </c:pt>
                <c:pt idx="7630">
                  <c:v>763.000000000105</c:v>
                </c:pt>
                <c:pt idx="7631">
                  <c:v>763.100000000105</c:v>
                </c:pt>
                <c:pt idx="7632">
                  <c:v>763.200000000105</c:v>
                </c:pt>
                <c:pt idx="7633">
                  <c:v>763.300000000105</c:v>
                </c:pt>
                <c:pt idx="7634">
                  <c:v>763.400000000105</c:v>
                </c:pt>
                <c:pt idx="7635">
                  <c:v>763.500000000105</c:v>
                </c:pt>
                <c:pt idx="7636">
                  <c:v>763.600000000105</c:v>
                </c:pt>
                <c:pt idx="7637">
                  <c:v>763.700000000105</c:v>
                </c:pt>
                <c:pt idx="7638">
                  <c:v>763.800000000105</c:v>
                </c:pt>
                <c:pt idx="7639">
                  <c:v>763.900000000105</c:v>
                </c:pt>
                <c:pt idx="7640">
                  <c:v>764.000000000105</c:v>
                </c:pt>
                <c:pt idx="7641">
                  <c:v>764.100000000105</c:v>
                </c:pt>
                <c:pt idx="7642">
                  <c:v>764.200000000105</c:v>
                </c:pt>
                <c:pt idx="7643">
                  <c:v>764.300000000105</c:v>
                </c:pt>
                <c:pt idx="7644">
                  <c:v>764.400000000105</c:v>
                </c:pt>
                <c:pt idx="7645">
                  <c:v>764.500000000105</c:v>
                </c:pt>
                <c:pt idx="7646">
                  <c:v>764.600000000105</c:v>
                </c:pt>
                <c:pt idx="7647">
                  <c:v>764.700000000105</c:v>
                </c:pt>
                <c:pt idx="7648">
                  <c:v>764.800000000105</c:v>
                </c:pt>
                <c:pt idx="7649">
                  <c:v>764.900000000105</c:v>
                </c:pt>
                <c:pt idx="7650">
                  <c:v>765.000000000105</c:v>
                </c:pt>
                <c:pt idx="7651">
                  <c:v>765.100000000105</c:v>
                </c:pt>
                <c:pt idx="7652">
                  <c:v>765.200000000105</c:v>
                </c:pt>
                <c:pt idx="7653">
                  <c:v>765.300000000106</c:v>
                </c:pt>
                <c:pt idx="7654">
                  <c:v>765.400000000106</c:v>
                </c:pt>
                <c:pt idx="7655">
                  <c:v>765.500000000106</c:v>
                </c:pt>
                <c:pt idx="7656">
                  <c:v>765.600000000106</c:v>
                </c:pt>
                <c:pt idx="7657">
                  <c:v>765.700000000106</c:v>
                </c:pt>
                <c:pt idx="7658">
                  <c:v>765.800000000106</c:v>
                </c:pt>
                <c:pt idx="7659">
                  <c:v>765.900000000106</c:v>
                </c:pt>
                <c:pt idx="7660">
                  <c:v>766.000000000106</c:v>
                </c:pt>
                <c:pt idx="7661">
                  <c:v>766.100000000106</c:v>
                </c:pt>
                <c:pt idx="7662">
                  <c:v>766.200000000106</c:v>
                </c:pt>
                <c:pt idx="7663">
                  <c:v>766.300000000106</c:v>
                </c:pt>
                <c:pt idx="7664">
                  <c:v>766.400000000106</c:v>
                </c:pt>
                <c:pt idx="7665">
                  <c:v>766.500000000106</c:v>
                </c:pt>
                <c:pt idx="7666">
                  <c:v>766.600000000106</c:v>
                </c:pt>
                <c:pt idx="7667">
                  <c:v>766.700000000106</c:v>
                </c:pt>
                <c:pt idx="7668">
                  <c:v>766.800000000106</c:v>
                </c:pt>
                <c:pt idx="7669">
                  <c:v>766.900000000106</c:v>
                </c:pt>
                <c:pt idx="7670">
                  <c:v>767.000000000106</c:v>
                </c:pt>
                <c:pt idx="7671">
                  <c:v>767.100000000106</c:v>
                </c:pt>
                <c:pt idx="7672">
                  <c:v>767.200000000106</c:v>
                </c:pt>
                <c:pt idx="7673">
                  <c:v>767.300000000106</c:v>
                </c:pt>
                <c:pt idx="7674">
                  <c:v>767.400000000106</c:v>
                </c:pt>
                <c:pt idx="7675">
                  <c:v>767.500000000106</c:v>
                </c:pt>
                <c:pt idx="7676">
                  <c:v>767.600000000106</c:v>
                </c:pt>
                <c:pt idx="7677">
                  <c:v>767.700000000106</c:v>
                </c:pt>
                <c:pt idx="7678">
                  <c:v>767.800000000106</c:v>
                </c:pt>
                <c:pt idx="7679">
                  <c:v>767.900000000106</c:v>
                </c:pt>
                <c:pt idx="7680">
                  <c:v>768.000000000106</c:v>
                </c:pt>
                <c:pt idx="7681">
                  <c:v>768.100000000106</c:v>
                </c:pt>
                <c:pt idx="7682">
                  <c:v>768.200000000106</c:v>
                </c:pt>
                <c:pt idx="7683">
                  <c:v>768.300000000106</c:v>
                </c:pt>
                <c:pt idx="7684">
                  <c:v>768.400000000106</c:v>
                </c:pt>
                <c:pt idx="7685">
                  <c:v>768.500000000106</c:v>
                </c:pt>
                <c:pt idx="7686">
                  <c:v>768.600000000106</c:v>
                </c:pt>
                <c:pt idx="7687">
                  <c:v>768.700000000106</c:v>
                </c:pt>
                <c:pt idx="7688">
                  <c:v>768.800000000106</c:v>
                </c:pt>
                <c:pt idx="7689">
                  <c:v>768.900000000106</c:v>
                </c:pt>
                <c:pt idx="7690">
                  <c:v>769.000000000106</c:v>
                </c:pt>
                <c:pt idx="7691">
                  <c:v>769.100000000106</c:v>
                </c:pt>
                <c:pt idx="7692">
                  <c:v>769.200000000106</c:v>
                </c:pt>
                <c:pt idx="7693">
                  <c:v>769.300000000106</c:v>
                </c:pt>
                <c:pt idx="7694">
                  <c:v>769.400000000106</c:v>
                </c:pt>
                <c:pt idx="7695">
                  <c:v>769.500000000106</c:v>
                </c:pt>
                <c:pt idx="7696">
                  <c:v>769.600000000106</c:v>
                </c:pt>
                <c:pt idx="7697">
                  <c:v>769.700000000107</c:v>
                </c:pt>
                <c:pt idx="7698">
                  <c:v>769.800000000106</c:v>
                </c:pt>
                <c:pt idx="7699">
                  <c:v>769.900000000107</c:v>
                </c:pt>
                <c:pt idx="7700">
                  <c:v>770.000000000107</c:v>
                </c:pt>
                <c:pt idx="7701">
                  <c:v>770.100000000107</c:v>
                </c:pt>
                <c:pt idx="7702">
                  <c:v>770.200000000107</c:v>
                </c:pt>
                <c:pt idx="7703">
                  <c:v>770.300000000107</c:v>
                </c:pt>
                <c:pt idx="7704">
                  <c:v>770.400000000107</c:v>
                </c:pt>
                <c:pt idx="7705">
                  <c:v>770.500000000107</c:v>
                </c:pt>
                <c:pt idx="7706">
                  <c:v>770.600000000107</c:v>
                </c:pt>
                <c:pt idx="7707">
                  <c:v>770.700000000107</c:v>
                </c:pt>
                <c:pt idx="7708">
                  <c:v>770.800000000107</c:v>
                </c:pt>
                <c:pt idx="7709">
                  <c:v>770.900000000107</c:v>
                </c:pt>
                <c:pt idx="7710">
                  <c:v>771.000000000107</c:v>
                </c:pt>
                <c:pt idx="7711">
                  <c:v>771.100000000107</c:v>
                </c:pt>
                <c:pt idx="7712">
                  <c:v>771.200000000107</c:v>
                </c:pt>
                <c:pt idx="7713">
                  <c:v>771.300000000107</c:v>
                </c:pt>
                <c:pt idx="7714">
                  <c:v>771.400000000107</c:v>
                </c:pt>
                <c:pt idx="7715">
                  <c:v>771.500000000107</c:v>
                </c:pt>
                <c:pt idx="7716">
                  <c:v>771.600000000107</c:v>
                </c:pt>
                <c:pt idx="7717">
                  <c:v>771.700000000107</c:v>
                </c:pt>
                <c:pt idx="7718">
                  <c:v>771.800000000107</c:v>
                </c:pt>
                <c:pt idx="7719">
                  <c:v>771.900000000107</c:v>
                </c:pt>
                <c:pt idx="7720">
                  <c:v>772.000000000107</c:v>
                </c:pt>
                <c:pt idx="7721">
                  <c:v>772.100000000107</c:v>
                </c:pt>
                <c:pt idx="7722">
                  <c:v>772.200000000107</c:v>
                </c:pt>
                <c:pt idx="7723">
                  <c:v>772.300000000107</c:v>
                </c:pt>
                <c:pt idx="7724">
                  <c:v>772.400000000107</c:v>
                </c:pt>
                <c:pt idx="7725">
                  <c:v>772.500000000107</c:v>
                </c:pt>
                <c:pt idx="7726">
                  <c:v>772.600000000107</c:v>
                </c:pt>
                <c:pt idx="7727">
                  <c:v>772.700000000107</c:v>
                </c:pt>
                <c:pt idx="7728">
                  <c:v>772.800000000107</c:v>
                </c:pt>
                <c:pt idx="7729">
                  <c:v>772.900000000107</c:v>
                </c:pt>
                <c:pt idx="7730">
                  <c:v>773.000000000107</c:v>
                </c:pt>
                <c:pt idx="7731">
                  <c:v>773.100000000107</c:v>
                </c:pt>
                <c:pt idx="7732">
                  <c:v>773.200000000107</c:v>
                </c:pt>
                <c:pt idx="7733">
                  <c:v>773.300000000107</c:v>
                </c:pt>
                <c:pt idx="7734">
                  <c:v>773.400000000107</c:v>
                </c:pt>
                <c:pt idx="7735">
                  <c:v>773.500000000107</c:v>
                </c:pt>
                <c:pt idx="7736">
                  <c:v>773.600000000107</c:v>
                </c:pt>
                <c:pt idx="7737">
                  <c:v>773.700000000107</c:v>
                </c:pt>
                <c:pt idx="7738">
                  <c:v>773.800000000107</c:v>
                </c:pt>
                <c:pt idx="7739">
                  <c:v>773.900000000107</c:v>
                </c:pt>
                <c:pt idx="7740">
                  <c:v>774.000000000107</c:v>
                </c:pt>
                <c:pt idx="7741">
                  <c:v>774.100000000107</c:v>
                </c:pt>
                <c:pt idx="7742">
                  <c:v>774.200000000108</c:v>
                </c:pt>
                <c:pt idx="7743">
                  <c:v>774.300000000108</c:v>
                </c:pt>
                <c:pt idx="7744">
                  <c:v>774.400000000108</c:v>
                </c:pt>
                <c:pt idx="7745">
                  <c:v>774.500000000108</c:v>
                </c:pt>
                <c:pt idx="7746">
                  <c:v>774.600000000108</c:v>
                </c:pt>
                <c:pt idx="7747">
                  <c:v>774.700000000108</c:v>
                </c:pt>
                <c:pt idx="7748">
                  <c:v>774.800000000108</c:v>
                </c:pt>
                <c:pt idx="7749">
                  <c:v>774.900000000108</c:v>
                </c:pt>
                <c:pt idx="7750">
                  <c:v>775.000000000108</c:v>
                </c:pt>
                <c:pt idx="7751">
                  <c:v>775.100000000108</c:v>
                </c:pt>
                <c:pt idx="7752">
                  <c:v>775.200000000108</c:v>
                </c:pt>
                <c:pt idx="7753">
                  <c:v>775.300000000108</c:v>
                </c:pt>
                <c:pt idx="7754">
                  <c:v>775.400000000108</c:v>
                </c:pt>
                <c:pt idx="7755">
                  <c:v>775.500000000108</c:v>
                </c:pt>
                <c:pt idx="7756">
                  <c:v>775.600000000108</c:v>
                </c:pt>
                <c:pt idx="7757">
                  <c:v>775.700000000108</c:v>
                </c:pt>
                <c:pt idx="7758">
                  <c:v>775.800000000108</c:v>
                </c:pt>
                <c:pt idx="7759">
                  <c:v>775.900000000108</c:v>
                </c:pt>
                <c:pt idx="7760">
                  <c:v>776.000000000108</c:v>
                </c:pt>
                <c:pt idx="7761">
                  <c:v>776.100000000108</c:v>
                </c:pt>
                <c:pt idx="7762">
                  <c:v>776.200000000108</c:v>
                </c:pt>
                <c:pt idx="7763">
                  <c:v>776.300000000108</c:v>
                </c:pt>
                <c:pt idx="7764">
                  <c:v>776.400000000108</c:v>
                </c:pt>
                <c:pt idx="7765">
                  <c:v>776.500000000108</c:v>
                </c:pt>
                <c:pt idx="7766">
                  <c:v>776.600000000108</c:v>
                </c:pt>
                <c:pt idx="7767">
                  <c:v>776.700000000108</c:v>
                </c:pt>
                <c:pt idx="7768">
                  <c:v>776.800000000108</c:v>
                </c:pt>
                <c:pt idx="7769">
                  <c:v>776.900000000108</c:v>
                </c:pt>
                <c:pt idx="7770">
                  <c:v>777.000000000108</c:v>
                </c:pt>
                <c:pt idx="7771">
                  <c:v>777.100000000108</c:v>
                </c:pt>
                <c:pt idx="7772">
                  <c:v>777.200000000108</c:v>
                </c:pt>
                <c:pt idx="7773">
                  <c:v>777.300000000108</c:v>
                </c:pt>
                <c:pt idx="7774">
                  <c:v>777.400000000108</c:v>
                </c:pt>
                <c:pt idx="7775">
                  <c:v>777.500000000108</c:v>
                </c:pt>
                <c:pt idx="7776">
                  <c:v>777.600000000108</c:v>
                </c:pt>
                <c:pt idx="7777">
                  <c:v>777.700000000108</c:v>
                </c:pt>
                <c:pt idx="7778">
                  <c:v>777.800000000108</c:v>
                </c:pt>
                <c:pt idx="7779">
                  <c:v>777.900000000108</c:v>
                </c:pt>
                <c:pt idx="7780">
                  <c:v>778.000000000108</c:v>
                </c:pt>
                <c:pt idx="7781">
                  <c:v>778.100000000108</c:v>
                </c:pt>
                <c:pt idx="7782">
                  <c:v>778.200000000108</c:v>
                </c:pt>
                <c:pt idx="7783">
                  <c:v>778.300000000108</c:v>
                </c:pt>
                <c:pt idx="7784">
                  <c:v>778.400000000108</c:v>
                </c:pt>
                <c:pt idx="7785">
                  <c:v>778.500000000108</c:v>
                </c:pt>
                <c:pt idx="7786">
                  <c:v>778.600000000109</c:v>
                </c:pt>
                <c:pt idx="7787">
                  <c:v>778.700000000109</c:v>
                </c:pt>
                <c:pt idx="7788">
                  <c:v>778.800000000109</c:v>
                </c:pt>
                <c:pt idx="7789">
                  <c:v>778.900000000109</c:v>
                </c:pt>
                <c:pt idx="7790">
                  <c:v>779.000000000109</c:v>
                </c:pt>
                <c:pt idx="7791">
                  <c:v>779.100000000109</c:v>
                </c:pt>
                <c:pt idx="7792">
                  <c:v>779.200000000109</c:v>
                </c:pt>
                <c:pt idx="7793">
                  <c:v>779.300000000109</c:v>
                </c:pt>
                <c:pt idx="7794">
                  <c:v>779.400000000109</c:v>
                </c:pt>
                <c:pt idx="7795">
                  <c:v>779.500000000109</c:v>
                </c:pt>
                <c:pt idx="7796">
                  <c:v>779.600000000109</c:v>
                </c:pt>
                <c:pt idx="7797">
                  <c:v>779.700000000109</c:v>
                </c:pt>
                <c:pt idx="7798">
                  <c:v>779.800000000109</c:v>
                </c:pt>
                <c:pt idx="7799">
                  <c:v>779.900000000109</c:v>
                </c:pt>
                <c:pt idx="7800">
                  <c:v>780.000000000109</c:v>
                </c:pt>
                <c:pt idx="7801">
                  <c:v>780.100000000109</c:v>
                </c:pt>
                <c:pt idx="7802">
                  <c:v>780.200000000109</c:v>
                </c:pt>
                <c:pt idx="7803">
                  <c:v>780.300000000109</c:v>
                </c:pt>
                <c:pt idx="7804">
                  <c:v>780.400000000109</c:v>
                </c:pt>
                <c:pt idx="7805">
                  <c:v>780.500000000109</c:v>
                </c:pt>
                <c:pt idx="7806">
                  <c:v>780.600000000109</c:v>
                </c:pt>
                <c:pt idx="7807">
                  <c:v>780.700000000109</c:v>
                </c:pt>
                <c:pt idx="7808">
                  <c:v>780.800000000109</c:v>
                </c:pt>
                <c:pt idx="7809">
                  <c:v>780.900000000109</c:v>
                </c:pt>
                <c:pt idx="7810">
                  <c:v>781.000000000109</c:v>
                </c:pt>
                <c:pt idx="7811">
                  <c:v>781.100000000109</c:v>
                </c:pt>
                <c:pt idx="7812">
                  <c:v>781.200000000109</c:v>
                </c:pt>
                <c:pt idx="7813">
                  <c:v>781.300000000109</c:v>
                </c:pt>
                <c:pt idx="7814">
                  <c:v>781.400000000109</c:v>
                </c:pt>
                <c:pt idx="7815">
                  <c:v>781.500000000109</c:v>
                </c:pt>
                <c:pt idx="7816">
                  <c:v>781.600000000109</c:v>
                </c:pt>
                <c:pt idx="7817">
                  <c:v>781.700000000109</c:v>
                </c:pt>
                <c:pt idx="7818">
                  <c:v>781.800000000109</c:v>
                </c:pt>
                <c:pt idx="7819">
                  <c:v>781.900000000109</c:v>
                </c:pt>
                <c:pt idx="7820">
                  <c:v>782.000000000109</c:v>
                </c:pt>
                <c:pt idx="7821">
                  <c:v>782.100000000109</c:v>
                </c:pt>
                <c:pt idx="7822">
                  <c:v>782.200000000109</c:v>
                </c:pt>
                <c:pt idx="7823">
                  <c:v>782.300000000109</c:v>
                </c:pt>
                <c:pt idx="7824">
                  <c:v>782.400000000109</c:v>
                </c:pt>
                <c:pt idx="7825">
                  <c:v>782.500000000109</c:v>
                </c:pt>
                <c:pt idx="7826">
                  <c:v>782.600000000109</c:v>
                </c:pt>
                <c:pt idx="7827">
                  <c:v>782.700000000109</c:v>
                </c:pt>
                <c:pt idx="7828">
                  <c:v>782.800000000109</c:v>
                </c:pt>
                <c:pt idx="7829">
                  <c:v>782.90000000011</c:v>
                </c:pt>
                <c:pt idx="7830">
                  <c:v>783.00000000011</c:v>
                </c:pt>
                <c:pt idx="7831">
                  <c:v>783.100000000109</c:v>
                </c:pt>
                <c:pt idx="7832">
                  <c:v>783.20000000011</c:v>
                </c:pt>
                <c:pt idx="7833">
                  <c:v>783.30000000011</c:v>
                </c:pt>
                <c:pt idx="7834">
                  <c:v>783.40000000011</c:v>
                </c:pt>
                <c:pt idx="7835">
                  <c:v>783.50000000011</c:v>
                </c:pt>
                <c:pt idx="7836">
                  <c:v>783.60000000011</c:v>
                </c:pt>
                <c:pt idx="7837">
                  <c:v>783.70000000011</c:v>
                </c:pt>
                <c:pt idx="7838">
                  <c:v>783.80000000011</c:v>
                </c:pt>
                <c:pt idx="7839">
                  <c:v>783.90000000011</c:v>
                </c:pt>
                <c:pt idx="7840">
                  <c:v>784.00000000011</c:v>
                </c:pt>
                <c:pt idx="7841">
                  <c:v>784.10000000011</c:v>
                </c:pt>
                <c:pt idx="7842">
                  <c:v>784.20000000011</c:v>
                </c:pt>
                <c:pt idx="7843">
                  <c:v>784.30000000011</c:v>
                </c:pt>
                <c:pt idx="7844">
                  <c:v>784.40000000011</c:v>
                </c:pt>
                <c:pt idx="7845">
                  <c:v>784.50000000011</c:v>
                </c:pt>
                <c:pt idx="7846">
                  <c:v>784.60000000011</c:v>
                </c:pt>
                <c:pt idx="7847">
                  <c:v>784.70000000011</c:v>
                </c:pt>
                <c:pt idx="7848">
                  <c:v>784.80000000011</c:v>
                </c:pt>
                <c:pt idx="7849">
                  <c:v>784.90000000011</c:v>
                </c:pt>
                <c:pt idx="7850">
                  <c:v>785.00000000011</c:v>
                </c:pt>
                <c:pt idx="7851">
                  <c:v>785.10000000011</c:v>
                </c:pt>
                <c:pt idx="7852">
                  <c:v>785.20000000011</c:v>
                </c:pt>
                <c:pt idx="7853">
                  <c:v>785.30000000011</c:v>
                </c:pt>
                <c:pt idx="7854">
                  <c:v>785.40000000011</c:v>
                </c:pt>
                <c:pt idx="7855">
                  <c:v>785.50000000011</c:v>
                </c:pt>
                <c:pt idx="7856">
                  <c:v>785.60000000011</c:v>
                </c:pt>
                <c:pt idx="7857">
                  <c:v>785.70000000011</c:v>
                </c:pt>
                <c:pt idx="7858">
                  <c:v>785.80000000011</c:v>
                </c:pt>
                <c:pt idx="7859">
                  <c:v>785.90000000011</c:v>
                </c:pt>
                <c:pt idx="7860">
                  <c:v>786.00000000011</c:v>
                </c:pt>
                <c:pt idx="7861">
                  <c:v>786.10000000011</c:v>
                </c:pt>
                <c:pt idx="7862">
                  <c:v>786.20000000011</c:v>
                </c:pt>
                <c:pt idx="7863">
                  <c:v>786.30000000011</c:v>
                </c:pt>
                <c:pt idx="7864">
                  <c:v>786.40000000011</c:v>
                </c:pt>
                <c:pt idx="7865">
                  <c:v>786.50000000011</c:v>
                </c:pt>
                <c:pt idx="7866">
                  <c:v>786.60000000011</c:v>
                </c:pt>
                <c:pt idx="7867">
                  <c:v>786.70000000011</c:v>
                </c:pt>
                <c:pt idx="7868">
                  <c:v>786.80000000011</c:v>
                </c:pt>
                <c:pt idx="7869">
                  <c:v>786.90000000011</c:v>
                </c:pt>
                <c:pt idx="7870">
                  <c:v>787.00000000011</c:v>
                </c:pt>
                <c:pt idx="7871">
                  <c:v>787.10000000011</c:v>
                </c:pt>
                <c:pt idx="7872">
                  <c:v>787.200000000111</c:v>
                </c:pt>
                <c:pt idx="7873">
                  <c:v>787.30000000011</c:v>
                </c:pt>
                <c:pt idx="7874">
                  <c:v>787.40000000011</c:v>
                </c:pt>
                <c:pt idx="7875">
                  <c:v>787.500000000111</c:v>
                </c:pt>
                <c:pt idx="7876">
                  <c:v>787.600000000111</c:v>
                </c:pt>
                <c:pt idx="7877">
                  <c:v>787.700000000111</c:v>
                </c:pt>
                <c:pt idx="7878">
                  <c:v>787.800000000111</c:v>
                </c:pt>
                <c:pt idx="7879">
                  <c:v>787.900000000111</c:v>
                </c:pt>
                <c:pt idx="7880">
                  <c:v>788.000000000111</c:v>
                </c:pt>
                <c:pt idx="7881">
                  <c:v>788.100000000111</c:v>
                </c:pt>
                <c:pt idx="7882">
                  <c:v>788.200000000111</c:v>
                </c:pt>
                <c:pt idx="7883">
                  <c:v>788.300000000111</c:v>
                </c:pt>
                <c:pt idx="7884">
                  <c:v>788.400000000111</c:v>
                </c:pt>
                <c:pt idx="7885">
                  <c:v>788.500000000111</c:v>
                </c:pt>
                <c:pt idx="7886">
                  <c:v>788.600000000111</c:v>
                </c:pt>
                <c:pt idx="7887">
                  <c:v>788.700000000111</c:v>
                </c:pt>
                <c:pt idx="7888">
                  <c:v>788.800000000111</c:v>
                </c:pt>
                <c:pt idx="7889">
                  <c:v>788.900000000111</c:v>
                </c:pt>
                <c:pt idx="7890">
                  <c:v>789.000000000111</c:v>
                </c:pt>
                <c:pt idx="7891">
                  <c:v>789.100000000111</c:v>
                </c:pt>
                <c:pt idx="7892">
                  <c:v>789.200000000111</c:v>
                </c:pt>
                <c:pt idx="7893">
                  <c:v>789.300000000111</c:v>
                </c:pt>
                <c:pt idx="7894">
                  <c:v>789.400000000111</c:v>
                </c:pt>
                <c:pt idx="7895">
                  <c:v>789.500000000111</c:v>
                </c:pt>
                <c:pt idx="7896">
                  <c:v>789.600000000111</c:v>
                </c:pt>
                <c:pt idx="7897">
                  <c:v>789.700000000111</c:v>
                </c:pt>
                <c:pt idx="7898">
                  <c:v>789.800000000111</c:v>
                </c:pt>
                <c:pt idx="7899">
                  <c:v>789.900000000111</c:v>
                </c:pt>
                <c:pt idx="7900">
                  <c:v>790.000000000111</c:v>
                </c:pt>
                <c:pt idx="7901">
                  <c:v>790.100000000111</c:v>
                </c:pt>
                <c:pt idx="7902">
                  <c:v>790.200000000111</c:v>
                </c:pt>
                <c:pt idx="7903">
                  <c:v>790.300000000111</c:v>
                </c:pt>
                <c:pt idx="7904">
                  <c:v>790.400000000111</c:v>
                </c:pt>
                <c:pt idx="7905">
                  <c:v>790.500000000111</c:v>
                </c:pt>
                <c:pt idx="7906">
                  <c:v>790.600000000111</c:v>
                </c:pt>
                <c:pt idx="7907">
                  <c:v>790.700000000111</c:v>
                </c:pt>
                <c:pt idx="7908">
                  <c:v>790.800000000111</c:v>
                </c:pt>
                <c:pt idx="7909">
                  <c:v>790.900000000111</c:v>
                </c:pt>
                <c:pt idx="7910">
                  <c:v>791.000000000111</c:v>
                </c:pt>
                <c:pt idx="7911">
                  <c:v>791.100000000111</c:v>
                </c:pt>
                <c:pt idx="7912">
                  <c:v>791.200000000111</c:v>
                </c:pt>
                <c:pt idx="7913">
                  <c:v>791.300000000111</c:v>
                </c:pt>
                <c:pt idx="7914">
                  <c:v>791.400000000111</c:v>
                </c:pt>
                <c:pt idx="7915">
                  <c:v>791.500000000111</c:v>
                </c:pt>
                <c:pt idx="7916">
                  <c:v>791.600000000111</c:v>
                </c:pt>
                <c:pt idx="7917">
                  <c:v>791.700000000111</c:v>
                </c:pt>
                <c:pt idx="7918">
                  <c:v>791.800000000112</c:v>
                </c:pt>
                <c:pt idx="7919">
                  <c:v>791.900000000112</c:v>
                </c:pt>
                <c:pt idx="7920">
                  <c:v>792.000000000112</c:v>
                </c:pt>
                <c:pt idx="7921">
                  <c:v>792.100000000112</c:v>
                </c:pt>
                <c:pt idx="7922">
                  <c:v>792.200000000112</c:v>
                </c:pt>
                <c:pt idx="7923">
                  <c:v>792.300000000112</c:v>
                </c:pt>
                <c:pt idx="7924">
                  <c:v>792.400000000112</c:v>
                </c:pt>
                <c:pt idx="7925">
                  <c:v>792.500000000112</c:v>
                </c:pt>
                <c:pt idx="7926">
                  <c:v>792.600000000112</c:v>
                </c:pt>
                <c:pt idx="7927">
                  <c:v>792.700000000112</c:v>
                </c:pt>
                <c:pt idx="7928">
                  <c:v>792.800000000112</c:v>
                </c:pt>
                <c:pt idx="7929">
                  <c:v>792.900000000112</c:v>
                </c:pt>
                <c:pt idx="7930">
                  <c:v>793.000000000112</c:v>
                </c:pt>
                <c:pt idx="7931">
                  <c:v>793.100000000112</c:v>
                </c:pt>
                <c:pt idx="7932">
                  <c:v>793.200000000112</c:v>
                </c:pt>
                <c:pt idx="7933">
                  <c:v>793.300000000112</c:v>
                </c:pt>
                <c:pt idx="7934">
                  <c:v>793.400000000112</c:v>
                </c:pt>
                <c:pt idx="7935">
                  <c:v>793.500000000112</c:v>
                </c:pt>
                <c:pt idx="7936">
                  <c:v>793.600000000112</c:v>
                </c:pt>
                <c:pt idx="7937">
                  <c:v>793.700000000112</c:v>
                </c:pt>
                <c:pt idx="7938">
                  <c:v>793.800000000112</c:v>
                </c:pt>
                <c:pt idx="7939">
                  <c:v>793.900000000112</c:v>
                </c:pt>
                <c:pt idx="7940">
                  <c:v>794.000000000112</c:v>
                </c:pt>
                <c:pt idx="7941">
                  <c:v>794.100000000112</c:v>
                </c:pt>
                <c:pt idx="7942">
                  <c:v>794.200000000112</c:v>
                </c:pt>
                <c:pt idx="7943">
                  <c:v>794.300000000112</c:v>
                </c:pt>
                <c:pt idx="7944">
                  <c:v>794.400000000112</c:v>
                </c:pt>
                <c:pt idx="7945">
                  <c:v>794.500000000112</c:v>
                </c:pt>
                <c:pt idx="7946">
                  <c:v>794.600000000112</c:v>
                </c:pt>
                <c:pt idx="7947">
                  <c:v>794.700000000112</c:v>
                </c:pt>
                <c:pt idx="7948">
                  <c:v>794.800000000112</c:v>
                </c:pt>
                <c:pt idx="7949">
                  <c:v>794.900000000112</c:v>
                </c:pt>
                <c:pt idx="7950">
                  <c:v>795.000000000112</c:v>
                </c:pt>
                <c:pt idx="7951">
                  <c:v>795.100000000112</c:v>
                </c:pt>
                <c:pt idx="7952">
                  <c:v>795.200000000112</c:v>
                </c:pt>
                <c:pt idx="7953">
                  <c:v>795.300000000112</c:v>
                </c:pt>
                <c:pt idx="7954">
                  <c:v>795.400000000112</c:v>
                </c:pt>
                <c:pt idx="7955">
                  <c:v>795.500000000112</c:v>
                </c:pt>
                <c:pt idx="7956">
                  <c:v>795.600000000112</c:v>
                </c:pt>
                <c:pt idx="7957">
                  <c:v>795.700000000112</c:v>
                </c:pt>
                <c:pt idx="7958">
                  <c:v>795.800000000112</c:v>
                </c:pt>
                <c:pt idx="7959">
                  <c:v>795.900000000112</c:v>
                </c:pt>
                <c:pt idx="7960">
                  <c:v>796.000000000112</c:v>
                </c:pt>
                <c:pt idx="7961">
                  <c:v>796.100000000113</c:v>
                </c:pt>
                <c:pt idx="7962">
                  <c:v>796.200000000113</c:v>
                </c:pt>
                <c:pt idx="7963">
                  <c:v>796.300000000113</c:v>
                </c:pt>
                <c:pt idx="7964">
                  <c:v>796.400000000113</c:v>
                </c:pt>
                <c:pt idx="7965">
                  <c:v>796.500000000113</c:v>
                </c:pt>
                <c:pt idx="7966">
                  <c:v>796.600000000113</c:v>
                </c:pt>
                <c:pt idx="7967">
                  <c:v>796.700000000113</c:v>
                </c:pt>
                <c:pt idx="7968">
                  <c:v>796.800000000113</c:v>
                </c:pt>
                <c:pt idx="7969">
                  <c:v>796.900000000113</c:v>
                </c:pt>
                <c:pt idx="7970">
                  <c:v>797.000000000113</c:v>
                </c:pt>
                <c:pt idx="7971">
                  <c:v>797.100000000113</c:v>
                </c:pt>
                <c:pt idx="7972">
                  <c:v>797.200000000113</c:v>
                </c:pt>
                <c:pt idx="7973">
                  <c:v>797.300000000113</c:v>
                </c:pt>
                <c:pt idx="7974">
                  <c:v>797.400000000113</c:v>
                </c:pt>
                <c:pt idx="7975">
                  <c:v>797.500000000113</c:v>
                </c:pt>
                <c:pt idx="7976">
                  <c:v>797.600000000113</c:v>
                </c:pt>
                <c:pt idx="7977">
                  <c:v>797.700000000113</c:v>
                </c:pt>
                <c:pt idx="7978">
                  <c:v>797.800000000113</c:v>
                </c:pt>
                <c:pt idx="7979">
                  <c:v>797.900000000113</c:v>
                </c:pt>
                <c:pt idx="7980">
                  <c:v>798.000000000113</c:v>
                </c:pt>
                <c:pt idx="7981">
                  <c:v>798.100000000113</c:v>
                </c:pt>
                <c:pt idx="7982">
                  <c:v>798.200000000113</c:v>
                </c:pt>
                <c:pt idx="7983">
                  <c:v>798.300000000113</c:v>
                </c:pt>
                <c:pt idx="7984">
                  <c:v>798.400000000113</c:v>
                </c:pt>
                <c:pt idx="7985">
                  <c:v>798.500000000113</c:v>
                </c:pt>
                <c:pt idx="7986">
                  <c:v>798.600000000113</c:v>
                </c:pt>
                <c:pt idx="7987">
                  <c:v>798.700000000113</c:v>
                </c:pt>
                <c:pt idx="7988">
                  <c:v>798.800000000113</c:v>
                </c:pt>
                <c:pt idx="7989">
                  <c:v>798.900000000113</c:v>
                </c:pt>
                <c:pt idx="7990">
                  <c:v>799.000000000113</c:v>
                </c:pt>
                <c:pt idx="7991">
                  <c:v>799.100000000113</c:v>
                </c:pt>
                <c:pt idx="7992">
                  <c:v>799.200000000113</c:v>
                </c:pt>
                <c:pt idx="7993">
                  <c:v>799.300000000113</c:v>
                </c:pt>
                <c:pt idx="7994">
                  <c:v>799.400000000113</c:v>
                </c:pt>
                <c:pt idx="7995">
                  <c:v>799.500000000113</c:v>
                </c:pt>
                <c:pt idx="7996">
                  <c:v>799.600000000113</c:v>
                </c:pt>
                <c:pt idx="7997">
                  <c:v>799.700000000113</c:v>
                </c:pt>
                <c:pt idx="7998">
                  <c:v>799.800000000113</c:v>
                </c:pt>
                <c:pt idx="7999">
                  <c:v>799.900000000113</c:v>
                </c:pt>
                <c:pt idx="8000">
                  <c:v>800.000000000113</c:v>
                </c:pt>
                <c:pt idx="8001">
                  <c:v>800.100000000113</c:v>
                </c:pt>
                <c:pt idx="8002">
                  <c:v>800.200000000113</c:v>
                </c:pt>
                <c:pt idx="8003">
                  <c:v>800.300000000113</c:v>
                </c:pt>
                <c:pt idx="8004">
                  <c:v>800.400000000113</c:v>
                </c:pt>
                <c:pt idx="8005">
                  <c:v>800.500000000113</c:v>
                </c:pt>
                <c:pt idx="8006">
                  <c:v>800.600000000114</c:v>
                </c:pt>
                <c:pt idx="8007">
                  <c:v>800.700000000114</c:v>
                </c:pt>
                <c:pt idx="8008">
                  <c:v>800.800000000114</c:v>
                </c:pt>
                <c:pt idx="8009">
                  <c:v>800.900000000114</c:v>
                </c:pt>
                <c:pt idx="8010">
                  <c:v>801.000000000114</c:v>
                </c:pt>
                <c:pt idx="8011">
                  <c:v>801.100000000114</c:v>
                </c:pt>
                <c:pt idx="8012">
                  <c:v>801.200000000114</c:v>
                </c:pt>
                <c:pt idx="8013">
                  <c:v>801.300000000114</c:v>
                </c:pt>
                <c:pt idx="8014">
                  <c:v>801.400000000114</c:v>
                </c:pt>
                <c:pt idx="8015">
                  <c:v>801.500000000114</c:v>
                </c:pt>
                <c:pt idx="8016">
                  <c:v>801.600000000114</c:v>
                </c:pt>
                <c:pt idx="8017">
                  <c:v>801.700000000114</c:v>
                </c:pt>
                <c:pt idx="8018">
                  <c:v>801.800000000114</c:v>
                </c:pt>
                <c:pt idx="8019">
                  <c:v>801.900000000114</c:v>
                </c:pt>
                <c:pt idx="8020">
                  <c:v>802.000000000114</c:v>
                </c:pt>
                <c:pt idx="8021">
                  <c:v>802.100000000114</c:v>
                </c:pt>
                <c:pt idx="8022">
                  <c:v>802.200000000114</c:v>
                </c:pt>
                <c:pt idx="8023">
                  <c:v>802.300000000114</c:v>
                </c:pt>
                <c:pt idx="8024">
                  <c:v>802.400000000114</c:v>
                </c:pt>
                <c:pt idx="8025">
                  <c:v>802.500000000114</c:v>
                </c:pt>
                <c:pt idx="8026">
                  <c:v>802.600000000114</c:v>
                </c:pt>
                <c:pt idx="8027">
                  <c:v>802.700000000114</c:v>
                </c:pt>
                <c:pt idx="8028">
                  <c:v>802.800000000114</c:v>
                </c:pt>
                <c:pt idx="8029">
                  <c:v>802.900000000114</c:v>
                </c:pt>
                <c:pt idx="8030">
                  <c:v>803.000000000114</c:v>
                </c:pt>
                <c:pt idx="8031">
                  <c:v>803.100000000114</c:v>
                </c:pt>
                <c:pt idx="8032">
                  <c:v>803.200000000114</c:v>
                </c:pt>
                <c:pt idx="8033">
                  <c:v>803.300000000114</c:v>
                </c:pt>
                <c:pt idx="8034">
                  <c:v>803.400000000114</c:v>
                </c:pt>
                <c:pt idx="8035">
                  <c:v>803.500000000114</c:v>
                </c:pt>
                <c:pt idx="8036">
                  <c:v>803.600000000114</c:v>
                </c:pt>
                <c:pt idx="8037">
                  <c:v>803.700000000114</c:v>
                </c:pt>
                <c:pt idx="8038">
                  <c:v>803.800000000114</c:v>
                </c:pt>
                <c:pt idx="8039">
                  <c:v>803.900000000114</c:v>
                </c:pt>
                <c:pt idx="8040">
                  <c:v>804.000000000114</c:v>
                </c:pt>
                <c:pt idx="8041">
                  <c:v>804.100000000114</c:v>
                </c:pt>
                <c:pt idx="8042">
                  <c:v>804.200000000114</c:v>
                </c:pt>
                <c:pt idx="8043">
                  <c:v>804.300000000114</c:v>
                </c:pt>
                <c:pt idx="8044">
                  <c:v>804.400000000114</c:v>
                </c:pt>
                <c:pt idx="8045">
                  <c:v>804.500000000114</c:v>
                </c:pt>
                <c:pt idx="8046">
                  <c:v>804.600000000114</c:v>
                </c:pt>
                <c:pt idx="8047">
                  <c:v>804.700000000114</c:v>
                </c:pt>
                <c:pt idx="8048">
                  <c:v>804.800000000114</c:v>
                </c:pt>
                <c:pt idx="8049">
                  <c:v>804.900000000115</c:v>
                </c:pt>
                <c:pt idx="8050">
                  <c:v>805.000000000115</c:v>
                </c:pt>
                <c:pt idx="8051">
                  <c:v>805.100000000115</c:v>
                </c:pt>
                <c:pt idx="8052">
                  <c:v>805.200000000115</c:v>
                </c:pt>
                <c:pt idx="8053">
                  <c:v>805.300000000115</c:v>
                </c:pt>
                <c:pt idx="8054">
                  <c:v>805.400000000115</c:v>
                </c:pt>
                <c:pt idx="8055">
                  <c:v>805.500000000115</c:v>
                </c:pt>
                <c:pt idx="8056">
                  <c:v>805.600000000115</c:v>
                </c:pt>
                <c:pt idx="8057">
                  <c:v>805.700000000115</c:v>
                </c:pt>
                <c:pt idx="8058">
                  <c:v>805.800000000115</c:v>
                </c:pt>
                <c:pt idx="8059">
                  <c:v>805.900000000115</c:v>
                </c:pt>
                <c:pt idx="8060">
                  <c:v>806.000000000115</c:v>
                </c:pt>
                <c:pt idx="8061">
                  <c:v>806.100000000115</c:v>
                </c:pt>
                <c:pt idx="8062">
                  <c:v>806.200000000115</c:v>
                </c:pt>
                <c:pt idx="8063">
                  <c:v>806.300000000115</c:v>
                </c:pt>
                <c:pt idx="8064">
                  <c:v>806.400000000115</c:v>
                </c:pt>
                <c:pt idx="8065">
                  <c:v>806.500000000115</c:v>
                </c:pt>
                <c:pt idx="8066">
                  <c:v>806.600000000115</c:v>
                </c:pt>
                <c:pt idx="8067">
                  <c:v>806.700000000115</c:v>
                </c:pt>
                <c:pt idx="8068">
                  <c:v>806.800000000115</c:v>
                </c:pt>
                <c:pt idx="8069">
                  <c:v>806.900000000115</c:v>
                </c:pt>
                <c:pt idx="8070">
                  <c:v>807.000000000115</c:v>
                </c:pt>
                <c:pt idx="8071">
                  <c:v>807.100000000115</c:v>
                </c:pt>
                <c:pt idx="8072">
                  <c:v>807.200000000115</c:v>
                </c:pt>
                <c:pt idx="8073">
                  <c:v>807.300000000115</c:v>
                </c:pt>
                <c:pt idx="8074">
                  <c:v>807.400000000115</c:v>
                </c:pt>
                <c:pt idx="8075">
                  <c:v>807.500000000115</c:v>
                </c:pt>
                <c:pt idx="8076">
                  <c:v>807.600000000115</c:v>
                </c:pt>
                <c:pt idx="8077">
                  <c:v>807.700000000115</c:v>
                </c:pt>
                <c:pt idx="8078">
                  <c:v>807.800000000115</c:v>
                </c:pt>
                <c:pt idx="8079">
                  <c:v>807.900000000115</c:v>
                </c:pt>
                <c:pt idx="8080">
                  <c:v>808.000000000115</c:v>
                </c:pt>
                <c:pt idx="8081">
                  <c:v>808.100000000115</c:v>
                </c:pt>
                <c:pt idx="8082">
                  <c:v>808.200000000115</c:v>
                </c:pt>
                <c:pt idx="8083">
                  <c:v>808.300000000115</c:v>
                </c:pt>
                <c:pt idx="8084">
                  <c:v>808.400000000115</c:v>
                </c:pt>
                <c:pt idx="8085">
                  <c:v>808.500000000115</c:v>
                </c:pt>
                <c:pt idx="8086">
                  <c:v>808.600000000115</c:v>
                </c:pt>
                <c:pt idx="8087">
                  <c:v>808.700000000115</c:v>
                </c:pt>
                <c:pt idx="8088">
                  <c:v>808.800000000115</c:v>
                </c:pt>
                <c:pt idx="8089">
                  <c:v>808.900000000115</c:v>
                </c:pt>
                <c:pt idx="8090">
                  <c:v>809.000000000115</c:v>
                </c:pt>
                <c:pt idx="8091">
                  <c:v>809.100000000115</c:v>
                </c:pt>
                <c:pt idx="8092">
                  <c:v>809.200000000116</c:v>
                </c:pt>
                <c:pt idx="8093">
                  <c:v>809.300000000115</c:v>
                </c:pt>
                <c:pt idx="8094">
                  <c:v>809.400000000115</c:v>
                </c:pt>
                <c:pt idx="8095">
                  <c:v>809.500000000116</c:v>
                </c:pt>
                <c:pt idx="8096">
                  <c:v>809.600000000116</c:v>
                </c:pt>
                <c:pt idx="8097">
                  <c:v>809.700000000116</c:v>
                </c:pt>
                <c:pt idx="8098">
                  <c:v>809.800000000116</c:v>
                </c:pt>
                <c:pt idx="8099">
                  <c:v>809.900000000116</c:v>
                </c:pt>
                <c:pt idx="8100">
                  <c:v>810.000000000116</c:v>
                </c:pt>
                <c:pt idx="8101">
                  <c:v>810.100000000116</c:v>
                </c:pt>
                <c:pt idx="8102">
                  <c:v>810.200000000116</c:v>
                </c:pt>
                <c:pt idx="8103">
                  <c:v>810.300000000116</c:v>
                </c:pt>
                <c:pt idx="8104">
                  <c:v>810.400000000116</c:v>
                </c:pt>
                <c:pt idx="8105">
                  <c:v>810.500000000116</c:v>
                </c:pt>
                <c:pt idx="8106">
                  <c:v>810.600000000116</c:v>
                </c:pt>
                <c:pt idx="8107">
                  <c:v>810.700000000116</c:v>
                </c:pt>
                <c:pt idx="8108">
                  <c:v>810.800000000116</c:v>
                </c:pt>
                <c:pt idx="8109">
                  <c:v>810.900000000116</c:v>
                </c:pt>
                <c:pt idx="8110">
                  <c:v>811.000000000116</c:v>
                </c:pt>
                <c:pt idx="8111">
                  <c:v>811.100000000116</c:v>
                </c:pt>
                <c:pt idx="8112">
                  <c:v>811.200000000116</c:v>
                </c:pt>
                <c:pt idx="8113">
                  <c:v>811.300000000116</c:v>
                </c:pt>
                <c:pt idx="8114">
                  <c:v>811.400000000116</c:v>
                </c:pt>
                <c:pt idx="8115">
                  <c:v>811.500000000116</c:v>
                </c:pt>
                <c:pt idx="8116">
                  <c:v>811.600000000116</c:v>
                </c:pt>
                <c:pt idx="8117">
                  <c:v>811.700000000116</c:v>
                </c:pt>
                <c:pt idx="8118">
                  <c:v>811.800000000116</c:v>
                </c:pt>
                <c:pt idx="8119">
                  <c:v>811.900000000116</c:v>
                </c:pt>
                <c:pt idx="8120">
                  <c:v>812.000000000116</c:v>
                </c:pt>
                <c:pt idx="8121">
                  <c:v>812.100000000116</c:v>
                </c:pt>
                <c:pt idx="8122">
                  <c:v>812.200000000116</c:v>
                </c:pt>
                <c:pt idx="8123">
                  <c:v>812.300000000116</c:v>
                </c:pt>
                <c:pt idx="8124">
                  <c:v>812.400000000116</c:v>
                </c:pt>
                <c:pt idx="8125">
                  <c:v>812.500000000116</c:v>
                </c:pt>
                <c:pt idx="8126">
                  <c:v>812.600000000116</c:v>
                </c:pt>
                <c:pt idx="8127">
                  <c:v>812.700000000116</c:v>
                </c:pt>
                <c:pt idx="8128">
                  <c:v>812.800000000116</c:v>
                </c:pt>
                <c:pt idx="8129">
                  <c:v>812.900000000116</c:v>
                </c:pt>
                <c:pt idx="8130">
                  <c:v>813.000000000116</c:v>
                </c:pt>
                <c:pt idx="8131">
                  <c:v>813.100000000116</c:v>
                </c:pt>
                <c:pt idx="8132">
                  <c:v>813.200000000116</c:v>
                </c:pt>
                <c:pt idx="8133">
                  <c:v>813.300000000116</c:v>
                </c:pt>
                <c:pt idx="8134">
                  <c:v>813.400000000116</c:v>
                </c:pt>
                <c:pt idx="8135">
                  <c:v>813.500000000116</c:v>
                </c:pt>
                <c:pt idx="8136">
                  <c:v>813.600000000116</c:v>
                </c:pt>
                <c:pt idx="8137">
                  <c:v>813.700000000116</c:v>
                </c:pt>
                <c:pt idx="8138">
                  <c:v>813.800000000117</c:v>
                </c:pt>
                <c:pt idx="8139">
                  <c:v>813.900000000116</c:v>
                </c:pt>
                <c:pt idx="8140">
                  <c:v>814.000000000117</c:v>
                </c:pt>
                <c:pt idx="8141">
                  <c:v>814.100000000117</c:v>
                </c:pt>
                <c:pt idx="8142">
                  <c:v>814.200000000117</c:v>
                </c:pt>
                <c:pt idx="8143">
                  <c:v>814.300000000117</c:v>
                </c:pt>
                <c:pt idx="8144">
                  <c:v>814.400000000117</c:v>
                </c:pt>
                <c:pt idx="8145">
                  <c:v>814.500000000117</c:v>
                </c:pt>
                <c:pt idx="8146">
                  <c:v>814.600000000117</c:v>
                </c:pt>
                <c:pt idx="8147">
                  <c:v>814.700000000117</c:v>
                </c:pt>
                <c:pt idx="8148">
                  <c:v>814.800000000117</c:v>
                </c:pt>
                <c:pt idx="8149">
                  <c:v>814.900000000117</c:v>
                </c:pt>
                <c:pt idx="8150">
                  <c:v>815.000000000117</c:v>
                </c:pt>
                <c:pt idx="8151">
                  <c:v>815.100000000117</c:v>
                </c:pt>
                <c:pt idx="8152">
                  <c:v>815.200000000117</c:v>
                </c:pt>
                <c:pt idx="8153">
                  <c:v>815.300000000117</c:v>
                </c:pt>
                <c:pt idx="8154">
                  <c:v>815.400000000117</c:v>
                </c:pt>
                <c:pt idx="8155">
                  <c:v>815.500000000117</c:v>
                </c:pt>
                <c:pt idx="8156">
                  <c:v>815.600000000117</c:v>
                </c:pt>
                <c:pt idx="8157">
                  <c:v>815.700000000117</c:v>
                </c:pt>
                <c:pt idx="8158">
                  <c:v>815.800000000117</c:v>
                </c:pt>
                <c:pt idx="8159">
                  <c:v>815.900000000117</c:v>
                </c:pt>
                <c:pt idx="8160">
                  <c:v>816.000000000117</c:v>
                </c:pt>
                <c:pt idx="8161">
                  <c:v>816.100000000117</c:v>
                </c:pt>
                <c:pt idx="8162">
                  <c:v>816.200000000117</c:v>
                </c:pt>
                <c:pt idx="8163">
                  <c:v>816.300000000117</c:v>
                </c:pt>
                <c:pt idx="8164">
                  <c:v>816.400000000117</c:v>
                </c:pt>
                <c:pt idx="8165">
                  <c:v>816.500000000117</c:v>
                </c:pt>
                <c:pt idx="8166">
                  <c:v>816.600000000117</c:v>
                </c:pt>
                <c:pt idx="8167">
                  <c:v>816.700000000117</c:v>
                </c:pt>
                <c:pt idx="8168">
                  <c:v>816.800000000117</c:v>
                </c:pt>
                <c:pt idx="8169">
                  <c:v>816.900000000117</c:v>
                </c:pt>
                <c:pt idx="8170">
                  <c:v>817.000000000117</c:v>
                </c:pt>
                <c:pt idx="8171">
                  <c:v>817.100000000117</c:v>
                </c:pt>
                <c:pt idx="8172">
                  <c:v>817.200000000117</c:v>
                </c:pt>
                <c:pt idx="8173">
                  <c:v>817.300000000117</c:v>
                </c:pt>
                <c:pt idx="8174">
                  <c:v>817.400000000117</c:v>
                </c:pt>
                <c:pt idx="8175">
                  <c:v>817.500000000117</c:v>
                </c:pt>
                <c:pt idx="8176">
                  <c:v>817.600000000117</c:v>
                </c:pt>
                <c:pt idx="8177">
                  <c:v>817.700000000117</c:v>
                </c:pt>
                <c:pt idx="8178">
                  <c:v>817.800000000117</c:v>
                </c:pt>
                <c:pt idx="8179">
                  <c:v>817.900000000117</c:v>
                </c:pt>
                <c:pt idx="8180">
                  <c:v>818.000000000117</c:v>
                </c:pt>
                <c:pt idx="8181">
                  <c:v>818.100000000118</c:v>
                </c:pt>
                <c:pt idx="8182">
                  <c:v>818.200000000117</c:v>
                </c:pt>
                <c:pt idx="8183">
                  <c:v>818.300000000118</c:v>
                </c:pt>
                <c:pt idx="8184">
                  <c:v>818.400000000118</c:v>
                </c:pt>
                <c:pt idx="8185">
                  <c:v>818.500000000117</c:v>
                </c:pt>
                <c:pt idx="8186">
                  <c:v>818.600000000118</c:v>
                </c:pt>
                <c:pt idx="8187">
                  <c:v>818.700000000118</c:v>
                </c:pt>
                <c:pt idx="8188">
                  <c:v>818.800000000118</c:v>
                </c:pt>
                <c:pt idx="8189">
                  <c:v>818.900000000118</c:v>
                </c:pt>
                <c:pt idx="8190">
                  <c:v>819.000000000118</c:v>
                </c:pt>
                <c:pt idx="8191">
                  <c:v>819.100000000118</c:v>
                </c:pt>
                <c:pt idx="8192">
                  <c:v>819.200000000118</c:v>
                </c:pt>
                <c:pt idx="8193">
                  <c:v>819.300000000118</c:v>
                </c:pt>
                <c:pt idx="8194">
                  <c:v>819.400000000118</c:v>
                </c:pt>
                <c:pt idx="8195">
                  <c:v>819.500000000118</c:v>
                </c:pt>
                <c:pt idx="8196">
                  <c:v>819.600000000118</c:v>
                </c:pt>
                <c:pt idx="8197">
                  <c:v>819.700000000118</c:v>
                </c:pt>
                <c:pt idx="8198">
                  <c:v>819.800000000118</c:v>
                </c:pt>
                <c:pt idx="8199">
                  <c:v>819.900000000118</c:v>
                </c:pt>
                <c:pt idx="8200">
                  <c:v>820.000000000118</c:v>
                </c:pt>
                <c:pt idx="8201">
                  <c:v>820.100000000118</c:v>
                </c:pt>
                <c:pt idx="8202">
                  <c:v>820.200000000118</c:v>
                </c:pt>
                <c:pt idx="8203">
                  <c:v>820.300000000118</c:v>
                </c:pt>
                <c:pt idx="8204">
                  <c:v>820.400000000118</c:v>
                </c:pt>
                <c:pt idx="8205">
                  <c:v>820.500000000118</c:v>
                </c:pt>
                <c:pt idx="8206">
                  <c:v>820.600000000118</c:v>
                </c:pt>
                <c:pt idx="8207">
                  <c:v>820.700000000118</c:v>
                </c:pt>
                <c:pt idx="8208">
                  <c:v>820.800000000118</c:v>
                </c:pt>
                <c:pt idx="8209">
                  <c:v>820.900000000118</c:v>
                </c:pt>
                <c:pt idx="8210">
                  <c:v>821.000000000118</c:v>
                </c:pt>
                <c:pt idx="8211">
                  <c:v>821.100000000118</c:v>
                </c:pt>
                <c:pt idx="8212">
                  <c:v>821.200000000118</c:v>
                </c:pt>
                <c:pt idx="8213">
                  <c:v>821.300000000118</c:v>
                </c:pt>
                <c:pt idx="8214">
                  <c:v>821.400000000118</c:v>
                </c:pt>
                <c:pt idx="8215">
                  <c:v>821.500000000118</c:v>
                </c:pt>
                <c:pt idx="8216">
                  <c:v>821.600000000118</c:v>
                </c:pt>
                <c:pt idx="8217">
                  <c:v>821.700000000118</c:v>
                </c:pt>
                <c:pt idx="8218">
                  <c:v>821.800000000118</c:v>
                </c:pt>
                <c:pt idx="8219">
                  <c:v>821.900000000118</c:v>
                </c:pt>
                <c:pt idx="8220">
                  <c:v>822.000000000118</c:v>
                </c:pt>
                <c:pt idx="8221">
                  <c:v>822.100000000118</c:v>
                </c:pt>
                <c:pt idx="8222">
                  <c:v>822.200000000118</c:v>
                </c:pt>
                <c:pt idx="8223">
                  <c:v>822.300000000118</c:v>
                </c:pt>
                <c:pt idx="8224">
                  <c:v>822.400000000119</c:v>
                </c:pt>
                <c:pt idx="8225">
                  <c:v>822.500000000118</c:v>
                </c:pt>
                <c:pt idx="8226">
                  <c:v>822.600000000119</c:v>
                </c:pt>
                <c:pt idx="8227">
                  <c:v>822.700000000119</c:v>
                </c:pt>
                <c:pt idx="8228">
                  <c:v>822.800000000118</c:v>
                </c:pt>
                <c:pt idx="8229">
                  <c:v>822.900000000119</c:v>
                </c:pt>
                <c:pt idx="8230">
                  <c:v>823.000000000119</c:v>
                </c:pt>
                <c:pt idx="8231">
                  <c:v>823.100000000119</c:v>
                </c:pt>
                <c:pt idx="8232">
                  <c:v>823.200000000119</c:v>
                </c:pt>
                <c:pt idx="8233">
                  <c:v>823.300000000119</c:v>
                </c:pt>
                <c:pt idx="8234">
                  <c:v>823.400000000119</c:v>
                </c:pt>
                <c:pt idx="8235">
                  <c:v>823.500000000119</c:v>
                </c:pt>
                <c:pt idx="8236">
                  <c:v>823.600000000119</c:v>
                </c:pt>
                <c:pt idx="8237">
                  <c:v>823.700000000119</c:v>
                </c:pt>
                <c:pt idx="8238">
                  <c:v>823.800000000119</c:v>
                </c:pt>
                <c:pt idx="8239">
                  <c:v>823.900000000119</c:v>
                </c:pt>
                <c:pt idx="8240">
                  <c:v>824.000000000119</c:v>
                </c:pt>
                <c:pt idx="8241">
                  <c:v>824.100000000119</c:v>
                </c:pt>
                <c:pt idx="8242">
                  <c:v>824.200000000119</c:v>
                </c:pt>
                <c:pt idx="8243">
                  <c:v>824.300000000119</c:v>
                </c:pt>
                <c:pt idx="8244">
                  <c:v>824.400000000119</c:v>
                </c:pt>
                <c:pt idx="8245">
                  <c:v>824.500000000119</c:v>
                </c:pt>
                <c:pt idx="8246">
                  <c:v>824.600000000119</c:v>
                </c:pt>
                <c:pt idx="8247">
                  <c:v>824.700000000119</c:v>
                </c:pt>
                <c:pt idx="8248">
                  <c:v>824.800000000119</c:v>
                </c:pt>
                <c:pt idx="8249">
                  <c:v>824.900000000119</c:v>
                </c:pt>
                <c:pt idx="8250">
                  <c:v>825.000000000119</c:v>
                </c:pt>
                <c:pt idx="8251">
                  <c:v>825.100000000119</c:v>
                </c:pt>
                <c:pt idx="8252">
                  <c:v>825.200000000119</c:v>
                </c:pt>
                <c:pt idx="8253">
                  <c:v>825.300000000119</c:v>
                </c:pt>
                <c:pt idx="8254">
                  <c:v>825.400000000119</c:v>
                </c:pt>
                <c:pt idx="8255">
                  <c:v>825.500000000119</c:v>
                </c:pt>
                <c:pt idx="8256">
                  <c:v>825.600000000119</c:v>
                </c:pt>
                <c:pt idx="8257">
                  <c:v>825.700000000119</c:v>
                </c:pt>
                <c:pt idx="8258">
                  <c:v>825.800000000119</c:v>
                </c:pt>
                <c:pt idx="8259">
                  <c:v>825.900000000119</c:v>
                </c:pt>
                <c:pt idx="8260">
                  <c:v>826.000000000119</c:v>
                </c:pt>
                <c:pt idx="8261">
                  <c:v>826.100000000119</c:v>
                </c:pt>
                <c:pt idx="8262">
                  <c:v>826.200000000119</c:v>
                </c:pt>
                <c:pt idx="8263">
                  <c:v>826.300000000119</c:v>
                </c:pt>
                <c:pt idx="8264">
                  <c:v>826.400000000119</c:v>
                </c:pt>
                <c:pt idx="8265">
                  <c:v>826.500000000119</c:v>
                </c:pt>
                <c:pt idx="8266">
                  <c:v>826.600000000119</c:v>
                </c:pt>
                <c:pt idx="8267">
                  <c:v>826.70000000012</c:v>
                </c:pt>
                <c:pt idx="8268">
                  <c:v>826.800000000119</c:v>
                </c:pt>
                <c:pt idx="8269">
                  <c:v>826.900000000119</c:v>
                </c:pt>
                <c:pt idx="8270">
                  <c:v>827.00000000012</c:v>
                </c:pt>
                <c:pt idx="8271">
                  <c:v>827.100000000119</c:v>
                </c:pt>
                <c:pt idx="8272">
                  <c:v>827.20000000012</c:v>
                </c:pt>
                <c:pt idx="8273">
                  <c:v>827.30000000012</c:v>
                </c:pt>
                <c:pt idx="8274">
                  <c:v>827.40000000012</c:v>
                </c:pt>
                <c:pt idx="8275">
                  <c:v>827.50000000012</c:v>
                </c:pt>
                <c:pt idx="8276">
                  <c:v>827.60000000012</c:v>
                </c:pt>
                <c:pt idx="8277">
                  <c:v>827.70000000012</c:v>
                </c:pt>
                <c:pt idx="8278">
                  <c:v>827.80000000012</c:v>
                </c:pt>
                <c:pt idx="8279">
                  <c:v>827.90000000012</c:v>
                </c:pt>
                <c:pt idx="8280">
                  <c:v>828.00000000012</c:v>
                </c:pt>
                <c:pt idx="8281">
                  <c:v>828.10000000012</c:v>
                </c:pt>
                <c:pt idx="8282">
                  <c:v>828.20000000012</c:v>
                </c:pt>
                <c:pt idx="8283">
                  <c:v>828.30000000012</c:v>
                </c:pt>
                <c:pt idx="8284">
                  <c:v>828.40000000012</c:v>
                </c:pt>
                <c:pt idx="8285">
                  <c:v>828.50000000012</c:v>
                </c:pt>
                <c:pt idx="8286">
                  <c:v>828.60000000012</c:v>
                </c:pt>
                <c:pt idx="8287">
                  <c:v>828.70000000012</c:v>
                </c:pt>
                <c:pt idx="8288">
                  <c:v>828.80000000012</c:v>
                </c:pt>
                <c:pt idx="8289">
                  <c:v>828.90000000012</c:v>
                </c:pt>
                <c:pt idx="8290">
                  <c:v>829.00000000012</c:v>
                </c:pt>
                <c:pt idx="8291">
                  <c:v>829.10000000012</c:v>
                </c:pt>
                <c:pt idx="8292">
                  <c:v>829.20000000012</c:v>
                </c:pt>
                <c:pt idx="8293">
                  <c:v>829.30000000012</c:v>
                </c:pt>
                <c:pt idx="8294">
                  <c:v>829.40000000012</c:v>
                </c:pt>
                <c:pt idx="8295">
                  <c:v>829.50000000012</c:v>
                </c:pt>
                <c:pt idx="8296">
                  <c:v>829.60000000012</c:v>
                </c:pt>
                <c:pt idx="8297">
                  <c:v>829.70000000012</c:v>
                </c:pt>
                <c:pt idx="8298">
                  <c:v>829.80000000012</c:v>
                </c:pt>
                <c:pt idx="8299">
                  <c:v>829.90000000012</c:v>
                </c:pt>
                <c:pt idx="8300">
                  <c:v>830.00000000012</c:v>
                </c:pt>
                <c:pt idx="8301">
                  <c:v>830.10000000012</c:v>
                </c:pt>
                <c:pt idx="8302">
                  <c:v>830.20000000012</c:v>
                </c:pt>
                <c:pt idx="8303">
                  <c:v>830.30000000012</c:v>
                </c:pt>
                <c:pt idx="8304">
                  <c:v>830.40000000012</c:v>
                </c:pt>
                <c:pt idx="8305">
                  <c:v>830.50000000012</c:v>
                </c:pt>
                <c:pt idx="8306">
                  <c:v>830.60000000012</c:v>
                </c:pt>
                <c:pt idx="8307">
                  <c:v>830.70000000012</c:v>
                </c:pt>
                <c:pt idx="8308">
                  <c:v>830.80000000012</c:v>
                </c:pt>
                <c:pt idx="8309">
                  <c:v>830.90000000012</c:v>
                </c:pt>
                <c:pt idx="8310">
                  <c:v>831.00000000012</c:v>
                </c:pt>
                <c:pt idx="8311">
                  <c:v>831.10000000012</c:v>
                </c:pt>
                <c:pt idx="8312">
                  <c:v>831.20000000012</c:v>
                </c:pt>
                <c:pt idx="8313">
                  <c:v>831.300000000121</c:v>
                </c:pt>
                <c:pt idx="8314">
                  <c:v>831.40000000012</c:v>
                </c:pt>
                <c:pt idx="8315">
                  <c:v>831.500000000121</c:v>
                </c:pt>
                <c:pt idx="8316">
                  <c:v>831.600000000121</c:v>
                </c:pt>
                <c:pt idx="8317">
                  <c:v>831.700000000121</c:v>
                </c:pt>
                <c:pt idx="8318">
                  <c:v>831.800000000121</c:v>
                </c:pt>
                <c:pt idx="8319">
                  <c:v>831.900000000121</c:v>
                </c:pt>
                <c:pt idx="8320">
                  <c:v>832.000000000121</c:v>
                </c:pt>
                <c:pt idx="8321">
                  <c:v>832.100000000121</c:v>
                </c:pt>
                <c:pt idx="8322">
                  <c:v>832.200000000121</c:v>
                </c:pt>
                <c:pt idx="8323">
                  <c:v>832.300000000121</c:v>
                </c:pt>
                <c:pt idx="8324">
                  <c:v>832.400000000121</c:v>
                </c:pt>
                <c:pt idx="8325">
                  <c:v>832.500000000121</c:v>
                </c:pt>
                <c:pt idx="8326">
                  <c:v>832.600000000121</c:v>
                </c:pt>
                <c:pt idx="8327">
                  <c:v>832.700000000121</c:v>
                </c:pt>
                <c:pt idx="8328">
                  <c:v>832.800000000121</c:v>
                </c:pt>
                <c:pt idx="8329">
                  <c:v>832.900000000121</c:v>
                </c:pt>
                <c:pt idx="8330">
                  <c:v>833.000000000121</c:v>
                </c:pt>
                <c:pt idx="8331">
                  <c:v>833.100000000121</c:v>
                </c:pt>
                <c:pt idx="8332">
                  <c:v>833.200000000121</c:v>
                </c:pt>
                <c:pt idx="8333">
                  <c:v>833.300000000121</c:v>
                </c:pt>
                <c:pt idx="8334">
                  <c:v>833.400000000121</c:v>
                </c:pt>
                <c:pt idx="8335">
                  <c:v>833.500000000121</c:v>
                </c:pt>
                <c:pt idx="8336">
                  <c:v>833.600000000121</c:v>
                </c:pt>
                <c:pt idx="8337">
                  <c:v>833.700000000121</c:v>
                </c:pt>
                <c:pt idx="8338">
                  <c:v>833.800000000121</c:v>
                </c:pt>
                <c:pt idx="8339">
                  <c:v>833.900000000121</c:v>
                </c:pt>
                <c:pt idx="8340">
                  <c:v>834.000000000121</c:v>
                </c:pt>
                <c:pt idx="8341">
                  <c:v>834.100000000121</c:v>
                </c:pt>
                <c:pt idx="8342">
                  <c:v>834.200000000121</c:v>
                </c:pt>
                <c:pt idx="8343">
                  <c:v>834.300000000121</c:v>
                </c:pt>
                <c:pt idx="8344">
                  <c:v>834.400000000121</c:v>
                </c:pt>
                <c:pt idx="8345">
                  <c:v>834.500000000121</c:v>
                </c:pt>
                <c:pt idx="8346">
                  <c:v>834.600000000121</c:v>
                </c:pt>
                <c:pt idx="8347">
                  <c:v>834.700000000121</c:v>
                </c:pt>
                <c:pt idx="8348">
                  <c:v>834.800000000121</c:v>
                </c:pt>
                <c:pt idx="8349">
                  <c:v>834.900000000121</c:v>
                </c:pt>
                <c:pt idx="8350">
                  <c:v>835.000000000121</c:v>
                </c:pt>
                <c:pt idx="8351">
                  <c:v>835.100000000121</c:v>
                </c:pt>
                <c:pt idx="8352">
                  <c:v>835.200000000121</c:v>
                </c:pt>
                <c:pt idx="8353">
                  <c:v>835.300000000121</c:v>
                </c:pt>
                <c:pt idx="8354">
                  <c:v>835.400000000121</c:v>
                </c:pt>
                <c:pt idx="8355">
                  <c:v>835.500000000121</c:v>
                </c:pt>
                <c:pt idx="8356">
                  <c:v>835.600000000122</c:v>
                </c:pt>
                <c:pt idx="8357">
                  <c:v>835.700000000121</c:v>
                </c:pt>
                <c:pt idx="8358">
                  <c:v>835.800000000122</c:v>
                </c:pt>
                <c:pt idx="8359">
                  <c:v>835.900000000122</c:v>
                </c:pt>
                <c:pt idx="8360">
                  <c:v>836.000000000121</c:v>
                </c:pt>
                <c:pt idx="8361">
                  <c:v>836.100000000122</c:v>
                </c:pt>
                <c:pt idx="8362">
                  <c:v>836.200000000122</c:v>
                </c:pt>
                <c:pt idx="8363">
                  <c:v>836.300000000122</c:v>
                </c:pt>
                <c:pt idx="8364">
                  <c:v>836.400000000122</c:v>
                </c:pt>
                <c:pt idx="8365">
                  <c:v>836.500000000122</c:v>
                </c:pt>
                <c:pt idx="8366">
                  <c:v>836.600000000122</c:v>
                </c:pt>
                <c:pt idx="8367">
                  <c:v>836.700000000122</c:v>
                </c:pt>
                <c:pt idx="8368">
                  <c:v>836.800000000122</c:v>
                </c:pt>
                <c:pt idx="8369">
                  <c:v>836.900000000122</c:v>
                </c:pt>
                <c:pt idx="8370">
                  <c:v>837.000000000122</c:v>
                </c:pt>
                <c:pt idx="8371">
                  <c:v>837.100000000122</c:v>
                </c:pt>
                <c:pt idx="8372">
                  <c:v>837.200000000122</c:v>
                </c:pt>
                <c:pt idx="8373">
                  <c:v>837.300000000122</c:v>
                </c:pt>
                <c:pt idx="8374">
                  <c:v>837.400000000122</c:v>
                </c:pt>
                <c:pt idx="8375">
                  <c:v>837.500000000122</c:v>
                </c:pt>
                <c:pt idx="8376">
                  <c:v>837.600000000122</c:v>
                </c:pt>
                <c:pt idx="8377">
                  <c:v>837.700000000122</c:v>
                </c:pt>
                <c:pt idx="8378">
                  <c:v>837.800000000122</c:v>
                </c:pt>
                <c:pt idx="8379">
                  <c:v>837.900000000122</c:v>
                </c:pt>
                <c:pt idx="8380">
                  <c:v>838.000000000122</c:v>
                </c:pt>
                <c:pt idx="8381">
                  <c:v>838.100000000122</c:v>
                </c:pt>
                <c:pt idx="8382">
                  <c:v>838.200000000122</c:v>
                </c:pt>
                <c:pt idx="8383">
                  <c:v>838.300000000122</c:v>
                </c:pt>
                <c:pt idx="8384">
                  <c:v>838.400000000122</c:v>
                </c:pt>
                <c:pt idx="8385">
                  <c:v>838.500000000122</c:v>
                </c:pt>
                <c:pt idx="8386">
                  <c:v>838.600000000122</c:v>
                </c:pt>
                <c:pt idx="8387">
                  <c:v>838.700000000122</c:v>
                </c:pt>
                <c:pt idx="8388">
                  <c:v>838.800000000122</c:v>
                </c:pt>
                <c:pt idx="8389">
                  <c:v>838.900000000122</c:v>
                </c:pt>
                <c:pt idx="8390">
                  <c:v>839.000000000122</c:v>
                </c:pt>
                <c:pt idx="8391">
                  <c:v>839.100000000122</c:v>
                </c:pt>
                <c:pt idx="8392">
                  <c:v>839.200000000122</c:v>
                </c:pt>
                <c:pt idx="8393">
                  <c:v>839.300000000122</c:v>
                </c:pt>
                <c:pt idx="8394">
                  <c:v>839.400000000122</c:v>
                </c:pt>
                <c:pt idx="8395">
                  <c:v>839.500000000122</c:v>
                </c:pt>
                <c:pt idx="8396">
                  <c:v>839.600000000122</c:v>
                </c:pt>
                <c:pt idx="8397">
                  <c:v>839.700000000122</c:v>
                </c:pt>
                <c:pt idx="8398">
                  <c:v>839.800000000122</c:v>
                </c:pt>
                <c:pt idx="8399">
                  <c:v>839.900000000123</c:v>
                </c:pt>
                <c:pt idx="8400">
                  <c:v>840.000000000122</c:v>
                </c:pt>
                <c:pt idx="8401">
                  <c:v>840.100000000123</c:v>
                </c:pt>
                <c:pt idx="8402">
                  <c:v>840.200000000123</c:v>
                </c:pt>
                <c:pt idx="8403">
                  <c:v>840.300000000122</c:v>
                </c:pt>
                <c:pt idx="8404">
                  <c:v>840.400000000123</c:v>
                </c:pt>
                <c:pt idx="8405">
                  <c:v>840.500000000123</c:v>
                </c:pt>
                <c:pt idx="8406">
                  <c:v>840.600000000123</c:v>
                </c:pt>
                <c:pt idx="8407">
                  <c:v>840.700000000123</c:v>
                </c:pt>
                <c:pt idx="8408">
                  <c:v>840.800000000123</c:v>
                </c:pt>
                <c:pt idx="8409">
                  <c:v>840.900000000123</c:v>
                </c:pt>
                <c:pt idx="8410">
                  <c:v>841.000000000123</c:v>
                </c:pt>
                <c:pt idx="8411">
                  <c:v>841.100000000123</c:v>
                </c:pt>
                <c:pt idx="8412">
                  <c:v>841.200000000123</c:v>
                </c:pt>
                <c:pt idx="8413">
                  <c:v>841.300000000123</c:v>
                </c:pt>
                <c:pt idx="8414">
                  <c:v>841.400000000123</c:v>
                </c:pt>
                <c:pt idx="8415">
                  <c:v>841.500000000123</c:v>
                </c:pt>
                <c:pt idx="8416">
                  <c:v>841.600000000123</c:v>
                </c:pt>
                <c:pt idx="8417">
                  <c:v>841.700000000123</c:v>
                </c:pt>
                <c:pt idx="8418">
                  <c:v>841.800000000123</c:v>
                </c:pt>
                <c:pt idx="8419">
                  <c:v>841.900000000123</c:v>
                </c:pt>
                <c:pt idx="8420">
                  <c:v>842.000000000123</c:v>
                </c:pt>
                <c:pt idx="8421">
                  <c:v>842.100000000123</c:v>
                </c:pt>
                <c:pt idx="8422">
                  <c:v>842.200000000123</c:v>
                </c:pt>
                <c:pt idx="8423">
                  <c:v>842.300000000123</c:v>
                </c:pt>
                <c:pt idx="8424">
                  <c:v>842.400000000123</c:v>
                </c:pt>
                <c:pt idx="8425">
                  <c:v>842.500000000123</c:v>
                </c:pt>
                <c:pt idx="8426">
                  <c:v>842.600000000123</c:v>
                </c:pt>
                <c:pt idx="8427">
                  <c:v>842.700000000123</c:v>
                </c:pt>
                <c:pt idx="8428">
                  <c:v>842.800000000123</c:v>
                </c:pt>
                <c:pt idx="8429">
                  <c:v>842.900000000123</c:v>
                </c:pt>
                <c:pt idx="8430">
                  <c:v>843.000000000123</c:v>
                </c:pt>
                <c:pt idx="8431">
                  <c:v>843.100000000123</c:v>
                </c:pt>
                <c:pt idx="8432">
                  <c:v>843.200000000123</c:v>
                </c:pt>
                <c:pt idx="8433">
                  <c:v>843.300000000123</c:v>
                </c:pt>
                <c:pt idx="8434">
                  <c:v>843.400000000123</c:v>
                </c:pt>
                <c:pt idx="8435">
                  <c:v>843.500000000123</c:v>
                </c:pt>
                <c:pt idx="8436">
                  <c:v>843.600000000123</c:v>
                </c:pt>
                <c:pt idx="8437">
                  <c:v>843.700000000123</c:v>
                </c:pt>
                <c:pt idx="8438">
                  <c:v>843.800000000123</c:v>
                </c:pt>
                <c:pt idx="8439">
                  <c:v>843.900000000123</c:v>
                </c:pt>
                <c:pt idx="8440">
                  <c:v>844.000000000123</c:v>
                </c:pt>
                <c:pt idx="8441">
                  <c:v>844.100000000123</c:v>
                </c:pt>
                <c:pt idx="8442">
                  <c:v>844.200000000124</c:v>
                </c:pt>
                <c:pt idx="8443">
                  <c:v>844.300000000123</c:v>
                </c:pt>
                <c:pt idx="8444">
                  <c:v>844.400000000123</c:v>
                </c:pt>
                <c:pt idx="8445">
                  <c:v>844.500000000124</c:v>
                </c:pt>
                <c:pt idx="8446">
                  <c:v>844.600000000123</c:v>
                </c:pt>
                <c:pt idx="8447">
                  <c:v>844.700000000124</c:v>
                </c:pt>
                <c:pt idx="8448">
                  <c:v>844.800000000124</c:v>
                </c:pt>
                <c:pt idx="8449">
                  <c:v>844.900000000124</c:v>
                </c:pt>
                <c:pt idx="8450">
                  <c:v>845.000000000124</c:v>
                </c:pt>
                <c:pt idx="8451">
                  <c:v>845.100000000124</c:v>
                </c:pt>
                <c:pt idx="8452">
                  <c:v>845.200000000124</c:v>
                </c:pt>
                <c:pt idx="8453">
                  <c:v>845.300000000124</c:v>
                </c:pt>
                <c:pt idx="8454">
                  <c:v>845.400000000124</c:v>
                </c:pt>
                <c:pt idx="8455">
                  <c:v>845.500000000124</c:v>
                </c:pt>
                <c:pt idx="8456">
                  <c:v>845.600000000124</c:v>
                </c:pt>
                <c:pt idx="8457">
                  <c:v>845.700000000124</c:v>
                </c:pt>
                <c:pt idx="8458">
                  <c:v>845.800000000124</c:v>
                </c:pt>
                <c:pt idx="8459">
                  <c:v>845.900000000124</c:v>
                </c:pt>
                <c:pt idx="8460">
                  <c:v>846.000000000124</c:v>
                </c:pt>
                <c:pt idx="8461">
                  <c:v>846.100000000124</c:v>
                </c:pt>
                <c:pt idx="8462">
                  <c:v>846.200000000124</c:v>
                </c:pt>
                <c:pt idx="8463">
                  <c:v>846.300000000124</c:v>
                </c:pt>
                <c:pt idx="8464">
                  <c:v>846.400000000124</c:v>
                </c:pt>
                <c:pt idx="8465">
                  <c:v>846.500000000124</c:v>
                </c:pt>
                <c:pt idx="8466">
                  <c:v>846.600000000124</c:v>
                </c:pt>
                <c:pt idx="8467">
                  <c:v>846.700000000124</c:v>
                </c:pt>
                <c:pt idx="8468">
                  <c:v>846.800000000124</c:v>
                </c:pt>
                <c:pt idx="8469">
                  <c:v>846.900000000124</c:v>
                </c:pt>
                <c:pt idx="8470">
                  <c:v>847.000000000124</c:v>
                </c:pt>
                <c:pt idx="8471">
                  <c:v>847.100000000124</c:v>
                </c:pt>
                <c:pt idx="8472">
                  <c:v>847.200000000124</c:v>
                </c:pt>
                <c:pt idx="8473">
                  <c:v>847.300000000124</c:v>
                </c:pt>
                <c:pt idx="8474">
                  <c:v>847.400000000124</c:v>
                </c:pt>
                <c:pt idx="8475">
                  <c:v>847.500000000124</c:v>
                </c:pt>
                <c:pt idx="8476">
                  <c:v>847.600000000124</c:v>
                </c:pt>
                <c:pt idx="8477">
                  <c:v>847.700000000124</c:v>
                </c:pt>
                <c:pt idx="8478">
                  <c:v>847.800000000124</c:v>
                </c:pt>
                <c:pt idx="8479">
                  <c:v>847.900000000124</c:v>
                </c:pt>
                <c:pt idx="8480">
                  <c:v>848.000000000124</c:v>
                </c:pt>
                <c:pt idx="8481">
                  <c:v>848.100000000124</c:v>
                </c:pt>
                <c:pt idx="8482">
                  <c:v>848.200000000124</c:v>
                </c:pt>
                <c:pt idx="8483">
                  <c:v>848.300000000124</c:v>
                </c:pt>
                <c:pt idx="8484">
                  <c:v>848.400000000124</c:v>
                </c:pt>
                <c:pt idx="8485">
                  <c:v>848.500000000124</c:v>
                </c:pt>
                <c:pt idx="8486">
                  <c:v>848.600000000124</c:v>
                </c:pt>
                <c:pt idx="8487">
                  <c:v>848.700000000124</c:v>
                </c:pt>
                <c:pt idx="8488">
                  <c:v>848.800000000125</c:v>
                </c:pt>
                <c:pt idx="8489">
                  <c:v>848.900000000124</c:v>
                </c:pt>
                <c:pt idx="8490">
                  <c:v>849.000000000125</c:v>
                </c:pt>
                <c:pt idx="8491">
                  <c:v>849.100000000125</c:v>
                </c:pt>
                <c:pt idx="8492">
                  <c:v>849.200000000125</c:v>
                </c:pt>
                <c:pt idx="8493">
                  <c:v>849.300000000125</c:v>
                </c:pt>
                <c:pt idx="8494">
                  <c:v>849.400000000125</c:v>
                </c:pt>
                <c:pt idx="8495">
                  <c:v>849.500000000125</c:v>
                </c:pt>
                <c:pt idx="8496">
                  <c:v>849.600000000125</c:v>
                </c:pt>
                <c:pt idx="8497">
                  <c:v>849.700000000125</c:v>
                </c:pt>
                <c:pt idx="8498">
                  <c:v>849.800000000125</c:v>
                </c:pt>
                <c:pt idx="8499">
                  <c:v>849.900000000125</c:v>
                </c:pt>
                <c:pt idx="8500">
                  <c:v>850.000000000125</c:v>
                </c:pt>
                <c:pt idx="8501">
                  <c:v>850.100000000125</c:v>
                </c:pt>
                <c:pt idx="8502">
                  <c:v>850.200000000125</c:v>
                </c:pt>
                <c:pt idx="8503">
                  <c:v>850.300000000125</c:v>
                </c:pt>
                <c:pt idx="8504">
                  <c:v>850.400000000125</c:v>
                </c:pt>
                <c:pt idx="8505">
                  <c:v>850.500000000125</c:v>
                </c:pt>
                <c:pt idx="8506">
                  <c:v>850.600000000125</c:v>
                </c:pt>
                <c:pt idx="8507">
                  <c:v>850.700000000125</c:v>
                </c:pt>
                <c:pt idx="8508">
                  <c:v>850.800000000125</c:v>
                </c:pt>
                <c:pt idx="8509">
                  <c:v>850.900000000125</c:v>
                </c:pt>
                <c:pt idx="8510">
                  <c:v>851.000000000125</c:v>
                </c:pt>
                <c:pt idx="8511">
                  <c:v>851.100000000125</c:v>
                </c:pt>
                <c:pt idx="8512">
                  <c:v>851.200000000125</c:v>
                </c:pt>
                <c:pt idx="8513">
                  <c:v>851.300000000125</c:v>
                </c:pt>
                <c:pt idx="8514">
                  <c:v>851.400000000125</c:v>
                </c:pt>
                <c:pt idx="8515">
                  <c:v>851.500000000125</c:v>
                </c:pt>
                <c:pt idx="8516">
                  <c:v>851.600000000125</c:v>
                </c:pt>
                <c:pt idx="8517">
                  <c:v>851.700000000125</c:v>
                </c:pt>
                <c:pt idx="8518">
                  <c:v>851.800000000125</c:v>
                </c:pt>
                <c:pt idx="8519">
                  <c:v>851.900000000125</c:v>
                </c:pt>
                <c:pt idx="8520">
                  <c:v>852.000000000125</c:v>
                </c:pt>
                <c:pt idx="8521">
                  <c:v>852.100000000125</c:v>
                </c:pt>
                <c:pt idx="8522">
                  <c:v>852.200000000125</c:v>
                </c:pt>
                <c:pt idx="8523">
                  <c:v>852.300000000125</c:v>
                </c:pt>
                <c:pt idx="8524">
                  <c:v>852.400000000125</c:v>
                </c:pt>
                <c:pt idx="8525">
                  <c:v>852.500000000125</c:v>
                </c:pt>
                <c:pt idx="8526">
                  <c:v>852.600000000125</c:v>
                </c:pt>
                <c:pt idx="8527">
                  <c:v>852.700000000125</c:v>
                </c:pt>
                <c:pt idx="8528">
                  <c:v>852.800000000125</c:v>
                </c:pt>
                <c:pt idx="8529">
                  <c:v>852.900000000125</c:v>
                </c:pt>
                <c:pt idx="8530">
                  <c:v>853.000000000125</c:v>
                </c:pt>
                <c:pt idx="8531">
                  <c:v>853.100000000126</c:v>
                </c:pt>
                <c:pt idx="8532">
                  <c:v>853.200000000125</c:v>
                </c:pt>
                <c:pt idx="8533">
                  <c:v>853.300000000126</c:v>
                </c:pt>
                <c:pt idx="8534">
                  <c:v>853.400000000126</c:v>
                </c:pt>
                <c:pt idx="8535">
                  <c:v>853.500000000125</c:v>
                </c:pt>
                <c:pt idx="8536">
                  <c:v>853.600000000126</c:v>
                </c:pt>
                <c:pt idx="8537">
                  <c:v>853.700000000126</c:v>
                </c:pt>
                <c:pt idx="8538">
                  <c:v>853.800000000126</c:v>
                </c:pt>
                <c:pt idx="8539">
                  <c:v>853.900000000126</c:v>
                </c:pt>
                <c:pt idx="8540">
                  <c:v>854.000000000126</c:v>
                </c:pt>
                <c:pt idx="8541">
                  <c:v>854.100000000126</c:v>
                </c:pt>
                <c:pt idx="8542">
                  <c:v>854.200000000126</c:v>
                </c:pt>
                <c:pt idx="8543">
                  <c:v>854.300000000126</c:v>
                </c:pt>
                <c:pt idx="8544">
                  <c:v>854.400000000126</c:v>
                </c:pt>
                <c:pt idx="8545">
                  <c:v>854.500000000126</c:v>
                </c:pt>
                <c:pt idx="8546">
                  <c:v>854.600000000126</c:v>
                </c:pt>
                <c:pt idx="8547">
                  <c:v>854.700000000126</c:v>
                </c:pt>
                <c:pt idx="8548">
                  <c:v>854.800000000126</c:v>
                </c:pt>
                <c:pt idx="8549">
                  <c:v>854.900000000126</c:v>
                </c:pt>
                <c:pt idx="8550">
                  <c:v>855.000000000126</c:v>
                </c:pt>
                <c:pt idx="8551">
                  <c:v>855.100000000126</c:v>
                </c:pt>
                <c:pt idx="8552">
                  <c:v>855.200000000126</c:v>
                </c:pt>
                <c:pt idx="8553">
                  <c:v>855.300000000126</c:v>
                </c:pt>
                <c:pt idx="8554">
                  <c:v>855.400000000126</c:v>
                </c:pt>
                <c:pt idx="8555">
                  <c:v>855.500000000126</c:v>
                </c:pt>
                <c:pt idx="8556">
                  <c:v>855.600000000126</c:v>
                </c:pt>
                <c:pt idx="8557">
                  <c:v>855.700000000126</c:v>
                </c:pt>
                <c:pt idx="8558">
                  <c:v>855.800000000126</c:v>
                </c:pt>
                <c:pt idx="8559">
                  <c:v>855.900000000126</c:v>
                </c:pt>
                <c:pt idx="8560">
                  <c:v>856.000000000126</c:v>
                </c:pt>
                <c:pt idx="8561">
                  <c:v>856.100000000126</c:v>
                </c:pt>
                <c:pt idx="8562">
                  <c:v>856.200000000126</c:v>
                </c:pt>
                <c:pt idx="8563">
                  <c:v>856.300000000126</c:v>
                </c:pt>
                <c:pt idx="8564">
                  <c:v>856.400000000126</c:v>
                </c:pt>
                <c:pt idx="8565">
                  <c:v>856.500000000126</c:v>
                </c:pt>
                <c:pt idx="8566">
                  <c:v>856.600000000126</c:v>
                </c:pt>
                <c:pt idx="8567">
                  <c:v>856.700000000126</c:v>
                </c:pt>
                <c:pt idx="8568">
                  <c:v>856.800000000126</c:v>
                </c:pt>
                <c:pt idx="8569">
                  <c:v>856.900000000126</c:v>
                </c:pt>
                <c:pt idx="8570">
                  <c:v>857.000000000126</c:v>
                </c:pt>
                <c:pt idx="8571">
                  <c:v>857.100000000126</c:v>
                </c:pt>
                <c:pt idx="8572">
                  <c:v>857.200000000126</c:v>
                </c:pt>
                <c:pt idx="8573">
                  <c:v>857.300000000126</c:v>
                </c:pt>
                <c:pt idx="8574">
                  <c:v>857.400000000126</c:v>
                </c:pt>
                <c:pt idx="8575">
                  <c:v>857.500000000126</c:v>
                </c:pt>
                <c:pt idx="8576">
                  <c:v>857.600000000127</c:v>
                </c:pt>
                <c:pt idx="8577">
                  <c:v>857.700000000127</c:v>
                </c:pt>
                <c:pt idx="8578">
                  <c:v>857.800000000126</c:v>
                </c:pt>
                <c:pt idx="8579">
                  <c:v>857.900000000127</c:v>
                </c:pt>
                <c:pt idx="8580">
                  <c:v>858.000000000127</c:v>
                </c:pt>
                <c:pt idx="8581">
                  <c:v>858.100000000127</c:v>
                </c:pt>
                <c:pt idx="8582">
                  <c:v>858.200000000127</c:v>
                </c:pt>
                <c:pt idx="8583">
                  <c:v>858.300000000127</c:v>
                </c:pt>
                <c:pt idx="8584">
                  <c:v>858.400000000127</c:v>
                </c:pt>
                <c:pt idx="8585">
                  <c:v>858.500000000127</c:v>
                </c:pt>
                <c:pt idx="8586">
                  <c:v>858.600000000127</c:v>
                </c:pt>
                <c:pt idx="8587">
                  <c:v>858.700000000127</c:v>
                </c:pt>
                <c:pt idx="8588">
                  <c:v>858.800000000127</c:v>
                </c:pt>
                <c:pt idx="8589">
                  <c:v>858.900000000127</c:v>
                </c:pt>
                <c:pt idx="8590">
                  <c:v>859.000000000127</c:v>
                </c:pt>
                <c:pt idx="8591">
                  <c:v>859.100000000127</c:v>
                </c:pt>
                <c:pt idx="8592">
                  <c:v>859.200000000127</c:v>
                </c:pt>
                <c:pt idx="8593">
                  <c:v>859.300000000127</c:v>
                </c:pt>
                <c:pt idx="8594">
                  <c:v>859.400000000127</c:v>
                </c:pt>
                <c:pt idx="8595">
                  <c:v>859.500000000127</c:v>
                </c:pt>
                <c:pt idx="8596">
                  <c:v>859.600000000127</c:v>
                </c:pt>
                <c:pt idx="8597">
                  <c:v>859.700000000127</c:v>
                </c:pt>
                <c:pt idx="8598">
                  <c:v>859.800000000127</c:v>
                </c:pt>
                <c:pt idx="8599">
                  <c:v>859.900000000127</c:v>
                </c:pt>
                <c:pt idx="8600">
                  <c:v>860.000000000127</c:v>
                </c:pt>
                <c:pt idx="8601">
                  <c:v>860.100000000127</c:v>
                </c:pt>
                <c:pt idx="8602">
                  <c:v>860.200000000127</c:v>
                </c:pt>
                <c:pt idx="8603">
                  <c:v>860.300000000127</c:v>
                </c:pt>
                <c:pt idx="8604">
                  <c:v>860.400000000127</c:v>
                </c:pt>
                <c:pt idx="8605">
                  <c:v>860.500000000127</c:v>
                </c:pt>
                <c:pt idx="8606">
                  <c:v>860.600000000127</c:v>
                </c:pt>
                <c:pt idx="8607">
                  <c:v>860.700000000127</c:v>
                </c:pt>
                <c:pt idx="8608">
                  <c:v>860.800000000127</c:v>
                </c:pt>
                <c:pt idx="8609">
                  <c:v>860.900000000127</c:v>
                </c:pt>
                <c:pt idx="8610">
                  <c:v>861.000000000127</c:v>
                </c:pt>
                <c:pt idx="8611">
                  <c:v>861.100000000127</c:v>
                </c:pt>
                <c:pt idx="8612">
                  <c:v>861.200000000127</c:v>
                </c:pt>
                <c:pt idx="8613">
                  <c:v>861.300000000127</c:v>
                </c:pt>
                <c:pt idx="8614">
                  <c:v>861.400000000127</c:v>
                </c:pt>
                <c:pt idx="8615">
                  <c:v>861.500000000127</c:v>
                </c:pt>
                <c:pt idx="8616">
                  <c:v>861.600000000127</c:v>
                </c:pt>
                <c:pt idx="8617">
                  <c:v>861.700000000127</c:v>
                </c:pt>
                <c:pt idx="8618">
                  <c:v>861.800000000127</c:v>
                </c:pt>
                <c:pt idx="8619">
                  <c:v>861.900000000127</c:v>
                </c:pt>
                <c:pt idx="8620">
                  <c:v>862.000000000127</c:v>
                </c:pt>
                <c:pt idx="8621">
                  <c:v>862.100000000127</c:v>
                </c:pt>
                <c:pt idx="8622">
                  <c:v>862.200000000128</c:v>
                </c:pt>
                <c:pt idx="8623">
                  <c:v>862.300000000128</c:v>
                </c:pt>
                <c:pt idx="8624">
                  <c:v>862.400000000128</c:v>
                </c:pt>
                <c:pt idx="8625">
                  <c:v>862.500000000128</c:v>
                </c:pt>
                <c:pt idx="8626">
                  <c:v>862.600000000128</c:v>
                </c:pt>
                <c:pt idx="8627">
                  <c:v>862.700000000128</c:v>
                </c:pt>
                <c:pt idx="8628">
                  <c:v>862.800000000128</c:v>
                </c:pt>
                <c:pt idx="8629">
                  <c:v>862.900000000128</c:v>
                </c:pt>
                <c:pt idx="8630">
                  <c:v>863.000000000128</c:v>
                </c:pt>
                <c:pt idx="8631">
                  <c:v>863.100000000128</c:v>
                </c:pt>
                <c:pt idx="8632">
                  <c:v>863.200000000128</c:v>
                </c:pt>
                <c:pt idx="8633">
                  <c:v>863.300000000128</c:v>
                </c:pt>
                <c:pt idx="8634">
                  <c:v>863.400000000128</c:v>
                </c:pt>
                <c:pt idx="8635">
                  <c:v>863.500000000128</c:v>
                </c:pt>
                <c:pt idx="8636">
                  <c:v>863.600000000128</c:v>
                </c:pt>
                <c:pt idx="8637">
                  <c:v>863.700000000128</c:v>
                </c:pt>
                <c:pt idx="8638">
                  <c:v>863.800000000128</c:v>
                </c:pt>
                <c:pt idx="8639">
                  <c:v>863.900000000128</c:v>
                </c:pt>
                <c:pt idx="8640">
                  <c:v>864.000000000128</c:v>
                </c:pt>
                <c:pt idx="8641">
                  <c:v>864.100000000128</c:v>
                </c:pt>
                <c:pt idx="8642">
                  <c:v>864.200000000128</c:v>
                </c:pt>
                <c:pt idx="8643">
                  <c:v>864.300000000128</c:v>
                </c:pt>
                <c:pt idx="8644">
                  <c:v>864.400000000128</c:v>
                </c:pt>
                <c:pt idx="8645">
                  <c:v>864.500000000128</c:v>
                </c:pt>
                <c:pt idx="8646">
                  <c:v>864.600000000128</c:v>
                </c:pt>
                <c:pt idx="8647">
                  <c:v>864.700000000128</c:v>
                </c:pt>
                <c:pt idx="8648">
                  <c:v>864.800000000128</c:v>
                </c:pt>
                <c:pt idx="8649">
                  <c:v>864.900000000128</c:v>
                </c:pt>
                <c:pt idx="8650">
                  <c:v>865.000000000128</c:v>
                </c:pt>
                <c:pt idx="8651">
                  <c:v>865.100000000128</c:v>
                </c:pt>
                <c:pt idx="8652">
                  <c:v>865.200000000128</c:v>
                </c:pt>
                <c:pt idx="8653">
                  <c:v>865.300000000128</c:v>
                </c:pt>
                <c:pt idx="8654">
                  <c:v>865.400000000128</c:v>
                </c:pt>
                <c:pt idx="8655">
                  <c:v>865.500000000128</c:v>
                </c:pt>
                <c:pt idx="8656">
                  <c:v>865.600000000128</c:v>
                </c:pt>
                <c:pt idx="8657">
                  <c:v>865.700000000128</c:v>
                </c:pt>
                <c:pt idx="8658">
                  <c:v>865.800000000128</c:v>
                </c:pt>
                <c:pt idx="8659">
                  <c:v>865.900000000128</c:v>
                </c:pt>
                <c:pt idx="8660">
                  <c:v>866.000000000128</c:v>
                </c:pt>
                <c:pt idx="8661">
                  <c:v>866.100000000128</c:v>
                </c:pt>
                <c:pt idx="8662">
                  <c:v>866.200000000128</c:v>
                </c:pt>
                <c:pt idx="8663">
                  <c:v>866.300000000128</c:v>
                </c:pt>
                <c:pt idx="8664">
                  <c:v>866.400000000128</c:v>
                </c:pt>
                <c:pt idx="8665">
                  <c:v>866.500000000129</c:v>
                </c:pt>
                <c:pt idx="8666">
                  <c:v>866.600000000129</c:v>
                </c:pt>
                <c:pt idx="8667">
                  <c:v>866.700000000129</c:v>
                </c:pt>
                <c:pt idx="8668">
                  <c:v>866.800000000129</c:v>
                </c:pt>
                <c:pt idx="8669">
                  <c:v>866.900000000129</c:v>
                </c:pt>
                <c:pt idx="8670">
                  <c:v>867.000000000129</c:v>
                </c:pt>
                <c:pt idx="8671">
                  <c:v>867.100000000129</c:v>
                </c:pt>
                <c:pt idx="8672">
                  <c:v>867.200000000129</c:v>
                </c:pt>
                <c:pt idx="8673">
                  <c:v>867.300000000129</c:v>
                </c:pt>
                <c:pt idx="8674">
                  <c:v>867.400000000129</c:v>
                </c:pt>
                <c:pt idx="8675">
                  <c:v>867.500000000129</c:v>
                </c:pt>
                <c:pt idx="8676">
                  <c:v>867.600000000129</c:v>
                </c:pt>
                <c:pt idx="8677">
                  <c:v>867.700000000129</c:v>
                </c:pt>
                <c:pt idx="8678">
                  <c:v>867.800000000129</c:v>
                </c:pt>
                <c:pt idx="8679">
                  <c:v>867.900000000129</c:v>
                </c:pt>
                <c:pt idx="8680">
                  <c:v>868.000000000129</c:v>
                </c:pt>
                <c:pt idx="8681">
                  <c:v>868.100000000129</c:v>
                </c:pt>
                <c:pt idx="8682">
                  <c:v>868.200000000129</c:v>
                </c:pt>
                <c:pt idx="8683">
                  <c:v>868.300000000129</c:v>
                </c:pt>
                <c:pt idx="8684">
                  <c:v>868.400000000129</c:v>
                </c:pt>
                <c:pt idx="8685">
                  <c:v>868.500000000129</c:v>
                </c:pt>
                <c:pt idx="8686">
                  <c:v>868.600000000129</c:v>
                </c:pt>
                <c:pt idx="8687">
                  <c:v>868.700000000129</c:v>
                </c:pt>
                <c:pt idx="8688">
                  <c:v>868.800000000129</c:v>
                </c:pt>
                <c:pt idx="8689">
                  <c:v>868.900000000129</c:v>
                </c:pt>
                <c:pt idx="8690">
                  <c:v>869.000000000129</c:v>
                </c:pt>
                <c:pt idx="8691">
                  <c:v>869.100000000129</c:v>
                </c:pt>
                <c:pt idx="8692">
                  <c:v>869.200000000129</c:v>
                </c:pt>
                <c:pt idx="8693">
                  <c:v>869.300000000129</c:v>
                </c:pt>
                <c:pt idx="8694">
                  <c:v>869.400000000129</c:v>
                </c:pt>
                <c:pt idx="8695">
                  <c:v>869.500000000129</c:v>
                </c:pt>
                <c:pt idx="8696">
                  <c:v>869.600000000129</c:v>
                </c:pt>
                <c:pt idx="8697">
                  <c:v>869.700000000129</c:v>
                </c:pt>
                <c:pt idx="8698">
                  <c:v>869.800000000129</c:v>
                </c:pt>
                <c:pt idx="8699">
                  <c:v>869.900000000129</c:v>
                </c:pt>
                <c:pt idx="8700">
                  <c:v>870.000000000129</c:v>
                </c:pt>
                <c:pt idx="8701">
                  <c:v>870.100000000129</c:v>
                </c:pt>
                <c:pt idx="8702">
                  <c:v>870.200000000129</c:v>
                </c:pt>
                <c:pt idx="8703">
                  <c:v>870.300000000129</c:v>
                </c:pt>
                <c:pt idx="8704">
                  <c:v>870.400000000129</c:v>
                </c:pt>
                <c:pt idx="8705">
                  <c:v>870.500000000129</c:v>
                </c:pt>
                <c:pt idx="8706">
                  <c:v>870.600000000129</c:v>
                </c:pt>
                <c:pt idx="8707">
                  <c:v>870.700000000129</c:v>
                </c:pt>
                <c:pt idx="8708">
                  <c:v>870.80000000013</c:v>
                </c:pt>
                <c:pt idx="8709">
                  <c:v>870.900000000129</c:v>
                </c:pt>
                <c:pt idx="8710">
                  <c:v>871.000000000129</c:v>
                </c:pt>
                <c:pt idx="8711">
                  <c:v>871.10000000013</c:v>
                </c:pt>
                <c:pt idx="8712">
                  <c:v>871.20000000013</c:v>
                </c:pt>
                <c:pt idx="8713">
                  <c:v>871.30000000013</c:v>
                </c:pt>
                <c:pt idx="8714">
                  <c:v>871.40000000013</c:v>
                </c:pt>
                <c:pt idx="8715">
                  <c:v>871.50000000013</c:v>
                </c:pt>
                <c:pt idx="8716">
                  <c:v>871.60000000013</c:v>
                </c:pt>
                <c:pt idx="8717">
                  <c:v>871.70000000013</c:v>
                </c:pt>
                <c:pt idx="8718">
                  <c:v>871.80000000013</c:v>
                </c:pt>
                <c:pt idx="8719">
                  <c:v>871.90000000013</c:v>
                </c:pt>
                <c:pt idx="8720">
                  <c:v>872.00000000013</c:v>
                </c:pt>
                <c:pt idx="8721">
                  <c:v>872.10000000013</c:v>
                </c:pt>
                <c:pt idx="8722">
                  <c:v>872.20000000013</c:v>
                </c:pt>
                <c:pt idx="8723">
                  <c:v>872.30000000013</c:v>
                </c:pt>
                <c:pt idx="8724">
                  <c:v>872.40000000013</c:v>
                </c:pt>
                <c:pt idx="8725">
                  <c:v>872.50000000013</c:v>
                </c:pt>
                <c:pt idx="8726">
                  <c:v>872.60000000013</c:v>
                </c:pt>
                <c:pt idx="8727">
                  <c:v>872.70000000013</c:v>
                </c:pt>
                <c:pt idx="8728">
                  <c:v>872.80000000013</c:v>
                </c:pt>
                <c:pt idx="8729">
                  <c:v>872.90000000013</c:v>
                </c:pt>
                <c:pt idx="8730">
                  <c:v>873.00000000013</c:v>
                </c:pt>
                <c:pt idx="8731">
                  <c:v>873.10000000013</c:v>
                </c:pt>
                <c:pt idx="8732">
                  <c:v>873.20000000013</c:v>
                </c:pt>
                <c:pt idx="8733">
                  <c:v>873.30000000013</c:v>
                </c:pt>
                <c:pt idx="8734">
                  <c:v>873.40000000013</c:v>
                </c:pt>
                <c:pt idx="8735">
                  <c:v>873.50000000013</c:v>
                </c:pt>
                <c:pt idx="8736">
                  <c:v>873.60000000013</c:v>
                </c:pt>
                <c:pt idx="8737">
                  <c:v>873.70000000013</c:v>
                </c:pt>
                <c:pt idx="8738">
                  <c:v>873.80000000013</c:v>
                </c:pt>
                <c:pt idx="8739">
                  <c:v>873.90000000013</c:v>
                </c:pt>
                <c:pt idx="8740">
                  <c:v>874.00000000013</c:v>
                </c:pt>
                <c:pt idx="8741">
                  <c:v>874.10000000013</c:v>
                </c:pt>
                <c:pt idx="8742">
                  <c:v>874.20000000013</c:v>
                </c:pt>
                <c:pt idx="8743">
                  <c:v>874.30000000013</c:v>
                </c:pt>
                <c:pt idx="8744">
                  <c:v>874.40000000013</c:v>
                </c:pt>
                <c:pt idx="8745">
                  <c:v>874.50000000013</c:v>
                </c:pt>
                <c:pt idx="8746">
                  <c:v>874.60000000013</c:v>
                </c:pt>
                <c:pt idx="8747">
                  <c:v>874.70000000013</c:v>
                </c:pt>
                <c:pt idx="8748">
                  <c:v>874.80000000013</c:v>
                </c:pt>
                <c:pt idx="8749">
                  <c:v>874.90000000013</c:v>
                </c:pt>
                <c:pt idx="8750">
                  <c:v>875.00000000013</c:v>
                </c:pt>
                <c:pt idx="8751">
                  <c:v>875.100000000131</c:v>
                </c:pt>
                <c:pt idx="8752">
                  <c:v>875.20000000013</c:v>
                </c:pt>
                <c:pt idx="8753">
                  <c:v>875.30000000013</c:v>
                </c:pt>
                <c:pt idx="8754">
                  <c:v>875.400000000131</c:v>
                </c:pt>
                <c:pt idx="8755">
                  <c:v>875.50000000013</c:v>
                </c:pt>
                <c:pt idx="8756">
                  <c:v>875.600000000131</c:v>
                </c:pt>
                <c:pt idx="8757">
                  <c:v>875.700000000131</c:v>
                </c:pt>
                <c:pt idx="8758">
                  <c:v>875.800000000131</c:v>
                </c:pt>
                <c:pt idx="8759">
                  <c:v>875.900000000131</c:v>
                </c:pt>
                <c:pt idx="8760">
                  <c:v>876.000000000131</c:v>
                </c:pt>
                <c:pt idx="8761">
                  <c:v>876.100000000131</c:v>
                </c:pt>
                <c:pt idx="8762">
                  <c:v>876.200000000131</c:v>
                </c:pt>
                <c:pt idx="8763">
                  <c:v>876.300000000131</c:v>
                </c:pt>
                <c:pt idx="8764">
                  <c:v>876.400000000131</c:v>
                </c:pt>
                <c:pt idx="8765">
                  <c:v>876.500000000131</c:v>
                </c:pt>
                <c:pt idx="8766">
                  <c:v>876.600000000131</c:v>
                </c:pt>
                <c:pt idx="8767">
                  <c:v>876.700000000131</c:v>
                </c:pt>
                <c:pt idx="8768">
                  <c:v>876.800000000131</c:v>
                </c:pt>
                <c:pt idx="8769">
                  <c:v>876.900000000131</c:v>
                </c:pt>
                <c:pt idx="8770">
                  <c:v>877.000000000131</c:v>
                </c:pt>
                <c:pt idx="8771">
                  <c:v>877.100000000131</c:v>
                </c:pt>
                <c:pt idx="8772">
                  <c:v>877.200000000131</c:v>
                </c:pt>
                <c:pt idx="8773">
                  <c:v>877.300000000131</c:v>
                </c:pt>
                <c:pt idx="8774">
                  <c:v>877.400000000131</c:v>
                </c:pt>
                <c:pt idx="8775">
                  <c:v>877.500000000131</c:v>
                </c:pt>
                <c:pt idx="8776">
                  <c:v>877.600000000131</c:v>
                </c:pt>
                <c:pt idx="8777">
                  <c:v>877.700000000131</c:v>
                </c:pt>
                <c:pt idx="8778">
                  <c:v>877.800000000131</c:v>
                </c:pt>
                <c:pt idx="8779">
                  <c:v>877.900000000131</c:v>
                </c:pt>
                <c:pt idx="8780">
                  <c:v>878.000000000131</c:v>
                </c:pt>
                <c:pt idx="8781">
                  <c:v>878.100000000131</c:v>
                </c:pt>
                <c:pt idx="8782">
                  <c:v>878.200000000131</c:v>
                </c:pt>
                <c:pt idx="8783">
                  <c:v>878.300000000131</c:v>
                </c:pt>
                <c:pt idx="8784">
                  <c:v>878.400000000131</c:v>
                </c:pt>
                <c:pt idx="8785">
                  <c:v>878.500000000131</c:v>
                </c:pt>
                <c:pt idx="8786">
                  <c:v>878.600000000131</c:v>
                </c:pt>
                <c:pt idx="8787">
                  <c:v>878.700000000131</c:v>
                </c:pt>
                <c:pt idx="8788">
                  <c:v>878.800000000131</c:v>
                </c:pt>
                <c:pt idx="8789">
                  <c:v>878.900000000131</c:v>
                </c:pt>
                <c:pt idx="8790">
                  <c:v>879.000000000131</c:v>
                </c:pt>
                <c:pt idx="8791">
                  <c:v>879.100000000131</c:v>
                </c:pt>
                <c:pt idx="8792">
                  <c:v>879.200000000131</c:v>
                </c:pt>
                <c:pt idx="8793">
                  <c:v>879.300000000131</c:v>
                </c:pt>
                <c:pt idx="8794">
                  <c:v>879.400000000131</c:v>
                </c:pt>
                <c:pt idx="8795">
                  <c:v>879.500000000131</c:v>
                </c:pt>
                <c:pt idx="8796">
                  <c:v>879.600000000131</c:v>
                </c:pt>
                <c:pt idx="8797">
                  <c:v>879.700000000132</c:v>
                </c:pt>
                <c:pt idx="8798">
                  <c:v>879.800000000131</c:v>
                </c:pt>
                <c:pt idx="8799">
                  <c:v>879.900000000132</c:v>
                </c:pt>
                <c:pt idx="8800">
                  <c:v>880.000000000132</c:v>
                </c:pt>
                <c:pt idx="8801">
                  <c:v>880.100000000132</c:v>
                </c:pt>
                <c:pt idx="8802">
                  <c:v>880.200000000132</c:v>
                </c:pt>
                <c:pt idx="8803">
                  <c:v>880.300000000132</c:v>
                </c:pt>
                <c:pt idx="8804">
                  <c:v>880.400000000132</c:v>
                </c:pt>
                <c:pt idx="8805">
                  <c:v>880.500000000132</c:v>
                </c:pt>
                <c:pt idx="8806">
                  <c:v>880.600000000132</c:v>
                </c:pt>
                <c:pt idx="8807">
                  <c:v>880.700000000132</c:v>
                </c:pt>
                <c:pt idx="8808">
                  <c:v>880.800000000132</c:v>
                </c:pt>
                <c:pt idx="8809">
                  <c:v>880.900000000132</c:v>
                </c:pt>
                <c:pt idx="8810">
                  <c:v>881.000000000132</c:v>
                </c:pt>
                <c:pt idx="8811">
                  <c:v>881.100000000132</c:v>
                </c:pt>
                <c:pt idx="8812">
                  <c:v>881.200000000132</c:v>
                </c:pt>
                <c:pt idx="8813">
                  <c:v>881.300000000132</c:v>
                </c:pt>
                <c:pt idx="8814">
                  <c:v>881.400000000132</c:v>
                </c:pt>
                <c:pt idx="8815">
                  <c:v>881.500000000132</c:v>
                </c:pt>
                <c:pt idx="8816">
                  <c:v>881.600000000132</c:v>
                </c:pt>
                <c:pt idx="8817">
                  <c:v>881.700000000132</c:v>
                </c:pt>
                <c:pt idx="8818">
                  <c:v>881.800000000132</c:v>
                </c:pt>
                <c:pt idx="8819">
                  <c:v>881.900000000132</c:v>
                </c:pt>
                <c:pt idx="8820">
                  <c:v>882.000000000132</c:v>
                </c:pt>
                <c:pt idx="8821">
                  <c:v>882.100000000132</c:v>
                </c:pt>
                <c:pt idx="8822">
                  <c:v>882.200000000132</c:v>
                </c:pt>
                <c:pt idx="8823">
                  <c:v>882.300000000132</c:v>
                </c:pt>
                <c:pt idx="8824">
                  <c:v>882.400000000132</c:v>
                </c:pt>
                <c:pt idx="8825">
                  <c:v>882.500000000132</c:v>
                </c:pt>
                <c:pt idx="8826">
                  <c:v>882.600000000132</c:v>
                </c:pt>
                <c:pt idx="8827">
                  <c:v>882.700000000132</c:v>
                </c:pt>
                <c:pt idx="8828">
                  <c:v>882.800000000132</c:v>
                </c:pt>
                <c:pt idx="8829">
                  <c:v>882.900000000132</c:v>
                </c:pt>
                <c:pt idx="8830">
                  <c:v>883.000000000132</c:v>
                </c:pt>
                <c:pt idx="8831">
                  <c:v>883.100000000132</c:v>
                </c:pt>
                <c:pt idx="8832">
                  <c:v>883.200000000132</c:v>
                </c:pt>
                <c:pt idx="8833">
                  <c:v>883.300000000132</c:v>
                </c:pt>
                <c:pt idx="8834">
                  <c:v>883.400000000132</c:v>
                </c:pt>
                <c:pt idx="8835">
                  <c:v>883.500000000132</c:v>
                </c:pt>
                <c:pt idx="8836">
                  <c:v>883.600000000132</c:v>
                </c:pt>
                <c:pt idx="8837">
                  <c:v>883.700000000132</c:v>
                </c:pt>
                <c:pt idx="8838">
                  <c:v>883.800000000132</c:v>
                </c:pt>
                <c:pt idx="8839">
                  <c:v>883.900000000132</c:v>
                </c:pt>
                <c:pt idx="8840">
                  <c:v>884.000000000133</c:v>
                </c:pt>
                <c:pt idx="8841">
                  <c:v>884.100000000132</c:v>
                </c:pt>
                <c:pt idx="8842">
                  <c:v>884.200000000133</c:v>
                </c:pt>
                <c:pt idx="8843">
                  <c:v>884.300000000133</c:v>
                </c:pt>
                <c:pt idx="8844">
                  <c:v>884.400000000132</c:v>
                </c:pt>
                <c:pt idx="8845">
                  <c:v>884.500000000133</c:v>
                </c:pt>
                <c:pt idx="8846">
                  <c:v>884.600000000133</c:v>
                </c:pt>
                <c:pt idx="8847">
                  <c:v>884.700000000133</c:v>
                </c:pt>
                <c:pt idx="8848">
                  <c:v>884.800000000133</c:v>
                </c:pt>
                <c:pt idx="8849">
                  <c:v>884.900000000133</c:v>
                </c:pt>
                <c:pt idx="8850">
                  <c:v>885.000000000133</c:v>
                </c:pt>
                <c:pt idx="8851">
                  <c:v>885.100000000133</c:v>
                </c:pt>
                <c:pt idx="8852">
                  <c:v>885.200000000133</c:v>
                </c:pt>
                <c:pt idx="8853">
                  <c:v>885.300000000133</c:v>
                </c:pt>
                <c:pt idx="8854">
                  <c:v>885.400000000133</c:v>
                </c:pt>
                <c:pt idx="8855">
                  <c:v>885.500000000133</c:v>
                </c:pt>
                <c:pt idx="8856">
                  <c:v>885.600000000133</c:v>
                </c:pt>
                <c:pt idx="8857">
                  <c:v>885.700000000133</c:v>
                </c:pt>
                <c:pt idx="8858">
                  <c:v>885.800000000133</c:v>
                </c:pt>
                <c:pt idx="8859">
                  <c:v>885.900000000133</c:v>
                </c:pt>
                <c:pt idx="8860">
                  <c:v>886.000000000133</c:v>
                </c:pt>
                <c:pt idx="8861">
                  <c:v>886.100000000133</c:v>
                </c:pt>
                <c:pt idx="8862">
                  <c:v>886.200000000133</c:v>
                </c:pt>
                <c:pt idx="8863">
                  <c:v>886.300000000133</c:v>
                </c:pt>
                <c:pt idx="8864">
                  <c:v>886.400000000133</c:v>
                </c:pt>
                <c:pt idx="8865">
                  <c:v>886.500000000133</c:v>
                </c:pt>
                <c:pt idx="8866">
                  <c:v>886.600000000133</c:v>
                </c:pt>
                <c:pt idx="8867">
                  <c:v>886.700000000133</c:v>
                </c:pt>
                <c:pt idx="8868">
                  <c:v>886.800000000133</c:v>
                </c:pt>
                <c:pt idx="8869">
                  <c:v>886.900000000133</c:v>
                </c:pt>
                <c:pt idx="8870">
                  <c:v>887.000000000133</c:v>
                </c:pt>
                <c:pt idx="8871">
                  <c:v>887.100000000133</c:v>
                </c:pt>
                <c:pt idx="8872">
                  <c:v>887.200000000133</c:v>
                </c:pt>
                <c:pt idx="8873">
                  <c:v>887.300000000133</c:v>
                </c:pt>
                <c:pt idx="8874">
                  <c:v>887.400000000133</c:v>
                </c:pt>
                <c:pt idx="8875">
                  <c:v>887.500000000133</c:v>
                </c:pt>
                <c:pt idx="8876">
                  <c:v>887.600000000133</c:v>
                </c:pt>
                <c:pt idx="8877">
                  <c:v>887.700000000133</c:v>
                </c:pt>
                <c:pt idx="8878">
                  <c:v>887.800000000133</c:v>
                </c:pt>
                <c:pt idx="8879">
                  <c:v>887.900000000133</c:v>
                </c:pt>
                <c:pt idx="8880">
                  <c:v>888.000000000133</c:v>
                </c:pt>
                <c:pt idx="8881">
                  <c:v>888.100000000133</c:v>
                </c:pt>
                <c:pt idx="8882">
                  <c:v>888.200000000133</c:v>
                </c:pt>
                <c:pt idx="8883">
                  <c:v>888.300000000134</c:v>
                </c:pt>
                <c:pt idx="8884">
                  <c:v>888.400000000133</c:v>
                </c:pt>
                <c:pt idx="8885">
                  <c:v>888.500000000133</c:v>
                </c:pt>
                <c:pt idx="8886">
                  <c:v>888.600000000134</c:v>
                </c:pt>
                <c:pt idx="8887">
                  <c:v>888.700000000133</c:v>
                </c:pt>
                <c:pt idx="8888">
                  <c:v>888.800000000134</c:v>
                </c:pt>
                <c:pt idx="8889">
                  <c:v>888.900000000134</c:v>
                </c:pt>
                <c:pt idx="8890">
                  <c:v>889.000000000134</c:v>
                </c:pt>
                <c:pt idx="8891">
                  <c:v>889.100000000134</c:v>
                </c:pt>
                <c:pt idx="8892">
                  <c:v>889.200000000134</c:v>
                </c:pt>
                <c:pt idx="8893">
                  <c:v>889.300000000134</c:v>
                </c:pt>
                <c:pt idx="8894">
                  <c:v>889.400000000134</c:v>
                </c:pt>
                <c:pt idx="8895">
                  <c:v>889.500000000134</c:v>
                </c:pt>
                <c:pt idx="8896">
                  <c:v>889.600000000134</c:v>
                </c:pt>
                <c:pt idx="8897">
                  <c:v>889.700000000134</c:v>
                </c:pt>
                <c:pt idx="8898">
                  <c:v>889.800000000134</c:v>
                </c:pt>
                <c:pt idx="8899">
                  <c:v>889.900000000134</c:v>
                </c:pt>
                <c:pt idx="8900">
                  <c:v>890.000000000134</c:v>
                </c:pt>
                <c:pt idx="8901">
                  <c:v>890.100000000134</c:v>
                </c:pt>
                <c:pt idx="8902">
                  <c:v>890.200000000134</c:v>
                </c:pt>
                <c:pt idx="8903">
                  <c:v>890.300000000134</c:v>
                </c:pt>
                <c:pt idx="8904">
                  <c:v>890.400000000134</c:v>
                </c:pt>
                <c:pt idx="8905">
                  <c:v>890.500000000134</c:v>
                </c:pt>
                <c:pt idx="8906">
                  <c:v>890.600000000134</c:v>
                </c:pt>
                <c:pt idx="8907">
                  <c:v>890.700000000134</c:v>
                </c:pt>
                <c:pt idx="8908">
                  <c:v>890.800000000134</c:v>
                </c:pt>
                <c:pt idx="8909">
                  <c:v>890.900000000134</c:v>
                </c:pt>
                <c:pt idx="8910">
                  <c:v>891.000000000134</c:v>
                </c:pt>
                <c:pt idx="8911">
                  <c:v>891.100000000134</c:v>
                </c:pt>
                <c:pt idx="8912">
                  <c:v>891.200000000134</c:v>
                </c:pt>
                <c:pt idx="8913">
                  <c:v>891.300000000134</c:v>
                </c:pt>
                <c:pt idx="8914">
                  <c:v>891.400000000134</c:v>
                </c:pt>
                <c:pt idx="8915">
                  <c:v>891.500000000134</c:v>
                </c:pt>
                <c:pt idx="8916">
                  <c:v>891.600000000134</c:v>
                </c:pt>
                <c:pt idx="8917">
                  <c:v>891.700000000134</c:v>
                </c:pt>
                <c:pt idx="8918">
                  <c:v>891.800000000134</c:v>
                </c:pt>
                <c:pt idx="8919">
                  <c:v>891.900000000134</c:v>
                </c:pt>
                <c:pt idx="8920">
                  <c:v>892.000000000134</c:v>
                </c:pt>
                <c:pt idx="8921">
                  <c:v>892.100000000134</c:v>
                </c:pt>
                <c:pt idx="8922">
                  <c:v>892.200000000134</c:v>
                </c:pt>
                <c:pt idx="8923">
                  <c:v>892.300000000134</c:v>
                </c:pt>
                <c:pt idx="8924">
                  <c:v>892.400000000134</c:v>
                </c:pt>
                <c:pt idx="8925">
                  <c:v>892.500000000134</c:v>
                </c:pt>
                <c:pt idx="8926">
                  <c:v>892.600000000135</c:v>
                </c:pt>
                <c:pt idx="8927">
                  <c:v>892.700000000134</c:v>
                </c:pt>
                <c:pt idx="8928">
                  <c:v>892.800000000134</c:v>
                </c:pt>
                <c:pt idx="8929">
                  <c:v>892.900000000135</c:v>
                </c:pt>
                <c:pt idx="8930">
                  <c:v>893.000000000134</c:v>
                </c:pt>
                <c:pt idx="8931">
                  <c:v>893.100000000135</c:v>
                </c:pt>
                <c:pt idx="8932">
                  <c:v>893.200000000135</c:v>
                </c:pt>
                <c:pt idx="8933">
                  <c:v>893.300000000135</c:v>
                </c:pt>
                <c:pt idx="8934">
                  <c:v>893.400000000135</c:v>
                </c:pt>
                <c:pt idx="8935">
                  <c:v>893.500000000135</c:v>
                </c:pt>
                <c:pt idx="8936">
                  <c:v>893.600000000135</c:v>
                </c:pt>
                <c:pt idx="8937">
                  <c:v>893.700000000135</c:v>
                </c:pt>
                <c:pt idx="8938">
                  <c:v>893.800000000135</c:v>
                </c:pt>
                <c:pt idx="8939">
                  <c:v>893.900000000135</c:v>
                </c:pt>
                <c:pt idx="8940">
                  <c:v>894.000000000135</c:v>
                </c:pt>
                <c:pt idx="8941">
                  <c:v>894.100000000135</c:v>
                </c:pt>
                <c:pt idx="8942">
                  <c:v>894.200000000135</c:v>
                </c:pt>
                <c:pt idx="8943">
                  <c:v>894.300000000135</c:v>
                </c:pt>
                <c:pt idx="8944">
                  <c:v>894.400000000135</c:v>
                </c:pt>
                <c:pt idx="8945">
                  <c:v>894.500000000135</c:v>
                </c:pt>
                <c:pt idx="8946">
                  <c:v>894.600000000135</c:v>
                </c:pt>
                <c:pt idx="8947">
                  <c:v>894.700000000135</c:v>
                </c:pt>
                <c:pt idx="8948">
                  <c:v>894.800000000135</c:v>
                </c:pt>
                <c:pt idx="8949">
                  <c:v>894.900000000135</c:v>
                </c:pt>
                <c:pt idx="8950">
                  <c:v>895.000000000135</c:v>
                </c:pt>
                <c:pt idx="8951">
                  <c:v>895.100000000135</c:v>
                </c:pt>
                <c:pt idx="8952">
                  <c:v>895.200000000135</c:v>
                </c:pt>
                <c:pt idx="8953">
                  <c:v>895.300000000135</c:v>
                </c:pt>
                <c:pt idx="8954">
                  <c:v>895.400000000135</c:v>
                </c:pt>
                <c:pt idx="8955">
                  <c:v>895.500000000135</c:v>
                </c:pt>
                <c:pt idx="8956">
                  <c:v>895.600000000135</c:v>
                </c:pt>
                <c:pt idx="8957">
                  <c:v>895.700000000135</c:v>
                </c:pt>
                <c:pt idx="8958">
                  <c:v>895.800000000135</c:v>
                </c:pt>
                <c:pt idx="8959">
                  <c:v>895.900000000135</c:v>
                </c:pt>
                <c:pt idx="8960">
                  <c:v>896.000000000135</c:v>
                </c:pt>
                <c:pt idx="8961">
                  <c:v>896.100000000135</c:v>
                </c:pt>
                <c:pt idx="8962">
                  <c:v>896.200000000135</c:v>
                </c:pt>
                <c:pt idx="8963">
                  <c:v>896.300000000135</c:v>
                </c:pt>
                <c:pt idx="8964">
                  <c:v>896.400000000135</c:v>
                </c:pt>
                <c:pt idx="8965">
                  <c:v>896.500000000135</c:v>
                </c:pt>
                <c:pt idx="8966">
                  <c:v>896.600000000135</c:v>
                </c:pt>
                <c:pt idx="8967">
                  <c:v>896.700000000135</c:v>
                </c:pt>
                <c:pt idx="8968">
                  <c:v>896.800000000135</c:v>
                </c:pt>
                <c:pt idx="8969">
                  <c:v>896.900000000135</c:v>
                </c:pt>
                <c:pt idx="8970">
                  <c:v>897.000000000135</c:v>
                </c:pt>
                <c:pt idx="8971">
                  <c:v>897.100000000135</c:v>
                </c:pt>
                <c:pt idx="8972">
                  <c:v>897.200000000136</c:v>
                </c:pt>
                <c:pt idx="8973">
                  <c:v>897.300000000135</c:v>
                </c:pt>
                <c:pt idx="8974">
                  <c:v>897.400000000136</c:v>
                </c:pt>
                <c:pt idx="8975">
                  <c:v>897.500000000136</c:v>
                </c:pt>
                <c:pt idx="8976">
                  <c:v>897.600000000136</c:v>
                </c:pt>
                <c:pt idx="8977">
                  <c:v>897.700000000136</c:v>
                </c:pt>
                <c:pt idx="8978">
                  <c:v>897.800000000136</c:v>
                </c:pt>
                <c:pt idx="8979">
                  <c:v>897.900000000136</c:v>
                </c:pt>
                <c:pt idx="8980">
                  <c:v>898.000000000136</c:v>
                </c:pt>
                <c:pt idx="8981">
                  <c:v>898.100000000136</c:v>
                </c:pt>
                <c:pt idx="8982">
                  <c:v>898.200000000136</c:v>
                </c:pt>
                <c:pt idx="8983">
                  <c:v>898.300000000136</c:v>
                </c:pt>
                <c:pt idx="8984">
                  <c:v>898.400000000136</c:v>
                </c:pt>
                <c:pt idx="8985">
                  <c:v>898.500000000136</c:v>
                </c:pt>
                <c:pt idx="8986">
                  <c:v>898.600000000136</c:v>
                </c:pt>
                <c:pt idx="8987">
                  <c:v>898.700000000136</c:v>
                </c:pt>
                <c:pt idx="8988">
                  <c:v>898.800000000136</c:v>
                </c:pt>
                <c:pt idx="8989">
                  <c:v>898.900000000136</c:v>
                </c:pt>
                <c:pt idx="8990">
                  <c:v>899.000000000136</c:v>
                </c:pt>
                <c:pt idx="8991">
                  <c:v>899.100000000136</c:v>
                </c:pt>
                <c:pt idx="8992">
                  <c:v>899.200000000136</c:v>
                </c:pt>
                <c:pt idx="8993">
                  <c:v>899.300000000136</c:v>
                </c:pt>
                <c:pt idx="8994">
                  <c:v>899.400000000136</c:v>
                </c:pt>
                <c:pt idx="8995">
                  <c:v>899.500000000136</c:v>
                </c:pt>
                <c:pt idx="8996">
                  <c:v>899.600000000136</c:v>
                </c:pt>
                <c:pt idx="8997">
                  <c:v>899.700000000136</c:v>
                </c:pt>
                <c:pt idx="8998">
                  <c:v>899.800000000136</c:v>
                </c:pt>
                <c:pt idx="8999">
                  <c:v>899.900000000136</c:v>
                </c:pt>
                <c:pt idx="9000">
                  <c:v>900.000000000136</c:v>
                </c:pt>
                <c:pt idx="9001">
                  <c:v>900.100000000136</c:v>
                </c:pt>
                <c:pt idx="9002">
                  <c:v>900.200000000136</c:v>
                </c:pt>
                <c:pt idx="9003">
                  <c:v>900.300000000136</c:v>
                </c:pt>
                <c:pt idx="9004">
                  <c:v>900.400000000136</c:v>
                </c:pt>
                <c:pt idx="9005">
                  <c:v>900.500000000136</c:v>
                </c:pt>
                <c:pt idx="9006">
                  <c:v>900.600000000136</c:v>
                </c:pt>
                <c:pt idx="9007">
                  <c:v>900.700000000136</c:v>
                </c:pt>
                <c:pt idx="9008">
                  <c:v>900.800000000136</c:v>
                </c:pt>
                <c:pt idx="9009">
                  <c:v>900.900000000136</c:v>
                </c:pt>
                <c:pt idx="9010">
                  <c:v>901.000000000136</c:v>
                </c:pt>
                <c:pt idx="9011">
                  <c:v>901.100000000136</c:v>
                </c:pt>
                <c:pt idx="9012">
                  <c:v>901.200000000136</c:v>
                </c:pt>
                <c:pt idx="9013">
                  <c:v>901.300000000136</c:v>
                </c:pt>
                <c:pt idx="9014">
                  <c:v>901.400000000136</c:v>
                </c:pt>
                <c:pt idx="9015">
                  <c:v>901.500000000137</c:v>
                </c:pt>
                <c:pt idx="9016">
                  <c:v>901.600000000136</c:v>
                </c:pt>
                <c:pt idx="9017">
                  <c:v>901.700000000137</c:v>
                </c:pt>
                <c:pt idx="9018">
                  <c:v>901.800000000137</c:v>
                </c:pt>
                <c:pt idx="9019">
                  <c:v>901.900000000136</c:v>
                </c:pt>
                <c:pt idx="9020">
                  <c:v>902.000000000137</c:v>
                </c:pt>
                <c:pt idx="9021">
                  <c:v>902.100000000137</c:v>
                </c:pt>
                <c:pt idx="9022">
                  <c:v>902.200000000137</c:v>
                </c:pt>
                <c:pt idx="9023">
                  <c:v>902.300000000137</c:v>
                </c:pt>
                <c:pt idx="9024">
                  <c:v>902.400000000137</c:v>
                </c:pt>
                <c:pt idx="9025">
                  <c:v>902.500000000137</c:v>
                </c:pt>
                <c:pt idx="9026">
                  <c:v>902.600000000137</c:v>
                </c:pt>
                <c:pt idx="9027">
                  <c:v>902.700000000137</c:v>
                </c:pt>
                <c:pt idx="9028">
                  <c:v>902.800000000137</c:v>
                </c:pt>
                <c:pt idx="9029">
                  <c:v>902.900000000137</c:v>
                </c:pt>
                <c:pt idx="9030">
                  <c:v>903.000000000137</c:v>
                </c:pt>
                <c:pt idx="9031">
                  <c:v>903.100000000137</c:v>
                </c:pt>
                <c:pt idx="9032">
                  <c:v>903.200000000137</c:v>
                </c:pt>
                <c:pt idx="9033">
                  <c:v>903.300000000137</c:v>
                </c:pt>
                <c:pt idx="9034">
                  <c:v>903.400000000137</c:v>
                </c:pt>
                <c:pt idx="9035">
                  <c:v>903.500000000137</c:v>
                </c:pt>
                <c:pt idx="9036">
                  <c:v>903.600000000137</c:v>
                </c:pt>
                <c:pt idx="9037">
                  <c:v>903.700000000137</c:v>
                </c:pt>
                <c:pt idx="9038">
                  <c:v>903.800000000137</c:v>
                </c:pt>
                <c:pt idx="9039">
                  <c:v>903.900000000137</c:v>
                </c:pt>
                <c:pt idx="9040">
                  <c:v>904.000000000137</c:v>
                </c:pt>
                <c:pt idx="9041">
                  <c:v>904.100000000137</c:v>
                </c:pt>
                <c:pt idx="9042">
                  <c:v>904.200000000137</c:v>
                </c:pt>
                <c:pt idx="9043">
                  <c:v>904.300000000137</c:v>
                </c:pt>
                <c:pt idx="9044">
                  <c:v>904.400000000137</c:v>
                </c:pt>
                <c:pt idx="9045">
                  <c:v>904.500000000137</c:v>
                </c:pt>
                <c:pt idx="9046">
                  <c:v>904.600000000137</c:v>
                </c:pt>
                <c:pt idx="9047">
                  <c:v>904.700000000137</c:v>
                </c:pt>
                <c:pt idx="9048">
                  <c:v>904.800000000137</c:v>
                </c:pt>
                <c:pt idx="9049">
                  <c:v>904.900000000137</c:v>
                </c:pt>
                <c:pt idx="9050">
                  <c:v>905.000000000137</c:v>
                </c:pt>
                <c:pt idx="9051">
                  <c:v>905.100000000137</c:v>
                </c:pt>
                <c:pt idx="9052">
                  <c:v>905.200000000137</c:v>
                </c:pt>
                <c:pt idx="9053">
                  <c:v>905.300000000137</c:v>
                </c:pt>
                <c:pt idx="9054">
                  <c:v>905.400000000137</c:v>
                </c:pt>
                <c:pt idx="9055">
                  <c:v>905.500000000137</c:v>
                </c:pt>
                <c:pt idx="9056">
                  <c:v>905.600000000137</c:v>
                </c:pt>
                <c:pt idx="9057">
                  <c:v>905.700000000137</c:v>
                </c:pt>
                <c:pt idx="9058">
                  <c:v>905.800000000138</c:v>
                </c:pt>
                <c:pt idx="9059">
                  <c:v>905.900000000137</c:v>
                </c:pt>
                <c:pt idx="9060">
                  <c:v>906.000000000137</c:v>
                </c:pt>
                <c:pt idx="9061">
                  <c:v>906.100000000138</c:v>
                </c:pt>
                <c:pt idx="9062">
                  <c:v>906.200000000137</c:v>
                </c:pt>
                <c:pt idx="9063">
                  <c:v>906.300000000138</c:v>
                </c:pt>
                <c:pt idx="9064">
                  <c:v>906.400000000138</c:v>
                </c:pt>
                <c:pt idx="9065">
                  <c:v>906.500000000138</c:v>
                </c:pt>
                <c:pt idx="9066">
                  <c:v>906.600000000138</c:v>
                </c:pt>
                <c:pt idx="9067">
                  <c:v>906.700000000138</c:v>
                </c:pt>
                <c:pt idx="9068">
                  <c:v>906.800000000138</c:v>
                </c:pt>
                <c:pt idx="9069">
                  <c:v>906.900000000138</c:v>
                </c:pt>
                <c:pt idx="9070">
                  <c:v>907.000000000138</c:v>
                </c:pt>
                <c:pt idx="9071">
                  <c:v>907.100000000138</c:v>
                </c:pt>
                <c:pt idx="9072">
                  <c:v>907.200000000138</c:v>
                </c:pt>
                <c:pt idx="9073">
                  <c:v>907.300000000138</c:v>
                </c:pt>
                <c:pt idx="9074">
                  <c:v>907.400000000138</c:v>
                </c:pt>
                <c:pt idx="9075">
                  <c:v>907.500000000138</c:v>
                </c:pt>
                <c:pt idx="9076">
                  <c:v>907.600000000138</c:v>
                </c:pt>
                <c:pt idx="9077">
                  <c:v>907.700000000138</c:v>
                </c:pt>
                <c:pt idx="9078">
                  <c:v>907.800000000138</c:v>
                </c:pt>
                <c:pt idx="9079">
                  <c:v>907.900000000138</c:v>
                </c:pt>
                <c:pt idx="9080">
                  <c:v>908.000000000138</c:v>
                </c:pt>
                <c:pt idx="9081">
                  <c:v>908.100000000138</c:v>
                </c:pt>
                <c:pt idx="9082">
                  <c:v>908.200000000138</c:v>
                </c:pt>
                <c:pt idx="9083">
                  <c:v>908.300000000138</c:v>
                </c:pt>
                <c:pt idx="9084">
                  <c:v>908.400000000138</c:v>
                </c:pt>
                <c:pt idx="9085">
                  <c:v>908.500000000138</c:v>
                </c:pt>
                <c:pt idx="9086">
                  <c:v>908.600000000138</c:v>
                </c:pt>
                <c:pt idx="9087">
                  <c:v>908.700000000138</c:v>
                </c:pt>
                <c:pt idx="9088">
                  <c:v>908.800000000138</c:v>
                </c:pt>
                <c:pt idx="9089">
                  <c:v>908.900000000138</c:v>
                </c:pt>
                <c:pt idx="9090">
                  <c:v>909.000000000138</c:v>
                </c:pt>
                <c:pt idx="9091">
                  <c:v>909.100000000138</c:v>
                </c:pt>
                <c:pt idx="9092">
                  <c:v>909.200000000138</c:v>
                </c:pt>
                <c:pt idx="9093">
                  <c:v>909.300000000138</c:v>
                </c:pt>
                <c:pt idx="9094">
                  <c:v>909.400000000138</c:v>
                </c:pt>
                <c:pt idx="9095">
                  <c:v>909.500000000138</c:v>
                </c:pt>
                <c:pt idx="9096">
                  <c:v>909.600000000138</c:v>
                </c:pt>
                <c:pt idx="9097">
                  <c:v>909.700000000138</c:v>
                </c:pt>
                <c:pt idx="9098">
                  <c:v>909.800000000138</c:v>
                </c:pt>
                <c:pt idx="9099">
                  <c:v>909.900000000138</c:v>
                </c:pt>
                <c:pt idx="9100">
                  <c:v>910.000000000138</c:v>
                </c:pt>
                <c:pt idx="9101">
                  <c:v>910.100000000138</c:v>
                </c:pt>
                <c:pt idx="9102">
                  <c:v>910.200000000138</c:v>
                </c:pt>
                <c:pt idx="9103">
                  <c:v>910.300000000138</c:v>
                </c:pt>
                <c:pt idx="9104">
                  <c:v>910.400000000139</c:v>
                </c:pt>
                <c:pt idx="9105">
                  <c:v>910.500000000138</c:v>
                </c:pt>
                <c:pt idx="9106">
                  <c:v>910.600000000139</c:v>
                </c:pt>
                <c:pt idx="9107">
                  <c:v>910.700000000139</c:v>
                </c:pt>
                <c:pt idx="9108">
                  <c:v>910.800000000139</c:v>
                </c:pt>
                <c:pt idx="9109">
                  <c:v>910.900000000139</c:v>
                </c:pt>
                <c:pt idx="9110">
                  <c:v>911.000000000139</c:v>
                </c:pt>
                <c:pt idx="9111">
                  <c:v>911.100000000139</c:v>
                </c:pt>
                <c:pt idx="9112">
                  <c:v>911.200000000139</c:v>
                </c:pt>
                <c:pt idx="9113">
                  <c:v>911.300000000139</c:v>
                </c:pt>
                <c:pt idx="9114">
                  <c:v>911.400000000139</c:v>
                </c:pt>
                <c:pt idx="9115">
                  <c:v>911.500000000139</c:v>
                </c:pt>
                <c:pt idx="9116">
                  <c:v>911.600000000139</c:v>
                </c:pt>
                <c:pt idx="9117">
                  <c:v>911.700000000139</c:v>
                </c:pt>
                <c:pt idx="9118">
                  <c:v>911.800000000139</c:v>
                </c:pt>
                <c:pt idx="9119">
                  <c:v>911.900000000139</c:v>
                </c:pt>
                <c:pt idx="9120">
                  <c:v>912.000000000139</c:v>
                </c:pt>
                <c:pt idx="9121">
                  <c:v>912.100000000139</c:v>
                </c:pt>
                <c:pt idx="9122">
                  <c:v>912.200000000139</c:v>
                </c:pt>
                <c:pt idx="9123">
                  <c:v>912.300000000139</c:v>
                </c:pt>
                <c:pt idx="9124">
                  <c:v>912.400000000139</c:v>
                </c:pt>
                <c:pt idx="9125">
                  <c:v>912.500000000139</c:v>
                </c:pt>
                <c:pt idx="9126">
                  <c:v>912.600000000139</c:v>
                </c:pt>
                <c:pt idx="9127">
                  <c:v>912.700000000139</c:v>
                </c:pt>
                <c:pt idx="9128">
                  <c:v>912.800000000139</c:v>
                </c:pt>
                <c:pt idx="9129">
                  <c:v>912.900000000139</c:v>
                </c:pt>
                <c:pt idx="9130">
                  <c:v>913.000000000139</c:v>
                </c:pt>
                <c:pt idx="9131">
                  <c:v>913.100000000139</c:v>
                </c:pt>
                <c:pt idx="9132">
                  <c:v>913.200000000139</c:v>
                </c:pt>
                <c:pt idx="9133">
                  <c:v>913.300000000139</c:v>
                </c:pt>
                <c:pt idx="9134">
                  <c:v>913.400000000139</c:v>
                </c:pt>
                <c:pt idx="9135">
                  <c:v>913.500000000139</c:v>
                </c:pt>
                <c:pt idx="9136">
                  <c:v>913.600000000139</c:v>
                </c:pt>
                <c:pt idx="9137">
                  <c:v>913.700000000139</c:v>
                </c:pt>
                <c:pt idx="9138">
                  <c:v>913.800000000139</c:v>
                </c:pt>
                <c:pt idx="9139">
                  <c:v>913.900000000139</c:v>
                </c:pt>
                <c:pt idx="9140">
                  <c:v>914.000000000139</c:v>
                </c:pt>
                <c:pt idx="9141">
                  <c:v>914.100000000139</c:v>
                </c:pt>
                <c:pt idx="9142">
                  <c:v>914.200000000139</c:v>
                </c:pt>
                <c:pt idx="9143">
                  <c:v>914.300000000139</c:v>
                </c:pt>
                <c:pt idx="9144">
                  <c:v>914.400000000139</c:v>
                </c:pt>
                <c:pt idx="9145">
                  <c:v>914.500000000139</c:v>
                </c:pt>
                <c:pt idx="9146">
                  <c:v>914.600000000139</c:v>
                </c:pt>
                <c:pt idx="9147">
                  <c:v>914.70000000014</c:v>
                </c:pt>
                <c:pt idx="9148">
                  <c:v>914.800000000139</c:v>
                </c:pt>
                <c:pt idx="9149">
                  <c:v>914.90000000014</c:v>
                </c:pt>
                <c:pt idx="9150">
                  <c:v>915.00000000014</c:v>
                </c:pt>
                <c:pt idx="9151">
                  <c:v>915.10000000014</c:v>
                </c:pt>
                <c:pt idx="9152">
                  <c:v>915.20000000014</c:v>
                </c:pt>
                <c:pt idx="9153">
                  <c:v>915.30000000014</c:v>
                </c:pt>
                <c:pt idx="9154">
                  <c:v>915.40000000014</c:v>
                </c:pt>
                <c:pt idx="9155">
                  <c:v>915.50000000014</c:v>
                </c:pt>
                <c:pt idx="9156">
                  <c:v>915.60000000014</c:v>
                </c:pt>
                <c:pt idx="9157">
                  <c:v>915.70000000014</c:v>
                </c:pt>
                <c:pt idx="9158">
                  <c:v>915.80000000014</c:v>
                </c:pt>
                <c:pt idx="9159">
                  <c:v>915.90000000014</c:v>
                </c:pt>
                <c:pt idx="9160">
                  <c:v>916.00000000014</c:v>
                </c:pt>
                <c:pt idx="9161">
                  <c:v>916.10000000014</c:v>
                </c:pt>
                <c:pt idx="9162">
                  <c:v>916.20000000014</c:v>
                </c:pt>
                <c:pt idx="9163">
                  <c:v>916.30000000014</c:v>
                </c:pt>
                <c:pt idx="9164">
                  <c:v>916.40000000014</c:v>
                </c:pt>
                <c:pt idx="9165">
                  <c:v>916.50000000014</c:v>
                </c:pt>
                <c:pt idx="9166">
                  <c:v>916.60000000014</c:v>
                </c:pt>
                <c:pt idx="9167">
                  <c:v>916.70000000014</c:v>
                </c:pt>
                <c:pt idx="9168">
                  <c:v>916.80000000014</c:v>
                </c:pt>
                <c:pt idx="9169">
                  <c:v>916.90000000014</c:v>
                </c:pt>
                <c:pt idx="9170">
                  <c:v>917.00000000014</c:v>
                </c:pt>
                <c:pt idx="9171">
                  <c:v>917.10000000014</c:v>
                </c:pt>
                <c:pt idx="9172">
                  <c:v>917.20000000014</c:v>
                </c:pt>
                <c:pt idx="9173">
                  <c:v>917.30000000014</c:v>
                </c:pt>
                <c:pt idx="9174">
                  <c:v>917.40000000014</c:v>
                </c:pt>
                <c:pt idx="9175">
                  <c:v>917.50000000014</c:v>
                </c:pt>
                <c:pt idx="9176">
                  <c:v>917.60000000014</c:v>
                </c:pt>
                <c:pt idx="9177">
                  <c:v>917.70000000014</c:v>
                </c:pt>
                <c:pt idx="9178">
                  <c:v>917.80000000014</c:v>
                </c:pt>
                <c:pt idx="9179">
                  <c:v>917.90000000014</c:v>
                </c:pt>
                <c:pt idx="9180">
                  <c:v>918.00000000014</c:v>
                </c:pt>
                <c:pt idx="9181">
                  <c:v>918.10000000014</c:v>
                </c:pt>
                <c:pt idx="9182">
                  <c:v>918.20000000014</c:v>
                </c:pt>
                <c:pt idx="9183">
                  <c:v>918.30000000014</c:v>
                </c:pt>
                <c:pt idx="9184">
                  <c:v>918.40000000014</c:v>
                </c:pt>
                <c:pt idx="9185">
                  <c:v>918.50000000014</c:v>
                </c:pt>
                <c:pt idx="9186">
                  <c:v>918.60000000014</c:v>
                </c:pt>
                <c:pt idx="9187">
                  <c:v>918.70000000014</c:v>
                </c:pt>
                <c:pt idx="9188">
                  <c:v>918.80000000014</c:v>
                </c:pt>
                <c:pt idx="9189">
                  <c:v>918.90000000014</c:v>
                </c:pt>
                <c:pt idx="9190">
                  <c:v>919.00000000014</c:v>
                </c:pt>
                <c:pt idx="9191">
                  <c:v>919.10000000014</c:v>
                </c:pt>
                <c:pt idx="9192">
                  <c:v>919.200000000141</c:v>
                </c:pt>
                <c:pt idx="9193">
                  <c:v>919.300000000141</c:v>
                </c:pt>
                <c:pt idx="9194">
                  <c:v>919.40000000014</c:v>
                </c:pt>
                <c:pt idx="9195">
                  <c:v>919.500000000141</c:v>
                </c:pt>
                <c:pt idx="9196">
                  <c:v>919.600000000141</c:v>
                </c:pt>
                <c:pt idx="9197">
                  <c:v>919.700000000141</c:v>
                </c:pt>
                <c:pt idx="9198">
                  <c:v>919.800000000141</c:v>
                </c:pt>
                <c:pt idx="9199">
                  <c:v>919.900000000141</c:v>
                </c:pt>
                <c:pt idx="9200">
                  <c:v>920.000000000141</c:v>
                </c:pt>
                <c:pt idx="9201">
                  <c:v>920.100000000141</c:v>
                </c:pt>
                <c:pt idx="9202">
                  <c:v>920.200000000141</c:v>
                </c:pt>
                <c:pt idx="9203">
                  <c:v>920.300000000141</c:v>
                </c:pt>
                <c:pt idx="9204">
                  <c:v>920.400000000141</c:v>
                </c:pt>
                <c:pt idx="9205">
                  <c:v>920.500000000141</c:v>
                </c:pt>
                <c:pt idx="9206">
                  <c:v>920.600000000141</c:v>
                </c:pt>
                <c:pt idx="9207">
                  <c:v>920.700000000141</c:v>
                </c:pt>
                <c:pt idx="9208">
                  <c:v>920.800000000141</c:v>
                </c:pt>
                <c:pt idx="9209">
                  <c:v>920.900000000141</c:v>
                </c:pt>
                <c:pt idx="9210">
                  <c:v>921.000000000141</c:v>
                </c:pt>
                <c:pt idx="9211">
                  <c:v>921.100000000141</c:v>
                </c:pt>
                <c:pt idx="9212">
                  <c:v>921.200000000141</c:v>
                </c:pt>
                <c:pt idx="9213">
                  <c:v>921.300000000141</c:v>
                </c:pt>
                <c:pt idx="9214">
                  <c:v>921.400000000141</c:v>
                </c:pt>
                <c:pt idx="9215">
                  <c:v>921.500000000141</c:v>
                </c:pt>
                <c:pt idx="9216">
                  <c:v>921.600000000141</c:v>
                </c:pt>
                <c:pt idx="9217">
                  <c:v>921.700000000141</c:v>
                </c:pt>
                <c:pt idx="9218">
                  <c:v>921.800000000141</c:v>
                </c:pt>
                <c:pt idx="9219">
                  <c:v>921.900000000141</c:v>
                </c:pt>
                <c:pt idx="9220">
                  <c:v>922.000000000141</c:v>
                </c:pt>
                <c:pt idx="9221">
                  <c:v>922.100000000141</c:v>
                </c:pt>
                <c:pt idx="9222">
                  <c:v>922.200000000141</c:v>
                </c:pt>
                <c:pt idx="9223">
                  <c:v>922.300000000141</c:v>
                </c:pt>
                <c:pt idx="9224">
                  <c:v>922.400000000141</c:v>
                </c:pt>
                <c:pt idx="9225">
                  <c:v>922.500000000141</c:v>
                </c:pt>
                <c:pt idx="9226">
                  <c:v>922.600000000141</c:v>
                </c:pt>
                <c:pt idx="9227">
                  <c:v>922.700000000141</c:v>
                </c:pt>
                <c:pt idx="9228">
                  <c:v>922.800000000141</c:v>
                </c:pt>
                <c:pt idx="9229">
                  <c:v>922.900000000141</c:v>
                </c:pt>
                <c:pt idx="9230">
                  <c:v>923.000000000141</c:v>
                </c:pt>
                <c:pt idx="9231">
                  <c:v>923.100000000141</c:v>
                </c:pt>
                <c:pt idx="9232">
                  <c:v>923.200000000141</c:v>
                </c:pt>
                <c:pt idx="9233">
                  <c:v>923.300000000141</c:v>
                </c:pt>
                <c:pt idx="9234">
                  <c:v>923.400000000141</c:v>
                </c:pt>
                <c:pt idx="9235">
                  <c:v>923.500000000141</c:v>
                </c:pt>
                <c:pt idx="9236">
                  <c:v>923.600000000141</c:v>
                </c:pt>
                <c:pt idx="9237">
                  <c:v>923.700000000141</c:v>
                </c:pt>
                <c:pt idx="9238">
                  <c:v>923.800000000142</c:v>
                </c:pt>
                <c:pt idx="9239">
                  <c:v>923.900000000142</c:v>
                </c:pt>
                <c:pt idx="9240">
                  <c:v>924.000000000142</c:v>
                </c:pt>
                <c:pt idx="9241">
                  <c:v>924.100000000142</c:v>
                </c:pt>
                <c:pt idx="9242">
                  <c:v>924.200000000142</c:v>
                </c:pt>
                <c:pt idx="9243">
                  <c:v>924.300000000142</c:v>
                </c:pt>
                <c:pt idx="9244">
                  <c:v>924.400000000142</c:v>
                </c:pt>
                <c:pt idx="9245">
                  <c:v>924.500000000142</c:v>
                </c:pt>
                <c:pt idx="9246">
                  <c:v>924.600000000142</c:v>
                </c:pt>
                <c:pt idx="9247">
                  <c:v>924.700000000142</c:v>
                </c:pt>
                <c:pt idx="9248">
                  <c:v>924.800000000142</c:v>
                </c:pt>
                <c:pt idx="9249">
                  <c:v>924.900000000142</c:v>
                </c:pt>
                <c:pt idx="9250">
                  <c:v>925.000000000142</c:v>
                </c:pt>
                <c:pt idx="9251">
                  <c:v>925.100000000142</c:v>
                </c:pt>
                <c:pt idx="9252">
                  <c:v>925.200000000142</c:v>
                </c:pt>
                <c:pt idx="9253">
                  <c:v>925.300000000142</c:v>
                </c:pt>
                <c:pt idx="9254">
                  <c:v>925.400000000142</c:v>
                </c:pt>
                <c:pt idx="9255">
                  <c:v>925.500000000142</c:v>
                </c:pt>
                <c:pt idx="9256">
                  <c:v>925.600000000142</c:v>
                </c:pt>
                <c:pt idx="9257">
                  <c:v>925.700000000142</c:v>
                </c:pt>
                <c:pt idx="9258">
                  <c:v>925.800000000142</c:v>
                </c:pt>
                <c:pt idx="9259">
                  <c:v>925.900000000142</c:v>
                </c:pt>
                <c:pt idx="9260">
                  <c:v>926.000000000142</c:v>
                </c:pt>
                <c:pt idx="9261">
                  <c:v>926.100000000142</c:v>
                </c:pt>
                <c:pt idx="9262">
                  <c:v>926.200000000142</c:v>
                </c:pt>
                <c:pt idx="9263">
                  <c:v>926.300000000142</c:v>
                </c:pt>
                <c:pt idx="9264">
                  <c:v>926.400000000142</c:v>
                </c:pt>
                <c:pt idx="9265">
                  <c:v>926.500000000142</c:v>
                </c:pt>
                <c:pt idx="9266">
                  <c:v>926.600000000142</c:v>
                </c:pt>
                <c:pt idx="9267">
                  <c:v>926.700000000142</c:v>
                </c:pt>
                <c:pt idx="9268">
                  <c:v>926.800000000142</c:v>
                </c:pt>
                <c:pt idx="9269">
                  <c:v>926.900000000142</c:v>
                </c:pt>
                <c:pt idx="9270">
                  <c:v>927.000000000142</c:v>
                </c:pt>
                <c:pt idx="9271">
                  <c:v>927.100000000142</c:v>
                </c:pt>
                <c:pt idx="9272">
                  <c:v>927.200000000142</c:v>
                </c:pt>
                <c:pt idx="9273">
                  <c:v>927.300000000142</c:v>
                </c:pt>
                <c:pt idx="9274">
                  <c:v>927.400000000142</c:v>
                </c:pt>
                <c:pt idx="9275">
                  <c:v>927.500000000142</c:v>
                </c:pt>
                <c:pt idx="9276">
                  <c:v>927.600000000142</c:v>
                </c:pt>
                <c:pt idx="9277">
                  <c:v>927.700000000142</c:v>
                </c:pt>
                <c:pt idx="9278">
                  <c:v>927.800000000142</c:v>
                </c:pt>
                <c:pt idx="9279">
                  <c:v>927.900000000142</c:v>
                </c:pt>
                <c:pt idx="9280">
                  <c:v>928.000000000142</c:v>
                </c:pt>
                <c:pt idx="9281">
                  <c:v>928.100000000143</c:v>
                </c:pt>
                <c:pt idx="9282">
                  <c:v>928.200000000142</c:v>
                </c:pt>
                <c:pt idx="9283">
                  <c:v>928.300000000143</c:v>
                </c:pt>
                <c:pt idx="9284">
                  <c:v>928.400000000143</c:v>
                </c:pt>
                <c:pt idx="9285">
                  <c:v>928.500000000143</c:v>
                </c:pt>
                <c:pt idx="9286">
                  <c:v>928.600000000143</c:v>
                </c:pt>
                <c:pt idx="9287">
                  <c:v>928.700000000143</c:v>
                </c:pt>
                <c:pt idx="9288">
                  <c:v>928.800000000143</c:v>
                </c:pt>
                <c:pt idx="9289">
                  <c:v>928.900000000143</c:v>
                </c:pt>
                <c:pt idx="9290">
                  <c:v>929.000000000143</c:v>
                </c:pt>
                <c:pt idx="9291">
                  <c:v>929.100000000143</c:v>
                </c:pt>
                <c:pt idx="9292">
                  <c:v>929.200000000143</c:v>
                </c:pt>
                <c:pt idx="9293">
                  <c:v>929.300000000143</c:v>
                </c:pt>
                <c:pt idx="9294">
                  <c:v>929.400000000143</c:v>
                </c:pt>
                <c:pt idx="9295">
                  <c:v>929.500000000143</c:v>
                </c:pt>
                <c:pt idx="9296">
                  <c:v>929.600000000143</c:v>
                </c:pt>
                <c:pt idx="9297">
                  <c:v>929.700000000143</c:v>
                </c:pt>
                <c:pt idx="9298">
                  <c:v>929.800000000143</c:v>
                </c:pt>
                <c:pt idx="9299">
                  <c:v>929.900000000143</c:v>
                </c:pt>
                <c:pt idx="9300">
                  <c:v>930.000000000143</c:v>
                </c:pt>
                <c:pt idx="9301">
                  <c:v>930.100000000143</c:v>
                </c:pt>
                <c:pt idx="9302">
                  <c:v>930.200000000143</c:v>
                </c:pt>
                <c:pt idx="9303">
                  <c:v>930.300000000143</c:v>
                </c:pt>
                <c:pt idx="9304">
                  <c:v>930.400000000143</c:v>
                </c:pt>
                <c:pt idx="9305">
                  <c:v>930.500000000143</c:v>
                </c:pt>
                <c:pt idx="9306">
                  <c:v>930.600000000143</c:v>
                </c:pt>
                <c:pt idx="9307">
                  <c:v>930.700000000143</c:v>
                </c:pt>
                <c:pt idx="9308">
                  <c:v>930.800000000143</c:v>
                </c:pt>
                <c:pt idx="9309">
                  <c:v>930.900000000143</c:v>
                </c:pt>
                <c:pt idx="9310">
                  <c:v>931.000000000143</c:v>
                </c:pt>
                <c:pt idx="9311">
                  <c:v>931.100000000143</c:v>
                </c:pt>
                <c:pt idx="9312">
                  <c:v>931.200000000143</c:v>
                </c:pt>
                <c:pt idx="9313">
                  <c:v>931.300000000143</c:v>
                </c:pt>
                <c:pt idx="9314">
                  <c:v>931.400000000143</c:v>
                </c:pt>
                <c:pt idx="9315">
                  <c:v>931.500000000143</c:v>
                </c:pt>
                <c:pt idx="9316">
                  <c:v>931.600000000143</c:v>
                </c:pt>
                <c:pt idx="9317">
                  <c:v>931.700000000143</c:v>
                </c:pt>
                <c:pt idx="9318">
                  <c:v>931.800000000143</c:v>
                </c:pt>
                <c:pt idx="9319">
                  <c:v>931.900000000143</c:v>
                </c:pt>
                <c:pt idx="9320">
                  <c:v>932.000000000143</c:v>
                </c:pt>
                <c:pt idx="9321">
                  <c:v>932.100000000143</c:v>
                </c:pt>
                <c:pt idx="9322">
                  <c:v>932.200000000143</c:v>
                </c:pt>
                <c:pt idx="9323">
                  <c:v>932.300000000143</c:v>
                </c:pt>
                <c:pt idx="9324">
                  <c:v>932.400000000144</c:v>
                </c:pt>
                <c:pt idx="9325">
                  <c:v>932.500000000143</c:v>
                </c:pt>
                <c:pt idx="9326">
                  <c:v>932.600000000144</c:v>
                </c:pt>
                <c:pt idx="9327">
                  <c:v>932.700000000144</c:v>
                </c:pt>
                <c:pt idx="9328">
                  <c:v>932.800000000144</c:v>
                </c:pt>
                <c:pt idx="9329">
                  <c:v>932.900000000144</c:v>
                </c:pt>
                <c:pt idx="9330">
                  <c:v>933.000000000144</c:v>
                </c:pt>
                <c:pt idx="9331">
                  <c:v>933.100000000144</c:v>
                </c:pt>
                <c:pt idx="9332">
                  <c:v>933.200000000144</c:v>
                </c:pt>
                <c:pt idx="9333">
                  <c:v>933.300000000144</c:v>
                </c:pt>
                <c:pt idx="9334">
                  <c:v>933.400000000144</c:v>
                </c:pt>
                <c:pt idx="9335">
                  <c:v>933.500000000144</c:v>
                </c:pt>
                <c:pt idx="9336">
                  <c:v>933.600000000144</c:v>
                </c:pt>
                <c:pt idx="9337">
                  <c:v>933.700000000144</c:v>
                </c:pt>
                <c:pt idx="9338">
                  <c:v>933.800000000144</c:v>
                </c:pt>
                <c:pt idx="9339">
                  <c:v>933.900000000144</c:v>
                </c:pt>
                <c:pt idx="9340">
                  <c:v>934.000000000144</c:v>
                </c:pt>
                <c:pt idx="9341">
                  <c:v>934.100000000144</c:v>
                </c:pt>
                <c:pt idx="9342">
                  <c:v>934.200000000144</c:v>
                </c:pt>
                <c:pt idx="9343">
                  <c:v>934.300000000144</c:v>
                </c:pt>
                <c:pt idx="9344">
                  <c:v>934.400000000144</c:v>
                </c:pt>
                <c:pt idx="9345">
                  <c:v>934.500000000144</c:v>
                </c:pt>
                <c:pt idx="9346">
                  <c:v>934.600000000144</c:v>
                </c:pt>
                <c:pt idx="9347">
                  <c:v>934.700000000144</c:v>
                </c:pt>
                <c:pt idx="9348">
                  <c:v>934.800000000144</c:v>
                </c:pt>
                <c:pt idx="9349">
                  <c:v>934.900000000144</c:v>
                </c:pt>
                <c:pt idx="9350">
                  <c:v>935.000000000144</c:v>
                </c:pt>
                <c:pt idx="9351">
                  <c:v>935.100000000144</c:v>
                </c:pt>
                <c:pt idx="9352">
                  <c:v>935.200000000144</c:v>
                </c:pt>
                <c:pt idx="9353">
                  <c:v>935.300000000144</c:v>
                </c:pt>
                <c:pt idx="9354">
                  <c:v>935.400000000144</c:v>
                </c:pt>
                <c:pt idx="9355">
                  <c:v>935.500000000144</c:v>
                </c:pt>
                <c:pt idx="9356">
                  <c:v>935.600000000144</c:v>
                </c:pt>
                <c:pt idx="9357">
                  <c:v>935.700000000144</c:v>
                </c:pt>
                <c:pt idx="9358">
                  <c:v>935.800000000144</c:v>
                </c:pt>
                <c:pt idx="9359">
                  <c:v>935.900000000144</c:v>
                </c:pt>
                <c:pt idx="9360">
                  <c:v>936.000000000144</c:v>
                </c:pt>
                <c:pt idx="9361">
                  <c:v>936.100000000144</c:v>
                </c:pt>
                <c:pt idx="9362">
                  <c:v>936.200000000144</c:v>
                </c:pt>
                <c:pt idx="9363">
                  <c:v>936.300000000144</c:v>
                </c:pt>
                <c:pt idx="9364">
                  <c:v>936.400000000144</c:v>
                </c:pt>
                <c:pt idx="9365">
                  <c:v>936.500000000144</c:v>
                </c:pt>
                <c:pt idx="9366">
                  <c:v>936.600000000144</c:v>
                </c:pt>
                <c:pt idx="9367">
                  <c:v>936.700000000145</c:v>
                </c:pt>
                <c:pt idx="9368">
                  <c:v>936.800000000144</c:v>
                </c:pt>
                <c:pt idx="9369">
                  <c:v>936.900000000144</c:v>
                </c:pt>
                <c:pt idx="9370">
                  <c:v>937.000000000145</c:v>
                </c:pt>
                <c:pt idx="9371">
                  <c:v>937.100000000144</c:v>
                </c:pt>
                <c:pt idx="9372">
                  <c:v>937.200000000145</c:v>
                </c:pt>
                <c:pt idx="9373">
                  <c:v>937.300000000145</c:v>
                </c:pt>
                <c:pt idx="9374">
                  <c:v>937.400000000145</c:v>
                </c:pt>
                <c:pt idx="9375">
                  <c:v>937.500000000145</c:v>
                </c:pt>
                <c:pt idx="9376">
                  <c:v>937.600000000145</c:v>
                </c:pt>
                <c:pt idx="9377">
                  <c:v>937.700000000145</c:v>
                </c:pt>
                <c:pt idx="9378">
                  <c:v>937.800000000145</c:v>
                </c:pt>
                <c:pt idx="9379">
                  <c:v>937.900000000145</c:v>
                </c:pt>
                <c:pt idx="9380">
                  <c:v>938.000000000145</c:v>
                </c:pt>
                <c:pt idx="9381">
                  <c:v>938.100000000145</c:v>
                </c:pt>
                <c:pt idx="9382">
                  <c:v>938.200000000145</c:v>
                </c:pt>
                <c:pt idx="9383">
                  <c:v>938.300000000145</c:v>
                </c:pt>
                <c:pt idx="9384">
                  <c:v>938.400000000145</c:v>
                </c:pt>
                <c:pt idx="9385">
                  <c:v>938.500000000145</c:v>
                </c:pt>
                <c:pt idx="9386">
                  <c:v>938.600000000145</c:v>
                </c:pt>
                <c:pt idx="9387">
                  <c:v>938.700000000145</c:v>
                </c:pt>
                <c:pt idx="9388">
                  <c:v>938.800000000145</c:v>
                </c:pt>
                <c:pt idx="9389">
                  <c:v>938.900000000145</c:v>
                </c:pt>
                <c:pt idx="9390">
                  <c:v>939.000000000145</c:v>
                </c:pt>
                <c:pt idx="9391">
                  <c:v>939.100000000145</c:v>
                </c:pt>
                <c:pt idx="9392">
                  <c:v>939.200000000145</c:v>
                </c:pt>
                <c:pt idx="9393">
                  <c:v>939.300000000145</c:v>
                </c:pt>
                <c:pt idx="9394">
                  <c:v>939.400000000145</c:v>
                </c:pt>
                <c:pt idx="9395">
                  <c:v>939.500000000145</c:v>
                </c:pt>
                <c:pt idx="9396">
                  <c:v>939.600000000145</c:v>
                </c:pt>
                <c:pt idx="9397">
                  <c:v>939.700000000145</c:v>
                </c:pt>
                <c:pt idx="9398">
                  <c:v>939.800000000145</c:v>
                </c:pt>
                <c:pt idx="9399">
                  <c:v>939.900000000145</c:v>
                </c:pt>
                <c:pt idx="9400">
                  <c:v>940.000000000145</c:v>
                </c:pt>
                <c:pt idx="9401">
                  <c:v>940.100000000145</c:v>
                </c:pt>
                <c:pt idx="9402">
                  <c:v>940.200000000145</c:v>
                </c:pt>
                <c:pt idx="9403">
                  <c:v>940.300000000145</c:v>
                </c:pt>
                <c:pt idx="9404">
                  <c:v>940.400000000145</c:v>
                </c:pt>
                <c:pt idx="9405">
                  <c:v>940.500000000145</c:v>
                </c:pt>
                <c:pt idx="9406">
                  <c:v>940.600000000145</c:v>
                </c:pt>
                <c:pt idx="9407">
                  <c:v>940.700000000145</c:v>
                </c:pt>
                <c:pt idx="9408">
                  <c:v>940.800000000145</c:v>
                </c:pt>
                <c:pt idx="9409">
                  <c:v>940.900000000145</c:v>
                </c:pt>
                <c:pt idx="9410">
                  <c:v>941.000000000145</c:v>
                </c:pt>
                <c:pt idx="9411">
                  <c:v>941.100000000145</c:v>
                </c:pt>
                <c:pt idx="9412">
                  <c:v>941.200000000145</c:v>
                </c:pt>
                <c:pt idx="9413">
                  <c:v>941.300000000146</c:v>
                </c:pt>
                <c:pt idx="9414">
                  <c:v>941.400000000145</c:v>
                </c:pt>
                <c:pt idx="9415">
                  <c:v>941.500000000146</c:v>
                </c:pt>
                <c:pt idx="9416">
                  <c:v>941.600000000146</c:v>
                </c:pt>
                <c:pt idx="9417">
                  <c:v>941.700000000146</c:v>
                </c:pt>
                <c:pt idx="9418">
                  <c:v>941.800000000146</c:v>
                </c:pt>
                <c:pt idx="9419">
                  <c:v>941.900000000146</c:v>
                </c:pt>
                <c:pt idx="9420">
                  <c:v>942.000000000146</c:v>
                </c:pt>
                <c:pt idx="9421">
                  <c:v>942.100000000146</c:v>
                </c:pt>
                <c:pt idx="9422">
                  <c:v>942.200000000146</c:v>
                </c:pt>
                <c:pt idx="9423">
                  <c:v>942.300000000146</c:v>
                </c:pt>
                <c:pt idx="9424">
                  <c:v>942.400000000146</c:v>
                </c:pt>
                <c:pt idx="9425">
                  <c:v>942.500000000146</c:v>
                </c:pt>
                <c:pt idx="9426">
                  <c:v>942.600000000146</c:v>
                </c:pt>
                <c:pt idx="9427">
                  <c:v>942.700000000146</c:v>
                </c:pt>
                <c:pt idx="9428">
                  <c:v>942.800000000146</c:v>
                </c:pt>
                <c:pt idx="9429">
                  <c:v>942.900000000146</c:v>
                </c:pt>
                <c:pt idx="9430">
                  <c:v>943.000000000146</c:v>
                </c:pt>
                <c:pt idx="9431">
                  <c:v>943.100000000146</c:v>
                </c:pt>
                <c:pt idx="9432">
                  <c:v>943.200000000146</c:v>
                </c:pt>
                <c:pt idx="9433">
                  <c:v>943.300000000146</c:v>
                </c:pt>
                <c:pt idx="9434">
                  <c:v>943.400000000146</c:v>
                </c:pt>
                <c:pt idx="9435">
                  <c:v>943.500000000146</c:v>
                </c:pt>
                <c:pt idx="9436">
                  <c:v>943.600000000146</c:v>
                </c:pt>
                <c:pt idx="9437">
                  <c:v>943.700000000146</c:v>
                </c:pt>
                <c:pt idx="9438">
                  <c:v>943.800000000146</c:v>
                </c:pt>
                <c:pt idx="9439">
                  <c:v>943.900000000146</c:v>
                </c:pt>
                <c:pt idx="9440">
                  <c:v>944.000000000146</c:v>
                </c:pt>
                <c:pt idx="9441">
                  <c:v>944.100000000146</c:v>
                </c:pt>
                <c:pt idx="9442">
                  <c:v>944.200000000146</c:v>
                </c:pt>
                <c:pt idx="9443">
                  <c:v>944.300000000146</c:v>
                </c:pt>
                <c:pt idx="9444">
                  <c:v>944.400000000146</c:v>
                </c:pt>
                <c:pt idx="9445">
                  <c:v>944.500000000146</c:v>
                </c:pt>
                <c:pt idx="9446">
                  <c:v>944.600000000146</c:v>
                </c:pt>
                <c:pt idx="9447">
                  <c:v>944.700000000146</c:v>
                </c:pt>
                <c:pt idx="9448">
                  <c:v>944.800000000146</c:v>
                </c:pt>
                <c:pt idx="9449">
                  <c:v>944.900000000146</c:v>
                </c:pt>
                <c:pt idx="9450">
                  <c:v>945.000000000146</c:v>
                </c:pt>
                <c:pt idx="9451">
                  <c:v>945.100000000146</c:v>
                </c:pt>
                <c:pt idx="9452">
                  <c:v>945.200000000146</c:v>
                </c:pt>
                <c:pt idx="9453">
                  <c:v>945.300000000146</c:v>
                </c:pt>
                <c:pt idx="9454">
                  <c:v>945.400000000146</c:v>
                </c:pt>
                <c:pt idx="9455">
                  <c:v>945.500000000146</c:v>
                </c:pt>
                <c:pt idx="9456">
                  <c:v>945.600000000147</c:v>
                </c:pt>
                <c:pt idx="9457">
                  <c:v>945.700000000146</c:v>
                </c:pt>
                <c:pt idx="9458">
                  <c:v>945.800000000147</c:v>
                </c:pt>
                <c:pt idx="9459">
                  <c:v>945.900000000147</c:v>
                </c:pt>
                <c:pt idx="9460">
                  <c:v>946.000000000146</c:v>
                </c:pt>
                <c:pt idx="9461">
                  <c:v>946.100000000147</c:v>
                </c:pt>
                <c:pt idx="9462">
                  <c:v>946.200000000147</c:v>
                </c:pt>
                <c:pt idx="9463">
                  <c:v>946.300000000147</c:v>
                </c:pt>
                <c:pt idx="9464">
                  <c:v>946.400000000147</c:v>
                </c:pt>
                <c:pt idx="9465">
                  <c:v>946.500000000147</c:v>
                </c:pt>
                <c:pt idx="9466">
                  <c:v>946.600000000147</c:v>
                </c:pt>
                <c:pt idx="9467">
                  <c:v>946.700000000147</c:v>
                </c:pt>
                <c:pt idx="9468">
                  <c:v>946.800000000147</c:v>
                </c:pt>
                <c:pt idx="9469">
                  <c:v>946.900000000147</c:v>
                </c:pt>
                <c:pt idx="9470">
                  <c:v>947.000000000147</c:v>
                </c:pt>
                <c:pt idx="9471">
                  <c:v>947.100000000147</c:v>
                </c:pt>
                <c:pt idx="9472">
                  <c:v>947.200000000147</c:v>
                </c:pt>
                <c:pt idx="9473">
                  <c:v>947.300000000147</c:v>
                </c:pt>
                <c:pt idx="9474">
                  <c:v>947.400000000147</c:v>
                </c:pt>
                <c:pt idx="9475">
                  <c:v>947.500000000147</c:v>
                </c:pt>
                <c:pt idx="9476">
                  <c:v>947.600000000147</c:v>
                </c:pt>
                <c:pt idx="9477">
                  <c:v>947.700000000147</c:v>
                </c:pt>
                <c:pt idx="9478">
                  <c:v>947.800000000147</c:v>
                </c:pt>
                <c:pt idx="9479">
                  <c:v>947.900000000147</c:v>
                </c:pt>
                <c:pt idx="9480">
                  <c:v>948.000000000147</c:v>
                </c:pt>
                <c:pt idx="9481">
                  <c:v>948.100000000147</c:v>
                </c:pt>
                <c:pt idx="9482">
                  <c:v>948.200000000147</c:v>
                </c:pt>
                <c:pt idx="9483">
                  <c:v>948.300000000147</c:v>
                </c:pt>
                <c:pt idx="9484">
                  <c:v>948.400000000147</c:v>
                </c:pt>
                <c:pt idx="9485">
                  <c:v>948.500000000147</c:v>
                </c:pt>
                <c:pt idx="9486">
                  <c:v>948.600000000147</c:v>
                </c:pt>
                <c:pt idx="9487">
                  <c:v>948.700000000147</c:v>
                </c:pt>
                <c:pt idx="9488">
                  <c:v>948.800000000147</c:v>
                </c:pt>
                <c:pt idx="9489">
                  <c:v>948.900000000147</c:v>
                </c:pt>
                <c:pt idx="9490">
                  <c:v>949.000000000147</c:v>
                </c:pt>
                <c:pt idx="9491">
                  <c:v>949.100000000147</c:v>
                </c:pt>
                <c:pt idx="9492">
                  <c:v>949.200000000147</c:v>
                </c:pt>
                <c:pt idx="9493">
                  <c:v>949.300000000147</c:v>
                </c:pt>
                <c:pt idx="9494">
                  <c:v>949.400000000147</c:v>
                </c:pt>
                <c:pt idx="9495">
                  <c:v>949.500000000147</c:v>
                </c:pt>
                <c:pt idx="9496">
                  <c:v>949.600000000147</c:v>
                </c:pt>
                <c:pt idx="9497">
                  <c:v>949.700000000147</c:v>
                </c:pt>
                <c:pt idx="9498">
                  <c:v>949.800000000147</c:v>
                </c:pt>
                <c:pt idx="9499">
                  <c:v>949.900000000148</c:v>
                </c:pt>
                <c:pt idx="9500">
                  <c:v>950.000000000147</c:v>
                </c:pt>
                <c:pt idx="9501">
                  <c:v>950.100000000148</c:v>
                </c:pt>
                <c:pt idx="9502">
                  <c:v>950.200000000148</c:v>
                </c:pt>
                <c:pt idx="9503">
                  <c:v>950.300000000147</c:v>
                </c:pt>
                <c:pt idx="9504">
                  <c:v>950.400000000148</c:v>
                </c:pt>
                <c:pt idx="9505">
                  <c:v>950.500000000148</c:v>
                </c:pt>
                <c:pt idx="9506">
                  <c:v>950.600000000148</c:v>
                </c:pt>
                <c:pt idx="9507">
                  <c:v>950.700000000148</c:v>
                </c:pt>
                <c:pt idx="9508">
                  <c:v>950.800000000148</c:v>
                </c:pt>
                <c:pt idx="9509">
                  <c:v>950.900000000148</c:v>
                </c:pt>
                <c:pt idx="9510">
                  <c:v>951.000000000148</c:v>
                </c:pt>
                <c:pt idx="9511">
                  <c:v>951.100000000148</c:v>
                </c:pt>
                <c:pt idx="9512">
                  <c:v>951.200000000148</c:v>
                </c:pt>
                <c:pt idx="9513">
                  <c:v>951.300000000148</c:v>
                </c:pt>
                <c:pt idx="9514">
                  <c:v>951.400000000148</c:v>
                </c:pt>
                <c:pt idx="9515">
                  <c:v>951.500000000148</c:v>
                </c:pt>
                <c:pt idx="9516">
                  <c:v>951.600000000148</c:v>
                </c:pt>
                <c:pt idx="9517">
                  <c:v>951.700000000148</c:v>
                </c:pt>
                <c:pt idx="9518">
                  <c:v>951.800000000148</c:v>
                </c:pt>
                <c:pt idx="9519">
                  <c:v>951.900000000148</c:v>
                </c:pt>
                <c:pt idx="9520">
                  <c:v>952.000000000148</c:v>
                </c:pt>
                <c:pt idx="9521">
                  <c:v>952.100000000148</c:v>
                </c:pt>
                <c:pt idx="9522">
                  <c:v>952.200000000148</c:v>
                </c:pt>
                <c:pt idx="9523">
                  <c:v>952.300000000148</c:v>
                </c:pt>
                <c:pt idx="9524">
                  <c:v>952.400000000148</c:v>
                </c:pt>
                <c:pt idx="9525">
                  <c:v>952.500000000148</c:v>
                </c:pt>
                <c:pt idx="9526">
                  <c:v>952.600000000148</c:v>
                </c:pt>
                <c:pt idx="9527">
                  <c:v>952.700000000148</c:v>
                </c:pt>
                <c:pt idx="9528">
                  <c:v>952.800000000148</c:v>
                </c:pt>
                <c:pt idx="9529">
                  <c:v>952.900000000148</c:v>
                </c:pt>
                <c:pt idx="9530">
                  <c:v>953.000000000148</c:v>
                </c:pt>
                <c:pt idx="9531">
                  <c:v>953.100000000148</c:v>
                </c:pt>
                <c:pt idx="9532">
                  <c:v>953.200000000148</c:v>
                </c:pt>
                <c:pt idx="9533">
                  <c:v>953.300000000148</c:v>
                </c:pt>
                <c:pt idx="9534">
                  <c:v>953.400000000148</c:v>
                </c:pt>
                <c:pt idx="9535">
                  <c:v>953.500000000148</c:v>
                </c:pt>
                <c:pt idx="9536">
                  <c:v>953.600000000148</c:v>
                </c:pt>
                <c:pt idx="9537">
                  <c:v>953.700000000148</c:v>
                </c:pt>
                <c:pt idx="9538">
                  <c:v>953.800000000148</c:v>
                </c:pt>
                <c:pt idx="9539">
                  <c:v>953.900000000148</c:v>
                </c:pt>
                <c:pt idx="9540">
                  <c:v>954.000000000148</c:v>
                </c:pt>
                <c:pt idx="9541">
                  <c:v>954.100000000148</c:v>
                </c:pt>
                <c:pt idx="9542">
                  <c:v>954.200000000149</c:v>
                </c:pt>
                <c:pt idx="9543">
                  <c:v>954.300000000148</c:v>
                </c:pt>
                <c:pt idx="9544">
                  <c:v>954.400000000148</c:v>
                </c:pt>
                <c:pt idx="9545">
                  <c:v>954.500000000149</c:v>
                </c:pt>
                <c:pt idx="9546">
                  <c:v>954.600000000148</c:v>
                </c:pt>
                <c:pt idx="9547">
                  <c:v>954.700000000149</c:v>
                </c:pt>
                <c:pt idx="9548">
                  <c:v>954.800000000149</c:v>
                </c:pt>
                <c:pt idx="9549">
                  <c:v>954.900000000149</c:v>
                </c:pt>
                <c:pt idx="9550">
                  <c:v>955.000000000149</c:v>
                </c:pt>
                <c:pt idx="9551">
                  <c:v>955.100000000149</c:v>
                </c:pt>
                <c:pt idx="9552">
                  <c:v>955.200000000149</c:v>
                </c:pt>
                <c:pt idx="9553">
                  <c:v>955.300000000149</c:v>
                </c:pt>
                <c:pt idx="9554">
                  <c:v>955.400000000149</c:v>
                </c:pt>
                <c:pt idx="9555">
                  <c:v>955.500000000149</c:v>
                </c:pt>
                <c:pt idx="9556">
                  <c:v>955.600000000149</c:v>
                </c:pt>
                <c:pt idx="9557">
                  <c:v>955.700000000149</c:v>
                </c:pt>
                <c:pt idx="9558">
                  <c:v>955.800000000149</c:v>
                </c:pt>
                <c:pt idx="9559">
                  <c:v>955.900000000149</c:v>
                </c:pt>
                <c:pt idx="9560">
                  <c:v>956.000000000149</c:v>
                </c:pt>
                <c:pt idx="9561">
                  <c:v>956.100000000149</c:v>
                </c:pt>
                <c:pt idx="9562">
                  <c:v>956.200000000149</c:v>
                </c:pt>
                <c:pt idx="9563">
                  <c:v>956.300000000149</c:v>
                </c:pt>
                <c:pt idx="9564">
                  <c:v>956.400000000149</c:v>
                </c:pt>
                <c:pt idx="9565">
                  <c:v>956.500000000149</c:v>
                </c:pt>
                <c:pt idx="9566">
                  <c:v>956.600000000149</c:v>
                </c:pt>
                <c:pt idx="9567">
                  <c:v>956.700000000149</c:v>
                </c:pt>
                <c:pt idx="9568">
                  <c:v>956.800000000149</c:v>
                </c:pt>
                <c:pt idx="9569">
                  <c:v>956.900000000149</c:v>
                </c:pt>
                <c:pt idx="9570">
                  <c:v>957.000000000149</c:v>
                </c:pt>
                <c:pt idx="9571">
                  <c:v>957.100000000149</c:v>
                </c:pt>
                <c:pt idx="9572">
                  <c:v>957.200000000149</c:v>
                </c:pt>
                <c:pt idx="9573">
                  <c:v>957.300000000149</c:v>
                </c:pt>
                <c:pt idx="9574">
                  <c:v>957.400000000149</c:v>
                </c:pt>
                <c:pt idx="9575">
                  <c:v>957.500000000149</c:v>
                </c:pt>
                <c:pt idx="9576">
                  <c:v>957.600000000149</c:v>
                </c:pt>
                <c:pt idx="9577">
                  <c:v>957.700000000149</c:v>
                </c:pt>
                <c:pt idx="9578">
                  <c:v>957.800000000149</c:v>
                </c:pt>
                <c:pt idx="9579">
                  <c:v>957.900000000149</c:v>
                </c:pt>
                <c:pt idx="9580">
                  <c:v>958.000000000149</c:v>
                </c:pt>
                <c:pt idx="9581">
                  <c:v>958.100000000149</c:v>
                </c:pt>
                <c:pt idx="9582">
                  <c:v>958.200000000149</c:v>
                </c:pt>
                <c:pt idx="9583">
                  <c:v>958.300000000149</c:v>
                </c:pt>
                <c:pt idx="9584">
                  <c:v>958.400000000149</c:v>
                </c:pt>
                <c:pt idx="9585">
                  <c:v>958.500000000149</c:v>
                </c:pt>
                <c:pt idx="9586">
                  <c:v>958.600000000149</c:v>
                </c:pt>
                <c:pt idx="9587">
                  <c:v>958.700000000149</c:v>
                </c:pt>
                <c:pt idx="9588">
                  <c:v>958.80000000015</c:v>
                </c:pt>
                <c:pt idx="9589">
                  <c:v>958.900000000149</c:v>
                </c:pt>
                <c:pt idx="9590">
                  <c:v>959.00000000015</c:v>
                </c:pt>
                <c:pt idx="9591">
                  <c:v>959.10000000015</c:v>
                </c:pt>
                <c:pt idx="9592">
                  <c:v>959.20000000015</c:v>
                </c:pt>
                <c:pt idx="9593">
                  <c:v>959.30000000015</c:v>
                </c:pt>
                <c:pt idx="9594">
                  <c:v>959.40000000015</c:v>
                </c:pt>
                <c:pt idx="9595">
                  <c:v>959.50000000015</c:v>
                </c:pt>
                <c:pt idx="9596">
                  <c:v>959.60000000015</c:v>
                </c:pt>
                <c:pt idx="9597">
                  <c:v>959.70000000015</c:v>
                </c:pt>
                <c:pt idx="9598">
                  <c:v>959.80000000015</c:v>
                </c:pt>
                <c:pt idx="9599">
                  <c:v>959.90000000015</c:v>
                </c:pt>
                <c:pt idx="9600">
                  <c:v>960.00000000015</c:v>
                </c:pt>
                <c:pt idx="9601">
                  <c:v>960.10000000015</c:v>
                </c:pt>
                <c:pt idx="9602">
                  <c:v>960.20000000015</c:v>
                </c:pt>
                <c:pt idx="9603">
                  <c:v>960.30000000015</c:v>
                </c:pt>
                <c:pt idx="9604">
                  <c:v>960.40000000015</c:v>
                </c:pt>
                <c:pt idx="9605">
                  <c:v>960.50000000015</c:v>
                </c:pt>
                <c:pt idx="9606">
                  <c:v>960.60000000015</c:v>
                </c:pt>
                <c:pt idx="9607">
                  <c:v>960.70000000015</c:v>
                </c:pt>
                <c:pt idx="9608">
                  <c:v>960.80000000015</c:v>
                </c:pt>
                <c:pt idx="9609">
                  <c:v>960.90000000015</c:v>
                </c:pt>
                <c:pt idx="9610">
                  <c:v>961.00000000015</c:v>
                </c:pt>
                <c:pt idx="9611">
                  <c:v>961.10000000015</c:v>
                </c:pt>
                <c:pt idx="9612">
                  <c:v>961.20000000015</c:v>
                </c:pt>
                <c:pt idx="9613">
                  <c:v>961.30000000015</c:v>
                </c:pt>
                <c:pt idx="9614">
                  <c:v>961.40000000015</c:v>
                </c:pt>
                <c:pt idx="9615">
                  <c:v>961.50000000015</c:v>
                </c:pt>
                <c:pt idx="9616">
                  <c:v>961.60000000015</c:v>
                </c:pt>
                <c:pt idx="9617">
                  <c:v>961.70000000015</c:v>
                </c:pt>
                <c:pt idx="9618">
                  <c:v>961.80000000015</c:v>
                </c:pt>
                <c:pt idx="9619">
                  <c:v>961.90000000015</c:v>
                </c:pt>
                <c:pt idx="9620">
                  <c:v>962.00000000015</c:v>
                </c:pt>
                <c:pt idx="9621">
                  <c:v>962.10000000015</c:v>
                </c:pt>
                <c:pt idx="9622">
                  <c:v>962.20000000015</c:v>
                </c:pt>
                <c:pt idx="9623">
                  <c:v>962.30000000015</c:v>
                </c:pt>
                <c:pt idx="9624">
                  <c:v>962.40000000015</c:v>
                </c:pt>
                <c:pt idx="9625">
                  <c:v>962.50000000015</c:v>
                </c:pt>
                <c:pt idx="9626">
                  <c:v>962.60000000015</c:v>
                </c:pt>
                <c:pt idx="9627">
                  <c:v>962.70000000015</c:v>
                </c:pt>
                <c:pt idx="9628">
                  <c:v>962.80000000015</c:v>
                </c:pt>
                <c:pt idx="9629">
                  <c:v>962.90000000015</c:v>
                </c:pt>
                <c:pt idx="9630">
                  <c:v>963.00000000015</c:v>
                </c:pt>
                <c:pt idx="9631">
                  <c:v>963.100000000151</c:v>
                </c:pt>
                <c:pt idx="9632">
                  <c:v>963.20000000015</c:v>
                </c:pt>
                <c:pt idx="9633">
                  <c:v>963.300000000151</c:v>
                </c:pt>
                <c:pt idx="9634">
                  <c:v>963.400000000151</c:v>
                </c:pt>
                <c:pt idx="9635">
                  <c:v>963.50000000015</c:v>
                </c:pt>
                <c:pt idx="9636">
                  <c:v>963.600000000151</c:v>
                </c:pt>
                <c:pt idx="9637">
                  <c:v>963.700000000151</c:v>
                </c:pt>
                <c:pt idx="9638">
                  <c:v>963.800000000151</c:v>
                </c:pt>
                <c:pt idx="9639">
                  <c:v>963.900000000151</c:v>
                </c:pt>
                <c:pt idx="9640">
                  <c:v>964.000000000151</c:v>
                </c:pt>
                <c:pt idx="9641">
                  <c:v>964.100000000151</c:v>
                </c:pt>
                <c:pt idx="9642">
                  <c:v>964.200000000151</c:v>
                </c:pt>
                <c:pt idx="9643">
                  <c:v>964.300000000151</c:v>
                </c:pt>
                <c:pt idx="9644">
                  <c:v>964.400000000151</c:v>
                </c:pt>
                <c:pt idx="9645">
                  <c:v>964.500000000151</c:v>
                </c:pt>
                <c:pt idx="9646">
                  <c:v>964.600000000151</c:v>
                </c:pt>
                <c:pt idx="9647">
                  <c:v>964.700000000151</c:v>
                </c:pt>
                <c:pt idx="9648">
                  <c:v>964.800000000151</c:v>
                </c:pt>
                <c:pt idx="9649">
                  <c:v>964.900000000151</c:v>
                </c:pt>
                <c:pt idx="9650">
                  <c:v>965.000000000151</c:v>
                </c:pt>
                <c:pt idx="9651">
                  <c:v>965.100000000151</c:v>
                </c:pt>
                <c:pt idx="9652">
                  <c:v>965.200000000151</c:v>
                </c:pt>
                <c:pt idx="9653">
                  <c:v>965.300000000151</c:v>
                </c:pt>
                <c:pt idx="9654">
                  <c:v>965.400000000151</c:v>
                </c:pt>
                <c:pt idx="9655">
                  <c:v>965.500000000151</c:v>
                </c:pt>
                <c:pt idx="9656">
                  <c:v>965.600000000151</c:v>
                </c:pt>
                <c:pt idx="9657">
                  <c:v>965.700000000151</c:v>
                </c:pt>
                <c:pt idx="9658">
                  <c:v>965.800000000151</c:v>
                </c:pt>
                <c:pt idx="9659">
                  <c:v>965.900000000151</c:v>
                </c:pt>
                <c:pt idx="9660">
                  <c:v>966.000000000151</c:v>
                </c:pt>
                <c:pt idx="9661">
                  <c:v>966.100000000151</c:v>
                </c:pt>
                <c:pt idx="9662">
                  <c:v>966.200000000151</c:v>
                </c:pt>
                <c:pt idx="9663">
                  <c:v>966.300000000151</c:v>
                </c:pt>
                <c:pt idx="9664">
                  <c:v>966.400000000151</c:v>
                </c:pt>
                <c:pt idx="9665">
                  <c:v>966.500000000151</c:v>
                </c:pt>
                <c:pt idx="9666">
                  <c:v>966.600000000151</c:v>
                </c:pt>
                <c:pt idx="9667">
                  <c:v>966.700000000151</c:v>
                </c:pt>
                <c:pt idx="9668">
                  <c:v>966.800000000151</c:v>
                </c:pt>
                <c:pt idx="9669">
                  <c:v>966.900000000151</c:v>
                </c:pt>
                <c:pt idx="9670">
                  <c:v>967.000000000151</c:v>
                </c:pt>
                <c:pt idx="9671">
                  <c:v>967.100000000151</c:v>
                </c:pt>
                <c:pt idx="9672">
                  <c:v>967.200000000151</c:v>
                </c:pt>
                <c:pt idx="9673">
                  <c:v>967.300000000151</c:v>
                </c:pt>
                <c:pt idx="9674">
                  <c:v>967.400000000152</c:v>
                </c:pt>
                <c:pt idx="9675">
                  <c:v>967.500000000151</c:v>
                </c:pt>
                <c:pt idx="9676">
                  <c:v>967.600000000152</c:v>
                </c:pt>
                <c:pt idx="9677">
                  <c:v>967.700000000152</c:v>
                </c:pt>
                <c:pt idx="9678">
                  <c:v>967.800000000151</c:v>
                </c:pt>
                <c:pt idx="9679">
                  <c:v>967.900000000152</c:v>
                </c:pt>
                <c:pt idx="9680">
                  <c:v>968.000000000152</c:v>
                </c:pt>
                <c:pt idx="9681">
                  <c:v>968.100000000152</c:v>
                </c:pt>
                <c:pt idx="9682">
                  <c:v>968.200000000152</c:v>
                </c:pt>
                <c:pt idx="9683">
                  <c:v>968.300000000152</c:v>
                </c:pt>
                <c:pt idx="9684">
                  <c:v>968.400000000152</c:v>
                </c:pt>
                <c:pt idx="9685">
                  <c:v>968.500000000152</c:v>
                </c:pt>
                <c:pt idx="9686">
                  <c:v>968.600000000152</c:v>
                </c:pt>
                <c:pt idx="9687">
                  <c:v>968.700000000152</c:v>
                </c:pt>
                <c:pt idx="9688">
                  <c:v>968.800000000152</c:v>
                </c:pt>
                <c:pt idx="9689">
                  <c:v>968.900000000152</c:v>
                </c:pt>
                <c:pt idx="9690">
                  <c:v>969.000000000152</c:v>
                </c:pt>
                <c:pt idx="9691">
                  <c:v>969.100000000152</c:v>
                </c:pt>
                <c:pt idx="9692">
                  <c:v>969.200000000152</c:v>
                </c:pt>
                <c:pt idx="9693">
                  <c:v>969.300000000152</c:v>
                </c:pt>
                <c:pt idx="9694">
                  <c:v>969.400000000152</c:v>
                </c:pt>
                <c:pt idx="9695">
                  <c:v>969.500000000152</c:v>
                </c:pt>
                <c:pt idx="9696">
                  <c:v>969.600000000152</c:v>
                </c:pt>
                <c:pt idx="9697">
                  <c:v>969.700000000152</c:v>
                </c:pt>
                <c:pt idx="9698">
                  <c:v>969.800000000152</c:v>
                </c:pt>
                <c:pt idx="9699">
                  <c:v>969.900000000152</c:v>
                </c:pt>
                <c:pt idx="9700">
                  <c:v>970.000000000152</c:v>
                </c:pt>
                <c:pt idx="9701">
                  <c:v>970.100000000152</c:v>
                </c:pt>
                <c:pt idx="9702">
                  <c:v>970.200000000152</c:v>
                </c:pt>
                <c:pt idx="9703">
                  <c:v>970.300000000152</c:v>
                </c:pt>
                <c:pt idx="9704">
                  <c:v>970.400000000152</c:v>
                </c:pt>
                <c:pt idx="9705">
                  <c:v>970.500000000152</c:v>
                </c:pt>
                <c:pt idx="9706">
                  <c:v>970.600000000152</c:v>
                </c:pt>
                <c:pt idx="9707">
                  <c:v>970.700000000152</c:v>
                </c:pt>
                <c:pt idx="9708">
                  <c:v>970.800000000152</c:v>
                </c:pt>
                <c:pt idx="9709">
                  <c:v>970.900000000152</c:v>
                </c:pt>
                <c:pt idx="9710">
                  <c:v>971.000000000152</c:v>
                </c:pt>
                <c:pt idx="9711">
                  <c:v>971.100000000152</c:v>
                </c:pt>
                <c:pt idx="9712">
                  <c:v>971.200000000152</c:v>
                </c:pt>
                <c:pt idx="9713">
                  <c:v>971.300000000152</c:v>
                </c:pt>
                <c:pt idx="9714">
                  <c:v>971.400000000152</c:v>
                </c:pt>
                <c:pt idx="9715">
                  <c:v>971.500000000152</c:v>
                </c:pt>
                <c:pt idx="9716">
                  <c:v>971.600000000152</c:v>
                </c:pt>
                <c:pt idx="9717">
                  <c:v>971.700000000152</c:v>
                </c:pt>
                <c:pt idx="9718">
                  <c:v>971.800000000152</c:v>
                </c:pt>
                <c:pt idx="9719">
                  <c:v>971.900000000152</c:v>
                </c:pt>
                <c:pt idx="9720">
                  <c:v>972.000000000153</c:v>
                </c:pt>
                <c:pt idx="9721">
                  <c:v>972.100000000152</c:v>
                </c:pt>
                <c:pt idx="9722">
                  <c:v>972.200000000153</c:v>
                </c:pt>
                <c:pt idx="9723">
                  <c:v>972.300000000153</c:v>
                </c:pt>
                <c:pt idx="9724">
                  <c:v>972.400000000153</c:v>
                </c:pt>
                <c:pt idx="9725">
                  <c:v>972.500000000153</c:v>
                </c:pt>
                <c:pt idx="9726">
                  <c:v>972.600000000153</c:v>
                </c:pt>
                <c:pt idx="9727">
                  <c:v>972.700000000153</c:v>
                </c:pt>
                <c:pt idx="9728">
                  <c:v>972.800000000153</c:v>
                </c:pt>
                <c:pt idx="9729">
                  <c:v>972.900000000153</c:v>
                </c:pt>
                <c:pt idx="9730">
                  <c:v>973.000000000153</c:v>
                </c:pt>
                <c:pt idx="9731">
                  <c:v>973.100000000153</c:v>
                </c:pt>
                <c:pt idx="9732">
                  <c:v>973.200000000153</c:v>
                </c:pt>
                <c:pt idx="9733">
                  <c:v>973.300000000153</c:v>
                </c:pt>
                <c:pt idx="9734">
                  <c:v>973.400000000153</c:v>
                </c:pt>
                <c:pt idx="9735">
                  <c:v>973.500000000153</c:v>
                </c:pt>
                <c:pt idx="9736">
                  <c:v>973.600000000153</c:v>
                </c:pt>
                <c:pt idx="9737">
                  <c:v>973.700000000153</c:v>
                </c:pt>
                <c:pt idx="9738">
                  <c:v>973.800000000153</c:v>
                </c:pt>
                <c:pt idx="9739">
                  <c:v>973.900000000153</c:v>
                </c:pt>
                <c:pt idx="9740">
                  <c:v>974.000000000153</c:v>
                </c:pt>
                <c:pt idx="9741">
                  <c:v>974.100000000153</c:v>
                </c:pt>
                <c:pt idx="9742">
                  <c:v>974.200000000153</c:v>
                </c:pt>
                <c:pt idx="9743">
                  <c:v>974.300000000153</c:v>
                </c:pt>
                <c:pt idx="9744">
                  <c:v>974.400000000153</c:v>
                </c:pt>
                <c:pt idx="9745">
                  <c:v>974.500000000153</c:v>
                </c:pt>
                <c:pt idx="9746">
                  <c:v>974.600000000153</c:v>
                </c:pt>
                <c:pt idx="9747">
                  <c:v>974.700000000153</c:v>
                </c:pt>
                <c:pt idx="9748">
                  <c:v>974.800000000153</c:v>
                </c:pt>
                <c:pt idx="9749">
                  <c:v>974.900000000153</c:v>
                </c:pt>
                <c:pt idx="9750">
                  <c:v>975.000000000153</c:v>
                </c:pt>
                <c:pt idx="9751">
                  <c:v>975.100000000153</c:v>
                </c:pt>
                <c:pt idx="9752">
                  <c:v>975.200000000153</c:v>
                </c:pt>
                <c:pt idx="9753">
                  <c:v>975.300000000153</c:v>
                </c:pt>
                <c:pt idx="9754">
                  <c:v>975.400000000153</c:v>
                </c:pt>
                <c:pt idx="9755">
                  <c:v>975.500000000153</c:v>
                </c:pt>
                <c:pt idx="9756">
                  <c:v>975.600000000153</c:v>
                </c:pt>
                <c:pt idx="9757">
                  <c:v>975.700000000153</c:v>
                </c:pt>
                <c:pt idx="9758">
                  <c:v>975.800000000153</c:v>
                </c:pt>
                <c:pt idx="9759">
                  <c:v>975.900000000153</c:v>
                </c:pt>
                <c:pt idx="9760">
                  <c:v>976.000000000153</c:v>
                </c:pt>
                <c:pt idx="9761">
                  <c:v>976.100000000153</c:v>
                </c:pt>
                <c:pt idx="9762">
                  <c:v>976.200000000153</c:v>
                </c:pt>
                <c:pt idx="9763">
                  <c:v>976.300000000154</c:v>
                </c:pt>
                <c:pt idx="9764">
                  <c:v>976.400000000153</c:v>
                </c:pt>
                <c:pt idx="9765">
                  <c:v>976.500000000154</c:v>
                </c:pt>
                <c:pt idx="9766">
                  <c:v>976.600000000154</c:v>
                </c:pt>
                <c:pt idx="9767">
                  <c:v>976.700000000154</c:v>
                </c:pt>
                <c:pt idx="9768">
                  <c:v>976.800000000154</c:v>
                </c:pt>
                <c:pt idx="9769">
                  <c:v>976.900000000154</c:v>
                </c:pt>
                <c:pt idx="9770">
                  <c:v>977.000000000154</c:v>
                </c:pt>
                <c:pt idx="9771">
                  <c:v>977.100000000154</c:v>
                </c:pt>
                <c:pt idx="9772">
                  <c:v>977.200000000154</c:v>
                </c:pt>
                <c:pt idx="9773">
                  <c:v>977.300000000154</c:v>
                </c:pt>
                <c:pt idx="9774">
                  <c:v>977.400000000154</c:v>
                </c:pt>
                <c:pt idx="9775">
                  <c:v>977.500000000154</c:v>
                </c:pt>
                <c:pt idx="9776">
                  <c:v>977.600000000154</c:v>
                </c:pt>
                <c:pt idx="9777">
                  <c:v>977.700000000154</c:v>
                </c:pt>
                <c:pt idx="9778">
                  <c:v>977.800000000154</c:v>
                </c:pt>
                <c:pt idx="9779">
                  <c:v>977.900000000154</c:v>
                </c:pt>
                <c:pt idx="9780">
                  <c:v>978.000000000154</c:v>
                </c:pt>
                <c:pt idx="9781">
                  <c:v>978.100000000154</c:v>
                </c:pt>
                <c:pt idx="9782">
                  <c:v>978.200000000154</c:v>
                </c:pt>
                <c:pt idx="9783">
                  <c:v>978.300000000154</c:v>
                </c:pt>
                <c:pt idx="9784">
                  <c:v>978.400000000154</c:v>
                </c:pt>
                <c:pt idx="9785">
                  <c:v>978.500000000154</c:v>
                </c:pt>
                <c:pt idx="9786">
                  <c:v>978.600000000154</c:v>
                </c:pt>
                <c:pt idx="9787">
                  <c:v>978.700000000154</c:v>
                </c:pt>
                <c:pt idx="9788">
                  <c:v>978.800000000154</c:v>
                </c:pt>
                <c:pt idx="9789">
                  <c:v>978.900000000154</c:v>
                </c:pt>
                <c:pt idx="9790">
                  <c:v>979.000000000154</c:v>
                </c:pt>
                <c:pt idx="9791">
                  <c:v>979.100000000154</c:v>
                </c:pt>
                <c:pt idx="9792">
                  <c:v>979.200000000154</c:v>
                </c:pt>
                <c:pt idx="9793">
                  <c:v>979.300000000154</c:v>
                </c:pt>
                <c:pt idx="9794">
                  <c:v>979.400000000154</c:v>
                </c:pt>
                <c:pt idx="9795">
                  <c:v>979.500000000154</c:v>
                </c:pt>
                <c:pt idx="9796">
                  <c:v>979.600000000154</c:v>
                </c:pt>
                <c:pt idx="9797">
                  <c:v>979.700000000154</c:v>
                </c:pt>
                <c:pt idx="9798">
                  <c:v>979.800000000154</c:v>
                </c:pt>
                <c:pt idx="9799">
                  <c:v>979.900000000154</c:v>
                </c:pt>
                <c:pt idx="9800">
                  <c:v>980.000000000154</c:v>
                </c:pt>
                <c:pt idx="9801">
                  <c:v>980.100000000154</c:v>
                </c:pt>
              </c:numCache>
            </c:numRef>
          </c:xVal>
          <c:yVal>
            <c:numRef>
              <c:f>2</c:f>
              <c:numCache>
                <c:formatCode>General</c:formatCode>
                <c:ptCount val="9802"/>
                <c:pt idx="0">
                  <c:v>0</c:v>
                </c:pt>
                <c:pt idx="1">
                  <c:v>5.7137E-009</c:v>
                </c:pt>
                <c:pt idx="2">
                  <c:v>-1.1105863E-006</c:v>
                </c:pt>
                <c:pt idx="3">
                  <c:v>-2.3462863E-006</c:v>
                </c:pt>
                <c:pt idx="4">
                  <c:v>-2.3954173E-006</c:v>
                </c:pt>
                <c:pt idx="5">
                  <c:v>-5.35172999999996E-008</c:v>
                </c:pt>
                <c:pt idx="6">
                  <c:v>6.7771827E-006</c:v>
                </c:pt>
                <c:pt idx="7">
                  <c:v>1.91771827E-005</c:v>
                </c:pt>
                <c:pt idx="8">
                  <c:v>3.60771827E-005</c:v>
                </c:pt>
                <c:pt idx="9">
                  <c:v>5.83181827E-005</c:v>
                </c:pt>
                <c:pt idx="10">
                  <c:v>9.53991827E-005</c:v>
                </c:pt>
                <c:pt idx="11">
                  <c:v>0.0001530281827</c:v>
                </c:pt>
                <c:pt idx="12">
                  <c:v>0.0002089821827</c:v>
                </c:pt>
                <c:pt idx="13">
                  <c:v>0.0002572801827</c:v>
                </c:pt>
                <c:pt idx="14">
                  <c:v>0.0003011911827</c:v>
                </c:pt>
                <c:pt idx="15">
                  <c:v>0.0003435341827</c:v>
                </c:pt>
                <c:pt idx="16">
                  <c:v>0.0003819971827</c:v>
                </c:pt>
                <c:pt idx="17">
                  <c:v>0.0004180811827</c:v>
                </c:pt>
                <c:pt idx="18">
                  <c:v>0.0004562951827</c:v>
                </c:pt>
                <c:pt idx="19">
                  <c:v>0.0005027931827</c:v>
                </c:pt>
                <c:pt idx="20">
                  <c:v>0.0005590481827</c:v>
                </c:pt>
                <c:pt idx="21">
                  <c:v>0.0006220451827</c:v>
                </c:pt>
                <c:pt idx="22">
                  <c:v>0.0006599871827</c:v>
                </c:pt>
                <c:pt idx="23">
                  <c:v>0.0007017351827</c:v>
                </c:pt>
                <c:pt idx="24">
                  <c:v>0.0007432901827</c:v>
                </c:pt>
                <c:pt idx="25">
                  <c:v>0.0007811601827</c:v>
                </c:pt>
                <c:pt idx="26">
                  <c:v>0.0008156931827</c:v>
                </c:pt>
                <c:pt idx="27">
                  <c:v>0.0008492301827</c:v>
                </c:pt>
                <c:pt idx="28">
                  <c:v>0.0008894131827</c:v>
                </c:pt>
                <c:pt idx="29">
                  <c:v>0.0009396331827</c:v>
                </c:pt>
                <c:pt idx="30">
                  <c:v>0.0009969601827</c:v>
                </c:pt>
                <c:pt idx="31">
                  <c:v>0.0010548091827</c:v>
                </c:pt>
                <c:pt idx="32">
                  <c:v>0.0011041291827</c:v>
                </c:pt>
                <c:pt idx="33">
                  <c:v>0.0011449091827</c:v>
                </c:pt>
                <c:pt idx="34">
                  <c:v>0.0011779341827</c:v>
                </c:pt>
                <c:pt idx="35">
                  <c:v>0.0012076651827</c:v>
                </c:pt>
                <c:pt idx="36">
                  <c:v>0.0012359681827</c:v>
                </c:pt>
                <c:pt idx="37">
                  <c:v>0.0012725911827</c:v>
                </c:pt>
                <c:pt idx="38">
                  <c:v>0.0013219341827</c:v>
                </c:pt>
                <c:pt idx="39">
                  <c:v>0.0013794151827</c:v>
                </c:pt>
                <c:pt idx="40">
                  <c:v>0.0014357811827</c:v>
                </c:pt>
                <c:pt idx="41">
                  <c:v>0.0014857921827</c:v>
                </c:pt>
                <c:pt idx="42">
                  <c:v>0.0015276331827</c:v>
                </c:pt>
                <c:pt idx="43">
                  <c:v>0.0015630751827</c:v>
                </c:pt>
                <c:pt idx="44">
                  <c:v>0.0015955371827</c:v>
                </c:pt>
                <c:pt idx="45">
                  <c:v>0.0016320891827</c:v>
                </c:pt>
                <c:pt idx="46">
                  <c:v>0.0016800551827</c:v>
                </c:pt>
                <c:pt idx="47">
                  <c:v>0.0017351381827</c:v>
                </c:pt>
                <c:pt idx="48">
                  <c:v>0.0017900671827</c:v>
                </c:pt>
                <c:pt idx="49">
                  <c:v>0.0018382391827</c:v>
                </c:pt>
                <c:pt idx="50">
                  <c:v>0.0018785881827</c:v>
                </c:pt>
                <c:pt idx="51">
                  <c:v>0.0019109251827</c:v>
                </c:pt>
                <c:pt idx="52">
                  <c:v>0.0019406801827</c:v>
                </c:pt>
                <c:pt idx="53">
                  <c:v>0.0019731351827</c:v>
                </c:pt>
                <c:pt idx="54">
                  <c:v>0.0020223301827</c:v>
                </c:pt>
                <c:pt idx="55">
                  <c:v>0.0020709421827</c:v>
                </c:pt>
                <c:pt idx="56">
                  <c:v>0.0021259041827</c:v>
                </c:pt>
                <c:pt idx="57">
                  <c:v>0.0021799271827</c:v>
                </c:pt>
                <c:pt idx="58">
                  <c:v>0.0022224771827</c:v>
                </c:pt>
                <c:pt idx="59">
                  <c:v>0.0022684831827</c:v>
                </c:pt>
                <c:pt idx="60">
                  <c:v>0.0022974661827</c:v>
                </c:pt>
                <c:pt idx="61">
                  <c:v>0.0023058961827</c:v>
                </c:pt>
                <c:pt idx="62">
                  <c:v>0.0023086381827</c:v>
                </c:pt>
                <c:pt idx="63">
                  <c:v>0.0023446181827</c:v>
                </c:pt>
                <c:pt idx="64">
                  <c:v>0.0025430881827</c:v>
                </c:pt>
                <c:pt idx="65">
                  <c:v>0.0027769981827</c:v>
                </c:pt>
                <c:pt idx="66">
                  <c:v>0.0028667011827</c:v>
                </c:pt>
                <c:pt idx="67">
                  <c:v>0.0028891671827</c:v>
                </c:pt>
                <c:pt idx="68">
                  <c:v>0.0029061661827</c:v>
                </c:pt>
                <c:pt idx="69">
                  <c:v>0.0029164191827</c:v>
                </c:pt>
                <c:pt idx="70">
                  <c:v>0.0029212898827</c:v>
                </c:pt>
                <c:pt idx="71">
                  <c:v>0.0029418588827</c:v>
                </c:pt>
                <c:pt idx="72">
                  <c:v>0.0030038448827</c:v>
                </c:pt>
                <c:pt idx="73">
                  <c:v>0.0031642348827</c:v>
                </c:pt>
                <c:pt idx="74">
                  <c:v>0.0032971548827</c:v>
                </c:pt>
                <c:pt idx="75">
                  <c:v>0.0033381038827</c:v>
                </c:pt>
                <c:pt idx="76">
                  <c:v>0.0033586358827</c:v>
                </c:pt>
                <c:pt idx="77">
                  <c:v>0.0033847778827</c:v>
                </c:pt>
                <c:pt idx="78">
                  <c:v>0.0034113118827</c:v>
                </c:pt>
                <c:pt idx="79">
                  <c:v>0.0034356938827</c:v>
                </c:pt>
                <c:pt idx="80">
                  <c:v>0.0034713978827</c:v>
                </c:pt>
                <c:pt idx="81">
                  <c:v>0.0035129468827</c:v>
                </c:pt>
                <c:pt idx="82">
                  <c:v>0.0035678668827</c:v>
                </c:pt>
                <c:pt idx="83">
                  <c:v>0.0036132098827</c:v>
                </c:pt>
                <c:pt idx="84">
                  <c:v>0.0036555048827</c:v>
                </c:pt>
                <c:pt idx="85">
                  <c:v>0.0036945808827</c:v>
                </c:pt>
                <c:pt idx="86">
                  <c:v>0.0037404168827</c:v>
                </c:pt>
                <c:pt idx="87">
                  <c:v>0.0037787968827</c:v>
                </c:pt>
                <c:pt idx="88">
                  <c:v>0.0037996878827</c:v>
                </c:pt>
                <c:pt idx="89">
                  <c:v>0.0038153358827</c:v>
                </c:pt>
                <c:pt idx="90">
                  <c:v>0.0038459828827</c:v>
                </c:pt>
                <c:pt idx="91">
                  <c:v>0.0039138788827</c:v>
                </c:pt>
                <c:pt idx="92">
                  <c:v>0.0040238588827</c:v>
                </c:pt>
                <c:pt idx="93">
                  <c:v>0.0040857908827</c:v>
                </c:pt>
                <c:pt idx="94">
                  <c:v>0.0041096308827</c:v>
                </c:pt>
                <c:pt idx="95">
                  <c:v>0.0041279708827</c:v>
                </c:pt>
                <c:pt idx="96">
                  <c:v>0.0041433958827</c:v>
                </c:pt>
                <c:pt idx="97">
                  <c:v>0.0041587708827</c:v>
                </c:pt>
                <c:pt idx="98">
                  <c:v>0.0041951178827</c:v>
                </c:pt>
                <c:pt idx="99">
                  <c:v>0.0042816078827</c:v>
                </c:pt>
                <c:pt idx="100">
                  <c:v>0.0044546578827</c:v>
                </c:pt>
                <c:pt idx="101">
                  <c:v>0.0045935778827</c:v>
                </c:pt>
                <c:pt idx="102">
                  <c:v>0.0046389548827</c:v>
                </c:pt>
                <c:pt idx="103">
                  <c:v>0.0046686198827</c:v>
                </c:pt>
                <c:pt idx="104">
                  <c:v>0.0047080088827</c:v>
                </c:pt>
                <c:pt idx="105">
                  <c:v>0.0047409218827</c:v>
                </c:pt>
                <c:pt idx="106">
                  <c:v>0.0047654328827</c:v>
                </c:pt>
                <c:pt idx="107">
                  <c:v>0.0047877648827</c:v>
                </c:pt>
                <c:pt idx="108">
                  <c:v>0.0048346338827</c:v>
                </c:pt>
                <c:pt idx="109">
                  <c:v>0.0049135808827</c:v>
                </c:pt>
                <c:pt idx="110">
                  <c:v>0.0050362508827</c:v>
                </c:pt>
                <c:pt idx="111">
                  <c:v>0.0051137538827</c:v>
                </c:pt>
                <c:pt idx="112">
                  <c:v>0.0051422158827</c:v>
                </c:pt>
                <c:pt idx="113">
                  <c:v>0.0051687018827</c:v>
                </c:pt>
                <c:pt idx="114">
                  <c:v>0.0051930408827</c:v>
                </c:pt>
                <c:pt idx="115">
                  <c:v>0.0052081868827</c:v>
                </c:pt>
                <c:pt idx="116">
                  <c:v>0.0052276568827</c:v>
                </c:pt>
                <c:pt idx="117">
                  <c:v>0.0052797808827</c:v>
                </c:pt>
                <c:pt idx="118">
                  <c:v>0.0053838508827</c:v>
                </c:pt>
                <c:pt idx="119">
                  <c:v>0.0054518028827</c:v>
                </c:pt>
                <c:pt idx="120">
                  <c:v>0.0054658428827</c:v>
                </c:pt>
                <c:pt idx="121">
                  <c:v>0.0054762048827</c:v>
                </c:pt>
                <c:pt idx="122">
                  <c:v>0.0054839481827</c:v>
                </c:pt>
                <c:pt idx="123">
                  <c:v>0.0054884108827</c:v>
                </c:pt>
                <c:pt idx="124">
                  <c:v>0.0054975304827</c:v>
                </c:pt>
                <c:pt idx="125">
                  <c:v>0.0055993904827</c:v>
                </c:pt>
                <c:pt idx="126">
                  <c:v>0.0067010904827</c:v>
                </c:pt>
                <c:pt idx="127">
                  <c:v>0.0084888904827</c:v>
                </c:pt>
                <c:pt idx="128">
                  <c:v>0.0097251904827</c:v>
                </c:pt>
                <c:pt idx="129">
                  <c:v>0.0105270004827</c:v>
                </c:pt>
                <c:pt idx="130">
                  <c:v>0.0112209704827</c:v>
                </c:pt>
                <c:pt idx="131">
                  <c:v>0.0118785904827</c:v>
                </c:pt>
                <c:pt idx="132">
                  <c:v>0.0124103004827</c:v>
                </c:pt>
                <c:pt idx="133">
                  <c:v>0.0127834104827</c:v>
                </c:pt>
                <c:pt idx="134">
                  <c:v>0.0129957604827</c:v>
                </c:pt>
                <c:pt idx="135">
                  <c:v>0.0130378614827</c:v>
                </c:pt>
                <c:pt idx="136">
                  <c:v>0.0130531974827</c:v>
                </c:pt>
                <c:pt idx="137">
                  <c:v>0.0130700874827</c:v>
                </c:pt>
                <c:pt idx="138">
                  <c:v>0.0130835334827</c:v>
                </c:pt>
                <c:pt idx="139">
                  <c:v>0.0130925859827</c:v>
                </c:pt>
                <c:pt idx="140">
                  <c:v>0.0131009720827</c:v>
                </c:pt>
                <c:pt idx="141">
                  <c:v>0.0131140620827</c:v>
                </c:pt>
                <c:pt idx="142">
                  <c:v>0.0131336170827</c:v>
                </c:pt>
                <c:pt idx="143">
                  <c:v>0.0131593800827</c:v>
                </c:pt>
                <c:pt idx="144">
                  <c:v>0.0132026180827</c:v>
                </c:pt>
                <c:pt idx="145">
                  <c:v>0.0145387180827</c:v>
                </c:pt>
                <c:pt idx="146">
                  <c:v>0.0165313180827</c:v>
                </c:pt>
                <c:pt idx="147">
                  <c:v>0.0181889180827</c:v>
                </c:pt>
                <c:pt idx="148">
                  <c:v>0.0194219180827</c:v>
                </c:pt>
                <c:pt idx="149">
                  <c:v>0.0204927180827</c:v>
                </c:pt>
                <c:pt idx="150">
                  <c:v>0.0215047180827</c:v>
                </c:pt>
                <c:pt idx="151">
                  <c:v>0.0223714580827</c:v>
                </c:pt>
                <c:pt idx="152">
                  <c:v>0.0230656080827</c:v>
                </c:pt>
                <c:pt idx="153">
                  <c:v>0.0236518080827</c:v>
                </c:pt>
                <c:pt idx="154">
                  <c:v>0.0240281080827</c:v>
                </c:pt>
                <c:pt idx="155">
                  <c:v>0.0242266780827</c:v>
                </c:pt>
                <c:pt idx="156">
                  <c:v>0.0242503070827</c:v>
                </c:pt>
                <c:pt idx="157">
                  <c:v>0.0242618740827</c:v>
                </c:pt>
                <c:pt idx="158">
                  <c:v>0.0242756680827</c:v>
                </c:pt>
                <c:pt idx="159">
                  <c:v>0.0242815743827</c:v>
                </c:pt>
                <c:pt idx="160">
                  <c:v>0.0242849968827</c:v>
                </c:pt>
                <c:pt idx="161">
                  <c:v>0.0242876422827</c:v>
                </c:pt>
                <c:pt idx="162">
                  <c:v>0.0242920925827</c:v>
                </c:pt>
                <c:pt idx="163">
                  <c:v>0.0242997573827</c:v>
                </c:pt>
                <c:pt idx="164">
                  <c:v>0.0243089021827</c:v>
                </c:pt>
                <c:pt idx="165">
                  <c:v>0.0243177920827</c:v>
                </c:pt>
                <c:pt idx="166">
                  <c:v>0.0243268065827</c:v>
                </c:pt>
                <c:pt idx="167">
                  <c:v>0.0243381545827</c:v>
                </c:pt>
                <c:pt idx="168">
                  <c:v>0.0243512995827</c:v>
                </c:pt>
                <c:pt idx="169">
                  <c:v>0.0244013915827</c:v>
                </c:pt>
                <c:pt idx="170">
                  <c:v>0.0263371915827</c:v>
                </c:pt>
                <c:pt idx="171">
                  <c:v>0.0284960915827</c:v>
                </c:pt>
                <c:pt idx="172">
                  <c:v>0.0307699915827</c:v>
                </c:pt>
                <c:pt idx="173">
                  <c:v>0.0324975915827</c:v>
                </c:pt>
                <c:pt idx="174">
                  <c:v>0.0338077915827</c:v>
                </c:pt>
                <c:pt idx="175">
                  <c:v>0.0346291215827</c:v>
                </c:pt>
                <c:pt idx="176">
                  <c:v>0.0352498515827</c:v>
                </c:pt>
                <c:pt idx="177">
                  <c:v>0.0357361415827</c:v>
                </c:pt>
                <c:pt idx="178">
                  <c:v>0.0361300215827</c:v>
                </c:pt>
                <c:pt idx="179">
                  <c:v>0.0364043515827</c:v>
                </c:pt>
                <c:pt idx="180">
                  <c:v>0.0365648615827</c:v>
                </c:pt>
                <c:pt idx="181">
                  <c:v>0.0365688990827</c:v>
                </c:pt>
                <c:pt idx="182">
                  <c:v>0.0365260020827</c:v>
                </c:pt>
                <c:pt idx="183">
                  <c:v>0.0364866770827</c:v>
                </c:pt>
                <c:pt idx="184">
                  <c:v>0.0364670160827</c:v>
                </c:pt>
                <c:pt idx="185">
                  <c:v>0.0364619237827</c:v>
                </c:pt>
                <c:pt idx="186">
                  <c:v>0.0364603772827</c:v>
                </c:pt>
                <c:pt idx="187">
                  <c:v>0.0364590330827</c:v>
                </c:pt>
                <c:pt idx="188">
                  <c:v>0.0364570584827</c:v>
                </c:pt>
                <c:pt idx="189">
                  <c:v>0.0364557360827</c:v>
                </c:pt>
                <c:pt idx="190">
                  <c:v>0.0364588810827</c:v>
                </c:pt>
                <c:pt idx="191">
                  <c:v>0.0364794610827</c:v>
                </c:pt>
                <c:pt idx="192">
                  <c:v>0.0365094840827</c:v>
                </c:pt>
                <c:pt idx="193">
                  <c:v>0.0365302130827</c:v>
                </c:pt>
                <c:pt idx="194">
                  <c:v>0.0365635520827</c:v>
                </c:pt>
                <c:pt idx="195">
                  <c:v>0.0373718920827</c:v>
                </c:pt>
                <c:pt idx="196">
                  <c:v>0.0399474920827</c:v>
                </c:pt>
                <c:pt idx="197">
                  <c:v>0.0418738920827</c:v>
                </c:pt>
                <c:pt idx="198">
                  <c:v>0.0432239920827</c:v>
                </c:pt>
                <c:pt idx="199">
                  <c:v>0.0440084120827</c:v>
                </c:pt>
                <c:pt idx="200">
                  <c:v>0.0445824620827</c:v>
                </c:pt>
                <c:pt idx="201">
                  <c:v>0.0451603420827</c:v>
                </c:pt>
                <c:pt idx="202">
                  <c:v>0.0457146520827</c:v>
                </c:pt>
                <c:pt idx="203">
                  <c:v>0.0462103320827</c:v>
                </c:pt>
                <c:pt idx="204">
                  <c:v>0.0466211320827</c:v>
                </c:pt>
                <c:pt idx="205">
                  <c:v>0.0469251420827</c:v>
                </c:pt>
                <c:pt idx="206">
                  <c:v>0.0470631520827</c:v>
                </c:pt>
                <c:pt idx="207">
                  <c:v>0.0470578851827</c:v>
                </c:pt>
                <c:pt idx="208">
                  <c:v>0.0470491568827</c:v>
                </c:pt>
                <c:pt idx="209">
                  <c:v>0.0470403728827</c:v>
                </c:pt>
                <c:pt idx="210">
                  <c:v>0.0470346982827</c:v>
                </c:pt>
                <c:pt idx="211">
                  <c:v>0.0470332409827</c:v>
                </c:pt>
                <c:pt idx="212">
                  <c:v>0.0470336581627</c:v>
                </c:pt>
                <c:pt idx="213">
                  <c:v>0.0470342181927</c:v>
                </c:pt>
                <c:pt idx="214">
                  <c:v>0.0470368903927</c:v>
                </c:pt>
                <c:pt idx="215">
                  <c:v>0.0470528543927</c:v>
                </c:pt>
                <c:pt idx="216">
                  <c:v>0.0470833133927</c:v>
                </c:pt>
                <c:pt idx="217">
                  <c:v>0.0471275323927</c:v>
                </c:pt>
                <c:pt idx="218">
                  <c:v>0.0471429043927</c:v>
                </c:pt>
                <c:pt idx="219">
                  <c:v>0.0471531793927</c:v>
                </c:pt>
                <c:pt idx="220">
                  <c:v>0.0471707123927</c:v>
                </c:pt>
                <c:pt idx="221">
                  <c:v>0.0472700353927</c:v>
                </c:pt>
                <c:pt idx="222">
                  <c:v>0.0473811253927</c:v>
                </c:pt>
                <c:pt idx="223">
                  <c:v>0.0474638413927</c:v>
                </c:pt>
                <c:pt idx="224">
                  <c:v>0.0476686113927</c:v>
                </c:pt>
                <c:pt idx="225">
                  <c:v>0.0479723213927</c:v>
                </c:pt>
                <c:pt idx="226">
                  <c:v>0.0482754413927</c:v>
                </c:pt>
                <c:pt idx="227">
                  <c:v>0.0485427313927</c:v>
                </c:pt>
                <c:pt idx="228">
                  <c:v>0.0490028513927</c:v>
                </c:pt>
                <c:pt idx="229">
                  <c:v>0.0499786213927</c:v>
                </c:pt>
                <c:pt idx="230">
                  <c:v>0.0509144213927</c:v>
                </c:pt>
                <c:pt idx="231">
                  <c:v>0.0513845013927</c:v>
                </c:pt>
                <c:pt idx="232">
                  <c:v>0.0516224813927</c:v>
                </c:pt>
                <c:pt idx="233">
                  <c:v>0.0517523113927</c:v>
                </c:pt>
                <c:pt idx="234">
                  <c:v>0.0519031313927</c:v>
                </c:pt>
                <c:pt idx="235">
                  <c:v>0.0519061080927</c:v>
                </c:pt>
                <c:pt idx="236">
                  <c:v>0.0519023772927</c:v>
                </c:pt>
                <c:pt idx="237">
                  <c:v>0.0518976726927</c:v>
                </c:pt>
                <c:pt idx="238">
                  <c:v>0.0518953083927</c:v>
                </c:pt>
                <c:pt idx="239">
                  <c:v>0.0518949571127</c:v>
                </c:pt>
                <c:pt idx="240">
                  <c:v>0.0518947087827</c:v>
                </c:pt>
                <c:pt idx="241">
                  <c:v>0.0518944349927</c:v>
                </c:pt>
                <c:pt idx="242">
                  <c:v>0.0518979486927</c:v>
                </c:pt>
                <c:pt idx="243">
                  <c:v>0.0519165566927</c:v>
                </c:pt>
                <c:pt idx="244">
                  <c:v>0.0519867356927</c:v>
                </c:pt>
                <c:pt idx="245">
                  <c:v>0.0521053256927</c:v>
                </c:pt>
                <c:pt idx="246">
                  <c:v>0.0522829156927</c:v>
                </c:pt>
                <c:pt idx="247">
                  <c:v>0.0524076356927</c:v>
                </c:pt>
                <c:pt idx="248">
                  <c:v>0.0524674796927</c:v>
                </c:pt>
                <c:pt idx="249">
                  <c:v>0.0525494516927</c:v>
                </c:pt>
                <c:pt idx="250">
                  <c:v>0.0526302906927</c:v>
                </c:pt>
                <c:pt idx="251">
                  <c:v>0.0526589466927</c:v>
                </c:pt>
                <c:pt idx="252">
                  <c:v>0.0526659017927</c:v>
                </c:pt>
                <c:pt idx="253">
                  <c:v>0.0526692972927</c:v>
                </c:pt>
                <c:pt idx="254">
                  <c:v>0.0526796232927</c:v>
                </c:pt>
                <c:pt idx="255">
                  <c:v>0.0527100992927</c:v>
                </c:pt>
                <c:pt idx="256">
                  <c:v>0.0527578602927</c:v>
                </c:pt>
                <c:pt idx="257">
                  <c:v>0.0528358192927</c:v>
                </c:pt>
                <c:pt idx="258">
                  <c:v>0.0529135792927</c:v>
                </c:pt>
                <c:pt idx="259">
                  <c:v>0.0529818892927</c:v>
                </c:pt>
                <c:pt idx="260">
                  <c:v>0.0530403672927</c:v>
                </c:pt>
                <c:pt idx="261">
                  <c:v>0.0531038572927</c:v>
                </c:pt>
                <c:pt idx="262">
                  <c:v>0.0531582792927</c:v>
                </c:pt>
                <c:pt idx="263">
                  <c:v>0.0532069702927</c:v>
                </c:pt>
                <c:pt idx="264">
                  <c:v>0.0532385462927</c:v>
                </c:pt>
                <c:pt idx="265">
                  <c:v>0.0532479773927</c:v>
                </c:pt>
                <c:pt idx="266">
                  <c:v>0.0532491379927</c:v>
                </c:pt>
                <c:pt idx="267">
                  <c:v>0.0532534790927</c:v>
                </c:pt>
                <c:pt idx="268">
                  <c:v>0.0532825360927</c:v>
                </c:pt>
                <c:pt idx="269">
                  <c:v>0.0533384000927</c:v>
                </c:pt>
                <c:pt idx="270">
                  <c:v>0.0534031920927</c:v>
                </c:pt>
                <c:pt idx="271">
                  <c:v>0.0535452320927</c:v>
                </c:pt>
                <c:pt idx="272">
                  <c:v>0.0536811920927</c:v>
                </c:pt>
                <c:pt idx="273">
                  <c:v>0.0537925720927</c:v>
                </c:pt>
                <c:pt idx="274">
                  <c:v>0.0539466120927</c:v>
                </c:pt>
                <c:pt idx="275">
                  <c:v>0.0541439720927</c:v>
                </c:pt>
                <c:pt idx="276">
                  <c:v>0.0542774920927</c:v>
                </c:pt>
                <c:pt idx="277">
                  <c:v>0.0543642500927</c:v>
                </c:pt>
                <c:pt idx="278">
                  <c:v>0.0543969100927</c:v>
                </c:pt>
                <c:pt idx="279">
                  <c:v>0.0544095400927</c:v>
                </c:pt>
                <c:pt idx="280">
                  <c:v>0.0544149991927</c:v>
                </c:pt>
                <c:pt idx="281">
                  <c:v>0.0544241586927</c:v>
                </c:pt>
                <c:pt idx="282">
                  <c:v>0.0544601966927</c:v>
                </c:pt>
                <c:pt idx="283">
                  <c:v>0.0545089016927</c:v>
                </c:pt>
                <c:pt idx="284">
                  <c:v>0.0546407116927</c:v>
                </c:pt>
                <c:pt idx="285">
                  <c:v>0.0547162206927</c:v>
                </c:pt>
                <c:pt idx="286">
                  <c:v>0.0547363456927</c:v>
                </c:pt>
                <c:pt idx="287">
                  <c:v>0.0547440491927</c:v>
                </c:pt>
                <c:pt idx="288">
                  <c:v>0.0547565491927</c:v>
                </c:pt>
                <c:pt idx="289">
                  <c:v>0.0547728921927</c:v>
                </c:pt>
                <c:pt idx="290">
                  <c:v>0.0547886861927</c:v>
                </c:pt>
                <c:pt idx="291">
                  <c:v>0.0548068411927</c:v>
                </c:pt>
                <c:pt idx="292">
                  <c:v>0.0549250611927</c:v>
                </c:pt>
                <c:pt idx="293">
                  <c:v>0.0551441411927</c:v>
                </c:pt>
                <c:pt idx="294">
                  <c:v>0.0553304911927</c:v>
                </c:pt>
                <c:pt idx="295">
                  <c:v>0.0555426711927</c:v>
                </c:pt>
                <c:pt idx="296">
                  <c:v>0.0558550111927</c:v>
                </c:pt>
                <c:pt idx="297">
                  <c:v>0.0565810311927</c:v>
                </c:pt>
                <c:pt idx="298">
                  <c:v>0.0572377111927</c:v>
                </c:pt>
                <c:pt idx="299">
                  <c:v>0.0576486511927</c:v>
                </c:pt>
                <c:pt idx="300">
                  <c:v>0.0579045311927</c:v>
                </c:pt>
                <c:pt idx="301">
                  <c:v>0.0580539311927</c:v>
                </c:pt>
                <c:pt idx="302">
                  <c:v>0.0580934891927</c:v>
                </c:pt>
                <c:pt idx="303">
                  <c:v>0.0580940585427</c:v>
                </c:pt>
                <c:pt idx="304">
                  <c:v>0.0580928386427</c:v>
                </c:pt>
                <c:pt idx="305">
                  <c:v>0.0580914133427</c:v>
                </c:pt>
                <c:pt idx="306">
                  <c:v>0.0580898523427</c:v>
                </c:pt>
                <c:pt idx="307">
                  <c:v>0.0580834423427</c:v>
                </c:pt>
                <c:pt idx="308">
                  <c:v>0.0580631223427</c:v>
                </c:pt>
                <c:pt idx="309">
                  <c:v>0.0580464653427</c:v>
                </c:pt>
                <c:pt idx="310">
                  <c:v>0.0580517065427</c:v>
                </c:pt>
                <c:pt idx="311">
                  <c:v>0.0582847265427</c:v>
                </c:pt>
                <c:pt idx="312">
                  <c:v>0.0595424265427</c:v>
                </c:pt>
                <c:pt idx="313">
                  <c:v>0.0608279265427</c:v>
                </c:pt>
                <c:pt idx="314">
                  <c:v>0.0615965065427</c:v>
                </c:pt>
                <c:pt idx="315">
                  <c:v>0.0621458465427</c:v>
                </c:pt>
                <c:pt idx="316">
                  <c:v>0.0626147865427</c:v>
                </c:pt>
                <c:pt idx="317">
                  <c:v>0.0630745065427</c:v>
                </c:pt>
                <c:pt idx="318">
                  <c:v>0.0635122565427</c:v>
                </c:pt>
                <c:pt idx="319">
                  <c:v>0.0639294765427</c:v>
                </c:pt>
                <c:pt idx="320">
                  <c:v>0.0643204565427</c:v>
                </c:pt>
                <c:pt idx="321">
                  <c:v>0.0647420765427</c:v>
                </c:pt>
                <c:pt idx="322">
                  <c:v>0.0652498065427</c:v>
                </c:pt>
                <c:pt idx="323">
                  <c:v>0.0659482965427</c:v>
                </c:pt>
                <c:pt idx="324">
                  <c:v>0.0670980965427</c:v>
                </c:pt>
                <c:pt idx="325">
                  <c:v>0.0690309965427</c:v>
                </c:pt>
                <c:pt idx="326">
                  <c:v>0.0704315965427</c:v>
                </c:pt>
                <c:pt idx="327">
                  <c:v>0.0710997365427</c:v>
                </c:pt>
                <c:pt idx="328">
                  <c:v>0.0715522665427</c:v>
                </c:pt>
                <c:pt idx="329">
                  <c:v>0.0718417765427</c:v>
                </c:pt>
                <c:pt idx="330">
                  <c:v>0.0720814965427</c:v>
                </c:pt>
                <c:pt idx="331">
                  <c:v>0.0723054865427</c:v>
                </c:pt>
                <c:pt idx="332">
                  <c:v>0.0724585365427</c:v>
                </c:pt>
                <c:pt idx="333">
                  <c:v>0.0724646525427</c:v>
                </c:pt>
                <c:pt idx="334">
                  <c:v>0.0724442685427</c:v>
                </c:pt>
                <c:pt idx="335">
                  <c:v>0.0724171425427</c:v>
                </c:pt>
                <c:pt idx="336">
                  <c:v>0.0724003575427</c:v>
                </c:pt>
                <c:pt idx="337">
                  <c:v>0.0724007686227</c:v>
                </c:pt>
                <c:pt idx="338">
                  <c:v>0.0724130376227</c:v>
                </c:pt>
                <c:pt idx="339">
                  <c:v>0.0724918756227</c:v>
                </c:pt>
                <c:pt idx="340">
                  <c:v>0.0734024556227</c:v>
                </c:pt>
                <c:pt idx="341">
                  <c:v>0.0753240556227</c:v>
                </c:pt>
                <c:pt idx="342">
                  <c:v>0.0772075556227</c:v>
                </c:pt>
                <c:pt idx="343">
                  <c:v>0.0788992556227</c:v>
                </c:pt>
                <c:pt idx="344">
                  <c:v>0.0802732556227</c:v>
                </c:pt>
                <c:pt idx="345">
                  <c:v>0.0814100556227</c:v>
                </c:pt>
                <c:pt idx="346">
                  <c:v>0.0822867156227</c:v>
                </c:pt>
                <c:pt idx="347">
                  <c:v>0.0829568256227</c:v>
                </c:pt>
                <c:pt idx="348">
                  <c:v>0.0835217156227</c:v>
                </c:pt>
                <c:pt idx="349">
                  <c:v>0.0839389756227</c:v>
                </c:pt>
                <c:pt idx="350">
                  <c:v>0.0841820756227</c:v>
                </c:pt>
                <c:pt idx="351">
                  <c:v>0.0843267556227</c:v>
                </c:pt>
                <c:pt idx="352">
                  <c:v>0.0843514226227</c:v>
                </c:pt>
                <c:pt idx="353">
                  <c:v>0.0843625996227</c:v>
                </c:pt>
                <c:pt idx="354">
                  <c:v>0.0843627583627</c:v>
                </c:pt>
                <c:pt idx="355">
                  <c:v>0.0843634795927</c:v>
                </c:pt>
                <c:pt idx="356">
                  <c:v>0.0843635779707</c:v>
                </c:pt>
                <c:pt idx="357">
                  <c:v>0.0843637515707</c:v>
                </c:pt>
                <c:pt idx="358">
                  <c:v>0.0843672537707</c:v>
                </c:pt>
                <c:pt idx="359">
                  <c:v>0.0843872097707</c:v>
                </c:pt>
                <c:pt idx="360">
                  <c:v>0.0844113937707</c:v>
                </c:pt>
                <c:pt idx="361">
                  <c:v>0.0844716187707</c:v>
                </c:pt>
                <c:pt idx="362">
                  <c:v>0.0859369187707</c:v>
                </c:pt>
                <c:pt idx="363">
                  <c:v>0.0902644187707</c:v>
                </c:pt>
                <c:pt idx="364">
                  <c:v>0.0940193187707</c:v>
                </c:pt>
                <c:pt idx="365">
                  <c:v>0.0972660187707</c:v>
                </c:pt>
                <c:pt idx="366">
                  <c:v>0.0996287187707</c:v>
                </c:pt>
                <c:pt idx="367">
                  <c:v>0.1013678187707</c:v>
                </c:pt>
                <c:pt idx="368">
                  <c:v>0.1023920187707</c:v>
                </c:pt>
                <c:pt idx="369">
                  <c:v>0.1034262187707</c:v>
                </c:pt>
                <c:pt idx="370">
                  <c:v>0.1042809387707</c:v>
                </c:pt>
                <c:pt idx="371">
                  <c:v>0.1048362087707</c:v>
                </c:pt>
                <c:pt idx="372">
                  <c:v>0.1051303487707</c:v>
                </c:pt>
                <c:pt idx="373">
                  <c:v>0.1053262387707</c:v>
                </c:pt>
                <c:pt idx="374">
                  <c:v>0.1053830677707</c:v>
                </c:pt>
                <c:pt idx="375">
                  <c:v>0.1053911095707</c:v>
                </c:pt>
                <c:pt idx="376">
                  <c:v>0.1053759455707</c:v>
                </c:pt>
                <c:pt idx="377">
                  <c:v>0.1053749512507</c:v>
                </c:pt>
                <c:pt idx="378">
                  <c:v>0.1053749824727</c:v>
                </c:pt>
                <c:pt idx="379">
                  <c:v>0.1053750149837</c:v>
                </c:pt>
                <c:pt idx="380">
                  <c:v>0.1055950149837</c:v>
                </c:pt>
                <c:pt idx="381">
                  <c:v>0.1128765149837</c:v>
                </c:pt>
                <c:pt idx="382">
                  <c:v>0.1196435149837</c:v>
                </c:pt>
                <c:pt idx="383">
                  <c:v>0.1250351149837</c:v>
                </c:pt>
                <c:pt idx="384">
                  <c:v>0.1297636149837</c:v>
                </c:pt>
                <c:pt idx="385">
                  <c:v>0.1334274149837</c:v>
                </c:pt>
                <c:pt idx="386">
                  <c:v>0.1358956149837</c:v>
                </c:pt>
                <c:pt idx="387">
                  <c:v>0.1374993149837</c:v>
                </c:pt>
                <c:pt idx="388">
                  <c:v>0.1382094149837</c:v>
                </c:pt>
                <c:pt idx="389">
                  <c:v>0.1388932849837</c:v>
                </c:pt>
                <c:pt idx="390">
                  <c:v>0.1394573349837</c:v>
                </c:pt>
                <c:pt idx="391">
                  <c:v>0.1398132649837</c:v>
                </c:pt>
                <c:pt idx="392">
                  <c:v>0.1399587949837</c:v>
                </c:pt>
                <c:pt idx="393">
                  <c:v>0.1400322459837</c:v>
                </c:pt>
                <c:pt idx="394">
                  <c:v>0.1399745549837</c:v>
                </c:pt>
                <c:pt idx="395">
                  <c:v>0.1397498449837</c:v>
                </c:pt>
                <c:pt idx="396">
                  <c:v>0.1396326849837</c:v>
                </c:pt>
                <c:pt idx="397">
                  <c:v>0.1396183049837</c:v>
                </c:pt>
                <c:pt idx="398">
                  <c:v>0.1396177083737</c:v>
                </c:pt>
                <c:pt idx="399">
                  <c:v>0.1396177457517</c:v>
                </c:pt>
                <c:pt idx="400">
                  <c:v>0.139617745748072</c:v>
                </c:pt>
                <c:pt idx="401">
                  <c:v>0.139617745748072</c:v>
                </c:pt>
                <c:pt idx="402">
                  <c:v>0.139617373398072</c:v>
                </c:pt>
                <c:pt idx="403">
                  <c:v>0.139624232998072</c:v>
                </c:pt>
                <c:pt idx="404">
                  <c:v>0.139611202998072</c:v>
                </c:pt>
                <c:pt idx="405">
                  <c:v>0.139590573998072</c:v>
                </c:pt>
                <c:pt idx="406">
                  <c:v>0.139608012998072</c:v>
                </c:pt>
                <c:pt idx="407">
                  <c:v>0.139884112998072</c:v>
                </c:pt>
                <c:pt idx="408">
                  <c:v>0.147386512998072</c:v>
                </c:pt>
                <c:pt idx="409">
                  <c:v>0.155824612998072</c:v>
                </c:pt>
                <c:pt idx="410">
                  <c:v>0.161832212998072</c:v>
                </c:pt>
                <c:pt idx="411">
                  <c:v>0.165791712998072</c:v>
                </c:pt>
                <c:pt idx="412">
                  <c:v>0.167879812998072</c:v>
                </c:pt>
                <c:pt idx="413">
                  <c:v>0.169062412998072</c:v>
                </c:pt>
                <c:pt idx="414">
                  <c:v>0.169785162998072</c:v>
                </c:pt>
                <c:pt idx="415">
                  <c:v>0.170381252998072</c:v>
                </c:pt>
                <c:pt idx="416">
                  <c:v>0.170926342998072</c:v>
                </c:pt>
                <c:pt idx="417">
                  <c:v>0.171312662998072</c:v>
                </c:pt>
                <c:pt idx="418">
                  <c:v>0.171635732998072</c:v>
                </c:pt>
                <c:pt idx="419">
                  <c:v>0.171893982998072</c:v>
                </c:pt>
                <c:pt idx="420">
                  <c:v>0.171964650998072</c:v>
                </c:pt>
                <c:pt idx="421">
                  <c:v>0.172031636998072</c:v>
                </c:pt>
                <c:pt idx="422">
                  <c:v>0.172031530838072</c:v>
                </c:pt>
                <c:pt idx="423">
                  <c:v>0.171793770838072</c:v>
                </c:pt>
                <c:pt idx="424">
                  <c:v>0.171708422838072</c:v>
                </c:pt>
                <c:pt idx="425">
                  <c:v>0.171702559338072</c:v>
                </c:pt>
                <c:pt idx="426">
                  <c:v>0.171702441678072</c:v>
                </c:pt>
                <c:pt idx="427">
                  <c:v>0.171702479804072</c:v>
                </c:pt>
                <c:pt idx="428">
                  <c:v>0.171702666584072</c:v>
                </c:pt>
                <c:pt idx="429">
                  <c:v>0.171703096984072</c:v>
                </c:pt>
                <c:pt idx="430">
                  <c:v>0.173685796984072</c:v>
                </c:pt>
                <c:pt idx="431">
                  <c:v>0.177424196984072</c:v>
                </c:pt>
                <c:pt idx="432">
                  <c:v>0.180997896984072</c:v>
                </c:pt>
                <c:pt idx="433">
                  <c:v>0.185789696984072</c:v>
                </c:pt>
                <c:pt idx="434">
                  <c:v>0.190498496984072</c:v>
                </c:pt>
                <c:pt idx="435">
                  <c:v>0.193483296984072</c:v>
                </c:pt>
                <c:pt idx="436">
                  <c:v>0.195503296984072</c:v>
                </c:pt>
                <c:pt idx="437">
                  <c:v>0.196424346984072</c:v>
                </c:pt>
                <c:pt idx="438">
                  <c:v>0.196886716984072</c:v>
                </c:pt>
                <c:pt idx="439">
                  <c:v>0.197329056984072</c:v>
                </c:pt>
                <c:pt idx="440">
                  <c:v>0.197624826984072</c:v>
                </c:pt>
                <c:pt idx="441">
                  <c:v>0.197788346984072</c:v>
                </c:pt>
                <c:pt idx="442">
                  <c:v>0.197853916984072</c:v>
                </c:pt>
                <c:pt idx="443">
                  <c:v>0.197844831484072</c:v>
                </c:pt>
                <c:pt idx="444">
                  <c:v>0.197704051484072</c:v>
                </c:pt>
                <c:pt idx="445">
                  <c:v>0.197635110484072</c:v>
                </c:pt>
                <c:pt idx="446">
                  <c:v>0.197632103084072</c:v>
                </c:pt>
                <c:pt idx="447">
                  <c:v>0.197632190970072</c:v>
                </c:pt>
                <c:pt idx="448">
                  <c:v>0.197632190970072</c:v>
                </c:pt>
                <c:pt idx="449">
                  <c:v>0.197632190970072</c:v>
                </c:pt>
                <c:pt idx="450">
                  <c:v>0.197632190970072</c:v>
                </c:pt>
                <c:pt idx="451">
                  <c:v>0.197632190970072</c:v>
                </c:pt>
                <c:pt idx="452">
                  <c:v>0.197640662370072</c:v>
                </c:pt>
                <c:pt idx="453">
                  <c:v>0.197672285370072</c:v>
                </c:pt>
                <c:pt idx="454">
                  <c:v>0.197678714670072</c:v>
                </c:pt>
                <c:pt idx="455">
                  <c:v>0.197683514970072</c:v>
                </c:pt>
                <c:pt idx="456">
                  <c:v>0.197699269970072</c:v>
                </c:pt>
                <c:pt idx="457">
                  <c:v>0.198476659970072</c:v>
                </c:pt>
                <c:pt idx="458">
                  <c:v>0.203087459970072</c:v>
                </c:pt>
                <c:pt idx="459">
                  <c:v>0.208453259970072</c:v>
                </c:pt>
                <c:pt idx="460">
                  <c:v>0.211698959970072</c:v>
                </c:pt>
                <c:pt idx="461">
                  <c:v>0.213464559970072</c:v>
                </c:pt>
                <c:pt idx="462">
                  <c:v>0.214426329970072</c:v>
                </c:pt>
                <c:pt idx="463">
                  <c:v>0.215179779970072</c:v>
                </c:pt>
                <c:pt idx="464">
                  <c:v>0.215993439970072</c:v>
                </c:pt>
                <c:pt idx="465">
                  <c:v>0.216726009970072</c:v>
                </c:pt>
                <c:pt idx="466">
                  <c:v>0.217149629970072</c:v>
                </c:pt>
                <c:pt idx="467">
                  <c:v>0.217302859970072</c:v>
                </c:pt>
                <c:pt idx="468">
                  <c:v>0.217315602970072</c:v>
                </c:pt>
                <c:pt idx="469">
                  <c:v>0.217233967970072</c:v>
                </c:pt>
                <c:pt idx="470">
                  <c:v>0.217198890970072</c:v>
                </c:pt>
                <c:pt idx="471">
                  <c:v>0.217180913970072</c:v>
                </c:pt>
                <c:pt idx="472">
                  <c:v>0.217180362860072</c:v>
                </c:pt>
                <c:pt idx="473">
                  <c:v>0.217186666760072</c:v>
                </c:pt>
                <c:pt idx="474">
                  <c:v>0.217194196760072</c:v>
                </c:pt>
                <c:pt idx="475">
                  <c:v>0.217200241460072</c:v>
                </c:pt>
                <c:pt idx="476">
                  <c:v>0.217617441460072</c:v>
                </c:pt>
                <c:pt idx="477">
                  <c:v>0.222377141460072</c:v>
                </c:pt>
                <c:pt idx="478">
                  <c:v>0.224260141460072</c:v>
                </c:pt>
                <c:pt idx="479">
                  <c:v>0.225444141460072</c:v>
                </c:pt>
                <c:pt idx="480">
                  <c:v>0.226182981460072</c:v>
                </c:pt>
                <c:pt idx="481">
                  <c:v>0.226769951460072</c:v>
                </c:pt>
                <c:pt idx="482">
                  <c:v>0.227308641460072</c:v>
                </c:pt>
                <c:pt idx="483">
                  <c:v>0.227625571460072</c:v>
                </c:pt>
                <c:pt idx="484">
                  <c:v>0.227721906460072</c:v>
                </c:pt>
                <c:pt idx="485">
                  <c:v>0.227732198460072</c:v>
                </c:pt>
                <c:pt idx="486">
                  <c:v>0.227549218460072</c:v>
                </c:pt>
                <c:pt idx="487">
                  <c:v>0.227145958460072</c:v>
                </c:pt>
                <c:pt idx="488">
                  <c:v>0.226883288460072</c:v>
                </c:pt>
                <c:pt idx="489">
                  <c:v>0.226822930460072</c:v>
                </c:pt>
                <c:pt idx="490">
                  <c:v>0.226809582460072</c:v>
                </c:pt>
                <c:pt idx="491">
                  <c:v>0.226806685460072</c:v>
                </c:pt>
                <c:pt idx="492">
                  <c:v>0.226804464060072</c:v>
                </c:pt>
                <c:pt idx="493">
                  <c:v>0.226801247760072</c:v>
                </c:pt>
                <c:pt idx="494">
                  <c:v>0.226799732460072</c:v>
                </c:pt>
                <c:pt idx="495">
                  <c:v>0.226811771460072</c:v>
                </c:pt>
                <c:pt idx="496">
                  <c:v>0.227743081460072</c:v>
                </c:pt>
                <c:pt idx="497">
                  <c:v>0.231576281460072</c:v>
                </c:pt>
                <c:pt idx="498">
                  <c:v>0.233981681460072</c:v>
                </c:pt>
                <c:pt idx="499">
                  <c:v>0.235446281460072</c:v>
                </c:pt>
                <c:pt idx="500">
                  <c:v>0.236414901460072</c:v>
                </c:pt>
                <c:pt idx="501">
                  <c:v>0.237108941460072</c:v>
                </c:pt>
                <c:pt idx="502">
                  <c:v>0.237687101460072</c:v>
                </c:pt>
                <c:pt idx="503">
                  <c:v>0.238082661460072</c:v>
                </c:pt>
                <c:pt idx="504">
                  <c:v>0.238348791460072</c:v>
                </c:pt>
                <c:pt idx="505">
                  <c:v>0.238620341460072</c:v>
                </c:pt>
                <c:pt idx="506">
                  <c:v>0.238805301460072</c:v>
                </c:pt>
                <c:pt idx="507">
                  <c:v>0.238811013660072</c:v>
                </c:pt>
                <c:pt idx="508">
                  <c:v>0.238809261760072</c:v>
                </c:pt>
                <c:pt idx="509">
                  <c:v>0.238808972470072</c:v>
                </c:pt>
                <c:pt idx="510">
                  <c:v>0.238807569870072</c:v>
                </c:pt>
                <c:pt idx="511">
                  <c:v>0.238803762870072</c:v>
                </c:pt>
                <c:pt idx="512">
                  <c:v>0.238601012870072</c:v>
                </c:pt>
                <c:pt idx="513">
                  <c:v>0.238250302870072</c:v>
                </c:pt>
                <c:pt idx="514">
                  <c:v>0.237962382870072</c:v>
                </c:pt>
                <c:pt idx="515">
                  <c:v>0.237815292870072</c:v>
                </c:pt>
                <c:pt idx="516">
                  <c:v>0.237762204870072</c:v>
                </c:pt>
                <c:pt idx="517">
                  <c:v>0.237755486270072</c:v>
                </c:pt>
                <c:pt idx="518">
                  <c:v>0.237773510270072</c:v>
                </c:pt>
                <c:pt idx="519">
                  <c:v>0.240280810270072</c:v>
                </c:pt>
                <c:pt idx="520">
                  <c:v>0.243188310270072</c:v>
                </c:pt>
                <c:pt idx="521">
                  <c:v>0.245198110270072</c:v>
                </c:pt>
                <c:pt idx="522">
                  <c:v>0.246620110270072</c:v>
                </c:pt>
                <c:pt idx="523">
                  <c:v>0.247481100270072</c:v>
                </c:pt>
                <c:pt idx="524">
                  <c:v>0.248077530270072</c:v>
                </c:pt>
                <c:pt idx="525">
                  <c:v>0.248611450270072</c:v>
                </c:pt>
                <c:pt idx="526">
                  <c:v>0.249049620270072</c:v>
                </c:pt>
                <c:pt idx="527">
                  <c:v>0.249405970270072</c:v>
                </c:pt>
                <c:pt idx="528">
                  <c:v>0.249673150270072</c:v>
                </c:pt>
                <c:pt idx="529">
                  <c:v>0.249843430270072</c:v>
                </c:pt>
                <c:pt idx="530">
                  <c:v>0.249854189270072</c:v>
                </c:pt>
                <c:pt idx="531">
                  <c:v>0.249828605270072</c:v>
                </c:pt>
                <c:pt idx="532">
                  <c:v>0.249785212270072</c:v>
                </c:pt>
                <c:pt idx="533">
                  <c:v>0.249768356270072</c:v>
                </c:pt>
                <c:pt idx="534">
                  <c:v>0.249761531770072</c:v>
                </c:pt>
                <c:pt idx="535">
                  <c:v>0.249754009570072</c:v>
                </c:pt>
                <c:pt idx="536">
                  <c:v>0.249738891570072</c:v>
                </c:pt>
                <c:pt idx="537">
                  <c:v>0.249693584570072</c:v>
                </c:pt>
                <c:pt idx="538">
                  <c:v>0.249650217570072</c:v>
                </c:pt>
                <c:pt idx="539">
                  <c:v>0.249629462570072</c:v>
                </c:pt>
                <c:pt idx="540">
                  <c:v>0.249628945450072</c:v>
                </c:pt>
                <c:pt idx="541">
                  <c:v>0.249632250150072</c:v>
                </c:pt>
                <c:pt idx="542">
                  <c:v>0.249648821150072</c:v>
                </c:pt>
                <c:pt idx="543">
                  <c:v>0.249767471150072</c:v>
                </c:pt>
                <c:pt idx="544">
                  <c:v>0.250096711150072</c:v>
                </c:pt>
                <c:pt idx="545">
                  <c:v>0.250876201150072</c:v>
                </c:pt>
                <c:pt idx="546">
                  <c:v>0.251633621150072</c:v>
                </c:pt>
                <c:pt idx="547">
                  <c:v>0.252184611150072</c:v>
                </c:pt>
                <c:pt idx="548">
                  <c:v>0.252589071150072</c:v>
                </c:pt>
                <c:pt idx="549">
                  <c:v>0.252902001150072</c:v>
                </c:pt>
                <c:pt idx="550">
                  <c:v>0.253040701150072</c:v>
                </c:pt>
                <c:pt idx="551">
                  <c:v>0.253040701150072</c:v>
                </c:pt>
                <c:pt idx="552">
                  <c:v>0.253040701150072</c:v>
                </c:pt>
                <c:pt idx="553">
                  <c:v>0.253040701150072</c:v>
                </c:pt>
                <c:pt idx="554">
                  <c:v>0.253040701150072</c:v>
                </c:pt>
                <c:pt idx="555">
                  <c:v>0.253042277250072</c:v>
                </c:pt>
                <c:pt idx="556">
                  <c:v>0.253053829250072</c:v>
                </c:pt>
                <c:pt idx="557">
                  <c:v>0.253095879250072</c:v>
                </c:pt>
                <c:pt idx="558">
                  <c:v>0.253139774250072</c:v>
                </c:pt>
                <c:pt idx="559">
                  <c:v>0.253184007250072</c:v>
                </c:pt>
                <c:pt idx="560">
                  <c:v>0.253264940250072</c:v>
                </c:pt>
                <c:pt idx="561">
                  <c:v>0.253508720250072</c:v>
                </c:pt>
                <c:pt idx="562">
                  <c:v>0.253727610250072</c:v>
                </c:pt>
                <c:pt idx="563">
                  <c:v>0.253905780250072</c:v>
                </c:pt>
                <c:pt idx="564">
                  <c:v>0.254040460250072</c:v>
                </c:pt>
                <c:pt idx="565">
                  <c:v>0.254111098250072</c:v>
                </c:pt>
                <c:pt idx="566">
                  <c:v>0.254162054250072</c:v>
                </c:pt>
                <c:pt idx="567">
                  <c:v>0.254222242250072</c:v>
                </c:pt>
                <c:pt idx="568">
                  <c:v>0.254362922250072</c:v>
                </c:pt>
                <c:pt idx="569">
                  <c:v>0.254558192250072</c:v>
                </c:pt>
                <c:pt idx="570">
                  <c:v>0.254835542250072</c:v>
                </c:pt>
                <c:pt idx="571">
                  <c:v>0.259107742250072</c:v>
                </c:pt>
                <c:pt idx="572">
                  <c:v>0.261770842250072</c:v>
                </c:pt>
                <c:pt idx="573">
                  <c:v>0.263078742250072</c:v>
                </c:pt>
                <c:pt idx="574">
                  <c:v>0.264109442250072</c:v>
                </c:pt>
                <c:pt idx="575">
                  <c:v>0.264853602250072</c:v>
                </c:pt>
                <c:pt idx="576">
                  <c:v>0.265468312250072</c:v>
                </c:pt>
                <c:pt idx="577">
                  <c:v>0.265906152250072</c:v>
                </c:pt>
                <c:pt idx="578">
                  <c:v>0.266195952250072</c:v>
                </c:pt>
                <c:pt idx="579">
                  <c:v>0.266422432250072</c:v>
                </c:pt>
                <c:pt idx="580">
                  <c:v>0.266435141250072</c:v>
                </c:pt>
                <c:pt idx="581">
                  <c:v>0.266439148150072</c:v>
                </c:pt>
                <c:pt idx="582">
                  <c:v>0.266439151271672</c:v>
                </c:pt>
                <c:pt idx="583">
                  <c:v>0.266439151271672</c:v>
                </c:pt>
                <c:pt idx="584">
                  <c:v>0.266439150368692</c:v>
                </c:pt>
                <c:pt idx="585">
                  <c:v>0.266440237868692</c:v>
                </c:pt>
                <c:pt idx="586">
                  <c:v>0.266448705368692</c:v>
                </c:pt>
                <c:pt idx="587">
                  <c:v>0.266481504368692</c:v>
                </c:pt>
                <c:pt idx="588">
                  <c:v>0.267026944368692</c:v>
                </c:pt>
                <c:pt idx="589">
                  <c:v>0.270320344368692</c:v>
                </c:pt>
                <c:pt idx="590">
                  <c:v>0.273600444368692</c:v>
                </c:pt>
                <c:pt idx="591">
                  <c:v>0.276795744368692</c:v>
                </c:pt>
                <c:pt idx="592">
                  <c:v>0.280026044368692</c:v>
                </c:pt>
                <c:pt idx="593">
                  <c:v>0.282126044368692</c:v>
                </c:pt>
                <c:pt idx="594">
                  <c:v>0.283407044368692</c:v>
                </c:pt>
                <c:pt idx="595">
                  <c:v>0.284314514368692</c:v>
                </c:pt>
                <c:pt idx="596">
                  <c:v>0.284876324368692</c:v>
                </c:pt>
                <c:pt idx="597">
                  <c:v>0.285168984368692</c:v>
                </c:pt>
                <c:pt idx="598">
                  <c:v>0.285280554368692</c:v>
                </c:pt>
                <c:pt idx="599">
                  <c:v>0.285303906368692</c:v>
                </c:pt>
                <c:pt idx="600">
                  <c:v>0.285164196368692</c:v>
                </c:pt>
                <c:pt idx="601">
                  <c:v>0.285010046368692</c:v>
                </c:pt>
                <c:pt idx="602">
                  <c:v>0.284989198368692</c:v>
                </c:pt>
                <c:pt idx="603">
                  <c:v>0.284989077038692</c:v>
                </c:pt>
                <c:pt idx="604">
                  <c:v>0.284989077038692</c:v>
                </c:pt>
                <c:pt idx="605">
                  <c:v>0.284989077038692</c:v>
                </c:pt>
                <c:pt idx="606">
                  <c:v>0.284989077038692</c:v>
                </c:pt>
                <c:pt idx="607">
                  <c:v>0.284989075915392</c:v>
                </c:pt>
                <c:pt idx="608">
                  <c:v>0.284994700515392</c:v>
                </c:pt>
                <c:pt idx="609">
                  <c:v>0.285005111515392</c:v>
                </c:pt>
                <c:pt idx="610">
                  <c:v>0.285010700115392</c:v>
                </c:pt>
                <c:pt idx="611">
                  <c:v>0.285011321685392</c:v>
                </c:pt>
                <c:pt idx="612">
                  <c:v>0.285011327054192</c:v>
                </c:pt>
                <c:pt idx="613">
                  <c:v>0.285011436794192</c:v>
                </c:pt>
                <c:pt idx="614">
                  <c:v>0.285016239194192</c:v>
                </c:pt>
                <c:pt idx="615">
                  <c:v>0.285120539194192</c:v>
                </c:pt>
                <c:pt idx="616">
                  <c:v>0.286919739194192</c:v>
                </c:pt>
                <c:pt idx="617">
                  <c:v>0.289502539194192</c:v>
                </c:pt>
                <c:pt idx="618">
                  <c:v>0.292286239194192</c:v>
                </c:pt>
                <c:pt idx="619">
                  <c:v>0.294680339194192</c:v>
                </c:pt>
                <c:pt idx="620">
                  <c:v>0.296267339194192</c:v>
                </c:pt>
                <c:pt idx="621">
                  <c:v>0.297441739194192</c:v>
                </c:pt>
                <c:pt idx="622">
                  <c:v>0.298059359194192</c:v>
                </c:pt>
                <c:pt idx="623">
                  <c:v>0.298281199194192</c:v>
                </c:pt>
                <c:pt idx="624">
                  <c:v>0.298396669194192</c:v>
                </c:pt>
                <c:pt idx="625">
                  <c:v>0.298516159194192</c:v>
                </c:pt>
                <c:pt idx="626">
                  <c:v>0.298537222194192</c:v>
                </c:pt>
                <c:pt idx="627">
                  <c:v>0.298506755194192</c:v>
                </c:pt>
                <c:pt idx="628">
                  <c:v>0.298483647194192</c:v>
                </c:pt>
                <c:pt idx="629">
                  <c:v>0.298476959594192</c:v>
                </c:pt>
                <c:pt idx="630">
                  <c:v>0.298477326854192</c:v>
                </c:pt>
                <c:pt idx="631">
                  <c:v>0.298477510654192</c:v>
                </c:pt>
                <c:pt idx="632">
                  <c:v>0.298477515350192</c:v>
                </c:pt>
                <c:pt idx="633">
                  <c:v>0.298477538974192</c:v>
                </c:pt>
                <c:pt idx="634">
                  <c:v>0.298478110394192</c:v>
                </c:pt>
                <c:pt idx="635">
                  <c:v>0.298481349694192</c:v>
                </c:pt>
                <c:pt idx="636">
                  <c:v>0.298511124694192</c:v>
                </c:pt>
                <c:pt idx="637">
                  <c:v>0.298582669694192</c:v>
                </c:pt>
                <c:pt idx="638">
                  <c:v>0.298638558694192</c:v>
                </c:pt>
                <c:pt idx="639">
                  <c:v>0.298658766694192</c:v>
                </c:pt>
                <c:pt idx="640">
                  <c:v>0.298663937294192</c:v>
                </c:pt>
                <c:pt idx="641">
                  <c:v>0.298663937294192</c:v>
                </c:pt>
                <c:pt idx="642">
                  <c:v>0.298663937294192</c:v>
                </c:pt>
                <c:pt idx="643">
                  <c:v>0.298663937294192</c:v>
                </c:pt>
                <c:pt idx="644">
                  <c:v>0.298709621294192</c:v>
                </c:pt>
                <c:pt idx="645">
                  <c:v>0.298951981294192</c:v>
                </c:pt>
                <c:pt idx="646">
                  <c:v>0.299193781294192</c:v>
                </c:pt>
                <c:pt idx="647">
                  <c:v>0.299223730294192</c:v>
                </c:pt>
                <c:pt idx="648">
                  <c:v>0.299192185294192</c:v>
                </c:pt>
                <c:pt idx="649">
                  <c:v>0.299157494294192</c:v>
                </c:pt>
                <c:pt idx="650">
                  <c:v>0.299132312294192</c:v>
                </c:pt>
                <c:pt idx="651">
                  <c:v>0.299121924294192</c:v>
                </c:pt>
                <c:pt idx="652">
                  <c:v>0.299128950094192</c:v>
                </c:pt>
                <c:pt idx="653">
                  <c:v>0.299131113294192</c:v>
                </c:pt>
                <c:pt idx="654">
                  <c:v>0.299314513294192</c:v>
                </c:pt>
                <c:pt idx="655">
                  <c:v>0.300535213294192</c:v>
                </c:pt>
                <c:pt idx="656">
                  <c:v>0.301650613294192</c:v>
                </c:pt>
                <c:pt idx="657">
                  <c:v>0.302418533294192</c:v>
                </c:pt>
                <c:pt idx="658">
                  <c:v>0.303026993294192</c:v>
                </c:pt>
                <c:pt idx="659">
                  <c:v>0.303523133294192</c:v>
                </c:pt>
                <c:pt idx="660">
                  <c:v>0.303888543294192</c:v>
                </c:pt>
                <c:pt idx="661">
                  <c:v>0.304164193294192</c:v>
                </c:pt>
                <c:pt idx="662">
                  <c:v>0.304227764294192</c:v>
                </c:pt>
                <c:pt idx="663">
                  <c:v>0.304314005294192</c:v>
                </c:pt>
                <c:pt idx="664">
                  <c:v>0.304341025294192</c:v>
                </c:pt>
                <c:pt idx="665">
                  <c:v>0.304363026294192</c:v>
                </c:pt>
                <c:pt idx="666">
                  <c:v>0.304378953294192</c:v>
                </c:pt>
                <c:pt idx="667">
                  <c:v>0.304397556294192</c:v>
                </c:pt>
                <c:pt idx="668">
                  <c:v>0.308489656294192</c:v>
                </c:pt>
                <c:pt idx="669">
                  <c:v>0.311776256294192</c:v>
                </c:pt>
                <c:pt idx="670">
                  <c:v>0.313545756294192</c:v>
                </c:pt>
                <c:pt idx="671">
                  <c:v>0.314411916294192</c:v>
                </c:pt>
                <c:pt idx="672">
                  <c:v>0.314932866294192</c:v>
                </c:pt>
                <c:pt idx="673">
                  <c:v>0.315223576294192</c:v>
                </c:pt>
                <c:pt idx="674">
                  <c:v>0.315545686294192</c:v>
                </c:pt>
                <c:pt idx="675">
                  <c:v>0.315748116294192</c:v>
                </c:pt>
                <c:pt idx="676">
                  <c:v>0.315839432294192</c:v>
                </c:pt>
                <c:pt idx="677">
                  <c:v>0.316052782294192</c:v>
                </c:pt>
                <c:pt idx="678">
                  <c:v>0.319408582294192</c:v>
                </c:pt>
                <c:pt idx="679">
                  <c:v>0.323554282294192</c:v>
                </c:pt>
                <c:pt idx="680">
                  <c:v>0.325283882294192</c:v>
                </c:pt>
                <c:pt idx="681">
                  <c:v>0.326205632294192</c:v>
                </c:pt>
                <c:pt idx="682">
                  <c:v>0.326918392294192</c:v>
                </c:pt>
                <c:pt idx="683">
                  <c:v>0.327842922294192</c:v>
                </c:pt>
                <c:pt idx="684">
                  <c:v>0.328485652294191</c:v>
                </c:pt>
                <c:pt idx="685">
                  <c:v>0.328827612294191</c:v>
                </c:pt>
                <c:pt idx="686">
                  <c:v>0.328971312294192</c:v>
                </c:pt>
                <c:pt idx="687">
                  <c:v>0.329146142294192</c:v>
                </c:pt>
                <c:pt idx="688">
                  <c:v>0.329297302294191</c:v>
                </c:pt>
                <c:pt idx="689">
                  <c:v>0.329290295294192</c:v>
                </c:pt>
                <c:pt idx="690">
                  <c:v>0.329291496394192</c:v>
                </c:pt>
                <c:pt idx="691">
                  <c:v>0.329291501199392</c:v>
                </c:pt>
                <c:pt idx="692">
                  <c:v>0.329291501199392</c:v>
                </c:pt>
                <c:pt idx="693">
                  <c:v>0.332874501199392</c:v>
                </c:pt>
                <c:pt idx="694">
                  <c:v>0.341407501199392</c:v>
                </c:pt>
                <c:pt idx="695">
                  <c:v>0.350913401199392</c:v>
                </c:pt>
                <c:pt idx="696">
                  <c:v>0.360043301199392</c:v>
                </c:pt>
                <c:pt idx="697">
                  <c:v>0.364908001199392</c:v>
                </c:pt>
                <c:pt idx="698">
                  <c:v>0.366894001199392</c:v>
                </c:pt>
                <c:pt idx="699">
                  <c:v>0.368038201199392</c:v>
                </c:pt>
                <c:pt idx="700">
                  <c:v>0.368886011199392</c:v>
                </c:pt>
                <c:pt idx="701">
                  <c:v>0.369539641199392</c:v>
                </c:pt>
                <c:pt idx="702">
                  <c:v>0.370306891199392</c:v>
                </c:pt>
                <c:pt idx="703">
                  <c:v>0.370894631199392</c:v>
                </c:pt>
                <c:pt idx="704">
                  <c:v>0.371144751199392</c:v>
                </c:pt>
                <c:pt idx="705">
                  <c:v>0.371236830199392</c:v>
                </c:pt>
                <c:pt idx="706">
                  <c:v>0.371279160199392</c:v>
                </c:pt>
                <c:pt idx="707">
                  <c:v>0.371356970199392</c:v>
                </c:pt>
                <c:pt idx="708">
                  <c:v>0.371398347199392</c:v>
                </c:pt>
                <c:pt idx="709">
                  <c:v>0.371370352199392</c:v>
                </c:pt>
                <c:pt idx="710">
                  <c:v>0.371367387999392</c:v>
                </c:pt>
                <c:pt idx="711">
                  <c:v>0.371367540349392</c:v>
                </c:pt>
                <c:pt idx="712">
                  <c:v>0.371367540349392</c:v>
                </c:pt>
                <c:pt idx="713">
                  <c:v>0.371367540349392</c:v>
                </c:pt>
                <c:pt idx="714">
                  <c:v>0.371367540349392</c:v>
                </c:pt>
                <c:pt idx="715">
                  <c:v>0.371367540349392</c:v>
                </c:pt>
                <c:pt idx="716">
                  <c:v>0.371368063959392</c:v>
                </c:pt>
                <c:pt idx="717">
                  <c:v>0.371374653559392</c:v>
                </c:pt>
                <c:pt idx="718">
                  <c:v>0.371388615559392</c:v>
                </c:pt>
                <c:pt idx="719">
                  <c:v>0.371396835759392</c:v>
                </c:pt>
                <c:pt idx="720">
                  <c:v>0.371417922759392</c:v>
                </c:pt>
                <c:pt idx="721">
                  <c:v>0.371964032759392</c:v>
                </c:pt>
                <c:pt idx="722">
                  <c:v>0.374463532759392</c:v>
                </c:pt>
                <c:pt idx="723">
                  <c:v>0.377627032759392</c:v>
                </c:pt>
                <c:pt idx="724">
                  <c:v>0.379802932759392</c:v>
                </c:pt>
                <c:pt idx="725">
                  <c:v>0.381099432759392</c:v>
                </c:pt>
                <c:pt idx="726">
                  <c:v>0.381884442759392</c:v>
                </c:pt>
                <c:pt idx="727">
                  <c:v>0.382678662759392</c:v>
                </c:pt>
                <c:pt idx="728">
                  <c:v>0.383289392759392</c:v>
                </c:pt>
                <c:pt idx="729">
                  <c:v>0.383696432759392</c:v>
                </c:pt>
                <c:pt idx="730">
                  <c:v>0.383930812759392</c:v>
                </c:pt>
                <c:pt idx="731">
                  <c:v>0.384109302759391</c:v>
                </c:pt>
                <c:pt idx="732">
                  <c:v>0.384201722759392</c:v>
                </c:pt>
                <c:pt idx="733">
                  <c:v>0.384245905759391</c:v>
                </c:pt>
                <c:pt idx="734">
                  <c:v>0.384275851759391</c:v>
                </c:pt>
                <c:pt idx="735">
                  <c:v>0.384286957759391</c:v>
                </c:pt>
                <c:pt idx="736">
                  <c:v>0.384293924659391</c:v>
                </c:pt>
                <c:pt idx="737">
                  <c:v>0.384297059759391</c:v>
                </c:pt>
                <c:pt idx="738">
                  <c:v>0.384302587259391</c:v>
                </c:pt>
                <c:pt idx="739">
                  <c:v>0.384336617259391</c:v>
                </c:pt>
                <c:pt idx="740">
                  <c:v>0.384490647259391</c:v>
                </c:pt>
                <c:pt idx="741">
                  <c:v>0.388821347259392</c:v>
                </c:pt>
                <c:pt idx="742">
                  <c:v>0.393067047259392</c:v>
                </c:pt>
                <c:pt idx="743">
                  <c:v>0.395804447259392</c:v>
                </c:pt>
                <c:pt idx="744">
                  <c:v>0.397605647259392</c:v>
                </c:pt>
                <c:pt idx="745">
                  <c:v>0.398707947259392</c:v>
                </c:pt>
                <c:pt idx="746">
                  <c:v>0.399534527259392</c:v>
                </c:pt>
                <c:pt idx="747">
                  <c:v>0.400271237259392</c:v>
                </c:pt>
                <c:pt idx="748">
                  <c:v>0.400707337259392</c:v>
                </c:pt>
                <c:pt idx="749">
                  <c:v>0.400836707259392</c:v>
                </c:pt>
                <c:pt idx="750">
                  <c:v>0.400727377259392</c:v>
                </c:pt>
                <c:pt idx="751">
                  <c:v>0.400108457259392</c:v>
                </c:pt>
                <c:pt idx="752">
                  <c:v>0.398810557259392</c:v>
                </c:pt>
                <c:pt idx="753">
                  <c:v>0.398017427259392</c:v>
                </c:pt>
                <c:pt idx="754">
                  <c:v>0.397861557259392</c:v>
                </c:pt>
                <c:pt idx="755">
                  <c:v>0.398108957259392</c:v>
                </c:pt>
                <c:pt idx="756">
                  <c:v>0.398348307259392</c:v>
                </c:pt>
                <c:pt idx="757">
                  <c:v>0.398350029559392</c:v>
                </c:pt>
                <c:pt idx="758">
                  <c:v>0.398350029559392</c:v>
                </c:pt>
                <c:pt idx="759">
                  <c:v>0.398472029559392</c:v>
                </c:pt>
                <c:pt idx="760">
                  <c:v>0.399286149559392</c:v>
                </c:pt>
                <c:pt idx="761">
                  <c:v>0.400121289559392</c:v>
                </c:pt>
                <c:pt idx="762">
                  <c:v>0.400719309559392</c:v>
                </c:pt>
                <c:pt idx="763">
                  <c:v>0.401270179559392</c:v>
                </c:pt>
                <c:pt idx="764">
                  <c:v>0.401764019559392</c:v>
                </c:pt>
                <c:pt idx="765">
                  <c:v>0.402177639559392</c:v>
                </c:pt>
                <c:pt idx="766">
                  <c:v>0.402542109559392</c:v>
                </c:pt>
                <c:pt idx="767">
                  <c:v>0.402844709559392</c:v>
                </c:pt>
                <c:pt idx="768">
                  <c:v>0.403051849559392</c:v>
                </c:pt>
                <c:pt idx="769">
                  <c:v>0.403215839559392</c:v>
                </c:pt>
                <c:pt idx="770">
                  <c:v>0.403295392559392</c:v>
                </c:pt>
                <c:pt idx="771">
                  <c:v>0.403367123559392</c:v>
                </c:pt>
                <c:pt idx="772">
                  <c:v>0.403423065559392</c:v>
                </c:pt>
                <c:pt idx="773">
                  <c:v>0.403455363559392</c:v>
                </c:pt>
                <c:pt idx="774">
                  <c:v>0.403479760559392</c:v>
                </c:pt>
                <c:pt idx="775">
                  <c:v>0.403482602259392</c:v>
                </c:pt>
                <c:pt idx="776">
                  <c:v>0.403483989259392</c:v>
                </c:pt>
                <c:pt idx="777">
                  <c:v>0.403489341859392</c:v>
                </c:pt>
                <c:pt idx="778">
                  <c:v>0.403506303859392</c:v>
                </c:pt>
                <c:pt idx="779">
                  <c:v>0.403527810859392</c:v>
                </c:pt>
                <c:pt idx="780">
                  <c:v>0.403499041859392</c:v>
                </c:pt>
                <c:pt idx="781">
                  <c:v>0.403338671859392</c:v>
                </c:pt>
                <c:pt idx="782">
                  <c:v>0.403013891859392</c:v>
                </c:pt>
                <c:pt idx="783">
                  <c:v>0.403346561859391</c:v>
                </c:pt>
                <c:pt idx="784">
                  <c:v>0.406791561859391</c:v>
                </c:pt>
                <c:pt idx="785">
                  <c:v>0.409045861859392</c:v>
                </c:pt>
                <c:pt idx="786">
                  <c:v>0.410212061859391</c:v>
                </c:pt>
                <c:pt idx="787">
                  <c:v>0.410967221859391</c:v>
                </c:pt>
                <c:pt idx="788">
                  <c:v>0.411535501859391</c:v>
                </c:pt>
                <c:pt idx="789">
                  <c:v>0.412002271859391</c:v>
                </c:pt>
                <c:pt idx="790">
                  <c:v>0.412307581859391</c:v>
                </c:pt>
                <c:pt idx="791">
                  <c:v>0.412532761859391</c:v>
                </c:pt>
                <c:pt idx="792">
                  <c:v>0.412567552859391</c:v>
                </c:pt>
                <c:pt idx="793">
                  <c:v>0.412607263859391</c:v>
                </c:pt>
                <c:pt idx="794">
                  <c:v>0.412667389859391</c:v>
                </c:pt>
                <c:pt idx="795">
                  <c:v>0.412742377859391</c:v>
                </c:pt>
                <c:pt idx="796">
                  <c:v>0.412870497859391</c:v>
                </c:pt>
                <c:pt idx="797">
                  <c:v>0.413138307859391</c:v>
                </c:pt>
                <c:pt idx="798">
                  <c:v>0.413388077859391</c:v>
                </c:pt>
                <c:pt idx="799">
                  <c:v>0.413655527859391</c:v>
                </c:pt>
                <c:pt idx="800">
                  <c:v>0.413899107859391</c:v>
                </c:pt>
                <c:pt idx="801">
                  <c:v>0.413945012859391</c:v>
                </c:pt>
                <c:pt idx="802">
                  <c:v>0.413960813859391</c:v>
                </c:pt>
                <c:pt idx="803">
                  <c:v>0.413964187359391</c:v>
                </c:pt>
                <c:pt idx="804">
                  <c:v>0.413965163139391</c:v>
                </c:pt>
                <c:pt idx="805">
                  <c:v>0.413966537739391</c:v>
                </c:pt>
                <c:pt idx="806">
                  <c:v>0.413971900839391</c:v>
                </c:pt>
                <c:pt idx="807">
                  <c:v>0.413980964539391</c:v>
                </c:pt>
                <c:pt idx="808">
                  <c:v>0.413984212339391</c:v>
                </c:pt>
                <c:pt idx="809">
                  <c:v>0.413971768339391</c:v>
                </c:pt>
                <c:pt idx="810">
                  <c:v>0.413965916939391</c:v>
                </c:pt>
                <c:pt idx="811">
                  <c:v>0.413981954939391</c:v>
                </c:pt>
                <c:pt idx="812">
                  <c:v>0.414085354939391</c:v>
                </c:pt>
                <c:pt idx="813">
                  <c:v>0.415304854939391</c:v>
                </c:pt>
                <c:pt idx="814">
                  <c:v>0.416865454939391</c:v>
                </c:pt>
                <c:pt idx="815">
                  <c:v>0.418110754939391</c:v>
                </c:pt>
                <c:pt idx="816">
                  <c:v>0.419323554939391</c:v>
                </c:pt>
                <c:pt idx="817">
                  <c:v>0.420457454939391</c:v>
                </c:pt>
                <c:pt idx="818">
                  <c:v>0.421632154939391</c:v>
                </c:pt>
                <c:pt idx="819">
                  <c:v>0.422629034939391</c:v>
                </c:pt>
                <c:pt idx="820">
                  <c:v>0.423353304939391</c:v>
                </c:pt>
                <c:pt idx="821">
                  <c:v>0.423820694939391</c:v>
                </c:pt>
                <c:pt idx="822">
                  <c:v>0.424172184939391</c:v>
                </c:pt>
                <c:pt idx="823">
                  <c:v>0.424479114939391</c:v>
                </c:pt>
                <c:pt idx="824">
                  <c:v>0.424788184939391</c:v>
                </c:pt>
                <c:pt idx="825">
                  <c:v>0.424979894939391</c:v>
                </c:pt>
                <c:pt idx="826">
                  <c:v>0.425059538939391</c:v>
                </c:pt>
                <c:pt idx="827">
                  <c:v>0.425137392939391</c:v>
                </c:pt>
                <c:pt idx="828">
                  <c:v>0.425169308939391</c:v>
                </c:pt>
                <c:pt idx="829">
                  <c:v>0.425190374939391</c:v>
                </c:pt>
                <c:pt idx="830">
                  <c:v>0.427892374939391</c:v>
                </c:pt>
                <c:pt idx="831">
                  <c:v>0.430565574939391</c:v>
                </c:pt>
                <c:pt idx="832">
                  <c:v>0.431861474939391</c:v>
                </c:pt>
                <c:pt idx="833">
                  <c:v>0.432439554939391</c:v>
                </c:pt>
                <c:pt idx="834">
                  <c:v>0.432754464939391</c:v>
                </c:pt>
                <c:pt idx="835">
                  <c:v>0.433023944939391</c:v>
                </c:pt>
                <c:pt idx="836">
                  <c:v>0.433266084939391</c:v>
                </c:pt>
                <c:pt idx="837">
                  <c:v>0.433384834939391</c:v>
                </c:pt>
                <c:pt idx="838">
                  <c:v>0.433400342939391</c:v>
                </c:pt>
                <c:pt idx="839">
                  <c:v>0.433414965939391</c:v>
                </c:pt>
                <c:pt idx="840">
                  <c:v>0.433394147939391</c:v>
                </c:pt>
                <c:pt idx="841">
                  <c:v>0.433343045939391</c:v>
                </c:pt>
                <c:pt idx="842">
                  <c:v>0.433303536939391</c:v>
                </c:pt>
                <c:pt idx="843">
                  <c:v>0.433295522339391</c:v>
                </c:pt>
                <c:pt idx="844">
                  <c:v>0.433294770179391</c:v>
                </c:pt>
                <c:pt idx="845">
                  <c:v>0.433310233179391</c:v>
                </c:pt>
                <c:pt idx="846">
                  <c:v>0.433371979179391</c:v>
                </c:pt>
                <c:pt idx="847">
                  <c:v>0.434893979179391</c:v>
                </c:pt>
                <c:pt idx="848">
                  <c:v>0.437458379179391</c:v>
                </c:pt>
                <c:pt idx="849">
                  <c:v>0.439328479179391</c:v>
                </c:pt>
                <c:pt idx="850">
                  <c:v>0.440655879179391</c:v>
                </c:pt>
                <c:pt idx="851">
                  <c:v>0.441549769179391</c:v>
                </c:pt>
                <c:pt idx="852">
                  <c:v>0.442219739179391</c:v>
                </c:pt>
                <c:pt idx="853">
                  <c:v>0.442735949179391</c:v>
                </c:pt>
                <c:pt idx="854">
                  <c:v>0.443067389179391</c:v>
                </c:pt>
                <c:pt idx="855">
                  <c:v>0.443168669179391</c:v>
                </c:pt>
                <c:pt idx="856">
                  <c:v>0.443158962679391</c:v>
                </c:pt>
                <c:pt idx="857">
                  <c:v>0.443041742679391</c:v>
                </c:pt>
                <c:pt idx="858">
                  <c:v>0.442667432679391</c:v>
                </c:pt>
                <c:pt idx="859">
                  <c:v>0.442257102679391</c:v>
                </c:pt>
                <c:pt idx="860">
                  <c:v>0.442160727679392</c:v>
                </c:pt>
                <c:pt idx="861">
                  <c:v>0.442153717679391</c:v>
                </c:pt>
                <c:pt idx="862">
                  <c:v>0.442153711655091</c:v>
                </c:pt>
                <c:pt idx="863">
                  <c:v>0.442153711655091</c:v>
                </c:pt>
                <c:pt idx="864">
                  <c:v>0.442153711655091</c:v>
                </c:pt>
                <c:pt idx="865">
                  <c:v>0.442153711655091</c:v>
                </c:pt>
                <c:pt idx="866">
                  <c:v>0.442173580655092</c:v>
                </c:pt>
                <c:pt idx="867">
                  <c:v>0.442286740655092</c:v>
                </c:pt>
                <c:pt idx="868">
                  <c:v>0.442441410655092</c:v>
                </c:pt>
                <c:pt idx="869">
                  <c:v>0.442594500655092</c:v>
                </c:pt>
                <c:pt idx="870">
                  <c:v>0.442665248655092</c:v>
                </c:pt>
                <c:pt idx="871">
                  <c:v>0.442734985655092</c:v>
                </c:pt>
                <c:pt idx="872">
                  <c:v>0.442788949655092</c:v>
                </c:pt>
                <c:pt idx="873">
                  <c:v>0.442826570655092</c:v>
                </c:pt>
                <c:pt idx="874">
                  <c:v>0.442851099655092</c:v>
                </c:pt>
                <c:pt idx="875">
                  <c:v>0.442876606655092</c:v>
                </c:pt>
                <c:pt idx="876">
                  <c:v>0.442887191655092</c:v>
                </c:pt>
                <c:pt idx="877">
                  <c:v>0.442889578255092</c:v>
                </c:pt>
                <c:pt idx="878">
                  <c:v>0.442889578255092</c:v>
                </c:pt>
                <c:pt idx="879">
                  <c:v>0.442889578255092</c:v>
                </c:pt>
                <c:pt idx="880">
                  <c:v>0.442889593074092</c:v>
                </c:pt>
                <c:pt idx="881">
                  <c:v>0.442918579074092</c:v>
                </c:pt>
                <c:pt idx="882">
                  <c:v>0.442950103074092</c:v>
                </c:pt>
                <c:pt idx="883">
                  <c:v>0.442998898074092</c:v>
                </c:pt>
                <c:pt idx="884">
                  <c:v>0.443001056874092</c:v>
                </c:pt>
                <c:pt idx="885">
                  <c:v>0.442882346874092</c:v>
                </c:pt>
                <c:pt idx="886">
                  <c:v>0.442610486874092</c:v>
                </c:pt>
                <c:pt idx="887">
                  <c:v>0.442272156874092</c:v>
                </c:pt>
                <c:pt idx="888">
                  <c:v>0.442039506874092</c:v>
                </c:pt>
                <c:pt idx="889">
                  <c:v>0.441915676874092</c:v>
                </c:pt>
                <c:pt idx="890">
                  <c:v>0.441896479874092</c:v>
                </c:pt>
                <c:pt idx="891">
                  <c:v>0.442509369874092</c:v>
                </c:pt>
                <c:pt idx="892">
                  <c:v>0.444334469874091</c:v>
                </c:pt>
                <c:pt idx="893">
                  <c:v>0.445374969874092</c:v>
                </c:pt>
                <c:pt idx="894">
                  <c:v>0.446064559874092</c:v>
                </c:pt>
                <c:pt idx="895">
                  <c:v>0.446545219874092</c:v>
                </c:pt>
                <c:pt idx="896">
                  <c:v>0.446859559874092</c:v>
                </c:pt>
                <c:pt idx="897">
                  <c:v>0.447085899874092</c:v>
                </c:pt>
                <c:pt idx="898">
                  <c:v>0.447124603874092</c:v>
                </c:pt>
                <c:pt idx="899">
                  <c:v>0.447142250874092</c:v>
                </c:pt>
                <c:pt idx="900">
                  <c:v>0.447161249874092</c:v>
                </c:pt>
                <c:pt idx="901">
                  <c:v>0.447180101874092</c:v>
                </c:pt>
                <c:pt idx="902">
                  <c:v>0.447204633874092</c:v>
                </c:pt>
                <c:pt idx="903">
                  <c:v>0.447238429874092</c:v>
                </c:pt>
                <c:pt idx="904">
                  <c:v>0.447288987874092</c:v>
                </c:pt>
                <c:pt idx="905">
                  <c:v>0.447677117874092</c:v>
                </c:pt>
                <c:pt idx="906">
                  <c:v>0.448289957874092</c:v>
                </c:pt>
                <c:pt idx="907">
                  <c:v>0.448898667874092</c:v>
                </c:pt>
                <c:pt idx="908">
                  <c:v>0.449261527874092</c:v>
                </c:pt>
                <c:pt idx="909">
                  <c:v>0.449279820874092</c:v>
                </c:pt>
                <c:pt idx="910">
                  <c:v>0.449300693874092</c:v>
                </c:pt>
                <c:pt idx="911">
                  <c:v>0.449333441874092</c:v>
                </c:pt>
                <c:pt idx="912">
                  <c:v>0.449359409874092</c:v>
                </c:pt>
                <c:pt idx="913">
                  <c:v>0.449378261874092</c:v>
                </c:pt>
                <c:pt idx="914">
                  <c:v>0.449809571874092</c:v>
                </c:pt>
                <c:pt idx="915">
                  <c:v>0.453868071874092</c:v>
                </c:pt>
                <c:pt idx="916">
                  <c:v>0.456104871874092</c:v>
                </c:pt>
                <c:pt idx="917">
                  <c:v>0.457135971874092</c:v>
                </c:pt>
                <c:pt idx="918">
                  <c:v>0.457688251874092</c:v>
                </c:pt>
                <c:pt idx="919">
                  <c:v>0.458126451874092</c:v>
                </c:pt>
                <c:pt idx="920">
                  <c:v>0.458606971874092</c:v>
                </c:pt>
                <c:pt idx="921">
                  <c:v>0.459009171874092</c:v>
                </c:pt>
                <c:pt idx="922">
                  <c:v>0.459293961874092</c:v>
                </c:pt>
                <c:pt idx="923">
                  <c:v>0.459526681874092</c:v>
                </c:pt>
                <c:pt idx="924">
                  <c:v>0.459533843274092</c:v>
                </c:pt>
                <c:pt idx="925">
                  <c:v>0.459540319574092</c:v>
                </c:pt>
                <c:pt idx="926">
                  <c:v>0.459540412829092</c:v>
                </c:pt>
                <c:pt idx="927">
                  <c:v>0.459540412829092</c:v>
                </c:pt>
                <c:pt idx="928">
                  <c:v>0.459540412829092</c:v>
                </c:pt>
                <c:pt idx="929">
                  <c:v>0.461502512829092</c:v>
                </c:pt>
                <c:pt idx="930">
                  <c:v>0.463880512829092</c:v>
                </c:pt>
                <c:pt idx="931">
                  <c:v>0.465570212829092</c:v>
                </c:pt>
                <c:pt idx="932">
                  <c:v>0.466715212829092</c:v>
                </c:pt>
                <c:pt idx="933">
                  <c:v>0.467526652829092</c:v>
                </c:pt>
                <c:pt idx="934">
                  <c:v>0.468517102829092</c:v>
                </c:pt>
                <c:pt idx="935">
                  <c:v>0.469526502829092</c:v>
                </c:pt>
                <c:pt idx="936">
                  <c:v>0.470242632829092</c:v>
                </c:pt>
                <c:pt idx="937">
                  <c:v>0.470671662829092</c:v>
                </c:pt>
                <c:pt idx="938">
                  <c:v>0.471002502829092</c:v>
                </c:pt>
                <c:pt idx="939">
                  <c:v>0.471254062829092</c:v>
                </c:pt>
                <c:pt idx="940">
                  <c:v>0.471441002829092</c:v>
                </c:pt>
                <c:pt idx="941">
                  <c:v>0.471443652529092</c:v>
                </c:pt>
                <c:pt idx="942">
                  <c:v>0.471442113229092</c:v>
                </c:pt>
                <c:pt idx="943">
                  <c:v>0.471427458229092</c:v>
                </c:pt>
                <c:pt idx="944">
                  <c:v>0.471375326229092</c:v>
                </c:pt>
                <c:pt idx="945">
                  <c:v>0.471298902229092</c:v>
                </c:pt>
                <c:pt idx="946">
                  <c:v>0.471241119229092</c:v>
                </c:pt>
                <c:pt idx="947">
                  <c:v>0.471212136229092</c:v>
                </c:pt>
                <c:pt idx="948">
                  <c:v>0.471205170029092</c:v>
                </c:pt>
                <c:pt idx="949">
                  <c:v>0.471207785429092</c:v>
                </c:pt>
                <c:pt idx="950">
                  <c:v>0.471221913429092</c:v>
                </c:pt>
                <c:pt idx="951">
                  <c:v>0.471224712929092</c:v>
                </c:pt>
                <c:pt idx="952">
                  <c:v>0.471236647929092</c:v>
                </c:pt>
                <c:pt idx="953">
                  <c:v>0.471432537929092</c:v>
                </c:pt>
                <c:pt idx="954">
                  <c:v>0.471954477929092</c:v>
                </c:pt>
                <c:pt idx="955">
                  <c:v>0.472671707929092</c:v>
                </c:pt>
                <c:pt idx="956">
                  <c:v>0.473309087929092</c:v>
                </c:pt>
                <c:pt idx="957">
                  <c:v>0.473862627929092</c:v>
                </c:pt>
                <c:pt idx="958">
                  <c:v>0.474343657929092</c:v>
                </c:pt>
                <c:pt idx="959">
                  <c:v>0.474751557929092</c:v>
                </c:pt>
                <c:pt idx="960">
                  <c:v>0.475106127929092</c:v>
                </c:pt>
                <c:pt idx="961">
                  <c:v>0.475396587929092</c:v>
                </c:pt>
                <c:pt idx="962">
                  <c:v>0.475534677929092</c:v>
                </c:pt>
                <c:pt idx="963">
                  <c:v>0.475555476929092</c:v>
                </c:pt>
                <c:pt idx="964">
                  <c:v>0.475569848929092</c:v>
                </c:pt>
                <c:pt idx="965">
                  <c:v>0.475581208929092</c:v>
                </c:pt>
                <c:pt idx="966">
                  <c:v>0.475592654929092</c:v>
                </c:pt>
                <c:pt idx="967">
                  <c:v>0.475597255829092</c:v>
                </c:pt>
                <c:pt idx="968">
                  <c:v>0.476129415829092</c:v>
                </c:pt>
                <c:pt idx="969">
                  <c:v>0.481384915829092</c:v>
                </c:pt>
                <c:pt idx="970">
                  <c:v>0.484316615829092</c:v>
                </c:pt>
                <c:pt idx="971">
                  <c:v>0.485679815829092</c:v>
                </c:pt>
                <c:pt idx="972">
                  <c:v>0.486607115829092</c:v>
                </c:pt>
                <c:pt idx="973">
                  <c:v>0.487206365829092</c:v>
                </c:pt>
                <c:pt idx="974">
                  <c:v>0.487706015829092</c:v>
                </c:pt>
                <c:pt idx="975">
                  <c:v>0.488192735829092</c:v>
                </c:pt>
                <c:pt idx="976">
                  <c:v>0.488524515829092</c:v>
                </c:pt>
                <c:pt idx="977">
                  <c:v>0.488746475829092</c:v>
                </c:pt>
                <c:pt idx="978">
                  <c:v>0.488754933629092</c:v>
                </c:pt>
                <c:pt idx="979">
                  <c:v>0.488754933850502</c:v>
                </c:pt>
                <c:pt idx="980">
                  <c:v>0.488755103510502</c:v>
                </c:pt>
                <c:pt idx="981">
                  <c:v>0.488761813910502</c:v>
                </c:pt>
                <c:pt idx="982">
                  <c:v>0.488804825910502</c:v>
                </c:pt>
                <c:pt idx="983">
                  <c:v>0.488821758910502</c:v>
                </c:pt>
                <c:pt idx="984">
                  <c:v>0.488821758910502</c:v>
                </c:pt>
                <c:pt idx="985">
                  <c:v>0.488821758910502</c:v>
                </c:pt>
                <c:pt idx="986">
                  <c:v>0.488822157760502</c:v>
                </c:pt>
                <c:pt idx="987">
                  <c:v>0.488844591760502</c:v>
                </c:pt>
                <c:pt idx="988">
                  <c:v>0.488920578760502</c:v>
                </c:pt>
                <c:pt idx="989">
                  <c:v>0.489072648760502</c:v>
                </c:pt>
                <c:pt idx="990">
                  <c:v>0.489708478760502</c:v>
                </c:pt>
                <c:pt idx="991">
                  <c:v>0.491697278760502</c:v>
                </c:pt>
                <c:pt idx="992">
                  <c:v>0.494343578760502</c:v>
                </c:pt>
                <c:pt idx="993">
                  <c:v>0.498763578760502</c:v>
                </c:pt>
                <c:pt idx="994">
                  <c:v>0.501739378760502</c:v>
                </c:pt>
                <c:pt idx="995">
                  <c:v>0.503984478760502</c:v>
                </c:pt>
                <c:pt idx="996">
                  <c:v>0.505608178760502</c:v>
                </c:pt>
                <c:pt idx="997">
                  <c:v>0.506788178760502</c:v>
                </c:pt>
                <c:pt idx="998">
                  <c:v>0.507474718760502</c:v>
                </c:pt>
                <c:pt idx="999">
                  <c:v>0.508251628760502</c:v>
                </c:pt>
                <c:pt idx="1000">
                  <c:v>0.508759808760502</c:v>
                </c:pt>
                <c:pt idx="1001">
                  <c:v>0.508996368760502</c:v>
                </c:pt>
                <c:pt idx="1002">
                  <c:v>0.509200318760502</c:v>
                </c:pt>
                <c:pt idx="1003">
                  <c:v>0.509347318760502</c:v>
                </c:pt>
                <c:pt idx="1004">
                  <c:v>0.509336711760502</c:v>
                </c:pt>
                <c:pt idx="1005">
                  <c:v>0.509334902160502</c:v>
                </c:pt>
                <c:pt idx="1006">
                  <c:v>0.509334828738502</c:v>
                </c:pt>
                <c:pt idx="1007">
                  <c:v>0.509334414838502</c:v>
                </c:pt>
                <c:pt idx="1008">
                  <c:v>0.509336679438502</c:v>
                </c:pt>
                <c:pt idx="1009">
                  <c:v>0.509341867438502</c:v>
                </c:pt>
                <c:pt idx="1010">
                  <c:v>0.509373611438502</c:v>
                </c:pt>
                <c:pt idx="1011">
                  <c:v>0.509755701438502</c:v>
                </c:pt>
                <c:pt idx="1012">
                  <c:v>0.512472401438502</c:v>
                </c:pt>
                <c:pt idx="1013">
                  <c:v>0.515220001438502</c:v>
                </c:pt>
                <c:pt idx="1014">
                  <c:v>0.517416101438502</c:v>
                </c:pt>
                <c:pt idx="1015">
                  <c:v>0.519038001438502</c:v>
                </c:pt>
                <c:pt idx="1016">
                  <c:v>0.520234601438502</c:v>
                </c:pt>
                <c:pt idx="1017">
                  <c:v>0.521022191438502</c:v>
                </c:pt>
                <c:pt idx="1018">
                  <c:v>0.521515631438502</c:v>
                </c:pt>
                <c:pt idx="1019">
                  <c:v>0.521773561438502</c:v>
                </c:pt>
                <c:pt idx="1020">
                  <c:v>0.521872312438502</c:v>
                </c:pt>
                <c:pt idx="1021">
                  <c:v>0.521952222438502</c:v>
                </c:pt>
                <c:pt idx="1022">
                  <c:v>0.521917833438502</c:v>
                </c:pt>
                <c:pt idx="1023">
                  <c:v>0.521876176438502</c:v>
                </c:pt>
                <c:pt idx="1024">
                  <c:v>0.521842024438502</c:v>
                </c:pt>
                <c:pt idx="1025">
                  <c:v>0.521836945638502</c:v>
                </c:pt>
                <c:pt idx="1026">
                  <c:v>0.521836967216502</c:v>
                </c:pt>
                <c:pt idx="1027">
                  <c:v>0.521837002720502</c:v>
                </c:pt>
                <c:pt idx="1028">
                  <c:v>0.521837002720502</c:v>
                </c:pt>
                <c:pt idx="1029">
                  <c:v>0.521837002720502</c:v>
                </c:pt>
                <c:pt idx="1030">
                  <c:v>0.521837002720502</c:v>
                </c:pt>
                <c:pt idx="1031">
                  <c:v>0.521838180320502</c:v>
                </c:pt>
                <c:pt idx="1032">
                  <c:v>0.521890413320502</c:v>
                </c:pt>
                <c:pt idx="1033">
                  <c:v>0.522264453320502</c:v>
                </c:pt>
                <c:pt idx="1034">
                  <c:v>0.522817803320502</c:v>
                </c:pt>
                <c:pt idx="1035">
                  <c:v>0.523563493320502</c:v>
                </c:pt>
                <c:pt idx="1036">
                  <c:v>0.524270783320502</c:v>
                </c:pt>
                <c:pt idx="1037">
                  <c:v>0.524943573320502</c:v>
                </c:pt>
                <c:pt idx="1038">
                  <c:v>0.525615323320502</c:v>
                </c:pt>
                <c:pt idx="1039">
                  <c:v>0.526544393320502</c:v>
                </c:pt>
                <c:pt idx="1040">
                  <c:v>0.527656093320502</c:v>
                </c:pt>
                <c:pt idx="1041">
                  <c:v>0.528356633320502</c:v>
                </c:pt>
                <c:pt idx="1042">
                  <c:v>0.528751523320502</c:v>
                </c:pt>
                <c:pt idx="1043">
                  <c:v>0.528951373320502</c:v>
                </c:pt>
                <c:pt idx="1044">
                  <c:v>0.529091173320502</c:v>
                </c:pt>
                <c:pt idx="1045">
                  <c:v>0.529187155320502</c:v>
                </c:pt>
                <c:pt idx="1046">
                  <c:v>0.529156430320502</c:v>
                </c:pt>
                <c:pt idx="1047">
                  <c:v>0.528910490320502</c:v>
                </c:pt>
                <c:pt idx="1048">
                  <c:v>0.528581280320502</c:v>
                </c:pt>
                <c:pt idx="1049">
                  <c:v>0.528325690320502</c:v>
                </c:pt>
                <c:pt idx="1050">
                  <c:v>0.528836130320502</c:v>
                </c:pt>
                <c:pt idx="1051">
                  <c:v>0.534102130320502</c:v>
                </c:pt>
                <c:pt idx="1052">
                  <c:v>0.537351230320502</c:v>
                </c:pt>
                <c:pt idx="1053">
                  <c:v>0.539193230320502</c:v>
                </c:pt>
                <c:pt idx="1054">
                  <c:v>0.540266430320502</c:v>
                </c:pt>
                <c:pt idx="1055">
                  <c:v>0.540939190320502</c:v>
                </c:pt>
                <c:pt idx="1056">
                  <c:v>0.541525410320502</c:v>
                </c:pt>
                <c:pt idx="1057">
                  <c:v>0.541940770320502</c:v>
                </c:pt>
                <c:pt idx="1058">
                  <c:v>0.542218130320502</c:v>
                </c:pt>
                <c:pt idx="1059">
                  <c:v>0.542431950320502</c:v>
                </c:pt>
                <c:pt idx="1060">
                  <c:v>0.542626240320502</c:v>
                </c:pt>
                <c:pt idx="1061">
                  <c:v>0.542638942320502</c:v>
                </c:pt>
                <c:pt idx="1062">
                  <c:v>0.542582413320502</c:v>
                </c:pt>
                <c:pt idx="1063">
                  <c:v>0.542531206320502</c:v>
                </c:pt>
                <c:pt idx="1064">
                  <c:v>0.542511352320502</c:v>
                </c:pt>
                <c:pt idx="1065">
                  <c:v>0.542497705320502</c:v>
                </c:pt>
                <c:pt idx="1066">
                  <c:v>0.542480755320502</c:v>
                </c:pt>
                <c:pt idx="1067">
                  <c:v>0.542421235320502</c:v>
                </c:pt>
                <c:pt idx="1068">
                  <c:v>0.542308305320502</c:v>
                </c:pt>
                <c:pt idx="1069">
                  <c:v>0.542194685320502</c:v>
                </c:pt>
                <c:pt idx="1070">
                  <c:v>0.542143483320502</c:v>
                </c:pt>
                <c:pt idx="1071">
                  <c:v>0.542139079820502</c:v>
                </c:pt>
                <c:pt idx="1072">
                  <c:v>0.542148446320502</c:v>
                </c:pt>
                <c:pt idx="1073">
                  <c:v>0.542769526320502</c:v>
                </c:pt>
                <c:pt idx="1074">
                  <c:v>0.548185426320502</c:v>
                </c:pt>
                <c:pt idx="1075">
                  <c:v>0.553623526320502</c:v>
                </c:pt>
                <c:pt idx="1076">
                  <c:v>0.555697826320502</c:v>
                </c:pt>
                <c:pt idx="1077">
                  <c:v>0.556675376320502</c:v>
                </c:pt>
                <c:pt idx="1078">
                  <c:v>0.557129076320502</c:v>
                </c:pt>
                <c:pt idx="1079">
                  <c:v>0.557619526320502</c:v>
                </c:pt>
                <c:pt idx="1080">
                  <c:v>0.558095246320502</c:v>
                </c:pt>
                <c:pt idx="1081">
                  <c:v>0.558475296320502</c:v>
                </c:pt>
                <c:pt idx="1082">
                  <c:v>0.558630636320502</c:v>
                </c:pt>
                <c:pt idx="1083">
                  <c:v>0.558630598375502</c:v>
                </c:pt>
                <c:pt idx="1084">
                  <c:v>0.558626537175502</c:v>
                </c:pt>
                <c:pt idx="1085">
                  <c:v>0.558594899175502</c:v>
                </c:pt>
                <c:pt idx="1086">
                  <c:v>0.558583520175502</c:v>
                </c:pt>
                <c:pt idx="1087">
                  <c:v>0.558583330215502</c:v>
                </c:pt>
                <c:pt idx="1088">
                  <c:v>0.558583330215502</c:v>
                </c:pt>
                <c:pt idx="1089">
                  <c:v>0.558583328898002</c:v>
                </c:pt>
                <c:pt idx="1090">
                  <c:v>0.558582767838002</c:v>
                </c:pt>
                <c:pt idx="1091">
                  <c:v>0.558586197938002</c:v>
                </c:pt>
                <c:pt idx="1092">
                  <c:v>0.558590063838002</c:v>
                </c:pt>
                <c:pt idx="1093">
                  <c:v>0.558576223838002</c:v>
                </c:pt>
                <c:pt idx="1094">
                  <c:v>0.558582842038002</c:v>
                </c:pt>
                <c:pt idx="1095">
                  <c:v>0.558633668038002</c:v>
                </c:pt>
                <c:pt idx="1096">
                  <c:v>0.558911108038002</c:v>
                </c:pt>
                <c:pt idx="1097">
                  <c:v>0.560790308038002</c:v>
                </c:pt>
                <c:pt idx="1098">
                  <c:v>0.562769508038002</c:v>
                </c:pt>
                <c:pt idx="1099">
                  <c:v>0.563979708038002</c:v>
                </c:pt>
                <c:pt idx="1100">
                  <c:v>0.564474658038002</c:v>
                </c:pt>
                <c:pt idx="1101">
                  <c:v>0.564729408038002</c:v>
                </c:pt>
                <c:pt idx="1102">
                  <c:v>0.564906118038002</c:v>
                </c:pt>
                <c:pt idx="1103">
                  <c:v>0.565070538038002</c:v>
                </c:pt>
                <c:pt idx="1104">
                  <c:v>0.565267428038002</c:v>
                </c:pt>
                <c:pt idx="1105">
                  <c:v>0.565267875088002</c:v>
                </c:pt>
                <c:pt idx="1106">
                  <c:v>0.565269627488002</c:v>
                </c:pt>
                <c:pt idx="1107">
                  <c:v>0.565271282788002</c:v>
                </c:pt>
                <c:pt idx="1108">
                  <c:v>0.565271208290002</c:v>
                </c:pt>
                <c:pt idx="1109">
                  <c:v>0.565270834940002</c:v>
                </c:pt>
                <c:pt idx="1110">
                  <c:v>0.565271770610002</c:v>
                </c:pt>
                <c:pt idx="1111">
                  <c:v>0.565281106110002</c:v>
                </c:pt>
                <c:pt idx="1112">
                  <c:v>0.565590076110002</c:v>
                </c:pt>
                <c:pt idx="1113">
                  <c:v>0.566469746110002</c:v>
                </c:pt>
                <c:pt idx="1114">
                  <c:v>0.567175626110002</c:v>
                </c:pt>
                <c:pt idx="1115">
                  <c:v>0.567663076110002</c:v>
                </c:pt>
                <c:pt idx="1116">
                  <c:v>0.568042646110002</c:v>
                </c:pt>
                <c:pt idx="1117">
                  <c:v>0.568368836110002</c:v>
                </c:pt>
                <c:pt idx="1118">
                  <c:v>0.568630886110002</c:v>
                </c:pt>
                <c:pt idx="1119">
                  <c:v>0.568843876110002</c:v>
                </c:pt>
                <c:pt idx="1120">
                  <c:v>0.568844654420002</c:v>
                </c:pt>
                <c:pt idx="1121">
                  <c:v>0.568849858420002</c:v>
                </c:pt>
                <c:pt idx="1122">
                  <c:v>0.568838275420002</c:v>
                </c:pt>
                <c:pt idx="1123">
                  <c:v>0.568603095420002</c:v>
                </c:pt>
                <c:pt idx="1124">
                  <c:v>0.568155735420002</c:v>
                </c:pt>
                <c:pt idx="1125">
                  <c:v>0.567742985420002</c:v>
                </c:pt>
                <c:pt idx="1126">
                  <c:v>0.567532545420002</c:v>
                </c:pt>
                <c:pt idx="1127">
                  <c:v>0.567448200420002</c:v>
                </c:pt>
                <c:pt idx="1128">
                  <c:v>0.567424996420002</c:v>
                </c:pt>
                <c:pt idx="1129">
                  <c:v>0.567418925320002</c:v>
                </c:pt>
                <c:pt idx="1130">
                  <c:v>0.567418096090002</c:v>
                </c:pt>
                <c:pt idx="1131">
                  <c:v>0.567418057014002</c:v>
                </c:pt>
                <c:pt idx="1132">
                  <c:v>0.567418066997502</c:v>
                </c:pt>
                <c:pt idx="1133">
                  <c:v>0.567418153478502</c:v>
                </c:pt>
                <c:pt idx="1134">
                  <c:v>0.567419206678502</c:v>
                </c:pt>
                <c:pt idx="1135">
                  <c:v>0.567424275578502</c:v>
                </c:pt>
                <c:pt idx="1136">
                  <c:v>0.567738185578502</c:v>
                </c:pt>
                <c:pt idx="1137">
                  <c:v>0.570894785578502</c:v>
                </c:pt>
                <c:pt idx="1138">
                  <c:v>0.573159085578502</c:v>
                </c:pt>
                <c:pt idx="1139">
                  <c:v>0.574366085578502</c:v>
                </c:pt>
                <c:pt idx="1140">
                  <c:v>0.574981315578502</c:v>
                </c:pt>
                <c:pt idx="1141">
                  <c:v>0.575483475578502</c:v>
                </c:pt>
                <c:pt idx="1142">
                  <c:v>0.575969925578502</c:v>
                </c:pt>
                <c:pt idx="1143">
                  <c:v>0.576429745578502</c:v>
                </c:pt>
                <c:pt idx="1144">
                  <c:v>0.576857205578502</c:v>
                </c:pt>
                <c:pt idx="1145">
                  <c:v>0.577199835578502</c:v>
                </c:pt>
                <c:pt idx="1146">
                  <c:v>0.577422625578502</c:v>
                </c:pt>
                <c:pt idx="1147">
                  <c:v>0.577547195578502</c:v>
                </c:pt>
                <c:pt idx="1148">
                  <c:v>0.577712445578502</c:v>
                </c:pt>
                <c:pt idx="1149">
                  <c:v>0.577906135578502</c:v>
                </c:pt>
                <c:pt idx="1150">
                  <c:v>0.577995790578502</c:v>
                </c:pt>
                <c:pt idx="1151">
                  <c:v>0.578050140578502</c:v>
                </c:pt>
                <c:pt idx="1152">
                  <c:v>0.578067218578502</c:v>
                </c:pt>
                <c:pt idx="1153">
                  <c:v>0.578030861578502</c:v>
                </c:pt>
                <c:pt idx="1154">
                  <c:v>0.577986275578502</c:v>
                </c:pt>
                <c:pt idx="1155">
                  <c:v>0.577967835578502</c:v>
                </c:pt>
                <c:pt idx="1156">
                  <c:v>0.577962578878502</c:v>
                </c:pt>
                <c:pt idx="1157">
                  <c:v>0.577962103928502</c:v>
                </c:pt>
                <c:pt idx="1158">
                  <c:v>0.577962089055502</c:v>
                </c:pt>
                <c:pt idx="1159">
                  <c:v>0.577962088840842</c:v>
                </c:pt>
                <c:pt idx="1160">
                  <c:v>0.577962088819519</c:v>
                </c:pt>
                <c:pt idx="1161">
                  <c:v>0.577962164221519</c:v>
                </c:pt>
                <c:pt idx="1162">
                  <c:v>0.577962441041519</c:v>
                </c:pt>
                <c:pt idx="1163">
                  <c:v>0.577963174841519</c:v>
                </c:pt>
                <c:pt idx="1164">
                  <c:v>0.577964106181519</c:v>
                </c:pt>
                <c:pt idx="1165">
                  <c:v>0.577968659981519</c:v>
                </c:pt>
                <c:pt idx="1166">
                  <c:v>0.578128899981519</c:v>
                </c:pt>
                <c:pt idx="1167">
                  <c:v>0.578542599981519</c:v>
                </c:pt>
                <c:pt idx="1168">
                  <c:v>0.579403259981519</c:v>
                </c:pt>
                <c:pt idx="1169">
                  <c:v>0.580306649981519</c:v>
                </c:pt>
                <c:pt idx="1170">
                  <c:v>0.580972859981519</c:v>
                </c:pt>
                <c:pt idx="1171">
                  <c:v>0.581360939981519</c:v>
                </c:pt>
                <c:pt idx="1172">
                  <c:v>0.581668799981519</c:v>
                </c:pt>
                <c:pt idx="1173">
                  <c:v>0.581672882481519</c:v>
                </c:pt>
                <c:pt idx="1174">
                  <c:v>0.581672900451519</c:v>
                </c:pt>
                <c:pt idx="1175">
                  <c:v>0.581673397261519</c:v>
                </c:pt>
                <c:pt idx="1176">
                  <c:v>0.581693932261519</c:v>
                </c:pt>
                <c:pt idx="1177">
                  <c:v>0.581711740261519</c:v>
                </c:pt>
                <c:pt idx="1178">
                  <c:v>0.581629319261519</c:v>
                </c:pt>
                <c:pt idx="1179">
                  <c:v>0.581524329261519</c:v>
                </c:pt>
                <c:pt idx="1180">
                  <c:v>0.581465605261519</c:v>
                </c:pt>
                <c:pt idx="1181">
                  <c:v>0.581446937261519</c:v>
                </c:pt>
                <c:pt idx="1182">
                  <c:v>0.581441721861519</c:v>
                </c:pt>
                <c:pt idx="1183">
                  <c:v>0.581442286621519</c:v>
                </c:pt>
                <c:pt idx="1184">
                  <c:v>0.581452089621519</c:v>
                </c:pt>
                <c:pt idx="1185">
                  <c:v>0.581468855621519</c:v>
                </c:pt>
                <c:pt idx="1186">
                  <c:v>0.581481692621519</c:v>
                </c:pt>
                <c:pt idx="1187">
                  <c:v>0.581492535621519</c:v>
                </c:pt>
                <c:pt idx="1188">
                  <c:v>0.581504266621519</c:v>
                </c:pt>
                <c:pt idx="1189">
                  <c:v>0.581515161621519</c:v>
                </c:pt>
                <c:pt idx="1190">
                  <c:v>0.581525470621519</c:v>
                </c:pt>
                <c:pt idx="1191">
                  <c:v>0.581530311621519</c:v>
                </c:pt>
                <c:pt idx="1192">
                  <c:v>0.581532052321519</c:v>
                </c:pt>
                <c:pt idx="1193">
                  <c:v>0.581532587191519</c:v>
                </c:pt>
                <c:pt idx="1194">
                  <c:v>0.581533222091519</c:v>
                </c:pt>
                <c:pt idx="1195">
                  <c:v>0.581534358991519</c:v>
                </c:pt>
                <c:pt idx="1196">
                  <c:v>0.581536907191519</c:v>
                </c:pt>
                <c:pt idx="1197">
                  <c:v>0.582702007191519</c:v>
                </c:pt>
                <c:pt idx="1198">
                  <c:v>0.584384207191519</c:v>
                </c:pt>
                <c:pt idx="1199">
                  <c:v>0.585082617191519</c:v>
                </c:pt>
                <c:pt idx="1200">
                  <c:v>0.585290867191519</c:v>
                </c:pt>
                <c:pt idx="1201">
                  <c:v>0.585421327191519</c:v>
                </c:pt>
                <c:pt idx="1202">
                  <c:v>0.585506186191519</c:v>
                </c:pt>
                <c:pt idx="1203">
                  <c:v>0.585525072191519</c:v>
                </c:pt>
                <c:pt idx="1204">
                  <c:v>0.585532194691519</c:v>
                </c:pt>
                <c:pt idx="1205">
                  <c:v>0.585537020791519</c:v>
                </c:pt>
                <c:pt idx="1206">
                  <c:v>0.585541534091519</c:v>
                </c:pt>
                <c:pt idx="1207">
                  <c:v>0.585545100991519</c:v>
                </c:pt>
                <c:pt idx="1208">
                  <c:v>0.585551078591519</c:v>
                </c:pt>
                <c:pt idx="1209">
                  <c:v>0.585561756591519</c:v>
                </c:pt>
                <c:pt idx="1210">
                  <c:v>0.585581218591519</c:v>
                </c:pt>
                <c:pt idx="1211">
                  <c:v>0.587564818591519</c:v>
                </c:pt>
                <c:pt idx="1212">
                  <c:v>0.589927318591519</c:v>
                </c:pt>
                <c:pt idx="1213">
                  <c:v>0.591147518591519</c:v>
                </c:pt>
                <c:pt idx="1214">
                  <c:v>0.591792818591519</c:v>
                </c:pt>
                <c:pt idx="1215">
                  <c:v>0.592299308591519</c:v>
                </c:pt>
                <c:pt idx="1216">
                  <c:v>0.592804798591519</c:v>
                </c:pt>
                <c:pt idx="1217">
                  <c:v>0.593145238591519</c:v>
                </c:pt>
                <c:pt idx="1218">
                  <c:v>0.593409968591519</c:v>
                </c:pt>
                <c:pt idx="1219">
                  <c:v>0.593409968591519</c:v>
                </c:pt>
                <c:pt idx="1220">
                  <c:v>0.593409968591519</c:v>
                </c:pt>
                <c:pt idx="1221">
                  <c:v>0.593409968591519</c:v>
                </c:pt>
                <c:pt idx="1222">
                  <c:v>0.593409968591519</c:v>
                </c:pt>
                <c:pt idx="1223">
                  <c:v>0.593409968591519</c:v>
                </c:pt>
                <c:pt idx="1224">
                  <c:v>0.593410079791519</c:v>
                </c:pt>
                <c:pt idx="1225">
                  <c:v>0.593422694791519</c:v>
                </c:pt>
                <c:pt idx="1226">
                  <c:v>0.593453954791519</c:v>
                </c:pt>
                <c:pt idx="1227">
                  <c:v>0.593469703791519</c:v>
                </c:pt>
                <c:pt idx="1228">
                  <c:v>0.593496595791519</c:v>
                </c:pt>
                <c:pt idx="1229">
                  <c:v>0.593717875791519</c:v>
                </c:pt>
                <c:pt idx="1230">
                  <c:v>0.594292995791519</c:v>
                </c:pt>
                <c:pt idx="1231">
                  <c:v>0.594927145791519</c:v>
                </c:pt>
                <c:pt idx="1232">
                  <c:v>0.595418935791519</c:v>
                </c:pt>
                <c:pt idx="1233">
                  <c:v>0.595838365791519</c:v>
                </c:pt>
                <c:pt idx="1234">
                  <c:v>0.596622795791519</c:v>
                </c:pt>
                <c:pt idx="1235">
                  <c:v>0.597443025791519</c:v>
                </c:pt>
                <c:pt idx="1236">
                  <c:v>0.598549325791519</c:v>
                </c:pt>
                <c:pt idx="1237">
                  <c:v>0.599314855791519</c:v>
                </c:pt>
                <c:pt idx="1238">
                  <c:v>0.599748615791519</c:v>
                </c:pt>
                <c:pt idx="1239">
                  <c:v>0.599995485791519</c:v>
                </c:pt>
                <c:pt idx="1240">
                  <c:v>0.600207685791519</c:v>
                </c:pt>
                <c:pt idx="1241">
                  <c:v>0.600473005791519</c:v>
                </c:pt>
                <c:pt idx="1242">
                  <c:v>0.600676985791519</c:v>
                </c:pt>
                <c:pt idx="1243">
                  <c:v>0.600678099791519</c:v>
                </c:pt>
                <c:pt idx="1244">
                  <c:v>0.600684149991519</c:v>
                </c:pt>
                <c:pt idx="1245">
                  <c:v>0.600689887791519</c:v>
                </c:pt>
                <c:pt idx="1246">
                  <c:v>0.600693204591519</c:v>
                </c:pt>
                <c:pt idx="1247">
                  <c:v>0.600693962311519</c:v>
                </c:pt>
                <c:pt idx="1248">
                  <c:v>0.600694002274519</c:v>
                </c:pt>
                <c:pt idx="1249">
                  <c:v>0.600968042274519</c:v>
                </c:pt>
                <c:pt idx="1250">
                  <c:v>0.603498542274519</c:v>
                </c:pt>
                <c:pt idx="1251">
                  <c:v>0.605611942274519</c:v>
                </c:pt>
                <c:pt idx="1252">
                  <c:v>0.607077842274519</c:v>
                </c:pt>
                <c:pt idx="1253">
                  <c:v>0.608030152274519</c:v>
                </c:pt>
                <c:pt idx="1254">
                  <c:v>0.608614862274519</c:v>
                </c:pt>
                <c:pt idx="1255">
                  <c:v>0.609030082274519</c:v>
                </c:pt>
                <c:pt idx="1256">
                  <c:v>0.609455722274519</c:v>
                </c:pt>
                <c:pt idx="1257">
                  <c:v>0.609813172274519</c:v>
                </c:pt>
                <c:pt idx="1258">
                  <c:v>0.610066482274519</c:v>
                </c:pt>
                <c:pt idx="1259">
                  <c:v>0.610202382274519</c:v>
                </c:pt>
                <c:pt idx="1260">
                  <c:v>0.610237187274519</c:v>
                </c:pt>
                <c:pt idx="1261">
                  <c:v>0.610253565274519</c:v>
                </c:pt>
                <c:pt idx="1262">
                  <c:v>0.610262587974519</c:v>
                </c:pt>
                <c:pt idx="1263">
                  <c:v>0.610262968964519</c:v>
                </c:pt>
                <c:pt idx="1264">
                  <c:v>0.610262968964519</c:v>
                </c:pt>
                <c:pt idx="1265">
                  <c:v>0.610262969567489</c:v>
                </c:pt>
                <c:pt idx="1266">
                  <c:v>0.610264657567489</c:v>
                </c:pt>
                <c:pt idx="1267">
                  <c:v>0.610279986567489</c:v>
                </c:pt>
                <c:pt idx="1268">
                  <c:v>0.610305572567489</c:v>
                </c:pt>
                <c:pt idx="1269">
                  <c:v>0.610314630467489</c:v>
                </c:pt>
                <c:pt idx="1270">
                  <c:v>0.610315358407489</c:v>
                </c:pt>
                <c:pt idx="1271">
                  <c:v>0.610315658617489</c:v>
                </c:pt>
                <c:pt idx="1272">
                  <c:v>0.610317698517489</c:v>
                </c:pt>
                <c:pt idx="1273">
                  <c:v>0.610329313517489</c:v>
                </c:pt>
                <c:pt idx="1274">
                  <c:v>0.610374649517489</c:v>
                </c:pt>
                <c:pt idx="1275">
                  <c:v>0.610396231517489</c:v>
                </c:pt>
                <c:pt idx="1276">
                  <c:v>0.612031531517489</c:v>
                </c:pt>
                <c:pt idx="1277">
                  <c:v>0.615042231517489</c:v>
                </c:pt>
                <c:pt idx="1278">
                  <c:v>0.617424431517489</c:v>
                </c:pt>
                <c:pt idx="1279">
                  <c:v>0.619171531517489</c:v>
                </c:pt>
                <c:pt idx="1280">
                  <c:v>0.620710131517489</c:v>
                </c:pt>
                <c:pt idx="1281">
                  <c:v>0.622153231517489</c:v>
                </c:pt>
                <c:pt idx="1282">
                  <c:v>0.623437031517489</c:v>
                </c:pt>
                <c:pt idx="1283">
                  <c:v>0.624375791517489</c:v>
                </c:pt>
                <c:pt idx="1284">
                  <c:v>0.625003021517489</c:v>
                </c:pt>
                <c:pt idx="1285">
                  <c:v>0.625479651517489</c:v>
                </c:pt>
                <c:pt idx="1286">
                  <c:v>0.625712521517489</c:v>
                </c:pt>
                <c:pt idx="1287">
                  <c:v>0.625796708517489</c:v>
                </c:pt>
                <c:pt idx="1288">
                  <c:v>0.625808178517489</c:v>
                </c:pt>
                <c:pt idx="1289">
                  <c:v>0.625744925517489</c:v>
                </c:pt>
                <c:pt idx="1290">
                  <c:v>0.625644115517489</c:v>
                </c:pt>
                <c:pt idx="1291">
                  <c:v>0.625585251517489</c:v>
                </c:pt>
                <c:pt idx="1292">
                  <c:v>0.625581297417489</c:v>
                </c:pt>
                <c:pt idx="1293">
                  <c:v>0.625581269302489</c:v>
                </c:pt>
                <c:pt idx="1294">
                  <c:v>0.625581269342739</c:v>
                </c:pt>
                <c:pt idx="1295">
                  <c:v>0.625581269342739</c:v>
                </c:pt>
                <c:pt idx="1296">
                  <c:v>0.625627207342739</c:v>
                </c:pt>
                <c:pt idx="1297">
                  <c:v>0.627853507342739</c:v>
                </c:pt>
                <c:pt idx="1298">
                  <c:v>0.629829807342739</c:v>
                </c:pt>
                <c:pt idx="1299">
                  <c:v>0.631137407342739</c:v>
                </c:pt>
                <c:pt idx="1300">
                  <c:v>0.632375507342739</c:v>
                </c:pt>
                <c:pt idx="1301">
                  <c:v>0.633907207342739</c:v>
                </c:pt>
                <c:pt idx="1302">
                  <c:v>0.636247107342739</c:v>
                </c:pt>
                <c:pt idx="1303">
                  <c:v>0.638036407342739</c:v>
                </c:pt>
                <c:pt idx="1304">
                  <c:v>0.638767387342739</c:v>
                </c:pt>
                <c:pt idx="1305">
                  <c:v>0.639155127342739</c:v>
                </c:pt>
                <c:pt idx="1306">
                  <c:v>0.639462417342739</c:v>
                </c:pt>
                <c:pt idx="1307">
                  <c:v>0.639707427342739</c:v>
                </c:pt>
                <c:pt idx="1308">
                  <c:v>0.639943197342739</c:v>
                </c:pt>
                <c:pt idx="1309">
                  <c:v>0.639970982342739</c:v>
                </c:pt>
                <c:pt idx="1310">
                  <c:v>0.639982177342739</c:v>
                </c:pt>
                <c:pt idx="1311">
                  <c:v>0.639994849342739</c:v>
                </c:pt>
                <c:pt idx="1312">
                  <c:v>0.640007708342739</c:v>
                </c:pt>
                <c:pt idx="1313">
                  <c:v>0.640013206342739</c:v>
                </c:pt>
                <c:pt idx="1314">
                  <c:v>0.640017855342739</c:v>
                </c:pt>
                <c:pt idx="1315">
                  <c:v>0.640038146342739</c:v>
                </c:pt>
                <c:pt idx="1316">
                  <c:v>0.640112311342739</c:v>
                </c:pt>
                <c:pt idx="1317">
                  <c:v>0.640311951342739</c:v>
                </c:pt>
                <c:pt idx="1318">
                  <c:v>0.641813951342739</c:v>
                </c:pt>
                <c:pt idx="1319">
                  <c:v>0.646035151342739</c:v>
                </c:pt>
                <c:pt idx="1320">
                  <c:v>0.648786251342739</c:v>
                </c:pt>
                <c:pt idx="1321">
                  <c:v>0.651170951342739</c:v>
                </c:pt>
                <c:pt idx="1322">
                  <c:v>0.653125451342739</c:v>
                </c:pt>
                <c:pt idx="1323">
                  <c:v>0.654317651342739</c:v>
                </c:pt>
                <c:pt idx="1324">
                  <c:v>0.655203691342739</c:v>
                </c:pt>
                <c:pt idx="1325">
                  <c:v>0.655936181342739</c:v>
                </c:pt>
                <c:pt idx="1326">
                  <c:v>0.656426661342739</c:v>
                </c:pt>
                <c:pt idx="1327">
                  <c:v>0.656690181342739</c:v>
                </c:pt>
                <c:pt idx="1328">
                  <c:v>0.656713899342739</c:v>
                </c:pt>
                <c:pt idx="1329">
                  <c:v>0.656685018342739</c:v>
                </c:pt>
                <c:pt idx="1330">
                  <c:v>0.656619073342739</c:v>
                </c:pt>
                <c:pt idx="1331">
                  <c:v>0.656543260342739</c:v>
                </c:pt>
                <c:pt idx="1332">
                  <c:v>0.656500472342739</c:v>
                </c:pt>
                <c:pt idx="1333">
                  <c:v>0.656489283342739</c:v>
                </c:pt>
                <c:pt idx="1334">
                  <c:v>0.656482585942739</c:v>
                </c:pt>
                <c:pt idx="1335">
                  <c:v>0.656471582942739</c:v>
                </c:pt>
                <c:pt idx="1336">
                  <c:v>0.656446179942739</c:v>
                </c:pt>
                <c:pt idx="1337">
                  <c:v>0.656403534942739</c:v>
                </c:pt>
                <c:pt idx="1338">
                  <c:v>0.656390879942739</c:v>
                </c:pt>
                <c:pt idx="1339">
                  <c:v>0.656416689942739</c:v>
                </c:pt>
                <c:pt idx="1340">
                  <c:v>0.656547679942739</c:v>
                </c:pt>
                <c:pt idx="1341">
                  <c:v>0.662944179942739</c:v>
                </c:pt>
                <c:pt idx="1342">
                  <c:v>0.668381379942739</c:v>
                </c:pt>
                <c:pt idx="1343">
                  <c:v>0.672188179942739</c:v>
                </c:pt>
                <c:pt idx="1344">
                  <c:v>0.674969879942739</c:v>
                </c:pt>
                <c:pt idx="1345">
                  <c:v>0.676727979942739</c:v>
                </c:pt>
                <c:pt idx="1346">
                  <c:v>0.677532249942739</c:v>
                </c:pt>
                <c:pt idx="1347">
                  <c:v>0.678299329942739</c:v>
                </c:pt>
                <c:pt idx="1348">
                  <c:v>0.679064759942739</c:v>
                </c:pt>
                <c:pt idx="1349">
                  <c:v>0.679583129942739</c:v>
                </c:pt>
                <c:pt idx="1350">
                  <c:v>0.679898269942739</c:v>
                </c:pt>
                <c:pt idx="1351">
                  <c:v>0.680130659942739</c:v>
                </c:pt>
                <c:pt idx="1352">
                  <c:v>0.680259479942739</c:v>
                </c:pt>
                <c:pt idx="1353">
                  <c:v>0.680283707942739</c:v>
                </c:pt>
                <c:pt idx="1354">
                  <c:v>0.680234167942739</c:v>
                </c:pt>
                <c:pt idx="1355">
                  <c:v>0.680212381942739</c:v>
                </c:pt>
                <c:pt idx="1356">
                  <c:v>0.680203015942739</c:v>
                </c:pt>
                <c:pt idx="1357">
                  <c:v>0.680191885942739</c:v>
                </c:pt>
                <c:pt idx="1358">
                  <c:v>0.680169027942739</c:v>
                </c:pt>
                <c:pt idx="1359">
                  <c:v>0.680076628942739</c:v>
                </c:pt>
                <c:pt idx="1360">
                  <c:v>0.679972728942739</c:v>
                </c:pt>
                <c:pt idx="1361">
                  <c:v>0.679876976942739</c:v>
                </c:pt>
                <c:pt idx="1362">
                  <c:v>0.679872368542739</c:v>
                </c:pt>
                <c:pt idx="1363">
                  <c:v>0.679938991542739</c:v>
                </c:pt>
                <c:pt idx="1364">
                  <c:v>0.680089701542739</c:v>
                </c:pt>
                <c:pt idx="1365">
                  <c:v>0.680253381542739</c:v>
                </c:pt>
                <c:pt idx="1366">
                  <c:v>0.680602021542739</c:v>
                </c:pt>
                <c:pt idx="1367">
                  <c:v>0.682306521542739</c:v>
                </c:pt>
                <c:pt idx="1368">
                  <c:v>0.685163421542739</c:v>
                </c:pt>
                <c:pt idx="1369">
                  <c:v>0.686730021542739</c:v>
                </c:pt>
                <c:pt idx="1370">
                  <c:v>0.687711151542739</c:v>
                </c:pt>
                <c:pt idx="1371">
                  <c:v>0.688300741542739</c:v>
                </c:pt>
                <c:pt idx="1372">
                  <c:v>0.688780351542739</c:v>
                </c:pt>
                <c:pt idx="1373">
                  <c:v>0.689153041542739</c:v>
                </c:pt>
                <c:pt idx="1374">
                  <c:v>0.689429431542739</c:v>
                </c:pt>
                <c:pt idx="1375">
                  <c:v>0.689661011542739</c:v>
                </c:pt>
                <c:pt idx="1376">
                  <c:v>0.689709187542739</c:v>
                </c:pt>
                <c:pt idx="1377">
                  <c:v>0.689742335542739</c:v>
                </c:pt>
                <c:pt idx="1378">
                  <c:v>0.689715898542739</c:v>
                </c:pt>
                <c:pt idx="1379">
                  <c:v>0.689695419542739</c:v>
                </c:pt>
                <c:pt idx="1380">
                  <c:v>0.689692761142739</c:v>
                </c:pt>
                <c:pt idx="1381">
                  <c:v>0.689691861412739</c:v>
                </c:pt>
                <c:pt idx="1382">
                  <c:v>0.689692272752739</c:v>
                </c:pt>
                <c:pt idx="1383">
                  <c:v>0.689695507752739</c:v>
                </c:pt>
                <c:pt idx="1384">
                  <c:v>0.689700485752739</c:v>
                </c:pt>
                <c:pt idx="1385">
                  <c:v>0.689710688752739</c:v>
                </c:pt>
                <c:pt idx="1386">
                  <c:v>0.691346288752739</c:v>
                </c:pt>
                <c:pt idx="1387">
                  <c:v>0.693103988752738</c:v>
                </c:pt>
                <c:pt idx="1388">
                  <c:v>0.694285288752739</c:v>
                </c:pt>
                <c:pt idx="1389">
                  <c:v>0.694957968752739</c:v>
                </c:pt>
                <c:pt idx="1390">
                  <c:v>0.695257478752739</c:v>
                </c:pt>
                <c:pt idx="1391">
                  <c:v>0.695401388752739</c:v>
                </c:pt>
                <c:pt idx="1392">
                  <c:v>0.695488836752739</c:v>
                </c:pt>
                <c:pt idx="1393">
                  <c:v>0.695531856752739</c:v>
                </c:pt>
                <c:pt idx="1394">
                  <c:v>0.695487502752739</c:v>
                </c:pt>
                <c:pt idx="1395">
                  <c:v>0.695334632752739</c:v>
                </c:pt>
                <c:pt idx="1396">
                  <c:v>0.695270075752739</c:v>
                </c:pt>
                <c:pt idx="1397">
                  <c:v>0.695249354752739</c:v>
                </c:pt>
                <c:pt idx="1398">
                  <c:v>0.695246158452739</c:v>
                </c:pt>
                <c:pt idx="1399">
                  <c:v>0.695246067071739</c:v>
                </c:pt>
                <c:pt idx="1400">
                  <c:v>0.695246093684739</c:v>
                </c:pt>
                <c:pt idx="1401">
                  <c:v>0.695248019684739</c:v>
                </c:pt>
                <c:pt idx="1402">
                  <c:v>0.695268449684739</c:v>
                </c:pt>
                <c:pt idx="1403">
                  <c:v>0.695337465684739</c:v>
                </c:pt>
                <c:pt idx="1404">
                  <c:v>0.695493085684739</c:v>
                </c:pt>
                <c:pt idx="1405">
                  <c:v>0.695721545684739</c:v>
                </c:pt>
                <c:pt idx="1406">
                  <c:v>0.696390495684739</c:v>
                </c:pt>
                <c:pt idx="1407">
                  <c:v>0.697401695684739</c:v>
                </c:pt>
                <c:pt idx="1408">
                  <c:v>0.698145655684739</c:v>
                </c:pt>
                <c:pt idx="1409">
                  <c:v>0.698664715684739</c:v>
                </c:pt>
                <c:pt idx="1410">
                  <c:v>0.699000255684739</c:v>
                </c:pt>
                <c:pt idx="1411">
                  <c:v>0.699018118684739</c:v>
                </c:pt>
                <c:pt idx="1412">
                  <c:v>0.699019690084739</c:v>
                </c:pt>
                <c:pt idx="1413">
                  <c:v>0.699021056084739</c:v>
                </c:pt>
                <c:pt idx="1414">
                  <c:v>0.699037936084739</c:v>
                </c:pt>
                <c:pt idx="1415">
                  <c:v>0.699162616084739</c:v>
                </c:pt>
                <c:pt idx="1416">
                  <c:v>0.699209255084739</c:v>
                </c:pt>
                <c:pt idx="1417">
                  <c:v>0.699234466084739</c:v>
                </c:pt>
                <c:pt idx="1418">
                  <c:v>0.699231199184739</c:v>
                </c:pt>
                <c:pt idx="1419">
                  <c:v>0.699213482184739</c:v>
                </c:pt>
                <c:pt idx="1420">
                  <c:v>0.699218435184739</c:v>
                </c:pt>
                <c:pt idx="1421">
                  <c:v>0.699309025184739</c:v>
                </c:pt>
                <c:pt idx="1422">
                  <c:v>0.699763255184739</c:v>
                </c:pt>
                <c:pt idx="1423">
                  <c:v>0.700210005184739</c:v>
                </c:pt>
                <c:pt idx="1424">
                  <c:v>0.700546945184739</c:v>
                </c:pt>
                <c:pt idx="1425">
                  <c:v>0.700794815184739</c:v>
                </c:pt>
                <c:pt idx="1426">
                  <c:v>0.700974585184739</c:v>
                </c:pt>
                <c:pt idx="1427">
                  <c:v>0.701002945184739</c:v>
                </c:pt>
                <c:pt idx="1428">
                  <c:v>0.701006956984739</c:v>
                </c:pt>
                <c:pt idx="1429">
                  <c:v>0.701026701984739</c:v>
                </c:pt>
                <c:pt idx="1430">
                  <c:v>0.701071881984739</c:v>
                </c:pt>
                <c:pt idx="1431">
                  <c:v>0.701096066984739</c:v>
                </c:pt>
                <c:pt idx="1432">
                  <c:v>0.701108475984739</c:v>
                </c:pt>
                <c:pt idx="1433">
                  <c:v>0.701124267984739</c:v>
                </c:pt>
                <c:pt idx="1434">
                  <c:v>0.701168156984739</c:v>
                </c:pt>
                <c:pt idx="1435">
                  <c:v>0.701341996984739</c:v>
                </c:pt>
                <c:pt idx="1436">
                  <c:v>0.701562486984739</c:v>
                </c:pt>
                <c:pt idx="1437">
                  <c:v>0.705162786984739</c:v>
                </c:pt>
                <c:pt idx="1438">
                  <c:v>0.708019286984739</c:v>
                </c:pt>
                <c:pt idx="1439">
                  <c:v>0.709274286984739</c:v>
                </c:pt>
                <c:pt idx="1440">
                  <c:v>0.709840776984739</c:v>
                </c:pt>
                <c:pt idx="1441">
                  <c:v>0.710238876984739</c:v>
                </c:pt>
                <c:pt idx="1442">
                  <c:v>0.710521016984739</c:v>
                </c:pt>
                <c:pt idx="1443">
                  <c:v>0.710593578984739</c:v>
                </c:pt>
                <c:pt idx="1444">
                  <c:v>0.710664878984739</c:v>
                </c:pt>
                <c:pt idx="1445">
                  <c:v>0.710685882984739</c:v>
                </c:pt>
                <c:pt idx="1446">
                  <c:v>0.710467232984739</c:v>
                </c:pt>
                <c:pt idx="1447">
                  <c:v>0.710378902984739</c:v>
                </c:pt>
                <c:pt idx="1448">
                  <c:v>0.710344702984739</c:v>
                </c:pt>
                <c:pt idx="1449">
                  <c:v>0.710334941284739</c:v>
                </c:pt>
                <c:pt idx="1450">
                  <c:v>0.710330907484739</c:v>
                </c:pt>
                <c:pt idx="1451">
                  <c:v>0.710329282984739</c:v>
                </c:pt>
                <c:pt idx="1452">
                  <c:v>0.710328449584739</c:v>
                </c:pt>
                <c:pt idx="1453">
                  <c:v>0.710329752684739</c:v>
                </c:pt>
                <c:pt idx="1454">
                  <c:v>0.710355019684739</c:v>
                </c:pt>
                <c:pt idx="1455">
                  <c:v>0.710616119684739</c:v>
                </c:pt>
                <c:pt idx="1456">
                  <c:v>0.710841019684739</c:v>
                </c:pt>
                <c:pt idx="1457">
                  <c:v>0.711019619684739</c:v>
                </c:pt>
                <c:pt idx="1458">
                  <c:v>0.711156439684739</c:v>
                </c:pt>
                <c:pt idx="1459">
                  <c:v>0.711242565684739</c:v>
                </c:pt>
                <c:pt idx="1460">
                  <c:v>0.711307005684739</c:v>
                </c:pt>
                <c:pt idx="1461">
                  <c:v>0.711362572684739</c:v>
                </c:pt>
                <c:pt idx="1462">
                  <c:v>0.711435286684739</c:v>
                </c:pt>
                <c:pt idx="1463">
                  <c:v>0.711501211684739</c:v>
                </c:pt>
                <c:pt idx="1464">
                  <c:v>0.711583031684739</c:v>
                </c:pt>
                <c:pt idx="1465">
                  <c:v>0.711710141684739</c:v>
                </c:pt>
                <c:pt idx="1466">
                  <c:v>0.711883701684739</c:v>
                </c:pt>
                <c:pt idx="1467">
                  <c:v>0.711948343684739</c:v>
                </c:pt>
                <c:pt idx="1468">
                  <c:v>0.712046308684739</c:v>
                </c:pt>
                <c:pt idx="1469">
                  <c:v>0.712124801684739</c:v>
                </c:pt>
                <c:pt idx="1470">
                  <c:v>0.712144810684739</c:v>
                </c:pt>
                <c:pt idx="1471">
                  <c:v>0.712140262284739</c:v>
                </c:pt>
                <c:pt idx="1472">
                  <c:v>0.712138991084739</c:v>
                </c:pt>
                <c:pt idx="1473">
                  <c:v>0.712139705674739</c:v>
                </c:pt>
                <c:pt idx="1474">
                  <c:v>0.712140579534739</c:v>
                </c:pt>
                <c:pt idx="1475">
                  <c:v>0.712141579834739</c:v>
                </c:pt>
                <c:pt idx="1476">
                  <c:v>0.712146228834739</c:v>
                </c:pt>
                <c:pt idx="1477">
                  <c:v>0.712375308834739</c:v>
                </c:pt>
                <c:pt idx="1478">
                  <c:v>0.713100308834739</c:v>
                </c:pt>
                <c:pt idx="1479">
                  <c:v>0.713727198834739</c:v>
                </c:pt>
                <c:pt idx="1480">
                  <c:v>0.714171508834739</c:v>
                </c:pt>
                <c:pt idx="1481">
                  <c:v>0.714488868834739</c:v>
                </c:pt>
                <c:pt idx="1482">
                  <c:v>0.714719048834739</c:v>
                </c:pt>
                <c:pt idx="1483">
                  <c:v>0.714729557834739</c:v>
                </c:pt>
                <c:pt idx="1484">
                  <c:v>0.714731052134739</c:v>
                </c:pt>
                <c:pt idx="1485">
                  <c:v>0.714731052134739</c:v>
                </c:pt>
                <c:pt idx="1486">
                  <c:v>0.714731052134739</c:v>
                </c:pt>
                <c:pt idx="1487">
                  <c:v>0.714734256334739</c:v>
                </c:pt>
                <c:pt idx="1488">
                  <c:v>0.714776562334739</c:v>
                </c:pt>
                <c:pt idx="1489">
                  <c:v>0.714825959334739</c:v>
                </c:pt>
                <c:pt idx="1490">
                  <c:v>0.716397059334739</c:v>
                </c:pt>
                <c:pt idx="1491">
                  <c:v>0.718458159334739</c:v>
                </c:pt>
                <c:pt idx="1492">
                  <c:v>0.719500359334739</c:v>
                </c:pt>
                <c:pt idx="1493">
                  <c:v>0.719877089334739</c:v>
                </c:pt>
                <c:pt idx="1494">
                  <c:v>0.719962846334739</c:v>
                </c:pt>
                <c:pt idx="1495">
                  <c:v>0.720029966334739</c:v>
                </c:pt>
                <c:pt idx="1496">
                  <c:v>0.720068403334739</c:v>
                </c:pt>
                <c:pt idx="1497">
                  <c:v>0.720123227334739</c:v>
                </c:pt>
                <c:pt idx="1498">
                  <c:v>0.720136660334739</c:v>
                </c:pt>
                <c:pt idx="1499">
                  <c:v>0.720135256634739</c:v>
                </c:pt>
                <c:pt idx="1500">
                  <c:v>0.720135916244739</c:v>
                </c:pt>
                <c:pt idx="1501">
                  <c:v>0.720136236084739</c:v>
                </c:pt>
                <c:pt idx="1502">
                  <c:v>0.720136579944739</c:v>
                </c:pt>
                <c:pt idx="1503">
                  <c:v>0.720138561144739</c:v>
                </c:pt>
                <c:pt idx="1504">
                  <c:v>0.720143081944739</c:v>
                </c:pt>
                <c:pt idx="1505">
                  <c:v>0.720164451944739</c:v>
                </c:pt>
                <c:pt idx="1506">
                  <c:v>0.720206137944739</c:v>
                </c:pt>
                <c:pt idx="1507">
                  <c:v>0.720276436944739</c:v>
                </c:pt>
                <c:pt idx="1508">
                  <c:v>0.720334947944739</c:v>
                </c:pt>
                <c:pt idx="1509">
                  <c:v>0.720388938944739</c:v>
                </c:pt>
                <c:pt idx="1510">
                  <c:v>0.720444334944739</c:v>
                </c:pt>
                <c:pt idx="1511">
                  <c:v>0.720496792944739</c:v>
                </c:pt>
                <c:pt idx="1512">
                  <c:v>0.720528793944739</c:v>
                </c:pt>
                <c:pt idx="1513">
                  <c:v>0.720889393944739</c:v>
                </c:pt>
                <c:pt idx="1514">
                  <c:v>0.721795573944739</c:v>
                </c:pt>
                <c:pt idx="1515">
                  <c:v>0.722404783944739</c:v>
                </c:pt>
                <c:pt idx="1516">
                  <c:v>0.722789263944739</c:v>
                </c:pt>
                <c:pt idx="1517">
                  <c:v>0.723057523944739</c:v>
                </c:pt>
                <c:pt idx="1518">
                  <c:v>0.723218213944739</c:v>
                </c:pt>
                <c:pt idx="1519">
                  <c:v>0.723250424944739</c:v>
                </c:pt>
                <c:pt idx="1520">
                  <c:v>0.723262034944739</c:v>
                </c:pt>
                <c:pt idx="1521">
                  <c:v>0.723270178644739</c:v>
                </c:pt>
                <c:pt idx="1522">
                  <c:v>0.723283135644739</c:v>
                </c:pt>
                <c:pt idx="1523">
                  <c:v>0.723328207644739</c:v>
                </c:pt>
                <c:pt idx="1524">
                  <c:v>0.723385786644739</c:v>
                </c:pt>
                <c:pt idx="1525">
                  <c:v>0.723447607644739</c:v>
                </c:pt>
                <c:pt idx="1526">
                  <c:v>0.723487601644739</c:v>
                </c:pt>
                <c:pt idx="1527">
                  <c:v>0.723516494644739</c:v>
                </c:pt>
                <c:pt idx="1528">
                  <c:v>0.725460194644739</c:v>
                </c:pt>
                <c:pt idx="1529">
                  <c:v>0.728094594644739</c:v>
                </c:pt>
                <c:pt idx="1530">
                  <c:v>0.730938694644739</c:v>
                </c:pt>
                <c:pt idx="1531">
                  <c:v>0.733818094644739</c:v>
                </c:pt>
                <c:pt idx="1532">
                  <c:v>0.735953094644739</c:v>
                </c:pt>
                <c:pt idx="1533">
                  <c:v>0.737494894644739</c:v>
                </c:pt>
                <c:pt idx="1534">
                  <c:v>0.738696994644739</c:v>
                </c:pt>
                <c:pt idx="1535">
                  <c:v>0.739812494644739</c:v>
                </c:pt>
                <c:pt idx="1536">
                  <c:v>0.740757074644739</c:v>
                </c:pt>
                <c:pt idx="1537">
                  <c:v>0.741496344644739</c:v>
                </c:pt>
                <c:pt idx="1538">
                  <c:v>0.742068454644739</c:v>
                </c:pt>
                <c:pt idx="1539">
                  <c:v>0.742516024644739</c:v>
                </c:pt>
                <c:pt idx="1540">
                  <c:v>0.742756434644739</c:v>
                </c:pt>
                <c:pt idx="1541">
                  <c:v>0.742768719644739</c:v>
                </c:pt>
                <c:pt idx="1542">
                  <c:v>0.742785162644739</c:v>
                </c:pt>
                <c:pt idx="1543">
                  <c:v>0.742773778644739</c:v>
                </c:pt>
                <c:pt idx="1544">
                  <c:v>0.742754754644739</c:v>
                </c:pt>
                <c:pt idx="1545">
                  <c:v>0.742749601144739</c:v>
                </c:pt>
                <c:pt idx="1546">
                  <c:v>0.742745419344739</c:v>
                </c:pt>
                <c:pt idx="1547">
                  <c:v>0.742737992544739</c:v>
                </c:pt>
                <c:pt idx="1548">
                  <c:v>0.742697493544739</c:v>
                </c:pt>
                <c:pt idx="1549">
                  <c:v>0.742611517544739</c:v>
                </c:pt>
                <c:pt idx="1550">
                  <c:v>0.742428407544739</c:v>
                </c:pt>
                <c:pt idx="1551">
                  <c:v>0.742241587544739</c:v>
                </c:pt>
                <c:pt idx="1552">
                  <c:v>0.742172059544739</c:v>
                </c:pt>
                <c:pt idx="1553">
                  <c:v>0.742156183544739</c:v>
                </c:pt>
                <c:pt idx="1554">
                  <c:v>0.742153785144739</c:v>
                </c:pt>
                <c:pt idx="1555">
                  <c:v>0.742152724944739</c:v>
                </c:pt>
                <c:pt idx="1556">
                  <c:v>0.742152913044739</c:v>
                </c:pt>
                <c:pt idx="1557">
                  <c:v>0.742164639044739</c:v>
                </c:pt>
                <c:pt idx="1558">
                  <c:v>0.742208081044739</c:v>
                </c:pt>
                <c:pt idx="1559">
                  <c:v>0.742984161044739</c:v>
                </c:pt>
                <c:pt idx="1560">
                  <c:v>0.745199261044739</c:v>
                </c:pt>
                <c:pt idx="1561">
                  <c:v>0.747511561044739</c:v>
                </c:pt>
                <c:pt idx="1562">
                  <c:v>0.750018361044739</c:v>
                </c:pt>
                <c:pt idx="1563">
                  <c:v>0.752114661044739</c:v>
                </c:pt>
                <c:pt idx="1564">
                  <c:v>0.753694961044739</c:v>
                </c:pt>
                <c:pt idx="1565">
                  <c:v>0.754816161044739</c:v>
                </c:pt>
                <c:pt idx="1566">
                  <c:v>0.755681931044739</c:v>
                </c:pt>
                <c:pt idx="1567">
                  <c:v>0.756288391044739</c:v>
                </c:pt>
                <c:pt idx="1568">
                  <c:v>0.756717181044739</c:v>
                </c:pt>
                <c:pt idx="1569">
                  <c:v>0.756989011044739</c:v>
                </c:pt>
                <c:pt idx="1570">
                  <c:v>0.757115781044739</c:v>
                </c:pt>
                <c:pt idx="1571">
                  <c:v>0.757144747044739</c:v>
                </c:pt>
                <c:pt idx="1572">
                  <c:v>0.757134638044739</c:v>
                </c:pt>
                <c:pt idx="1573">
                  <c:v>0.757111163044739</c:v>
                </c:pt>
                <c:pt idx="1574">
                  <c:v>0.757107587044739</c:v>
                </c:pt>
                <c:pt idx="1575">
                  <c:v>0.757108148274739</c:v>
                </c:pt>
                <c:pt idx="1576">
                  <c:v>0.757108206497739</c:v>
                </c:pt>
                <c:pt idx="1577">
                  <c:v>0.757108444677739</c:v>
                </c:pt>
                <c:pt idx="1578">
                  <c:v>0.759312344677739</c:v>
                </c:pt>
                <c:pt idx="1579">
                  <c:v>0.761610244677739</c:v>
                </c:pt>
                <c:pt idx="1580">
                  <c:v>0.763018644677739</c:v>
                </c:pt>
                <c:pt idx="1581">
                  <c:v>0.763653304677739</c:v>
                </c:pt>
                <c:pt idx="1582">
                  <c:v>0.763925594677739</c:v>
                </c:pt>
                <c:pt idx="1583">
                  <c:v>0.764211274677739</c:v>
                </c:pt>
                <c:pt idx="1584">
                  <c:v>0.764292527677739</c:v>
                </c:pt>
                <c:pt idx="1585">
                  <c:v>0.764303496677739</c:v>
                </c:pt>
                <c:pt idx="1586">
                  <c:v>0.764319561677739</c:v>
                </c:pt>
                <c:pt idx="1587">
                  <c:v>0.764340909677739</c:v>
                </c:pt>
                <c:pt idx="1588">
                  <c:v>0.764352933677739</c:v>
                </c:pt>
                <c:pt idx="1589">
                  <c:v>0.764356106977739</c:v>
                </c:pt>
                <c:pt idx="1590">
                  <c:v>0.770187406977739</c:v>
                </c:pt>
                <c:pt idx="1591">
                  <c:v>0.776614806977739</c:v>
                </c:pt>
                <c:pt idx="1592">
                  <c:v>0.779873406977739</c:v>
                </c:pt>
                <c:pt idx="1593">
                  <c:v>0.781075706977739</c:v>
                </c:pt>
                <c:pt idx="1594">
                  <c:v>0.781787876977739</c:v>
                </c:pt>
                <c:pt idx="1595">
                  <c:v>0.782184186977739</c:v>
                </c:pt>
                <c:pt idx="1596">
                  <c:v>0.782502036977739</c:v>
                </c:pt>
                <c:pt idx="1597">
                  <c:v>0.782760256977739</c:v>
                </c:pt>
                <c:pt idx="1598">
                  <c:v>0.782785171977739</c:v>
                </c:pt>
                <c:pt idx="1599">
                  <c:v>0.782788176277739</c:v>
                </c:pt>
                <c:pt idx="1600">
                  <c:v>0.782792280277739</c:v>
                </c:pt>
                <c:pt idx="1601">
                  <c:v>0.782783914977738</c:v>
                </c:pt>
                <c:pt idx="1602">
                  <c:v>0.782735280977739</c:v>
                </c:pt>
                <c:pt idx="1603">
                  <c:v>0.782703123977738</c:v>
                </c:pt>
                <c:pt idx="1604">
                  <c:v>0.782701432577739</c:v>
                </c:pt>
                <c:pt idx="1605">
                  <c:v>0.782702598277739</c:v>
                </c:pt>
                <c:pt idx="1606">
                  <c:v>0.782710790977738</c:v>
                </c:pt>
                <c:pt idx="1607">
                  <c:v>0.784131490977739</c:v>
                </c:pt>
                <c:pt idx="1608">
                  <c:v>0.789085290977739</c:v>
                </c:pt>
                <c:pt idx="1609">
                  <c:v>0.794331590977739</c:v>
                </c:pt>
                <c:pt idx="1610">
                  <c:v>0.798682690977739</c:v>
                </c:pt>
                <c:pt idx="1611">
                  <c:v>0.802305990977739</c:v>
                </c:pt>
                <c:pt idx="1612">
                  <c:v>0.805231590977739</c:v>
                </c:pt>
                <c:pt idx="1613">
                  <c:v>0.807454390977739</c:v>
                </c:pt>
                <c:pt idx="1614">
                  <c:v>0.808807090977739</c:v>
                </c:pt>
                <c:pt idx="1615">
                  <c:v>0.809772930977739</c:v>
                </c:pt>
                <c:pt idx="1616">
                  <c:v>0.810614530977738</c:v>
                </c:pt>
                <c:pt idx="1617">
                  <c:v>0.811170670977739</c:v>
                </c:pt>
                <c:pt idx="1618">
                  <c:v>0.811472700977739</c:v>
                </c:pt>
                <c:pt idx="1619">
                  <c:v>0.811586580977738</c:v>
                </c:pt>
                <c:pt idx="1620">
                  <c:v>0.811549999977738</c:v>
                </c:pt>
                <c:pt idx="1621">
                  <c:v>0.811390739977738</c:v>
                </c:pt>
                <c:pt idx="1622">
                  <c:v>0.811358965977739</c:v>
                </c:pt>
                <c:pt idx="1623">
                  <c:v>0.811352950677739</c:v>
                </c:pt>
                <c:pt idx="1624">
                  <c:v>0.811352609877739</c:v>
                </c:pt>
                <c:pt idx="1625">
                  <c:v>0.811352506057738</c:v>
                </c:pt>
                <c:pt idx="1626">
                  <c:v>0.811351731377738</c:v>
                </c:pt>
                <c:pt idx="1627">
                  <c:v>0.811349551777738</c:v>
                </c:pt>
                <c:pt idx="1628">
                  <c:v>0.811317170777738</c:v>
                </c:pt>
                <c:pt idx="1629">
                  <c:v>0.811247584777738</c:v>
                </c:pt>
                <c:pt idx="1630">
                  <c:v>0.811212638777738</c:v>
                </c:pt>
                <c:pt idx="1631">
                  <c:v>0.811209081277739</c:v>
                </c:pt>
                <c:pt idx="1632">
                  <c:v>0.811209029690738</c:v>
                </c:pt>
                <c:pt idx="1633">
                  <c:v>0.811209038771338</c:v>
                </c:pt>
                <c:pt idx="1634">
                  <c:v>0.811209817501339</c:v>
                </c:pt>
                <c:pt idx="1635">
                  <c:v>0.811230281501338</c:v>
                </c:pt>
                <c:pt idx="1636">
                  <c:v>0.815753781501339</c:v>
                </c:pt>
                <c:pt idx="1637">
                  <c:v>0.820850581501339</c:v>
                </c:pt>
                <c:pt idx="1638">
                  <c:v>0.824989881501339</c:v>
                </c:pt>
                <c:pt idx="1639">
                  <c:v>0.828732981501338</c:v>
                </c:pt>
                <c:pt idx="1640">
                  <c:v>0.831755081501339</c:v>
                </c:pt>
                <c:pt idx="1641">
                  <c:v>0.833720181501339</c:v>
                </c:pt>
                <c:pt idx="1642">
                  <c:v>0.834648921501339</c:v>
                </c:pt>
                <c:pt idx="1643">
                  <c:v>0.835442501501338</c:v>
                </c:pt>
                <c:pt idx="1644">
                  <c:v>0.835947371501339</c:v>
                </c:pt>
                <c:pt idx="1645">
                  <c:v>0.836240651501338</c:v>
                </c:pt>
                <c:pt idx="1646">
                  <c:v>0.836342051501338</c:v>
                </c:pt>
                <c:pt idx="1647">
                  <c:v>0.836417306501338</c:v>
                </c:pt>
                <c:pt idx="1648">
                  <c:v>0.836307366501339</c:v>
                </c:pt>
                <c:pt idx="1649">
                  <c:v>0.836042686501339</c:v>
                </c:pt>
                <c:pt idx="1650">
                  <c:v>0.835979982501339</c:v>
                </c:pt>
                <c:pt idx="1651">
                  <c:v>0.835972291101339</c:v>
                </c:pt>
                <c:pt idx="1652">
                  <c:v>0.835972192964339</c:v>
                </c:pt>
                <c:pt idx="1653">
                  <c:v>0.835972139364339</c:v>
                </c:pt>
                <c:pt idx="1654">
                  <c:v>0.835971429544339</c:v>
                </c:pt>
                <c:pt idx="1655">
                  <c:v>0.835971253554339</c:v>
                </c:pt>
                <c:pt idx="1656">
                  <c:v>0.835943687554339</c:v>
                </c:pt>
                <c:pt idx="1657">
                  <c:v>0.835861654554339</c:v>
                </c:pt>
                <c:pt idx="1658">
                  <c:v>0.835760384554339</c:v>
                </c:pt>
                <c:pt idx="1659">
                  <c:v>0.835713410554339</c:v>
                </c:pt>
                <c:pt idx="1660">
                  <c:v>0.835747057554339</c:v>
                </c:pt>
                <c:pt idx="1661">
                  <c:v>0.839261457554339</c:v>
                </c:pt>
                <c:pt idx="1662">
                  <c:v>0.842258957554339</c:v>
                </c:pt>
                <c:pt idx="1663">
                  <c:v>0.844431257554339</c:v>
                </c:pt>
                <c:pt idx="1664">
                  <c:v>0.845816257554339</c:v>
                </c:pt>
                <c:pt idx="1665">
                  <c:v>0.846768607554339</c:v>
                </c:pt>
                <c:pt idx="1666">
                  <c:v>0.847430727554339</c:v>
                </c:pt>
                <c:pt idx="1667">
                  <c:v>0.847967317554339</c:v>
                </c:pt>
                <c:pt idx="1668">
                  <c:v>0.848403227554338</c:v>
                </c:pt>
                <c:pt idx="1669">
                  <c:v>0.848736417554339</c:v>
                </c:pt>
                <c:pt idx="1670">
                  <c:v>0.848920857554338</c:v>
                </c:pt>
                <c:pt idx="1671">
                  <c:v>0.848925219054339</c:v>
                </c:pt>
                <c:pt idx="1672">
                  <c:v>0.848926527854339</c:v>
                </c:pt>
                <c:pt idx="1673">
                  <c:v>0.848910709854339</c:v>
                </c:pt>
                <c:pt idx="1674">
                  <c:v>0.848905392554339</c:v>
                </c:pt>
                <c:pt idx="1675">
                  <c:v>0.848905317369339</c:v>
                </c:pt>
                <c:pt idx="1676">
                  <c:v>0.848905322758439</c:v>
                </c:pt>
                <c:pt idx="1677">
                  <c:v>0.848905345400439</c:v>
                </c:pt>
                <c:pt idx="1678">
                  <c:v>0.848905704400439</c:v>
                </c:pt>
                <c:pt idx="1679">
                  <c:v>0.848905818710439</c:v>
                </c:pt>
                <c:pt idx="1680">
                  <c:v>0.848909051410439</c:v>
                </c:pt>
                <c:pt idx="1681">
                  <c:v>0.848944166410439</c:v>
                </c:pt>
                <c:pt idx="1682">
                  <c:v>0.849050926410439</c:v>
                </c:pt>
                <c:pt idx="1683">
                  <c:v>0.849276136410439</c:v>
                </c:pt>
                <c:pt idx="1684">
                  <c:v>0.849909546410439</c:v>
                </c:pt>
                <c:pt idx="1685">
                  <c:v>0.851629146410439</c:v>
                </c:pt>
                <c:pt idx="1686">
                  <c:v>0.853608846410439</c:v>
                </c:pt>
                <c:pt idx="1687">
                  <c:v>0.854877346410439</c:v>
                </c:pt>
                <c:pt idx="1688">
                  <c:v>0.855467116410439</c:v>
                </c:pt>
                <c:pt idx="1689">
                  <c:v>0.855877386410439</c:v>
                </c:pt>
                <c:pt idx="1690">
                  <c:v>0.856245776410439</c:v>
                </c:pt>
                <c:pt idx="1691">
                  <c:v>0.856539346410439</c:v>
                </c:pt>
                <c:pt idx="1692">
                  <c:v>0.856675736410439</c:v>
                </c:pt>
                <c:pt idx="1693">
                  <c:v>0.856731978410439</c:v>
                </c:pt>
                <c:pt idx="1694">
                  <c:v>0.856755919410439</c:v>
                </c:pt>
                <c:pt idx="1695">
                  <c:v>0.856800613410439</c:v>
                </c:pt>
                <c:pt idx="1696">
                  <c:v>0.856856684410439</c:v>
                </c:pt>
                <c:pt idx="1697">
                  <c:v>0.856887759410439</c:v>
                </c:pt>
                <c:pt idx="1698">
                  <c:v>0.856904456410439</c:v>
                </c:pt>
                <c:pt idx="1699">
                  <c:v>0.856918913410439</c:v>
                </c:pt>
                <c:pt idx="1700">
                  <c:v>0.856954545410439</c:v>
                </c:pt>
                <c:pt idx="1701">
                  <c:v>0.857570525410439</c:v>
                </c:pt>
                <c:pt idx="1702">
                  <c:v>0.862959525410439</c:v>
                </c:pt>
                <c:pt idx="1703">
                  <c:v>0.870320225410439</c:v>
                </c:pt>
                <c:pt idx="1704">
                  <c:v>0.874849725410439</c:v>
                </c:pt>
                <c:pt idx="1705">
                  <c:v>0.877497025410439</c:v>
                </c:pt>
                <c:pt idx="1706">
                  <c:v>0.878990125410439</c:v>
                </c:pt>
                <c:pt idx="1707">
                  <c:v>0.879572975410439</c:v>
                </c:pt>
                <c:pt idx="1708">
                  <c:v>0.880197075410439</c:v>
                </c:pt>
                <c:pt idx="1709">
                  <c:v>0.880735605410439</c:v>
                </c:pt>
                <c:pt idx="1710">
                  <c:v>0.881111225410439</c:v>
                </c:pt>
                <c:pt idx="1711">
                  <c:v>0.881245255410439</c:v>
                </c:pt>
                <c:pt idx="1712">
                  <c:v>0.881222044410439</c:v>
                </c:pt>
                <c:pt idx="1713">
                  <c:v>0.881025844410439</c:v>
                </c:pt>
                <c:pt idx="1714">
                  <c:v>0.880724344410439</c:v>
                </c:pt>
                <c:pt idx="1715">
                  <c:v>0.880599794410439</c:v>
                </c:pt>
                <c:pt idx="1716">
                  <c:v>0.880581510410439</c:v>
                </c:pt>
                <c:pt idx="1717">
                  <c:v>0.880579954510439</c:v>
                </c:pt>
                <c:pt idx="1718">
                  <c:v>0.880579803380439</c:v>
                </c:pt>
                <c:pt idx="1719">
                  <c:v>0.880579603020439</c:v>
                </c:pt>
                <c:pt idx="1720">
                  <c:v>0.880579613458439</c:v>
                </c:pt>
                <c:pt idx="1721">
                  <c:v>0.880589253258439</c:v>
                </c:pt>
                <c:pt idx="1722">
                  <c:v>0.880635266258439</c:v>
                </c:pt>
                <c:pt idx="1723">
                  <c:v>0.881452476258439</c:v>
                </c:pt>
                <c:pt idx="1724">
                  <c:v>0.884956576258439</c:v>
                </c:pt>
                <c:pt idx="1725">
                  <c:v>0.891478576258439</c:v>
                </c:pt>
                <c:pt idx="1726">
                  <c:v>0.897133076258439</c:v>
                </c:pt>
                <c:pt idx="1727">
                  <c:v>0.900568976258439</c:v>
                </c:pt>
                <c:pt idx="1728">
                  <c:v>0.901698076258439</c:v>
                </c:pt>
                <c:pt idx="1729">
                  <c:v>0.902189286258439</c:v>
                </c:pt>
                <c:pt idx="1730">
                  <c:v>0.902546886258439</c:v>
                </c:pt>
                <c:pt idx="1731">
                  <c:v>0.902908946258439</c:v>
                </c:pt>
                <c:pt idx="1732">
                  <c:v>0.903213136258439</c:v>
                </c:pt>
                <c:pt idx="1733">
                  <c:v>0.903474066258439</c:v>
                </c:pt>
                <c:pt idx="1734">
                  <c:v>0.903718026258439</c:v>
                </c:pt>
                <c:pt idx="1735">
                  <c:v>0.903718026258439</c:v>
                </c:pt>
                <c:pt idx="1736">
                  <c:v>0.903720062458439</c:v>
                </c:pt>
                <c:pt idx="1737">
                  <c:v>0.903719316348439</c:v>
                </c:pt>
                <c:pt idx="1738">
                  <c:v>0.903624886348439</c:v>
                </c:pt>
                <c:pt idx="1739">
                  <c:v>0.903510606348439</c:v>
                </c:pt>
                <c:pt idx="1740">
                  <c:v>0.903435423348439</c:v>
                </c:pt>
                <c:pt idx="1741">
                  <c:v>0.903388522348439</c:v>
                </c:pt>
                <c:pt idx="1742">
                  <c:v>0.903338144348439</c:v>
                </c:pt>
                <c:pt idx="1743">
                  <c:v>0.903274920348439</c:v>
                </c:pt>
                <c:pt idx="1744">
                  <c:v>0.903222409348439</c:v>
                </c:pt>
                <c:pt idx="1745">
                  <c:v>0.903223289408439</c:v>
                </c:pt>
                <c:pt idx="1746">
                  <c:v>0.903799189408439</c:v>
                </c:pt>
                <c:pt idx="1747">
                  <c:v>0.905442089408439</c:v>
                </c:pt>
                <c:pt idx="1748">
                  <c:v>0.906456789408439</c:v>
                </c:pt>
                <c:pt idx="1749">
                  <c:v>0.907078789408439</c:v>
                </c:pt>
                <c:pt idx="1750">
                  <c:v>0.907702119408439</c:v>
                </c:pt>
                <c:pt idx="1751">
                  <c:v>0.908253749408439</c:v>
                </c:pt>
                <c:pt idx="1752">
                  <c:v>0.909055819408439</c:v>
                </c:pt>
                <c:pt idx="1753">
                  <c:v>0.909882889408439</c:v>
                </c:pt>
                <c:pt idx="1754">
                  <c:v>0.910475909408439</c:v>
                </c:pt>
                <c:pt idx="1755">
                  <c:v>0.910813529408439</c:v>
                </c:pt>
                <c:pt idx="1756">
                  <c:v>0.911015519408439</c:v>
                </c:pt>
                <c:pt idx="1757">
                  <c:v>0.911137749408439</c:v>
                </c:pt>
                <c:pt idx="1758">
                  <c:v>0.911168107408439</c:v>
                </c:pt>
                <c:pt idx="1759">
                  <c:v>0.911185321408439</c:v>
                </c:pt>
                <c:pt idx="1760">
                  <c:v>0.911188307408439</c:v>
                </c:pt>
                <c:pt idx="1761">
                  <c:v>0.911182406208439</c:v>
                </c:pt>
                <c:pt idx="1762">
                  <c:v>0.911177608008439</c:v>
                </c:pt>
                <c:pt idx="1763">
                  <c:v>0.911181666008439</c:v>
                </c:pt>
                <c:pt idx="1764">
                  <c:v>0.911199022008439</c:v>
                </c:pt>
                <c:pt idx="1765">
                  <c:v>0.911545692008439</c:v>
                </c:pt>
                <c:pt idx="1766">
                  <c:v>0.916027792008439</c:v>
                </c:pt>
                <c:pt idx="1767">
                  <c:v>0.919348892008439</c:v>
                </c:pt>
                <c:pt idx="1768">
                  <c:v>0.921370692008439</c:v>
                </c:pt>
                <c:pt idx="1769">
                  <c:v>0.922657292008439</c:v>
                </c:pt>
                <c:pt idx="1770">
                  <c:v>0.923518522008439</c:v>
                </c:pt>
                <c:pt idx="1771">
                  <c:v>0.924136912008439</c:v>
                </c:pt>
                <c:pt idx="1772">
                  <c:v>0.924681042008439</c:v>
                </c:pt>
                <c:pt idx="1773">
                  <c:v>0.924999042008439</c:v>
                </c:pt>
                <c:pt idx="1774">
                  <c:v>0.925116202008439</c:v>
                </c:pt>
                <c:pt idx="1775">
                  <c:v>0.925166820008439</c:v>
                </c:pt>
                <c:pt idx="1776">
                  <c:v>0.925177331008439</c:v>
                </c:pt>
                <c:pt idx="1777">
                  <c:v>0.925140895008439</c:v>
                </c:pt>
                <c:pt idx="1778">
                  <c:v>0.925125207008439</c:v>
                </c:pt>
                <c:pt idx="1779">
                  <c:v>0.925124257608439</c:v>
                </c:pt>
                <c:pt idx="1780">
                  <c:v>0.925124235192439</c:v>
                </c:pt>
                <c:pt idx="1781">
                  <c:v>0.925124210716439</c:v>
                </c:pt>
                <c:pt idx="1782">
                  <c:v>0.925124073536439</c:v>
                </c:pt>
                <c:pt idx="1783">
                  <c:v>0.925129486936439</c:v>
                </c:pt>
                <c:pt idx="1784">
                  <c:v>0.925149834936439</c:v>
                </c:pt>
                <c:pt idx="1785">
                  <c:v>0.925211181936439</c:v>
                </c:pt>
                <c:pt idx="1786">
                  <c:v>0.925270027936439</c:v>
                </c:pt>
                <c:pt idx="1787">
                  <c:v>0.925322968936439</c:v>
                </c:pt>
                <c:pt idx="1788">
                  <c:v>0.925369150936439</c:v>
                </c:pt>
                <c:pt idx="1789">
                  <c:v>0.925414989936439</c:v>
                </c:pt>
                <c:pt idx="1790">
                  <c:v>0.925685769936439</c:v>
                </c:pt>
                <c:pt idx="1791">
                  <c:v>0.926899369936439</c:v>
                </c:pt>
                <c:pt idx="1792">
                  <c:v>0.928440169936439</c:v>
                </c:pt>
                <c:pt idx="1793">
                  <c:v>0.929382909936439</c:v>
                </c:pt>
                <c:pt idx="1794">
                  <c:v>0.929910459936439</c:v>
                </c:pt>
                <c:pt idx="1795">
                  <c:v>0.930300029936439</c:v>
                </c:pt>
                <c:pt idx="1796">
                  <c:v>0.930615159936439</c:v>
                </c:pt>
                <c:pt idx="1797">
                  <c:v>0.930823459936439</c:v>
                </c:pt>
                <c:pt idx="1798">
                  <c:v>0.930822921406439</c:v>
                </c:pt>
                <c:pt idx="1799">
                  <c:v>0.930815551606439</c:v>
                </c:pt>
                <c:pt idx="1800">
                  <c:v>0.930769975606439</c:v>
                </c:pt>
                <c:pt idx="1801">
                  <c:v>0.930703507606439</c:v>
                </c:pt>
                <c:pt idx="1802">
                  <c:v>0.930617933606439</c:v>
                </c:pt>
                <c:pt idx="1803">
                  <c:v>0.930561443606439</c:v>
                </c:pt>
                <c:pt idx="1804">
                  <c:v>0.930544303606439</c:v>
                </c:pt>
                <c:pt idx="1805">
                  <c:v>0.930540002206439</c:v>
                </c:pt>
                <c:pt idx="1806">
                  <c:v>0.930541179606439</c:v>
                </c:pt>
                <c:pt idx="1807">
                  <c:v>0.930550646506439</c:v>
                </c:pt>
                <c:pt idx="1808">
                  <c:v>0.93133259650644</c:v>
                </c:pt>
                <c:pt idx="1809">
                  <c:v>0.933165196506439</c:v>
                </c:pt>
                <c:pt idx="1810">
                  <c:v>0.93445579650644</c:v>
                </c:pt>
                <c:pt idx="1811">
                  <c:v>0.935386476506439</c:v>
                </c:pt>
                <c:pt idx="1812">
                  <c:v>0.93600527650644</c:v>
                </c:pt>
                <c:pt idx="1813">
                  <c:v>0.93635338650644</c:v>
                </c:pt>
                <c:pt idx="1814">
                  <c:v>0.93657362650644</c:v>
                </c:pt>
                <c:pt idx="1815">
                  <c:v>0.93667396650644</c:v>
                </c:pt>
                <c:pt idx="1816">
                  <c:v>0.93670932350644</c:v>
                </c:pt>
                <c:pt idx="1817">
                  <c:v>0.93672475450644</c:v>
                </c:pt>
                <c:pt idx="1818">
                  <c:v>0.93674124050644</c:v>
                </c:pt>
                <c:pt idx="1819">
                  <c:v>0.93675774350644</c:v>
                </c:pt>
                <c:pt idx="1820">
                  <c:v>0.93676221000644</c:v>
                </c:pt>
                <c:pt idx="1821">
                  <c:v>0.93684968100644</c:v>
                </c:pt>
                <c:pt idx="1822">
                  <c:v>0.93697993100644</c:v>
                </c:pt>
                <c:pt idx="1823">
                  <c:v>0.93705935900644</c:v>
                </c:pt>
                <c:pt idx="1824">
                  <c:v>0.93709311800644</c:v>
                </c:pt>
                <c:pt idx="1825">
                  <c:v>0.93711945200644</c:v>
                </c:pt>
                <c:pt idx="1826">
                  <c:v>0.93719034700644</c:v>
                </c:pt>
                <c:pt idx="1827">
                  <c:v>0.93724653500644</c:v>
                </c:pt>
                <c:pt idx="1828">
                  <c:v>0.93725866800644</c:v>
                </c:pt>
                <c:pt idx="1829">
                  <c:v>0.93726195290644</c:v>
                </c:pt>
                <c:pt idx="1830">
                  <c:v>0.93726473110644</c:v>
                </c:pt>
                <c:pt idx="1831">
                  <c:v>0.93727633510644</c:v>
                </c:pt>
                <c:pt idx="1832">
                  <c:v>0.93729286310644</c:v>
                </c:pt>
                <c:pt idx="1833">
                  <c:v>0.93749133310644</c:v>
                </c:pt>
                <c:pt idx="1834">
                  <c:v>0.94021683310644</c:v>
                </c:pt>
                <c:pt idx="1835">
                  <c:v>0.94250743310644</c:v>
                </c:pt>
                <c:pt idx="1836">
                  <c:v>0.94417373310644</c:v>
                </c:pt>
                <c:pt idx="1837">
                  <c:v>0.94521593310644</c:v>
                </c:pt>
                <c:pt idx="1838">
                  <c:v>0.94605973310644</c:v>
                </c:pt>
                <c:pt idx="1839">
                  <c:v>0.94687993310644</c:v>
                </c:pt>
                <c:pt idx="1840">
                  <c:v>0.94764019310644</c:v>
                </c:pt>
                <c:pt idx="1841">
                  <c:v>0.94825140310644</c:v>
                </c:pt>
                <c:pt idx="1842">
                  <c:v>0.94881254310644</c:v>
                </c:pt>
                <c:pt idx="1843">
                  <c:v>0.94920051310644</c:v>
                </c:pt>
                <c:pt idx="1844">
                  <c:v>0.94945333310644</c:v>
                </c:pt>
                <c:pt idx="1845">
                  <c:v>0.94945796750644</c:v>
                </c:pt>
                <c:pt idx="1846">
                  <c:v>0.94946118070644</c:v>
                </c:pt>
                <c:pt idx="1847">
                  <c:v>0.94946346490644</c:v>
                </c:pt>
                <c:pt idx="1848">
                  <c:v>0.94946385554644</c:v>
                </c:pt>
                <c:pt idx="1849">
                  <c:v>0.94946394386444</c:v>
                </c:pt>
                <c:pt idx="1850">
                  <c:v>0.94946728206444</c:v>
                </c:pt>
                <c:pt idx="1851">
                  <c:v>0.94952049206444</c:v>
                </c:pt>
                <c:pt idx="1852">
                  <c:v>0.95005747206444</c:v>
                </c:pt>
                <c:pt idx="1853">
                  <c:v>0.95284827206444</c:v>
                </c:pt>
                <c:pt idx="1854">
                  <c:v>0.95476577206444</c:v>
                </c:pt>
                <c:pt idx="1855">
                  <c:v>0.95589967206444</c:v>
                </c:pt>
                <c:pt idx="1856">
                  <c:v>0.95665287206444</c:v>
                </c:pt>
                <c:pt idx="1857">
                  <c:v>0.95732295206444</c:v>
                </c:pt>
                <c:pt idx="1858">
                  <c:v>0.95794773206444</c:v>
                </c:pt>
                <c:pt idx="1859">
                  <c:v>0.95849445206444</c:v>
                </c:pt>
                <c:pt idx="1860">
                  <c:v>0.95895817206444</c:v>
                </c:pt>
                <c:pt idx="1861">
                  <c:v>0.95932920206444</c:v>
                </c:pt>
                <c:pt idx="1862">
                  <c:v>0.95963786206444</c:v>
                </c:pt>
                <c:pt idx="1863">
                  <c:v>0.95991543206444</c:v>
                </c:pt>
                <c:pt idx="1864">
                  <c:v>0.960044502064439</c:v>
                </c:pt>
                <c:pt idx="1865">
                  <c:v>0.96010122706444</c:v>
                </c:pt>
                <c:pt idx="1866">
                  <c:v>0.960109484464439</c:v>
                </c:pt>
                <c:pt idx="1867">
                  <c:v>0.960114479164439</c:v>
                </c:pt>
                <c:pt idx="1868">
                  <c:v>0.960116569564439</c:v>
                </c:pt>
                <c:pt idx="1869">
                  <c:v>0.96011844046444</c:v>
                </c:pt>
                <c:pt idx="1870">
                  <c:v>0.96012354136444</c:v>
                </c:pt>
                <c:pt idx="1871">
                  <c:v>0.96014380036444</c:v>
                </c:pt>
                <c:pt idx="1872">
                  <c:v>0.96018781236444</c:v>
                </c:pt>
                <c:pt idx="1873">
                  <c:v>0.96030298236444</c:v>
                </c:pt>
                <c:pt idx="1874">
                  <c:v>0.96157968236444</c:v>
                </c:pt>
                <c:pt idx="1875">
                  <c:v>0.96310458236444</c:v>
                </c:pt>
                <c:pt idx="1876">
                  <c:v>0.96394696236444</c:v>
                </c:pt>
                <c:pt idx="1877">
                  <c:v>0.96444555236444</c:v>
                </c:pt>
                <c:pt idx="1878">
                  <c:v>0.96480145236444</c:v>
                </c:pt>
                <c:pt idx="1879">
                  <c:v>0.96510312236444</c:v>
                </c:pt>
                <c:pt idx="1880">
                  <c:v>0.96513402636444</c:v>
                </c:pt>
                <c:pt idx="1881">
                  <c:v>0.96517323936444</c:v>
                </c:pt>
                <c:pt idx="1882">
                  <c:v>0.96524577036444</c:v>
                </c:pt>
                <c:pt idx="1883">
                  <c:v>0.96540573036444</c:v>
                </c:pt>
                <c:pt idx="1884">
                  <c:v>0.96557103036444</c:v>
                </c:pt>
                <c:pt idx="1885">
                  <c:v>0.96565041436444</c:v>
                </c:pt>
                <c:pt idx="1886">
                  <c:v>0.96568840036444</c:v>
                </c:pt>
                <c:pt idx="1887">
                  <c:v>0.96570526036444</c:v>
                </c:pt>
                <c:pt idx="1888">
                  <c:v>0.96575808536444</c:v>
                </c:pt>
                <c:pt idx="1889">
                  <c:v>0.96579705336444</c:v>
                </c:pt>
                <c:pt idx="1890">
                  <c:v>0.96586882536444</c:v>
                </c:pt>
                <c:pt idx="1891">
                  <c:v>0.96591990236444</c:v>
                </c:pt>
                <c:pt idx="1892">
                  <c:v>0.96593079936444</c:v>
                </c:pt>
                <c:pt idx="1893">
                  <c:v>0.96593245216444</c:v>
                </c:pt>
                <c:pt idx="1894">
                  <c:v>0.96593261816444</c:v>
                </c:pt>
                <c:pt idx="1895">
                  <c:v>0.96593358921444</c:v>
                </c:pt>
                <c:pt idx="1896">
                  <c:v>0.96593689371444</c:v>
                </c:pt>
                <c:pt idx="1897">
                  <c:v>0.96593976521444</c:v>
                </c:pt>
                <c:pt idx="1898">
                  <c:v>0.96594014218444</c:v>
                </c:pt>
                <c:pt idx="1899">
                  <c:v>0.96594021475744</c:v>
                </c:pt>
                <c:pt idx="1900">
                  <c:v>0.96594072179744</c:v>
                </c:pt>
                <c:pt idx="1901">
                  <c:v>0.96594540749744</c:v>
                </c:pt>
                <c:pt idx="1902">
                  <c:v>0.96596841749744</c:v>
                </c:pt>
                <c:pt idx="1903">
                  <c:v>0.96600027449744</c:v>
                </c:pt>
                <c:pt idx="1904">
                  <c:v>0.96605265149744</c:v>
                </c:pt>
                <c:pt idx="1905">
                  <c:v>0.96614598649744</c:v>
                </c:pt>
                <c:pt idx="1906">
                  <c:v>0.96632010649744</c:v>
                </c:pt>
                <c:pt idx="1907">
                  <c:v>0.96663065649744</c:v>
                </c:pt>
                <c:pt idx="1908">
                  <c:v>0.96688178649744</c:v>
                </c:pt>
                <c:pt idx="1909">
                  <c:v>0.96704862649744</c:v>
                </c:pt>
                <c:pt idx="1910">
                  <c:v>0.96723184649744</c:v>
                </c:pt>
                <c:pt idx="1911">
                  <c:v>0.96758359649744</c:v>
                </c:pt>
                <c:pt idx="1912">
                  <c:v>0.96801294649744</c:v>
                </c:pt>
                <c:pt idx="1913">
                  <c:v>0.96840807649744</c:v>
                </c:pt>
                <c:pt idx="1914">
                  <c:v>0.96873793649744</c:v>
                </c:pt>
                <c:pt idx="1915">
                  <c:v>0.96894286649744</c:v>
                </c:pt>
                <c:pt idx="1916">
                  <c:v>0.96899998849744</c:v>
                </c:pt>
                <c:pt idx="1917">
                  <c:v>0.96901470849744</c:v>
                </c:pt>
                <c:pt idx="1918">
                  <c:v>0.96901842769744</c:v>
                </c:pt>
                <c:pt idx="1919">
                  <c:v>0.96901930266744</c:v>
                </c:pt>
                <c:pt idx="1920">
                  <c:v>0.96901975455744</c:v>
                </c:pt>
                <c:pt idx="1921">
                  <c:v>0.96902115485744</c:v>
                </c:pt>
                <c:pt idx="1922">
                  <c:v>0.96902498705744</c:v>
                </c:pt>
                <c:pt idx="1923">
                  <c:v>0.96903179535744</c:v>
                </c:pt>
                <c:pt idx="1924">
                  <c:v>0.96903820835744</c:v>
                </c:pt>
                <c:pt idx="1925">
                  <c:v>0.96904237325744</c:v>
                </c:pt>
                <c:pt idx="1926">
                  <c:v>0.96904732055744</c:v>
                </c:pt>
                <c:pt idx="1927">
                  <c:v>0.96905591055744</c:v>
                </c:pt>
                <c:pt idx="1928">
                  <c:v>0.96909311455744</c:v>
                </c:pt>
                <c:pt idx="1929">
                  <c:v>0.96920421455744</c:v>
                </c:pt>
                <c:pt idx="1930">
                  <c:v>0.96944525455744</c:v>
                </c:pt>
                <c:pt idx="1931">
                  <c:v>0.96962126455744</c:v>
                </c:pt>
                <c:pt idx="1932">
                  <c:v>0.96971681855744</c:v>
                </c:pt>
                <c:pt idx="1933">
                  <c:v>0.96979086355744</c:v>
                </c:pt>
                <c:pt idx="1934">
                  <c:v>0.96980228155744</c:v>
                </c:pt>
                <c:pt idx="1935">
                  <c:v>0.96980654985744</c:v>
                </c:pt>
                <c:pt idx="1936">
                  <c:v>0.96980785135744</c:v>
                </c:pt>
                <c:pt idx="1937">
                  <c:v>0.96980786967644</c:v>
                </c:pt>
                <c:pt idx="1938">
                  <c:v>0.96990473267644</c:v>
                </c:pt>
                <c:pt idx="1939">
                  <c:v>0.97004860267644</c:v>
                </c:pt>
                <c:pt idx="1940">
                  <c:v>0.97025208267644</c:v>
                </c:pt>
                <c:pt idx="1941">
                  <c:v>0.97039680267644</c:v>
                </c:pt>
                <c:pt idx="1942">
                  <c:v>0.97046472967644</c:v>
                </c:pt>
                <c:pt idx="1943">
                  <c:v>0.97046721517644</c:v>
                </c:pt>
                <c:pt idx="1944">
                  <c:v>0.97047106657644</c:v>
                </c:pt>
                <c:pt idx="1945">
                  <c:v>0.97048227757644</c:v>
                </c:pt>
                <c:pt idx="1946">
                  <c:v>0.97052383257644</c:v>
                </c:pt>
                <c:pt idx="1947">
                  <c:v>0.97057127757644</c:v>
                </c:pt>
                <c:pt idx="1948">
                  <c:v>0.97085547757644</c:v>
                </c:pt>
                <c:pt idx="1949">
                  <c:v>0.97136313757644</c:v>
                </c:pt>
                <c:pt idx="1950">
                  <c:v>0.97176909757644</c:v>
                </c:pt>
                <c:pt idx="1951">
                  <c:v>0.97208392757644</c:v>
                </c:pt>
                <c:pt idx="1952">
                  <c:v>0.97230409757644</c:v>
                </c:pt>
                <c:pt idx="1953">
                  <c:v>0.97232078957644</c:v>
                </c:pt>
                <c:pt idx="1954">
                  <c:v>0.97233337257644</c:v>
                </c:pt>
                <c:pt idx="1955">
                  <c:v>0.97235064157644</c:v>
                </c:pt>
                <c:pt idx="1956">
                  <c:v>0.97237000757644</c:v>
                </c:pt>
                <c:pt idx="1957">
                  <c:v>0.97238955657644</c:v>
                </c:pt>
                <c:pt idx="1958">
                  <c:v>0.97240571957644</c:v>
                </c:pt>
                <c:pt idx="1959">
                  <c:v>0.97241433267644</c:v>
                </c:pt>
                <c:pt idx="1960">
                  <c:v>0.97241612257644</c:v>
                </c:pt>
                <c:pt idx="1961">
                  <c:v>0.97241726577644</c:v>
                </c:pt>
                <c:pt idx="1962">
                  <c:v>0.97242775977644</c:v>
                </c:pt>
                <c:pt idx="1963">
                  <c:v>0.97305861977644</c:v>
                </c:pt>
                <c:pt idx="1964">
                  <c:v>0.97411161977644</c:v>
                </c:pt>
                <c:pt idx="1965">
                  <c:v>0.97482109977644</c:v>
                </c:pt>
                <c:pt idx="1966">
                  <c:v>0.97531397977644</c:v>
                </c:pt>
                <c:pt idx="1967">
                  <c:v>0.97566279977644</c:v>
                </c:pt>
                <c:pt idx="1968">
                  <c:v>0.97574982977644</c:v>
                </c:pt>
                <c:pt idx="1969">
                  <c:v>0.97576536177644</c:v>
                </c:pt>
                <c:pt idx="1970">
                  <c:v>0.97578428977644</c:v>
                </c:pt>
                <c:pt idx="1971">
                  <c:v>0.97581464377644</c:v>
                </c:pt>
                <c:pt idx="1972">
                  <c:v>0.97585358177644</c:v>
                </c:pt>
                <c:pt idx="1973">
                  <c:v>0.97586362577644</c:v>
                </c:pt>
                <c:pt idx="1974">
                  <c:v>0.975863625788994</c:v>
                </c:pt>
                <c:pt idx="1975">
                  <c:v>0.975863625788994</c:v>
                </c:pt>
                <c:pt idx="1976">
                  <c:v>0.975863978998994</c:v>
                </c:pt>
                <c:pt idx="1977">
                  <c:v>0.975891419998994</c:v>
                </c:pt>
                <c:pt idx="1978">
                  <c:v>0.975924020998994</c:v>
                </c:pt>
                <c:pt idx="1979">
                  <c:v>0.975959132998994</c:v>
                </c:pt>
                <c:pt idx="1980">
                  <c:v>0.975983833998994</c:v>
                </c:pt>
                <c:pt idx="1981">
                  <c:v>0.976036886998994</c:v>
                </c:pt>
                <c:pt idx="1982">
                  <c:v>0.976087774998994</c:v>
                </c:pt>
                <c:pt idx="1983">
                  <c:v>0.976250834998994</c:v>
                </c:pt>
                <c:pt idx="1984">
                  <c:v>0.976484414998994</c:v>
                </c:pt>
                <c:pt idx="1985">
                  <c:v>0.976676794998994</c:v>
                </c:pt>
                <c:pt idx="1986">
                  <c:v>0.976799034998994</c:v>
                </c:pt>
                <c:pt idx="1987">
                  <c:v>0.976847155998994</c:v>
                </c:pt>
                <c:pt idx="1988">
                  <c:v>0.976847298688994</c:v>
                </c:pt>
                <c:pt idx="1989">
                  <c:v>0.976847845448994</c:v>
                </c:pt>
                <c:pt idx="1990">
                  <c:v>0.976858949448994</c:v>
                </c:pt>
                <c:pt idx="1991">
                  <c:v>0.976910381448994</c:v>
                </c:pt>
                <c:pt idx="1992">
                  <c:v>0.976966554448994</c:v>
                </c:pt>
                <c:pt idx="1993">
                  <c:v>0.976998946448994</c:v>
                </c:pt>
                <c:pt idx="1994">
                  <c:v>0.977017352448994</c:v>
                </c:pt>
                <c:pt idx="1995">
                  <c:v>0.977028058448994</c:v>
                </c:pt>
                <c:pt idx="1996">
                  <c:v>0.977030916948994</c:v>
                </c:pt>
                <c:pt idx="1997">
                  <c:v>0.977036070248994</c:v>
                </c:pt>
                <c:pt idx="1998">
                  <c:v>0.977342920248994</c:v>
                </c:pt>
                <c:pt idx="1999">
                  <c:v>0.978434320248994</c:v>
                </c:pt>
                <c:pt idx="2000">
                  <c:v>0.979271390248994</c:v>
                </c:pt>
                <c:pt idx="2001">
                  <c:v>0.979851260248994</c:v>
                </c:pt>
                <c:pt idx="2002">
                  <c:v>0.980280930248994</c:v>
                </c:pt>
                <c:pt idx="2003">
                  <c:v>0.980598790248994</c:v>
                </c:pt>
                <c:pt idx="2004">
                  <c:v>0.980602266748994</c:v>
                </c:pt>
                <c:pt idx="2005">
                  <c:v>0.980608575748994</c:v>
                </c:pt>
                <c:pt idx="2006">
                  <c:v>0.980616886448994</c:v>
                </c:pt>
                <c:pt idx="2007">
                  <c:v>0.980577392448994</c:v>
                </c:pt>
                <c:pt idx="2008">
                  <c:v>0.980507757448994</c:v>
                </c:pt>
                <c:pt idx="2009">
                  <c:v>0.980471415448994</c:v>
                </c:pt>
                <c:pt idx="2010">
                  <c:v>0.980467382048994</c:v>
                </c:pt>
                <c:pt idx="2011">
                  <c:v>0.980491430048994</c:v>
                </c:pt>
                <c:pt idx="2012">
                  <c:v>0.981442930048994</c:v>
                </c:pt>
                <c:pt idx="2013">
                  <c:v>0.982482430048994</c:v>
                </c:pt>
                <c:pt idx="2014">
                  <c:v>0.983158850048994</c:v>
                </c:pt>
                <c:pt idx="2015">
                  <c:v>0.983612980048994</c:v>
                </c:pt>
                <c:pt idx="2016">
                  <c:v>0.983930850048994</c:v>
                </c:pt>
                <c:pt idx="2017">
                  <c:v>0.984152090048994</c:v>
                </c:pt>
                <c:pt idx="2018">
                  <c:v>0.984274980048994</c:v>
                </c:pt>
                <c:pt idx="2019">
                  <c:v>0.984438840048994</c:v>
                </c:pt>
                <c:pt idx="2020">
                  <c:v>0.984458296048994</c:v>
                </c:pt>
                <c:pt idx="2021">
                  <c:v>0.984450057648994</c:v>
                </c:pt>
                <c:pt idx="2022">
                  <c:v>0.984444592548994</c:v>
                </c:pt>
                <c:pt idx="2023">
                  <c:v>0.984457120548994</c:v>
                </c:pt>
                <c:pt idx="2024">
                  <c:v>0.988673520548994</c:v>
                </c:pt>
                <c:pt idx="2025">
                  <c:v>0.992273420548994</c:v>
                </c:pt>
                <c:pt idx="2026">
                  <c:v>0.994291220548994</c:v>
                </c:pt>
                <c:pt idx="2027">
                  <c:v>0.995349820548994</c:v>
                </c:pt>
                <c:pt idx="2028">
                  <c:v>0.996066570548994</c:v>
                </c:pt>
                <c:pt idx="2029">
                  <c:v>0.996717480548994</c:v>
                </c:pt>
                <c:pt idx="2030">
                  <c:v>0.997295460548994</c:v>
                </c:pt>
                <c:pt idx="2031">
                  <c:v>0.997648850548994</c:v>
                </c:pt>
                <c:pt idx="2032">
                  <c:v>0.997910430548994</c:v>
                </c:pt>
                <c:pt idx="2033">
                  <c:v>0.998060390548994</c:v>
                </c:pt>
                <c:pt idx="2034">
                  <c:v>0.998120942548994</c:v>
                </c:pt>
                <c:pt idx="2035">
                  <c:v>0.998141044548994</c:v>
                </c:pt>
                <c:pt idx="2036">
                  <c:v>0.998146241848994</c:v>
                </c:pt>
                <c:pt idx="2037">
                  <c:v>0.998148367948994</c:v>
                </c:pt>
                <c:pt idx="2038">
                  <c:v>0.998150308548994</c:v>
                </c:pt>
                <c:pt idx="2039">
                  <c:v>0.998154370548994</c:v>
                </c:pt>
                <c:pt idx="2040">
                  <c:v>0.998174911548994</c:v>
                </c:pt>
                <c:pt idx="2041">
                  <c:v>0.998231196548994</c:v>
                </c:pt>
                <c:pt idx="2042">
                  <c:v>0.998269944548994</c:v>
                </c:pt>
                <c:pt idx="2043">
                  <c:v>0.998282553548994</c:v>
                </c:pt>
                <c:pt idx="2044">
                  <c:v>0.998288371248994</c:v>
                </c:pt>
                <c:pt idx="2045">
                  <c:v>0.998290655148994</c:v>
                </c:pt>
                <c:pt idx="2046">
                  <c:v>0.998294854448994</c:v>
                </c:pt>
                <c:pt idx="2047">
                  <c:v>0.998324667448994</c:v>
                </c:pt>
                <c:pt idx="2048">
                  <c:v>0.998821647448994</c:v>
                </c:pt>
                <c:pt idx="2049">
                  <c:v>1.00133984744899</c:v>
                </c:pt>
                <c:pt idx="2050">
                  <c:v>1.00416594744899</c:v>
                </c:pt>
                <c:pt idx="2051">
                  <c:v>1.00691014744899</c:v>
                </c:pt>
                <c:pt idx="2052">
                  <c:v>1.00916334744899</c:v>
                </c:pt>
                <c:pt idx="2053">
                  <c:v>1.01083404744899</c:v>
                </c:pt>
                <c:pt idx="2054">
                  <c:v>1.01225854744899</c:v>
                </c:pt>
                <c:pt idx="2055">
                  <c:v>1.01321112744899</c:v>
                </c:pt>
                <c:pt idx="2056">
                  <c:v>1.01387800744899</c:v>
                </c:pt>
                <c:pt idx="2057">
                  <c:v>1.01427291744899</c:v>
                </c:pt>
                <c:pt idx="2058">
                  <c:v>1.01446803744899</c:v>
                </c:pt>
                <c:pt idx="2059">
                  <c:v>1.01463676744899</c:v>
                </c:pt>
                <c:pt idx="2060">
                  <c:v>1.01469432244899</c:v>
                </c:pt>
                <c:pt idx="2061">
                  <c:v>1.01469742824899</c:v>
                </c:pt>
                <c:pt idx="2062">
                  <c:v>1.01464822924899</c:v>
                </c:pt>
                <c:pt idx="2063">
                  <c:v>1.01457428124899</c:v>
                </c:pt>
                <c:pt idx="2064">
                  <c:v>1.01452233724899</c:v>
                </c:pt>
                <c:pt idx="2065">
                  <c:v>1.01451746984899</c:v>
                </c:pt>
                <c:pt idx="2066">
                  <c:v>1.01451738180299</c:v>
                </c:pt>
                <c:pt idx="2067">
                  <c:v>1.01451767631299</c:v>
                </c:pt>
                <c:pt idx="2068">
                  <c:v>1.01465085631299</c:v>
                </c:pt>
                <c:pt idx="2069">
                  <c:v>1.01490315631299</c:v>
                </c:pt>
                <c:pt idx="2070">
                  <c:v>1.01515615631299</c:v>
                </c:pt>
                <c:pt idx="2071">
                  <c:v>1.01537534631299</c:v>
                </c:pt>
                <c:pt idx="2072">
                  <c:v>1.01548694631299</c:v>
                </c:pt>
                <c:pt idx="2073">
                  <c:v>1.01555827331299</c:v>
                </c:pt>
                <c:pt idx="2074">
                  <c:v>1.01557426731299</c:v>
                </c:pt>
                <c:pt idx="2075">
                  <c:v>1.01558188941299</c:v>
                </c:pt>
                <c:pt idx="2076">
                  <c:v>1.01558549911299</c:v>
                </c:pt>
                <c:pt idx="2077">
                  <c:v>1.01558989461299</c:v>
                </c:pt>
                <c:pt idx="2078">
                  <c:v>1.01584812461299</c:v>
                </c:pt>
                <c:pt idx="2079">
                  <c:v>1.01622846461299</c:v>
                </c:pt>
                <c:pt idx="2080">
                  <c:v>1.01648690461299</c:v>
                </c:pt>
                <c:pt idx="2081">
                  <c:v>1.01663816461299</c:v>
                </c:pt>
                <c:pt idx="2082">
                  <c:v>1.01670252061299</c:v>
                </c:pt>
                <c:pt idx="2083">
                  <c:v>1.01672212861299</c:v>
                </c:pt>
                <c:pt idx="2084">
                  <c:v>1.01673616261299</c:v>
                </c:pt>
                <c:pt idx="2085">
                  <c:v>1.01675789161299</c:v>
                </c:pt>
                <c:pt idx="2086">
                  <c:v>1.01679646161299</c:v>
                </c:pt>
                <c:pt idx="2087">
                  <c:v>1.01682739161299</c:v>
                </c:pt>
                <c:pt idx="2088">
                  <c:v>1.01685178761299</c:v>
                </c:pt>
                <c:pt idx="2089">
                  <c:v>1.01686673961299</c:v>
                </c:pt>
                <c:pt idx="2090">
                  <c:v>1.01687195041299</c:v>
                </c:pt>
                <c:pt idx="2091">
                  <c:v>1.02080065041299</c:v>
                </c:pt>
                <c:pt idx="2092">
                  <c:v>1.02319095041299</c:v>
                </c:pt>
                <c:pt idx="2093">
                  <c:v>1.02469115041299</c:v>
                </c:pt>
                <c:pt idx="2094">
                  <c:v>1.02559463041299</c:v>
                </c:pt>
                <c:pt idx="2095">
                  <c:v>1.02610558041299</c:v>
                </c:pt>
                <c:pt idx="2096">
                  <c:v>1.02648713041299</c:v>
                </c:pt>
                <c:pt idx="2097">
                  <c:v>1.02675160041299</c:v>
                </c:pt>
                <c:pt idx="2098">
                  <c:v>1.02688291041299</c:v>
                </c:pt>
                <c:pt idx="2099">
                  <c:v>1.02692213441299</c:v>
                </c:pt>
                <c:pt idx="2100">
                  <c:v>1.02693111831299</c:v>
                </c:pt>
                <c:pt idx="2101">
                  <c:v>1.02691725831299</c:v>
                </c:pt>
                <c:pt idx="2102">
                  <c:v>1.02690614331299</c:v>
                </c:pt>
                <c:pt idx="2103">
                  <c:v>1.02690537289299</c:v>
                </c:pt>
                <c:pt idx="2104">
                  <c:v>1.02690696709299</c:v>
                </c:pt>
                <c:pt idx="2105">
                  <c:v>1.02691067669299</c:v>
                </c:pt>
                <c:pt idx="2106">
                  <c:v>1.02692367869299</c:v>
                </c:pt>
                <c:pt idx="2107">
                  <c:v>1.02697246969299</c:v>
                </c:pt>
                <c:pt idx="2108">
                  <c:v>1.02713713969299</c:v>
                </c:pt>
                <c:pt idx="2109">
                  <c:v>1.03009853969299</c:v>
                </c:pt>
                <c:pt idx="2110">
                  <c:v>1.03290973969299</c:v>
                </c:pt>
                <c:pt idx="2111">
                  <c:v>1.03517913969299</c:v>
                </c:pt>
                <c:pt idx="2112">
                  <c:v>1.03746793969299</c:v>
                </c:pt>
                <c:pt idx="2113">
                  <c:v>1.03943793969299</c:v>
                </c:pt>
                <c:pt idx="2114">
                  <c:v>1.04058863969299</c:v>
                </c:pt>
                <c:pt idx="2115">
                  <c:v>1.04122717969299</c:v>
                </c:pt>
                <c:pt idx="2116">
                  <c:v>1.04165639969299</c:v>
                </c:pt>
                <c:pt idx="2117">
                  <c:v>1.04199788969299</c:v>
                </c:pt>
                <c:pt idx="2118">
                  <c:v>1.04228445969299</c:v>
                </c:pt>
                <c:pt idx="2119">
                  <c:v>1.04229965069299</c:v>
                </c:pt>
                <c:pt idx="2120">
                  <c:v>1.04230987669299</c:v>
                </c:pt>
                <c:pt idx="2121">
                  <c:v>1.04235334469299</c:v>
                </c:pt>
                <c:pt idx="2122">
                  <c:v>1.04237868869299</c:v>
                </c:pt>
                <c:pt idx="2123">
                  <c:v>1.04238193629299</c:v>
                </c:pt>
                <c:pt idx="2124">
                  <c:v>1.04238311659299</c:v>
                </c:pt>
                <c:pt idx="2125">
                  <c:v>1.04238527309299</c:v>
                </c:pt>
                <c:pt idx="2126">
                  <c:v>1.04239552409299</c:v>
                </c:pt>
                <c:pt idx="2127">
                  <c:v>1.04241218309299</c:v>
                </c:pt>
                <c:pt idx="2128">
                  <c:v>1.04239963709299</c:v>
                </c:pt>
                <c:pt idx="2129">
                  <c:v>1.04237910709299</c:v>
                </c:pt>
                <c:pt idx="2130">
                  <c:v>1.04237590009299</c:v>
                </c:pt>
                <c:pt idx="2131">
                  <c:v>1.04237872299299</c:v>
                </c:pt>
                <c:pt idx="2132">
                  <c:v>1.04239262299299</c:v>
                </c:pt>
                <c:pt idx="2133">
                  <c:v>1.04245524799299</c:v>
                </c:pt>
                <c:pt idx="2134">
                  <c:v>1.04286754799299</c:v>
                </c:pt>
                <c:pt idx="2135">
                  <c:v>1.04408274799299</c:v>
                </c:pt>
                <c:pt idx="2136">
                  <c:v>1.04639154799299</c:v>
                </c:pt>
                <c:pt idx="2137">
                  <c:v>1.04820174799299</c:v>
                </c:pt>
                <c:pt idx="2138">
                  <c:v>1.04941734799299</c:v>
                </c:pt>
                <c:pt idx="2139">
                  <c:v>1.04997602799299</c:v>
                </c:pt>
                <c:pt idx="2140">
                  <c:v>1.05035742799299</c:v>
                </c:pt>
                <c:pt idx="2141">
                  <c:v>1.05069238799299</c:v>
                </c:pt>
                <c:pt idx="2142">
                  <c:v>1.05102387799299</c:v>
                </c:pt>
                <c:pt idx="2143">
                  <c:v>1.05128397799299</c:v>
                </c:pt>
                <c:pt idx="2144">
                  <c:v>1.05141966799299</c:v>
                </c:pt>
                <c:pt idx="2145">
                  <c:v>1.05142156299299</c:v>
                </c:pt>
                <c:pt idx="2146">
                  <c:v>1.05140372899299</c:v>
                </c:pt>
                <c:pt idx="2147">
                  <c:v>1.05138883399299</c:v>
                </c:pt>
                <c:pt idx="2148">
                  <c:v>1.05138771069299</c:v>
                </c:pt>
                <c:pt idx="2149">
                  <c:v>1.05139073939299</c:v>
                </c:pt>
                <c:pt idx="2150">
                  <c:v>1.05181408939299</c:v>
                </c:pt>
                <c:pt idx="2151">
                  <c:v>1.05458278939299</c:v>
                </c:pt>
                <c:pt idx="2152">
                  <c:v>1.05625998939299</c:v>
                </c:pt>
                <c:pt idx="2153">
                  <c:v>1.05705379939299</c:v>
                </c:pt>
                <c:pt idx="2154">
                  <c:v>1.05743337939299</c:v>
                </c:pt>
                <c:pt idx="2155">
                  <c:v>1.05770954939299</c:v>
                </c:pt>
                <c:pt idx="2156">
                  <c:v>1.05789621939299</c:v>
                </c:pt>
                <c:pt idx="2157">
                  <c:v>1.05791530539299</c:v>
                </c:pt>
                <c:pt idx="2158">
                  <c:v>1.05792670039299</c:v>
                </c:pt>
                <c:pt idx="2159">
                  <c:v>1.05795231539299</c:v>
                </c:pt>
                <c:pt idx="2160">
                  <c:v>1.05793868139299</c:v>
                </c:pt>
                <c:pt idx="2161">
                  <c:v>1.05791123639299</c:v>
                </c:pt>
                <c:pt idx="2162">
                  <c:v>1.05789657439299</c:v>
                </c:pt>
                <c:pt idx="2163">
                  <c:v>1.05788443639299</c:v>
                </c:pt>
                <c:pt idx="2164">
                  <c:v>1.05787144939299</c:v>
                </c:pt>
                <c:pt idx="2165">
                  <c:v>1.05785670239299</c:v>
                </c:pt>
                <c:pt idx="2166">
                  <c:v>1.05784011339299</c:v>
                </c:pt>
                <c:pt idx="2167">
                  <c:v>1.05782472739299</c:v>
                </c:pt>
                <c:pt idx="2168">
                  <c:v>1.05782600969299</c:v>
                </c:pt>
                <c:pt idx="2169">
                  <c:v>1.05795266969299</c:v>
                </c:pt>
                <c:pt idx="2170">
                  <c:v>1.05917356969299</c:v>
                </c:pt>
                <c:pt idx="2171">
                  <c:v>1.06033316969299</c:v>
                </c:pt>
                <c:pt idx="2172">
                  <c:v>1.06080779969299</c:v>
                </c:pt>
                <c:pt idx="2173">
                  <c:v>1.06115270969299</c:v>
                </c:pt>
                <c:pt idx="2174">
                  <c:v>1.06170356969299</c:v>
                </c:pt>
                <c:pt idx="2175">
                  <c:v>1.06241279969299</c:v>
                </c:pt>
                <c:pt idx="2176">
                  <c:v>1.06316422969299</c:v>
                </c:pt>
                <c:pt idx="2177">
                  <c:v>1.06390633969299</c:v>
                </c:pt>
                <c:pt idx="2178">
                  <c:v>1.06459264969299</c:v>
                </c:pt>
                <c:pt idx="2179">
                  <c:v>1.06513684969299</c:v>
                </c:pt>
                <c:pt idx="2180">
                  <c:v>1.06558505969299</c:v>
                </c:pt>
                <c:pt idx="2181">
                  <c:v>1.06590381969299</c:v>
                </c:pt>
                <c:pt idx="2182">
                  <c:v>1.06607700969299</c:v>
                </c:pt>
                <c:pt idx="2183">
                  <c:v>1.06607592939299</c:v>
                </c:pt>
                <c:pt idx="2184">
                  <c:v>1.06606755489299</c:v>
                </c:pt>
                <c:pt idx="2185">
                  <c:v>1.06603109889299</c:v>
                </c:pt>
                <c:pt idx="2186">
                  <c:v>1.06595381889299</c:v>
                </c:pt>
                <c:pt idx="2187">
                  <c:v>1.06586556289299</c:v>
                </c:pt>
                <c:pt idx="2188">
                  <c:v>1.06580765889299</c:v>
                </c:pt>
                <c:pt idx="2189">
                  <c:v>1.06579407889299</c:v>
                </c:pt>
                <c:pt idx="2190">
                  <c:v>1.06579327797299</c:v>
                </c:pt>
                <c:pt idx="2191">
                  <c:v>1.06579606847299</c:v>
                </c:pt>
                <c:pt idx="2192">
                  <c:v>1.06580512517299</c:v>
                </c:pt>
                <c:pt idx="2193">
                  <c:v>1.06581890017299</c:v>
                </c:pt>
                <c:pt idx="2194">
                  <c:v>1.06583328517299</c:v>
                </c:pt>
                <c:pt idx="2195">
                  <c:v>1.06585337617299</c:v>
                </c:pt>
                <c:pt idx="2196">
                  <c:v>1.06588858417299</c:v>
                </c:pt>
                <c:pt idx="2197">
                  <c:v>1.06592427517299</c:v>
                </c:pt>
                <c:pt idx="2198">
                  <c:v>1.06598994517299</c:v>
                </c:pt>
                <c:pt idx="2199">
                  <c:v>1.06625228517299</c:v>
                </c:pt>
                <c:pt idx="2200">
                  <c:v>1.06644196517299</c:v>
                </c:pt>
                <c:pt idx="2201">
                  <c:v>1.06659533517299</c:v>
                </c:pt>
                <c:pt idx="2202">
                  <c:v>1.06669260917299</c:v>
                </c:pt>
                <c:pt idx="2203">
                  <c:v>1.06673234517299</c:v>
                </c:pt>
                <c:pt idx="2204">
                  <c:v>1.06681322117299</c:v>
                </c:pt>
                <c:pt idx="2205">
                  <c:v>1.06687194317299</c:v>
                </c:pt>
                <c:pt idx="2206">
                  <c:v>1.06689637417299</c:v>
                </c:pt>
                <c:pt idx="2207">
                  <c:v>1.06692388417299</c:v>
                </c:pt>
                <c:pt idx="2208">
                  <c:v>1.07121688417299</c:v>
                </c:pt>
                <c:pt idx="2209">
                  <c:v>1.07435738417299</c:v>
                </c:pt>
                <c:pt idx="2210">
                  <c:v>1.07613648417299</c:v>
                </c:pt>
                <c:pt idx="2211">
                  <c:v>1.07704034417299</c:v>
                </c:pt>
                <c:pt idx="2212">
                  <c:v>1.07764270417299</c:v>
                </c:pt>
                <c:pt idx="2213">
                  <c:v>1.07820029417299</c:v>
                </c:pt>
                <c:pt idx="2214">
                  <c:v>1.07868684417299</c:v>
                </c:pt>
                <c:pt idx="2215">
                  <c:v>1.07905593417299</c:v>
                </c:pt>
                <c:pt idx="2216">
                  <c:v>1.07933181417299</c:v>
                </c:pt>
                <c:pt idx="2217">
                  <c:v>1.07955237417299</c:v>
                </c:pt>
                <c:pt idx="2218">
                  <c:v>1.07960281217299</c:v>
                </c:pt>
                <c:pt idx="2219">
                  <c:v>1.07963394417299</c:v>
                </c:pt>
                <c:pt idx="2220">
                  <c:v>1.07964909417299</c:v>
                </c:pt>
                <c:pt idx="2221">
                  <c:v>1.07968146217299</c:v>
                </c:pt>
                <c:pt idx="2222">
                  <c:v>1.07970811317299</c:v>
                </c:pt>
                <c:pt idx="2223">
                  <c:v>1.07971578437299</c:v>
                </c:pt>
                <c:pt idx="2224">
                  <c:v>1.07972538527299</c:v>
                </c:pt>
                <c:pt idx="2225">
                  <c:v>1.07975555727299</c:v>
                </c:pt>
                <c:pt idx="2226">
                  <c:v>1.07981002727299</c:v>
                </c:pt>
                <c:pt idx="2227">
                  <c:v>1.07981836537299</c:v>
                </c:pt>
                <c:pt idx="2228">
                  <c:v>1.07981228557299</c:v>
                </c:pt>
                <c:pt idx="2229">
                  <c:v>1.07981669447299</c:v>
                </c:pt>
                <c:pt idx="2230">
                  <c:v>1.07982945747299</c:v>
                </c:pt>
                <c:pt idx="2231">
                  <c:v>1.07985974547299</c:v>
                </c:pt>
                <c:pt idx="2232">
                  <c:v>1.08005259547299</c:v>
                </c:pt>
                <c:pt idx="2233">
                  <c:v>1.08101274547299</c:v>
                </c:pt>
                <c:pt idx="2234">
                  <c:v>1.08463264547299</c:v>
                </c:pt>
                <c:pt idx="2235">
                  <c:v>1.08855034547299</c:v>
                </c:pt>
                <c:pt idx="2236">
                  <c:v>1.09032094547299</c:v>
                </c:pt>
                <c:pt idx="2237">
                  <c:v>1.09103951547299</c:v>
                </c:pt>
                <c:pt idx="2238">
                  <c:v>1.09191672547299</c:v>
                </c:pt>
                <c:pt idx="2239">
                  <c:v>1.09257204547299</c:v>
                </c:pt>
                <c:pt idx="2240">
                  <c:v>1.09321897547299</c:v>
                </c:pt>
                <c:pt idx="2241">
                  <c:v>1.09372828547299</c:v>
                </c:pt>
                <c:pt idx="2242">
                  <c:v>1.09401212547299</c:v>
                </c:pt>
                <c:pt idx="2243">
                  <c:v>1.09412968547299</c:v>
                </c:pt>
                <c:pt idx="2244">
                  <c:v>1.09412320557299</c:v>
                </c:pt>
                <c:pt idx="2245">
                  <c:v>1.09407046157299</c:v>
                </c:pt>
                <c:pt idx="2246">
                  <c:v>1.09402381757299</c:v>
                </c:pt>
                <c:pt idx="2247">
                  <c:v>1.09401298257299</c:v>
                </c:pt>
                <c:pt idx="2248">
                  <c:v>1.09401142537299</c:v>
                </c:pt>
                <c:pt idx="2249">
                  <c:v>1.09401152974299</c:v>
                </c:pt>
                <c:pt idx="2250">
                  <c:v>1.09401478174299</c:v>
                </c:pt>
                <c:pt idx="2251">
                  <c:v>1.09407186574299</c:v>
                </c:pt>
                <c:pt idx="2252">
                  <c:v>1.09645266574299</c:v>
                </c:pt>
                <c:pt idx="2253">
                  <c:v>1.10017246574299</c:v>
                </c:pt>
                <c:pt idx="2254">
                  <c:v>1.10335886574299</c:v>
                </c:pt>
                <c:pt idx="2255">
                  <c:v>1.10598536574299</c:v>
                </c:pt>
                <c:pt idx="2256">
                  <c:v>1.10833596574299</c:v>
                </c:pt>
                <c:pt idx="2257">
                  <c:v>1.11031606574299</c:v>
                </c:pt>
                <c:pt idx="2258">
                  <c:v>1.11161466574299</c:v>
                </c:pt>
                <c:pt idx="2259">
                  <c:v>1.11235356574299</c:v>
                </c:pt>
                <c:pt idx="2260">
                  <c:v>1.11280283574299</c:v>
                </c:pt>
                <c:pt idx="2261">
                  <c:v>1.11305127574299</c:v>
                </c:pt>
                <c:pt idx="2262">
                  <c:v>1.11313112274299</c:v>
                </c:pt>
                <c:pt idx="2263">
                  <c:v>1.11314796474299</c:v>
                </c:pt>
                <c:pt idx="2264">
                  <c:v>1.11310480374299</c:v>
                </c:pt>
                <c:pt idx="2265">
                  <c:v>1.11299542374299</c:v>
                </c:pt>
                <c:pt idx="2266">
                  <c:v>1.11292271874299</c:v>
                </c:pt>
                <c:pt idx="2267">
                  <c:v>1.11291180674299</c:v>
                </c:pt>
                <c:pt idx="2268">
                  <c:v>1.11291096062299</c:v>
                </c:pt>
                <c:pt idx="2269">
                  <c:v>1.11291092417399</c:v>
                </c:pt>
                <c:pt idx="2270">
                  <c:v>1.11291093985399</c:v>
                </c:pt>
                <c:pt idx="2271">
                  <c:v>1.11291442535399</c:v>
                </c:pt>
                <c:pt idx="2272">
                  <c:v>1.11295647235399</c:v>
                </c:pt>
                <c:pt idx="2273">
                  <c:v>1.11411937235399</c:v>
                </c:pt>
                <c:pt idx="2274">
                  <c:v>1.11630357235399</c:v>
                </c:pt>
                <c:pt idx="2275">
                  <c:v>1.11823607235399</c:v>
                </c:pt>
                <c:pt idx="2276">
                  <c:v>1.12162337235399</c:v>
                </c:pt>
                <c:pt idx="2277">
                  <c:v>1.12658407235399</c:v>
                </c:pt>
                <c:pt idx="2278">
                  <c:v>1.12979707235399</c:v>
                </c:pt>
                <c:pt idx="2279">
                  <c:v>1.13155607235399</c:v>
                </c:pt>
                <c:pt idx="2280">
                  <c:v>1.13242722235399</c:v>
                </c:pt>
                <c:pt idx="2281">
                  <c:v>1.13300720235399</c:v>
                </c:pt>
                <c:pt idx="2282">
                  <c:v>1.13365133235399</c:v>
                </c:pt>
                <c:pt idx="2283">
                  <c:v>1.13411536235399</c:v>
                </c:pt>
                <c:pt idx="2284">
                  <c:v>1.13446451235399</c:v>
                </c:pt>
                <c:pt idx="2285">
                  <c:v>1.13474216235399</c:v>
                </c:pt>
                <c:pt idx="2286">
                  <c:v>1.13490384235399</c:v>
                </c:pt>
                <c:pt idx="2287">
                  <c:v>1.13491414235399</c:v>
                </c:pt>
                <c:pt idx="2288">
                  <c:v>1.13489288635399</c:v>
                </c:pt>
                <c:pt idx="2289">
                  <c:v>1.13484888035399</c:v>
                </c:pt>
                <c:pt idx="2290">
                  <c:v>1.13483988325399</c:v>
                </c:pt>
                <c:pt idx="2291">
                  <c:v>1.13483942710399</c:v>
                </c:pt>
                <c:pt idx="2292">
                  <c:v>1.13483935280199</c:v>
                </c:pt>
                <c:pt idx="2293">
                  <c:v>1.13483922176199</c:v>
                </c:pt>
                <c:pt idx="2294">
                  <c:v>1.13483894907199</c:v>
                </c:pt>
                <c:pt idx="2295">
                  <c:v>1.13483879074199</c:v>
                </c:pt>
                <c:pt idx="2296">
                  <c:v>1.13483923934199</c:v>
                </c:pt>
                <c:pt idx="2297">
                  <c:v>1.13484310714199</c:v>
                </c:pt>
                <c:pt idx="2298">
                  <c:v>1.13485444114199</c:v>
                </c:pt>
                <c:pt idx="2299">
                  <c:v>1.13487686614199</c:v>
                </c:pt>
                <c:pt idx="2300">
                  <c:v>1.13492058114199</c:v>
                </c:pt>
                <c:pt idx="2301">
                  <c:v>1.13863028114199</c:v>
                </c:pt>
                <c:pt idx="2302">
                  <c:v>1.14345218114199</c:v>
                </c:pt>
                <c:pt idx="2303">
                  <c:v>1.14678388114199</c:v>
                </c:pt>
                <c:pt idx="2304">
                  <c:v>1.14898068114199</c:v>
                </c:pt>
                <c:pt idx="2305">
                  <c:v>1.15029688114199</c:v>
                </c:pt>
                <c:pt idx="2306">
                  <c:v>1.15088682114199</c:v>
                </c:pt>
                <c:pt idx="2307">
                  <c:v>1.15161268114199</c:v>
                </c:pt>
                <c:pt idx="2308">
                  <c:v>1.15224128114199</c:v>
                </c:pt>
                <c:pt idx="2309">
                  <c:v>1.15263952114199</c:v>
                </c:pt>
                <c:pt idx="2310">
                  <c:v>1.15290055114199</c:v>
                </c:pt>
                <c:pt idx="2311">
                  <c:v>1.15301112114199</c:v>
                </c:pt>
                <c:pt idx="2312">
                  <c:v>1.15316176114199</c:v>
                </c:pt>
                <c:pt idx="2313">
                  <c:v>1.15317438714199</c:v>
                </c:pt>
                <c:pt idx="2314">
                  <c:v>1.15314017914199</c:v>
                </c:pt>
                <c:pt idx="2315">
                  <c:v>1.15311732314199</c:v>
                </c:pt>
                <c:pt idx="2316">
                  <c:v>1.15310757844199</c:v>
                </c:pt>
                <c:pt idx="2317">
                  <c:v>1.15310320064199</c:v>
                </c:pt>
                <c:pt idx="2318">
                  <c:v>1.15310033434199</c:v>
                </c:pt>
                <c:pt idx="2319">
                  <c:v>1.15309738724199</c:v>
                </c:pt>
                <c:pt idx="2320">
                  <c:v>1.15309632904199</c:v>
                </c:pt>
                <c:pt idx="2321">
                  <c:v>1.15309982384199</c:v>
                </c:pt>
                <c:pt idx="2322">
                  <c:v>1.15310821254199</c:v>
                </c:pt>
                <c:pt idx="2323">
                  <c:v>1.15312204754199</c:v>
                </c:pt>
                <c:pt idx="2324">
                  <c:v>1.15316286654199</c:v>
                </c:pt>
                <c:pt idx="2325">
                  <c:v>1.15324623254199</c:v>
                </c:pt>
                <c:pt idx="2326">
                  <c:v>1.15504173254199</c:v>
                </c:pt>
                <c:pt idx="2327">
                  <c:v>1.15871583254199</c:v>
                </c:pt>
                <c:pt idx="2328">
                  <c:v>1.16126883254199</c:v>
                </c:pt>
                <c:pt idx="2329">
                  <c:v>1.16243243254199</c:v>
                </c:pt>
                <c:pt idx="2330">
                  <c:v>1.16303777254199</c:v>
                </c:pt>
                <c:pt idx="2331">
                  <c:v>1.16350338254199</c:v>
                </c:pt>
                <c:pt idx="2332">
                  <c:v>1.16385605254199</c:v>
                </c:pt>
                <c:pt idx="2333">
                  <c:v>1.16415288254199</c:v>
                </c:pt>
                <c:pt idx="2334">
                  <c:v>1.16440158254199</c:v>
                </c:pt>
                <c:pt idx="2335">
                  <c:v>1.16440301884199</c:v>
                </c:pt>
                <c:pt idx="2336">
                  <c:v>1.16440293937799</c:v>
                </c:pt>
                <c:pt idx="2337">
                  <c:v>1.16435663137799</c:v>
                </c:pt>
                <c:pt idx="2338">
                  <c:v>1.16431685437799</c:v>
                </c:pt>
                <c:pt idx="2339">
                  <c:v>1.16431263977799</c:v>
                </c:pt>
                <c:pt idx="2340">
                  <c:v>1.16431256957499</c:v>
                </c:pt>
                <c:pt idx="2341">
                  <c:v>1.16431254824099</c:v>
                </c:pt>
                <c:pt idx="2342">
                  <c:v>1.16431246330499</c:v>
                </c:pt>
                <c:pt idx="2343">
                  <c:v>1.16431252336299</c:v>
                </c:pt>
                <c:pt idx="2344">
                  <c:v>1.16431348721299</c:v>
                </c:pt>
                <c:pt idx="2345">
                  <c:v>1.16431965021299</c:v>
                </c:pt>
                <c:pt idx="2346">
                  <c:v>1.16433606821299</c:v>
                </c:pt>
                <c:pt idx="2347">
                  <c:v>1.16434494331299</c:v>
                </c:pt>
                <c:pt idx="2348">
                  <c:v>1.16434533566299</c:v>
                </c:pt>
                <c:pt idx="2349">
                  <c:v>1.16454906566299</c:v>
                </c:pt>
                <c:pt idx="2350">
                  <c:v>1.16661036566299</c:v>
                </c:pt>
                <c:pt idx="2351">
                  <c:v>1.16859456566299</c:v>
                </c:pt>
                <c:pt idx="2352">
                  <c:v>1.17042986566299</c:v>
                </c:pt>
                <c:pt idx="2353">
                  <c:v>1.17247926566299</c:v>
                </c:pt>
                <c:pt idx="2354">
                  <c:v>1.17415816566299</c:v>
                </c:pt>
                <c:pt idx="2355">
                  <c:v>1.17498615566299</c:v>
                </c:pt>
                <c:pt idx="2356">
                  <c:v>1.17543708566299</c:v>
                </c:pt>
                <c:pt idx="2357">
                  <c:v>1.17577595566299</c:v>
                </c:pt>
                <c:pt idx="2358">
                  <c:v>1.17603202566299</c:v>
                </c:pt>
                <c:pt idx="2359">
                  <c:v>1.17630718566299</c:v>
                </c:pt>
                <c:pt idx="2360">
                  <c:v>1.17650539566299</c:v>
                </c:pt>
                <c:pt idx="2361">
                  <c:v>1.17651014226299</c:v>
                </c:pt>
                <c:pt idx="2362">
                  <c:v>1.17648662126299</c:v>
                </c:pt>
                <c:pt idx="2363">
                  <c:v>1.17642139926299</c:v>
                </c:pt>
                <c:pt idx="2364">
                  <c:v>1.17638573826299</c:v>
                </c:pt>
                <c:pt idx="2365">
                  <c:v>1.17637937546299</c:v>
                </c:pt>
                <c:pt idx="2366">
                  <c:v>1.17637809756299</c:v>
                </c:pt>
                <c:pt idx="2367">
                  <c:v>1.17639214756299</c:v>
                </c:pt>
                <c:pt idx="2368">
                  <c:v>1.17643527156299</c:v>
                </c:pt>
                <c:pt idx="2369">
                  <c:v>1.17674200156299</c:v>
                </c:pt>
                <c:pt idx="2370">
                  <c:v>1.17697099156299</c:v>
                </c:pt>
                <c:pt idx="2371">
                  <c:v>1.17726202156299</c:v>
                </c:pt>
                <c:pt idx="2372">
                  <c:v>1.17769743156299</c:v>
                </c:pt>
                <c:pt idx="2373">
                  <c:v>1.17855413156299</c:v>
                </c:pt>
                <c:pt idx="2374">
                  <c:v>1.18043223156299</c:v>
                </c:pt>
                <c:pt idx="2375">
                  <c:v>1.18223803156299</c:v>
                </c:pt>
                <c:pt idx="2376">
                  <c:v>1.18336943156299</c:v>
                </c:pt>
                <c:pt idx="2377">
                  <c:v>1.18388249156299</c:v>
                </c:pt>
                <c:pt idx="2378">
                  <c:v>1.18414037156299</c:v>
                </c:pt>
                <c:pt idx="2379">
                  <c:v>1.18436849156299</c:v>
                </c:pt>
                <c:pt idx="2380">
                  <c:v>1.18448129156299</c:v>
                </c:pt>
                <c:pt idx="2381">
                  <c:v>1.18448834886299</c:v>
                </c:pt>
                <c:pt idx="2382">
                  <c:v>1.18450207786299</c:v>
                </c:pt>
                <c:pt idx="2383">
                  <c:v>1.18452285386299</c:v>
                </c:pt>
                <c:pt idx="2384">
                  <c:v>1.18453593786299</c:v>
                </c:pt>
                <c:pt idx="2385">
                  <c:v>1.18653383786299</c:v>
                </c:pt>
                <c:pt idx="2386">
                  <c:v>1.18986943786299</c:v>
                </c:pt>
                <c:pt idx="2387">
                  <c:v>1.19192743786299</c:v>
                </c:pt>
                <c:pt idx="2388">
                  <c:v>1.19283191786299</c:v>
                </c:pt>
                <c:pt idx="2389">
                  <c:v>1.19336248786299</c:v>
                </c:pt>
                <c:pt idx="2390">
                  <c:v>1.19385408786299</c:v>
                </c:pt>
                <c:pt idx="2391">
                  <c:v>1.19434363786299</c:v>
                </c:pt>
                <c:pt idx="2392">
                  <c:v>1.19482187786299</c:v>
                </c:pt>
                <c:pt idx="2393">
                  <c:v>1.19525235786299</c:v>
                </c:pt>
                <c:pt idx="2394">
                  <c:v>1.19569072786299</c:v>
                </c:pt>
                <c:pt idx="2395">
                  <c:v>1.19617958786299</c:v>
                </c:pt>
                <c:pt idx="2396">
                  <c:v>1.19667185786299</c:v>
                </c:pt>
                <c:pt idx="2397">
                  <c:v>1.19708640786299</c:v>
                </c:pt>
                <c:pt idx="2398">
                  <c:v>1.19744246786299</c:v>
                </c:pt>
                <c:pt idx="2399">
                  <c:v>1.19763443786299</c:v>
                </c:pt>
                <c:pt idx="2400">
                  <c:v>1.19763443786299</c:v>
                </c:pt>
                <c:pt idx="2401">
                  <c:v>1.19763444081559</c:v>
                </c:pt>
                <c:pt idx="2402">
                  <c:v>1.19763460142559</c:v>
                </c:pt>
                <c:pt idx="2403">
                  <c:v>1.19762546192559</c:v>
                </c:pt>
                <c:pt idx="2404">
                  <c:v>1.19759837792559</c:v>
                </c:pt>
                <c:pt idx="2405">
                  <c:v>1.19758642692559</c:v>
                </c:pt>
                <c:pt idx="2406">
                  <c:v>1.19758999872559</c:v>
                </c:pt>
                <c:pt idx="2407">
                  <c:v>1.19762436972559</c:v>
                </c:pt>
                <c:pt idx="2408">
                  <c:v>1.19945756972559</c:v>
                </c:pt>
                <c:pt idx="2409">
                  <c:v>1.20168786972559</c:v>
                </c:pt>
                <c:pt idx="2410">
                  <c:v>1.20371106972559</c:v>
                </c:pt>
                <c:pt idx="2411">
                  <c:v>1.20566696972559</c:v>
                </c:pt>
                <c:pt idx="2412">
                  <c:v>1.20758596972559</c:v>
                </c:pt>
                <c:pt idx="2413">
                  <c:v>1.20905596972559</c:v>
                </c:pt>
                <c:pt idx="2414">
                  <c:v>1.21001024972559</c:v>
                </c:pt>
                <c:pt idx="2415">
                  <c:v>1.21084963972559</c:v>
                </c:pt>
                <c:pt idx="2416">
                  <c:v>1.21144477972559</c:v>
                </c:pt>
                <c:pt idx="2417">
                  <c:v>1.21184610972559</c:v>
                </c:pt>
                <c:pt idx="2418">
                  <c:v>1.21204348972559</c:v>
                </c:pt>
                <c:pt idx="2419">
                  <c:v>1.21219422972559</c:v>
                </c:pt>
                <c:pt idx="2420">
                  <c:v>1.21218812502559</c:v>
                </c:pt>
                <c:pt idx="2421">
                  <c:v>1.21215721802559</c:v>
                </c:pt>
                <c:pt idx="2422">
                  <c:v>1.21215155942559</c:v>
                </c:pt>
                <c:pt idx="2423">
                  <c:v>1.21215153479159</c:v>
                </c:pt>
                <c:pt idx="2424">
                  <c:v>1.21215153479159</c:v>
                </c:pt>
                <c:pt idx="2425">
                  <c:v>1.21215153479159</c:v>
                </c:pt>
                <c:pt idx="2426">
                  <c:v>1.21215149830159</c:v>
                </c:pt>
                <c:pt idx="2427">
                  <c:v>1.21215676570159</c:v>
                </c:pt>
                <c:pt idx="2428">
                  <c:v>1.21215193350159</c:v>
                </c:pt>
                <c:pt idx="2429">
                  <c:v>1.21214357040159</c:v>
                </c:pt>
                <c:pt idx="2430">
                  <c:v>1.21226739040159</c:v>
                </c:pt>
                <c:pt idx="2431">
                  <c:v>1.21331909040159</c:v>
                </c:pt>
                <c:pt idx="2432">
                  <c:v>1.21462269040159</c:v>
                </c:pt>
                <c:pt idx="2433">
                  <c:v>1.21558833040159</c:v>
                </c:pt>
                <c:pt idx="2434">
                  <c:v>1.21650978040159</c:v>
                </c:pt>
                <c:pt idx="2435">
                  <c:v>1.21759308040159</c:v>
                </c:pt>
                <c:pt idx="2436">
                  <c:v>1.21893268040159</c:v>
                </c:pt>
                <c:pt idx="2437">
                  <c:v>1.22019718040159</c:v>
                </c:pt>
                <c:pt idx="2438">
                  <c:v>1.22101653040159</c:v>
                </c:pt>
                <c:pt idx="2439">
                  <c:v>1.22168958040159</c:v>
                </c:pt>
                <c:pt idx="2440">
                  <c:v>1.22218182040159</c:v>
                </c:pt>
                <c:pt idx="2441">
                  <c:v>1.22254446040159</c:v>
                </c:pt>
                <c:pt idx="2442">
                  <c:v>1.22285604040159</c:v>
                </c:pt>
                <c:pt idx="2443">
                  <c:v>1.22307698040159</c:v>
                </c:pt>
                <c:pt idx="2444">
                  <c:v>1.22307776654159</c:v>
                </c:pt>
                <c:pt idx="2445">
                  <c:v>1.22308406404159</c:v>
                </c:pt>
                <c:pt idx="2446">
                  <c:v>1.22309853304159</c:v>
                </c:pt>
                <c:pt idx="2447">
                  <c:v>1.22311429504159</c:v>
                </c:pt>
                <c:pt idx="2448">
                  <c:v>1.22311859204159</c:v>
                </c:pt>
                <c:pt idx="2449">
                  <c:v>1.22311860303059</c:v>
                </c:pt>
                <c:pt idx="2450">
                  <c:v>1.22311860526439</c:v>
                </c:pt>
                <c:pt idx="2451">
                  <c:v>1.22312140946439</c:v>
                </c:pt>
                <c:pt idx="2452">
                  <c:v>1.22316224446439</c:v>
                </c:pt>
                <c:pt idx="2453">
                  <c:v>1.22646484446439</c:v>
                </c:pt>
                <c:pt idx="2454">
                  <c:v>1.22996324446439</c:v>
                </c:pt>
                <c:pt idx="2455">
                  <c:v>1.23219224446439</c:v>
                </c:pt>
                <c:pt idx="2456">
                  <c:v>1.23367394446439</c:v>
                </c:pt>
                <c:pt idx="2457">
                  <c:v>1.23473554446439</c:v>
                </c:pt>
                <c:pt idx="2458">
                  <c:v>1.23563773446439</c:v>
                </c:pt>
                <c:pt idx="2459">
                  <c:v>1.23642351446439</c:v>
                </c:pt>
                <c:pt idx="2460">
                  <c:v>1.23710709446439</c:v>
                </c:pt>
                <c:pt idx="2461">
                  <c:v>1.23769746446439</c:v>
                </c:pt>
                <c:pt idx="2462">
                  <c:v>1.23808429446439</c:v>
                </c:pt>
                <c:pt idx="2463">
                  <c:v>1.23825095446439</c:v>
                </c:pt>
                <c:pt idx="2464">
                  <c:v>1.23825797476439</c:v>
                </c:pt>
                <c:pt idx="2465">
                  <c:v>1.23822719376439</c:v>
                </c:pt>
                <c:pt idx="2466">
                  <c:v>1.23818775976439</c:v>
                </c:pt>
                <c:pt idx="2467">
                  <c:v>1.23813235976439</c:v>
                </c:pt>
                <c:pt idx="2468">
                  <c:v>1.23809484576439</c:v>
                </c:pt>
                <c:pt idx="2469">
                  <c:v>1.23805680076439</c:v>
                </c:pt>
                <c:pt idx="2470">
                  <c:v>1.23799736076439</c:v>
                </c:pt>
                <c:pt idx="2471">
                  <c:v>1.23791596076439</c:v>
                </c:pt>
                <c:pt idx="2472">
                  <c:v>1.23787018076439</c:v>
                </c:pt>
                <c:pt idx="2473">
                  <c:v>1.23786684546439</c:v>
                </c:pt>
                <c:pt idx="2474">
                  <c:v>1.23786678106339</c:v>
                </c:pt>
                <c:pt idx="2475">
                  <c:v>1.23786678001639</c:v>
                </c:pt>
                <c:pt idx="2476">
                  <c:v>1.23786678547269</c:v>
                </c:pt>
                <c:pt idx="2477">
                  <c:v>1.23786680915869</c:v>
                </c:pt>
                <c:pt idx="2478">
                  <c:v>1.23786688827669</c:v>
                </c:pt>
                <c:pt idx="2479">
                  <c:v>1.23787947427669</c:v>
                </c:pt>
                <c:pt idx="2480">
                  <c:v>1.23804740427669</c:v>
                </c:pt>
                <c:pt idx="2481">
                  <c:v>1.23962340427669</c:v>
                </c:pt>
                <c:pt idx="2482">
                  <c:v>1.24162870427669</c:v>
                </c:pt>
                <c:pt idx="2483">
                  <c:v>1.24340660427669</c:v>
                </c:pt>
                <c:pt idx="2484">
                  <c:v>1.24509670427669</c:v>
                </c:pt>
                <c:pt idx="2485">
                  <c:v>1.24673920427669</c:v>
                </c:pt>
                <c:pt idx="2486">
                  <c:v>1.24803310427669</c:v>
                </c:pt>
                <c:pt idx="2487">
                  <c:v>1.24878525427669</c:v>
                </c:pt>
                <c:pt idx="2488">
                  <c:v>1.24933590427669</c:v>
                </c:pt>
                <c:pt idx="2489">
                  <c:v>1.24970873427669</c:v>
                </c:pt>
                <c:pt idx="2490">
                  <c:v>1.24997499427669</c:v>
                </c:pt>
                <c:pt idx="2491">
                  <c:v>1.25005591727669</c:v>
                </c:pt>
                <c:pt idx="2492">
                  <c:v>1.25008083727669</c:v>
                </c:pt>
                <c:pt idx="2493">
                  <c:v>1.25009056127669</c:v>
                </c:pt>
                <c:pt idx="2494">
                  <c:v>1.25009375967669</c:v>
                </c:pt>
                <c:pt idx="2495">
                  <c:v>1.25009538957669</c:v>
                </c:pt>
                <c:pt idx="2496">
                  <c:v>1.25009632176669</c:v>
                </c:pt>
                <c:pt idx="2497">
                  <c:v>1.25009866106669</c:v>
                </c:pt>
                <c:pt idx="2498">
                  <c:v>1.25010840436669</c:v>
                </c:pt>
                <c:pt idx="2499">
                  <c:v>1.25012059136669</c:v>
                </c:pt>
                <c:pt idx="2500">
                  <c:v>1.25013023566669</c:v>
                </c:pt>
                <c:pt idx="2501">
                  <c:v>1.25013755996669</c:v>
                </c:pt>
                <c:pt idx="2502">
                  <c:v>1.25014105566669</c:v>
                </c:pt>
                <c:pt idx="2503">
                  <c:v>1.25014263006669</c:v>
                </c:pt>
                <c:pt idx="2504">
                  <c:v>1.25014415916669</c:v>
                </c:pt>
                <c:pt idx="2505">
                  <c:v>1.25015045366669</c:v>
                </c:pt>
                <c:pt idx="2506">
                  <c:v>1.25019820266669</c:v>
                </c:pt>
                <c:pt idx="2507">
                  <c:v>1.25069897266669</c:v>
                </c:pt>
                <c:pt idx="2508">
                  <c:v>1.25132397266669</c:v>
                </c:pt>
                <c:pt idx="2509">
                  <c:v>1.25189239266669</c:v>
                </c:pt>
                <c:pt idx="2510">
                  <c:v>1.25250959266669</c:v>
                </c:pt>
                <c:pt idx="2511">
                  <c:v>1.25306771266669</c:v>
                </c:pt>
                <c:pt idx="2512">
                  <c:v>1.25350282266669</c:v>
                </c:pt>
                <c:pt idx="2513">
                  <c:v>1.25386693266669</c:v>
                </c:pt>
                <c:pt idx="2514">
                  <c:v>1.25413843266669</c:v>
                </c:pt>
                <c:pt idx="2515">
                  <c:v>1.25416683666669</c:v>
                </c:pt>
                <c:pt idx="2516">
                  <c:v>1.25418945666669</c:v>
                </c:pt>
                <c:pt idx="2517">
                  <c:v>1.25412818166669</c:v>
                </c:pt>
                <c:pt idx="2518">
                  <c:v>1.25403485366669</c:v>
                </c:pt>
                <c:pt idx="2519">
                  <c:v>1.25398427966669</c:v>
                </c:pt>
                <c:pt idx="2520">
                  <c:v>1.25397443336669</c:v>
                </c:pt>
                <c:pt idx="2521">
                  <c:v>1.25397233276669</c:v>
                </c:pt>
                <c:pt idx="2522">
                  <c:v>1.25397272486669</c:v>
                </c:pt>
                <c:pt idx="2523">
                  <c:v>1.25398156246669</c:v>
                </c:pt>
                <c:pt idx="2524">
                  <c:v>1.25406096646669</c:v>
                </c:pt>
                <c:pt idx="2525">
                  <c:v>1.25430791646669</c:v>
                </c:pt>
                <c:pt idx="2526">
                  <c:v>1.25447198646669</c:v>
                </c:pt>
                <c:pt idx="2527">
                  <c:v>1.25458742646669</c:v>
                </c:pt>
                <c:pt idx="2528">
                  <c:v>1.25460992246669</c:v>
                </c:pt>
                <c:pt idx="2529">
                  <c:v>1.25463343046669</c:v>
                </c:pt>
                <c:pt idx="2530">
                  <c:v>1.25464185556669</c:v>
                </c:pt>
                <c:pt idx="2531">
                  <c:v>1.25464340606669</c:v>
                </c:pt>
                <c:pt idx="2532">
                  <c:v>1.25464452786669</c:v>
                </c:pt>
                <c:pt idx="2533">
                  <c:v>1.25465092576669</c:v>
                </c:pt>
                <c:pt idx="2534">
                  <c:v>1.25468912076669</c:v>
                </c:pt>
                <c:pt idx="2535">
                  <c:v>1.25713512076669</c:v>
                </c:pt>
                <c:pt idx="2536">
                  <c:v>1.25950092076669</c:v>
                </c:pt>
                <c:pt idx="2537">
                  <c:v>1.26077542076669</c:v>
                </c:pt>
                <c:pt idx="2538">
                  <c:v>1.26135809076669</c:v>
                </c:pt>
                <c:pt idx="2539">
                  <c:v>1.26178347076669</c:v>
                </c:pt>
                <c:pt idx="2540">
                  <c:v>1.26211895076669</c:v>
                </c:pt>
                <c:pt idx="2541">
                  <c:v>1.26229208076669</c:v>
                </c:pt>
                <c:pt idx="2542">
                  <c:v>1.26235546076669</c:v>
                </c:pt>
                <c:pt idx="2543">
                  <c:v>1.26245805076669</c:v>
                </c:pt>
                <c:pt idx="2544">
                  <c:v>1.26251376476669</c:v>
                </c:pt>
                <c:pt idx="2545">
                  <c:v>1.26249518176669</c:v>
                </c:pt>
                <c:pt idx="2546">
                  <c:v>1.26253952576669</c:v>
                </c:pt>
                <c:pt idx="2547">
                  <c:v>1.26839052576669</c:v>
                </c:pt>
                <c:pt idx="2548">
                  <c:v>1.27280612576669</c:v>
                </c:pt>
                <c:pt idx="2549">
                  <c:v>1.27561522576669</c:v>
                </c:pt>
                <c:pt idx="2550">
                  <c:v>1.27782862576669</c:v>
                </c:pt>
                <c:pt idx="2551">
                  <c:v>1.27938782576669</c:v>
                </c:pt>
                <c:pt idx="2552">
                  <c:v>1.28047802576669</c:v>
                </c:pt>
                <c:pt idx="2553">
                  <c:v>1.28121737576669</c:v>
                </c:pt>
                <c:pt idx="2554">
                  <c:v>1.28204123576669</c:v>
                </c:pt>
                <c:pt idx="2555">
                  <c:v>1.28267263576669</c:v>
                </c:pt>
                <c:pt idx="2556">
                  <c:v>1.28295240576669</c:v>
                </c:pt>
                <c:pt idx="2557">
                  <c:v>1.28309875576669</c:v>
                </c:pt>
                <c:pt idx="2558">
                  <c:v>1.28314426376669</c:v>
                </c:pt>
                <c:pt idx="2559">
                  <c:v>1.28310410876669</c:v>
                </c:pt>
                <c:pt idx="2560">
                  <c:v>1.28302542176669</c:v>
                </c:pt>
                <c:pt idx="2561">
                  <c:v>1.28296768176669</c:v>
                </c:pt>
                <c:pt idx="2562">
                  <c:v>1.28295986676669</c:v>
                </c:pt>
                <c:pt idx="2563">
                  <c:v>1.28295909679669</c:v>
                </c:pt>
                <c:pt idx="2564">
                  <c:v>1.28295900398669</c:v>
                </c:pt>
                <c:pt idx="2565">
                  <c:v>1.28295923339669</c:v>
                </c:pt>
                <c:pt idx="2566">
                  <c:v>1.28297806539669</c:v>
                </c:pt>
                <c:pt idx="2567">
                  <c:v>1.28318753539669</c:v>
                </c:pt>
                <c:pt idx="2568">
                  <c:v>1.28471763539669</c:v>
                </c:pt>
                <c:pt idx="2569">
                  <c:v>1.28684103539669</c:v>
                </c:pt>
                <c:pt idx="2570">
                  <c:v>1.28982313539669</c:v>
                </c:pt>
                <c:pt idx="2571">
                  <c:v>1.29483123539669</c:v>
                </c:pt>
                <c:pt idx="2572">
                  <c:v>1.29867623539669</c:v>
                </c:pt>
                <c:pt idx="2573">
                  <c:v>1.30104613539669</c:v>
                </c:pt>
                <c:pt idx="2574">
                  <c:v>1.30232053539669</c:v>
                </c:pt>
                <c:pt idx="2575">
                  <c:v>1.30320568539669</c:v>
                </c:pt>
                <c:pt idx="2576">
                  <c:v>1.30404064539669</c:v>
                </c:pt>
                <c:pt idx="2577">
                  <c:v>1.30457221539669</c:v>
                </c:pt>
                <c:pt idx="2578">
                  <c:v>1.30481194539669</c:v>
                </c:pt>
                <c:pt idx="2579">
                  <c:v>1.30496220539669</c:v>
                </c:pt>
                <c:pt idx="2580">
                  <c:v>1.30499672539669</c:v>
                </c:pt>
                <c:pt idx="2581">
                  <c:v>1.30498063339669</c:v>
                </c:pt>
                <c:pt idx="2582">
                  <c:v>1.30496717139669</c:v>
                </c:pt>
                <c:pt idx="2583">
                  <c:v>1.30496710132169</c:v>
                </c:pt>
                <c:pt idx="2584">
                  <c:v>1.30496710132169</c:v>
                </c:pt>
                <c:pt idx="2585">
                  <c:v>1.30496710132169</c:v>
                </c:pt>
                <c:pt idx="2586">
                  <c:v>1.30496709193689</c:v>
                </c:pt>
                <c:pt idx="2587">
                  <c:v>1.30498100193689</c:v>
                </c:pt>
                <c:pt idx="2588">
                  <c:v>1.30499447793689</c:v>
                </c:pt>
                <c:pt idx="2589">
                  <c:v>1.30498498963689</c:v>
                </c:pt>
                <c:pt idx="2590">
                  <c:v>1.30497775163689</c:v>
                </c:pt>
                <c:pt idx="2591">
                  <c:v>1.30498220213689</c:v>
                </c:pt>
                <c:pt idx="2592">
                  <c:v>1.30498253961689</c:v>
                </c:pt>
                <c:pt idx="2593">
                  <c:v>1.30498277646689</c:v>
                </c:pt>
                <c:pt idx="2594">
                  <c:v>1.30507818546689</c:v>
                </c:pt>
                <c:pt idx="2595">
                  <c:v>1.30588930546689</c:v>
                </c:pt>
                <c:pt idx="2596">
                  <c:v>1.30778960546689</c:v>
                </c:pt>
                <c:pt idx="2597">
                  <c:v>1.31124640546689</c:v>
                </c:pt>
                <c:pt idx="2598">
                  <c:v>1.31369920546689</c:v>
                </c:pt>
                <c:pt idx="2599">
                  <c:v>1.31476310546689</c:v>
                </c:pt>
                <c:pt idx="2600">
                  <c:v>1.31564416546689</c:v>
                </c:pt>
                <c:pt idx="2601">
                  <c:v>1.31634147546689</c:v>
                </c:pt>
                <c:pt idx="2602">
                  <c:v>1.31693254546689</c:v>
                </c:pt>
                <c:pt idx="2603">
                  <c:v>1.31729314546689</c:v>
                </c:pt>
                <c:pt idx="2604">
                  <c:v>1.31749604546689</c:v>
                </c:pt>
                <c:pt idx="2605">
                  <c:v>1.31755491046689</c:v>
                </c:pt>
                <c:pt idx="2606">
                  <c:v>1.31757454846689</c:v>
                </c:pt>
                <c:pt idx="2607">
                  <c:v>1.31757539878689</c:v>
                </c:pt>
                <c:pt idx="2608">
                  <c:v>1.31757654518689</c:v>
                </c:pt>
                <c:pt idx="2609">
                  <c:v>1.31757801688689</c:v>
                </c:pt>
                <c:pt idx="2610">
                  <c:v>1.31758009738689</c:v>
                </c:pt>
                <c:pt idx="2611">
                  <c:v>1.31758360848689</c:v>
                </c:pt>
                <c:pt idx="2612">
                  <c:v>1.31759070178689</c:v>
                </c:pt>
                <c:pt idx="2613">
                  <c:v>1.31761207778689</c:v>
                </c:pt>
                <c:pt idx="2614">
                  <c:v>1.31764984478689</c:v>
                </c:pt>
                <c:pt idx="2615">
                  <c:v>1.31769545578689</c:v>
                </c:pt>
                <c:pt idx="2616">
                  <c:v>1.31775557878689</c:v>
                </c:pt>
                <c:pt idx="2617">
                  <c:v>1.31782019678689</c:v>
                </c:pt>
                <c:pt idx="2618">
                  <c:v>1.31787937878689</c:v>
                </c:pt>
                <c:pt idx="2619">
                  <c:v>1.31800792878689</c:v>
                </c:pt>
                <c:pt idx="2620">
                  <c:v>1.31815284878689</c:v>
                </c:pt>
                <c:pt idx="2621">
                  <c:v>1.31832139878689</c:v>
                </c:pt>
                <c:pt idx="2622">
                  <c:v>1.31853636878689</c:v>
                </c:pt>
                <c:pt idx="2623">
                  <c:v>1.31880274878689</c:v>
                </c:pt>
                <c:pt idx="2624">
                  <c:v>1.32011884878689</c:v>
                </c:pt>
                <c:pt idx="2625">
                  <c:v>1.32232084878689</c:v>
                </c:pt>
                <c:pt idx="2626">
                  <c:v>1.32380874878689</c:v>
                </c:pt>
                <c:pt idx="2627">
                  <c:v>1.32485034878689</c:v>
                </c:pt>
                <c:pt idx="2628">
                  <c:v>1.32568566878689</c:v>
                </c:pt>
                <c:pt idx="2629">
                  <c:v>1.32642322878689</c:v>
                </c:pt>
                <c:pt idx="2630">
                  <c:v>1.32706473878689</c:v>
                </c:pt>
                <c:pt idx="2631">
                  <c:v>1.32747132878689</c:v>
                </c:pt>
                <c:pt idx="2632">
                  <c:v>1.32769775878689</c:v>
                </c:pt>
                <c:pt idx="2633">
                  <c:v>1.32777660078689</c:v>
                </c:pt>
                <c:pt idx="2634">
                  <c:v>1.32779562778689</c:v>
                </c:pt>
                <c:pt idx="2635">
                  <c:v>1.32780478498689</c:v>
                </c:pt>
                <c:pt idx="2636">
                  <c:v>1.32780709238689</c:v>
                </c:pt>
                <c:pt idx="2637">
                  <c:v>1.32780718495789</c:v>
                </c:pt>
                <c:pt idx="2638">
                  <c:v>1.32780720542189</c:v>
                </c:pt>
                <c:pt idx="2639">
                  <c:v>1.32780763446189</c:v>
                </c:pt>
                <c:pt idx="2640">
                  <c:v>1.32781677146189</c:v>
                </c:pt>
                <c:pt idx="2641">
                  <c:v>1.33190407146189</c:v>
                </c:pt>
                <c:pt idx="2642">
                  <c:v>1.33540007146189</c:v>
                </c:pt>
                <c:pt idx="2643">
                  <c:v>1.33806767146189</c:v>
                </c:pt>
                <c:pt idx="2644">
                  <c:v>1.33961827146189</c:v>
                </c:pt>
                <c:pt idx="2645">
                  <c:v>1.34078487146189</c:v>
                </c:pt>
                <c:pt idx="2646">
                  <c:v>1.34158754146189</c:v>
                </c:pt>
                <c:pt idx="2647">
                  <c:v>1.34227011146189</c:v>
                </c:pt>
                <c:pt idx="2648">
                  <c:v>1.34285618146189</c:v>
                </c:pt>
                <c:pt idx="2649">
                  <c:v>1.34321891146189</c:v>
                </c:pt>
                <c:pt idx="2650">
                  <c:v>1.34339359146189</c:v>
                </c:pt>
                <c:pt idx="2651">
                  <c:v>1.34344940346189</c:v>
                </c:pt>
                <c:pt idx="2652">
                  <c:v>1.34345554036189</c:v>
                </c:pt>
                <c:pt idx="2653">
                  <c:v>1.34343028836189</c:v>
                </c:pt>
                <c:pt idx="2654">
                  <c:v>1.34340956536189</c:v>
                </c:pt>
                <c:pt idx="2655">
                  <c:v>1.34340608536189</c:v>
                </c:pt>
                <c:pt idx="2656">
                  <c:v>1.34340563340189</c:v>
                </c:pt>
                <c:pt idx="2657">
                  <c:v>1.34340489666189</c:v>
                </c:pt>
                <c:pt idx="2658">
                  <c:v>1.34340336056189</c:v>
                </c:pt>
                <c:pt idx="2659">
                  <c:v>1.34340086246189</c:v>
                </c:pt>
                <c:pt idx="2660">
                  <c:v>1.34335990246189</c:v>
                </c:pt>
                <c:pt idx="2661">
                  <c:v>1.34329308646189</c:v>
                </c:pt>
                <c:pt idx="2662">
                  <c:v>1.34327235346189</c:v>
                </c:pt>
                <c:pt idx="2663">
                  <c:v>1.34327151845189</c:v>
                </c:pt>
                <c:pt idx="2664">
                  <c:v>1.34327151454839</c:v>
                </c:pt>
                <c:pt idx="2665">
                  <c:v>1.34327150927269</c:v>
                </c:pt>
                <c:pt idx="2666">
                  <c:v>1.34327150798059</c:v>
                </c:pt>
                <c:pt idx="2667">
                  <c:v>1.34327258488059</c:v>
                </c:pt>
                <c:pt idx="2668">
                  <c:v>1.34331122588059</c:v>
                </c:pt>
                <c:pt idx="2669">
                  <c:v>1.34351717588059</c:v>
                </c:pt>
                <c:pt idx="2670">
                  <c:v>1.34385753588059</c:v>
                </c:pt>
                <c:pt idx="2671">
                  <c:v>1.34462999588059</c:v>
                </c:pt>
                <c:pt idx="2672">
                  <c:v>1.34639129588059</c:v>
                </c:pt>
                <c:pt idx="2673">
                  <c:v>1.34771019588059</c:v>
                </c:pt>
                <c:pt idx="2674">
                  <c:v>1.34844248588059</c:v>
                </c:pt>
                <c:pt idx="2675">
                  <c:v>1.34889394588059</c:v>
                </c:pt>
                <c:pt idx="2676">
                  <c:v>1.34927580588059</c:v>
                </c:pt>
                <c:pt idx="2677">
                  <c:v>1.34959033588059</c:v>
                </c:pt>
                <c:pt idx="2678">
                  <c:v>1.34986238588059</c:v>
                </c:pt>
                <c:pt idx="2679">
                  <c:v>1.35002862588059</c:v>
                </c:pt>
                <c:pt idx="2680">
                  <c:v>1.35009408088059</c:v>
                </c:pt>
                <c:pt idx="2681">
                  <c:v>1.35010935388059</c:v>
                </c:pt>
                <c:pt idx="2682">
                  <c:v>1.35012107588059</c:v>
                </c:pt>
                <c:pt idx="2683">
                  <c:v>1.35012530178059</c:v>
                </c:pt>
                <c:pt idx="2684">
                  <c:v>1.35012931578059</c:v>
                </c:pt>
                <c:pt idx="2685">
                  <c:v>1.35014577078059</c:v>
                </c:pt>
                <c:pt idx="2686">
                  <c:v>1.35018426978059</c:v>
                </c:pt>
                <c:pt idx="2687">
                  <c:v>1.35021629778059</c:v>
                </c:pt>
                <c:pt idx="2688">
                  <c:v>1.35023841078059</c:v>
                </c:pt>
                <c:pt idx="2689">
                  <c:v>1.35023995548059</c:v>
                </c:pt>
                <c:pt idx="2690">
                  <c:v>1.35023995548059</c:v>
                </c:pt>
                <c:pt idx="2691">
                  <c:v>1.35023995548059</c:v>
                </c:pt>
                <c:pt idx="2692">
                  <c:v>1.35023999561459</c:v>
                </c:pt>
                <c:pt idx="2693">
                  <c:v>1.35029308161459</c:v>
                </c:pt>
                <c:pt idx="2694">
                  <c:v>1.35035663961459</c:v>
                </c:pt>
                <c:pt idx="2695">
                  <c:v>1.35043967961459</c:v>
                </c:pt>
                <c:pt idx="2696">
                  <c:v>1.35057970961459</c:v>
                </c:pt>
                <c:pt idx="2697">
                  <c:v>1.35068146961459</c:v>
                </c:pt>
                <c:pt idx="2698">
                  <c:v>1.35074552561459</c:v>
                </c:pt>
                <c:pt idx="2699">
                  <c:v>1.35084299361459</c:v>
                </c:pt>
                <c:pt idx="2700">
                  <c:v>1.35133733361459</c:v>
                </c:pt>
                <c:pt idx="2701">
                  <c:v>1.35172251361459</c:v>
                </c:pt>
                <c:pt idx="2702">
                  <c:v>1.35205710361459</c:v>
                </c:pt>
                <c:pt idx="2703">
                  <c:v>1.35234441361459</c:v>
                </c:pt>
                <c:pt idx="2704">
                  <c:v>1.35257056361459</c:v>
                </c:pt>
                <c:pt idx="2705">
                  <c:v>1.35275302361459</c:v>
                </c:pt>
                <c:pt idx="2706">
                  <c:v>1.35287679361459</c:v>
                </c:pt>
                <c:pt idx="2707">
                  <c:v>1.35289794861459</c:v>
                </c:pt>
                <c:pt idx="2708">
                  <c:v>1.35291131561459</c:v>
                </c:pt>
                <c:pt idx="2709">
                  <c:v>1.35293141061459</c:v>
                </c:pt>
                <c:pt idx="2710">
                  <c:v>1.35294507661459</c:v>
                </c:pt>
                <c:pt idx="2711">
                  <c:v>1.35295237441459</c:v>
                </c:pt>
                <c:pt idx="2712">
                  <c:v>1.35295907361459</c:v>
                </c:pt>
                <c:pt idx="2713">
                  <c:v>1.35296854521459</c:v>
                </c:pt>
                <c:pt idx="2714">
                  <c:v>1.35298738421459</c:v>
                </c:pt>
                <c:pt idx="2715">
                  <c:v>1.35301268521459</c:v>
                </c:pt>
                <c:pt idx="2716">
                  <c:v>1.35441198521459</c:v>
                </c:pt>
                <c:pt idx="2717">
                  <c:v>1.35776998521459</c:v>
                </c:pt>
                <c:pt idx="2718">
                  <c:v>1.36031628521459</c:v>
                </c:pt>
                <c:pt idx="2719">
                  <c:v>1.36163008521459</c:v>
                </c:pt>
                <c:pt idx="2720">
                  <c:v>1.36238580521459</c:v>
                </c:pt>
                <c:pt idx="2721">
                  <c:v>1.36292313521459</c:v>
                </c:pt>
                <c:pt idx="2722">
                  <c:v>1.36340219521459</c:v>
                </c:pt>
                <c:pt idx="2723">
                  <c:v>1.36378345521459</c:v>
                </c:pt>
                <c:pt idx="2724">
                  <c:v>1.36408038521459</c:v>
                </c:pt>
                <c:pt idx="2725">
                  <c:v>1.36427065521459</c:v>
                </c:pt>
                <c:pt idx="2726">
                  <c:v>1.36427612441459</c:v>
                </c:pt>
                <c:pt idx="2727">
                  <c:v>1.36425828841459</c:v>
                </c:pt>
                <c:pt idx="2728">
                  <c:v>1.36420891341459</c:v>
                </c:pt>
                <c:pt idx="2729">
                  <c:v>1.36416171941459</c:v>
                </c:pt>
                <c:pt idx="2730">
                  <c:v>1.36414326241459</c:v>
                </c:pt>
                <c:pt idx="2731">
                  <c:v>1.36413255541459</c:v>
                </c:pt>
                <c:pt idx="2732">
                  <c:v>1.36412319761459</c:v>
                </c:pt>
                <c:pt idx="2733">
                  <c:v>1.36411055461459</c:v>
                </c:pt>
                <c:pt idx="2734">
                  <c:v>1.36409236961459</c:v>
                </c:pt>
                <c:pt idx="2735">
                  <c:v>1.36406764661459</c:v>
                </c:pt>
                <c:pt idx="2736">
                  <c:v>1.36405769311459</c:v>
                </c:pt>
                <c:pt idx="2737">
                  <c:v>1.36406134751459</c:v>
                </c:pt>
                <c:pt idx="2738">
                  <c:v>1.36406260211459</c:v>
                </c:pt>
                <c:pt idx="2739">
                  <c:v>1.36406333488459</c:v>
                </c:pt>
                <c:pt idx="2740">
                  <c:v>1.36586113488459</c:v>
                </c:pt>
                <c:pt idx="2741">
                  <c:v>1.36944543488459</c:v>
                </c:pt>
                <c:pt idx="2742">
                  <c:v>1.37146003488459</c:v>
                </c:pt>
                <c:pt idx="2743">
                  <c:v>1.37266483488459</c:v>
                </c:pt>
                <c:pt idx="2744">
                  <c:v>1.37336859488459</c:v>
                </c:pt>
                <c:pt idx="2745">
                  <c:v>1.37389328488459</c:v>
                </c:pt>
                <c:pt idx="2746">
                  <c:v>1.37440957488459</c:v>
                </c:pt>
                <c:pt idx="2747">
                  <c:v>1.37482188488459</c:v>
                </c:pt>
                <c:pt idx="2748">
                  <c:v>1.37508174488459</c:v>
                </c:pt>
                <c:pt idx="2749">
                  <c:v>1.37508659228459</c:v>
                </c:pt>
                <c:pt idx="2750">
                  <c:v>1.37509132468459</c:v>
                </c:pt>
                <c:pt idx="2751">
                  <c:v>1.37509290008459</c:v>
                </c:pt>
                <c:pt idx="2752">
                  <c:v>1.37508044908459</c:v>
                </c:pt>
                <c:pt idx="2753">
                  <c:v>1.37507150578459</c:v>
                </c:pt>
                <c:pt idx="2754">
                  <c:v>1.37507058982459</c:v>
                </c:pt>
                <c:pt idx="2755">
                  <c:v>1.37507126366459</c:v>
                </c:pt>
                <c:pt idx="2756">
                  <c:v>1.37507834166459</c:v>
                </c:pt>
                <c:pt idx="2757">
                  <c:v>1.37509797666459</c:v>
                </c:pt>
                <c:pt idx="2758">
                  <c:v>1.37514210966459</c:v>
                </c:pt>
                <c:pt idx="2759">
                  <c:v>1.37518816566459</c:v>
                </c:pt>
                <c:pt idx="2760">
                  <c:v>1.37522409466459</c:v>
                </c:pt>
                <c:pt idx="2761">
                  <c:v>1.3752407716646</c:v>
                </c:pt>
                <c:pt idx="2762">
                  <c:v>1.37525609466459</c:v>
                </c:pt>
                <c:pt idx="2763">
                  <c:v>1.3752699266646</c:v>
                </c:pt>
                <c:pt idx="2764">
                  <c:v>1.37527567136459</c:v>
                </c:pt>
                <c:pt idx="2765">
                  <c:v>1.37527662741459</c:v>
                </c:pt>
                <c:pt idx="2766">
                  <c:v>1.3752766289841</c:v>
                </c:pt>
                <c:pt idx="2767">
                  <c:v>1.37527664712609</c:v>
                </c:pt>
                <c:pt idx="2768">
                  <c:v>1.37528236072609</c:v>
                </c:pt>
                <c:pt idx="2769">
                  <c:v>1.3753311447261</c:v>
                </c:pt>
                <c:pt idx="2770">
                  <c:v>1.3753777197261</c:v>
                </c:pt>
                <c:pt idx="2771">
                  <c:v>1.3754050217261</c:v>
                </c:pt>
                <c:pt idx="2772">
                  <c:v>1.3754238987261</c:v>
                </c:pt>
                <c:pt idx="2773">
                  <c:v>1.3754414237261</c:v>
                </c:pt>
                <c:pt idx="2774">
                  <c:v>1.3754835537261</c:v>
                </c:pt>
                <c:pt idx="2775">
                  <c:v>1.3755938737261</c:v>
                </c:pt>
                <c:pt idx="2776">
                  <c:v>1.3757831637261</c:v>
                </c:pt>
                <c:pt idx="2777">
                  <c:v>1.3759745237261</c:v>
                </c:pt>
                <c:pt idx="2778">
                  <c:v>1.3761961037261</c:v>
                </c:pt>
                <c:pt idx="2779">
                  <c:v>1.3762959987261</c:v>
                </c:pt>
                <c:pt idx="2780">
                  <c:v>1.3763364337261</c:v>
                </c:pt>
                <c:pt idx="2781">
                  <c:v>1.3763474557261</c:v>
                </c:pt>
                <c:pt idx="2782">
                  <c:v>1.3763547889261</c:v>
                </c:pt>
                <c:pt idx="2783">
                  <c:v>1.3763606719261</c:v>
                </c:pt>
                <c:pt idx="2784">
                  <c:v>1.3763928349261</c:v>
                </c:pt>
                <c:pt idx="2785">
                  <c:v>1.3764791509261</c:v>
                </c:pt>
                <c:pt idx="2786">
                  <c:v>1.3765590779261</c:v>
                </c:pt>
                <c:pt idx="2787">
                  <c:v>1.3765771979261</c:v>
                </c:pt>
                <c:pt idx="2788">
                  <c:v>1.3765812034261</c:v>
                </c:pt>
                <c:pt idx="2789">
                  <c:v>1.3765836642261</c:v>
                </c:pt>
                <c:pt idx="2790">
                  <c:v>1.3765877382261</c:v>
                </c:pt>
                <c:pt idx="2791">
                  <c:v>1.3766026942261</c:v>
                </c:pt>
                <c:pt idx="2792">
                  <c:v>1.3766160172261</c:v>
                </c:pt>
                <c:pt idx="2793">
                  <c:v>1.3766575582261</c:v>
                </c:pt>
                <c:pt idx="2794">
                  <c:v>1.3766992112261</c:v>
                </c:pt>
                <c:pt idx="2795">
                  <c:v>1.3767283962261</c:v>
                </c:pt>
                <c:pt idx="2796">
                  <c:v>1.3767329371261</c:v>
                </c:pt>
                <c:pt idx="2797">
                  <c:v>1.3767340359261</c:v>
                </c:pt>
                <c:pt idx="2798">
                  <c:v>1.3767343521161</c:v>
                </c:pt>
                <c:pt idx="2799">
                  <c:v>1.3767356273161</c:v>
                </c:pt>
                <c:pt idx="2800">
                  <c:v>1.3767452256161</c:v>
                </c:pt>
                <c:pt idx="2801">
                  <c:v>1.3768006776161</c:v>
                </c:pt>
                <c:pt idx="2802">
                  <c:v>1.3774646776161</c:v>
                </c:pt>
                <c:pt idx="2803">
                  <c:v>1.3784666776161</c:v>
                </c:pt>
                <c:pt idx="2804">
                  <c:v>1.3791133276161</c:v>
                </c:pt>
                <c:pt idx="2805">
                  <c:v>1.3795445376161</c:v>
                </c:pt>
                <c:pt idx="2806">
                  <c:v>1.3798118176161</c:v>
                </c:pt>
                <c:pt idx="2807">
                  <c:v>1.3798367576161</c:v>
                </c:pt>
                <c:pt idx="2808">
                  <c:v>1.3798317902161</c:v>
                </c:pt>
                <c:pt idx="2809">
                  <c:v>1.3798020442161</c:v>
                </c:pt>
                <c:pt idx="2810">
                  <c:v>1.3797708612161</c:v>
                </c:pt>
                <c:pt idx="2811">
                  <c:v>1.3797642747161</c:v>
                </c:pt>
                <c:pt idx="2812">
                  <c:v>1.3797640765661</c:v>
                </c:pt>
                <c:pt idx="2813">
                  <c:v>1.3797657561661</c:v>
                </c:pt>
                <c:pt idx="2814">
                  <c:v>1.3797685274661</c:v>
                </c:pt>
                <c:pt idx="2815">
                  <c:v>1.3797732124661</c:v>
                </c:pt>
                <c:pt idx="2816">
                  <c:v>1.3800919924661</c:v>
                </c:pt>
                <c:pt idx="2817">
                  <c:v>1.3823984924661</c:v>
                </c:pt>
                <c:pt idx="2818">
                  <c:v>1.3837979924661</c:v>
                </c:pt>
                <c:pt idx="2819">
                  <c:v>1.3846558724661</c:v>
                </c:pt>
                <c:pt idx="2820">
                  <c:v>1.3852302824661</c:v>
                </c:pt>
                <c:pt idx="2821">
                  <c:v>1.3856438024661</c:v>
                </c:pt>
                <c:pt idx="2822">
                  <c:v>1.3859851124661</c:v>
                </c:pt>
                <c:pt idx="2823">
                  <c:v>1.3863217524661</c:v>
                </c:pt>
                <c:pt idx="2824">
                  <c:v>1.3866053824661</c:v>
                </c:pt>
                <c:pt idx="2825">
                  <c:v>1.3867803724661</c:v>
                </c:pt>
                <c:pt idx="2826">
                  <c:v>1.3867856648661</c:v>
                </c:pt>
                <c:pt idx="2827">
                  <c:v>1.3867895723661</c:v>
                </c:pt>
                <c:pt idx="2828">
                  <c:v>1.3867876711661</c:v>
                </c:pt>
                <c:pt idx="2829">
                  <c:v>1.3867873702661</c:v>
                </c:pt>
                <c:pt idx="2830">
                  <c:v>1.3867890421661</c:v>
                </c:pt>
                <c:pt idx="2831">
                  <c:v>1.3868028111661</c:v>
                </c:pt>
                <c:pt idx="2832">
                  <c:v>1.3875272511661</c:v>
                </c:pt>
                <c:pt idx="2833">
                  <c:v>1.3887651511661</c:v>
                </c:pt>
                <c:pt idx="2834">
                  <c:v>1.3898563511661</c:v>
                </c:pt>
                <c:pt idx="2835">
                  <c:v>1.3904258011661</c:v>
                </c:pt>
                <c:pt idx="2836">
                  <c:v>1.3907652011661</c:v>
                </c:pt>
                <c:pt idx="2837">
                  <c:v>1.3910640911661</c:v>
                </c:pt>
                <c:pt idx="2838">
                  <c:v>1.3913243211661</c:v>
                </c:pt>
                <c:pt idx="2839">
                  <c:v>1.3915520211661</c:v>
                </c:pt>
                <c:pt idx="2840">
                  <c:v>1.3916050531661</c:v>
                </c:pt>
                <c:pt idx="2841">
                  <c:v>1.3916224801661</c:v>
                </c:pt>
                <c:pt idx="2842">
                  <c:v>1.3916226263861</c:v>
                </c:pt>
                <c:pt idx="2843">
                  <c:v>1.3916236123761</c:v>
                </c:pt>
                <c:pt idx="2844">
                  <c:v>1.3916289384761</c:v>
                </c:pt>
                <c:pt idx="2845">
                  <c:v>1.3916332879761</c:v>
                </c:pt>
                <c:pt idx="2846">
                  <c:v>1.3916346222761</c:v>
                </c:pt>
                <c:pt idx="2847">
                  <c:v>1.3916376422761</c:v>
                </c:pt>
                <c:pt idx="2848">
                  <c:v>1.3916470805761</c:v>
                </c:pt>
                <c:pt idx="2849">
                  <c:v>1.3916671535761</c:v>
                </c:pt>
                <c:pt idx="2850">
                  <c:v>1.3916869825761</c:v>
                </c:pt>
                <c:pt idx="2851">
                  <c:v>1.3916962740761</c:v>
                </c:pt>
                <c:pt idx="2852">
                  <c:v>1.3916997902761</c:v>
                </c:pt>
                <c:pt idx="2853">
                  <c:v>1.3917022304761</c:v>
                </c:pt>
                <c:pt idx="2854">
                  <c:v>1.3917090768761</c:v>
                </c:pt>
                <c:pt idx="2855">
                  <c:v>1.3917374728761</c:v>
                </c:pt>
                <c:pt idx="2856">
                  <c:v>1.3917923718761</c:v>
                </c:pt>
                <c:pt idx="2857">
                  <c:v>1.3921322918761</c:v>
                </c:pt>
                <c:pt idx="2858">
                  <c:v>1.3933131918761</c:v>
                </c:pt>
                <c:pt idx="2859">
                  <c:v>1.3947115918761</c:v>
                </c:pt>
                <c:pt idx="2860">
                  <c:v>1.3958005918761</c:v>
                </c:pt>
                <c:pt idx="2861">
                  <c:v>1.3966288618761</c:v>
                </c:pt>
                <c:pt idx="2862">
                  <c:v>1.3972449818761</c:v>
                </c:pt>
                <c:pt idx="2863">
                  <c:v>1.3976816818761</c:v>
                </c:pt>
                <c:pt idx="2864">
                  <c:v>1.3979269118761</c:v>
                </c:pt>
                <c:pt idx="2865">
                  <c:v>1.3980736018761</c:v>
                </c:pt>
                <c:pt idx="2866">
                  <c:v>1.3981217378761</c:v>
                </c:pt>
                <c:pt idx="2867">
                  <c:v>1.3981348948761</c:v>
                </c:pt>
                <c:pt idx="2868">
                  <c:v>1.3981504098761</c:v>
                </c:pt>
                <c:pt idx="2869">
                  <c:v>1.3981714308761</c:v>
                </c:pt>
                <c:pt idx="2870">
                  <c:v>1.3981786626761</c:v>
                </c:pt>
                <c:pt idx="2871">
                  <c:v>1.3981792806861</c:v>
                </c:pt>
                <c:pt idx="2872">
                  <c:v>1.3981796332961</c:v>
                </c:pt>
                <c:pt idx="2873">
                  <c:v>1.3987810832961</c:v>
                </c:pt>
                <c:pt idx="2874">
                  <c:v>1.4004290832961</c:v>
                </c:pt>
                <c:pt idx="2875">
                  <c:v>1.4014538832961</c:v>
                </c:pt>
                <c:pt idx="2876">
                  <c:v>1.4021269032961</c:v>
                </c:pt>
                <c:pt idx="2877">
                  <c:v>1.4026093732961</c:v>
                </c:pt>
                <c:pt idx="2878">
                  <c:v>1.4029950932961</c:v>
                </c:pt>
                <c:pt idx="2879">
                  <c:v>1.4032945532961</c:v>
                </c:pt>
                <c:pt idx="2880">
                  <c:v>1.4034696232961</c:v>
                </c:pt>
                <c:pt idx="2881">
                  <c:v>1.4034744414961</c:v>
                </c:pt>
                <c:pt idx="2882">
                  <c:v>1.4034846034961</c:v>
                </c:pt>
                <c:pt idx="2883">
                  <c:v>1.4034897536961</c:v>
                </c:pt>
                <c:pt idx="2884">
                  <c:v>1.4034921924961</c:v>
                </c:pt>
                <c:pt idx="2885">
                  <c:v>1.4034985398961</c:v>
                </c:pt>
                <c:pt idx="2886">
                  <c:v>1.4035071181961</c:v>
                </c:pt>
                <c:pt idx="2887">
                  <c:v>1.4035341901961</c:v>
                </c:pt>
                <c:pt idx="2888">
                  <c:v>1.4036588401961</c:v>
                </c:pt>
                <c:pt idx="2889">
                  <c:v>1.4038755901961</c:v>
                </c:pt>
                <c:pt idx="2890">
                  <c:v>1.4039986701961</c:v>
                </c:pt>
                <c:pt idx="2891">
                  <c:v>1.4040231581961</c:v>
                </c:pt>
                <c:pt idx="2892">
                  <c:v>1.4040330251961</c:v>
                </c:pt>
                <c:pt idx="2893">
                  <c:v>1.4040414509961</c:v>
                </c:pt>
                <c:pt idx="2894">
                  <c:v>1.4040458197961</c:v>
                </c:pt>
                <c:pt idx="2895">
                  <c:v>1.4040482174961</c:v>
                </c:pt>
                <c:pt idx="2896">
                  <c:v>1.4040530573961</c:v>
                </c:pt>
                <c:pt idx="2897">
                  <c:v>1.4065500573961</c:v>
                </c:pt>
                <c:pt idx="2898">
                  <c:v>1.4101513573961</c:v>
                </c:pt>
                <c:pt idx="2899">
                  <c:v>1.4125948573961</c:v>
                </c:pt>
                <c:pt idx="2900">
                  <c:v>1.4141672573961</c:v>
                </c:pt>
                <c:pt idx="2901">
                  <c:v>1.4152395573961</c:v>
                </c:pt>
                <c:pt idx="2902">
                  <c:v>1.4161052573961</c:v>
                </c:pt>
                <c:pt idx="2903">
                  <c:v>1.4168680673961</c:v>
                </c:pt>
                <c:pt idx="2904">
                  <c:v>1.4174719773961</c:v>
                </c:pt>
                <c:pt idx="2905">
                  <c:v>1.4178590673961</c:v>
                </c:pt>
                <c:pt idx="2906">
                  <c:v>1.4181042973961</c:v>
                </c:pt>
                <c:pt idx="2907">
                  <c:v>1.4182378273961</c:v>
                </c:pt>
                <c:pt idx="2908">
                  <c:v>1.4182625163961</c:v>
                </c:pt>
                <c:pt idx="2909">
                  <c:v>1.4182513833961</c:v>
                </c:pt>
                <c:pt idx="2910">
                  <c:v>1.4182481542961</c:v>
                </c:pt>
                <c:pt idx="2911">
                  <c:v>1.4182563166961</c:v>
                </c:pt>
                <c:pt idx="2912">
                  <c:v>1.4182820426961</c:v>
                </c:pt>
                <c:pt idx="2913">
                  <c:v>1.4184618726961</c:v>
                </c:pt>
                <c:pt idx="2914">
                  <c:v>1.4193645226961</c:v>
                </c:pt>
                <c:pt idx="2915">
                  <c:v>1.4215225226961</c:v>
                </c:pt>
                <c:pt idx="2916">
                  <c:v>1.4233442226961</c:v>
                </c:pt>
                <c:pt idx="2917">
                  <c:v>1.4247818226961</c:v>
                </c:pt>
                <c:pt idx="2918">
                  <c:v>1.4258587226961</c:v>
                </c:pt>
                <c:pt idx="2919">
                  <c:v>1.4266220026961</c:v>
                </c:pt>
                <c:pt idx="2920">
                  <c:v>1.4272635626961</c:v>
                </c:pt>
                <c:pt idx="2921">
                  <c:v>1.4277386926961</c:v>
                </c:pt>
                <c:pt idx="2922">
                  <c:v>1.4280160226961</c:v>
                </c:pt>
                <c:pt idx="2923">
                  <c:v>1.4281404426961</c:v>
                </c:pt>
                <c:pt idx="2924">
                  <c:v>1.4281305565961</c:v>
                </c:pt>
                <c:pt idx="2925">
                  <c:v>1.4281086545961</c:v>
                </c:pt>
                <c:pt idx="2926">
                  <c:v>1.4281029946961</c:v>
                </c:pt>
                <c:pt idx="2927">
                  <c:v>1.4281023514061</c:v>
                </c:pt>
                <c:pt idx="2928">
                  <c:v>1.4281021244561</c:v>
                </c:pt>
                <c:pt idx="2929">
                  <c:v>1.4281020235061</c:v>
                </c:pt>
                <c:pt idx="2930">
                  <c:v>1.4281027043361</c:v>
                </c:pt>
                <c:pt idx="2931">
                  <c:v>1.4281065756361</c:v>
                </c:pt>
                <c:pt idx="2932">
                  <c:v>1.4281154076361</c:v>
                </c:pt>
                <c:pt idx="2933">
                  <c:v>1.4281282246361</c:v>
                </c:pt>
                <c:pt idx="2934">
                  <c:v>1.4281434826361</c:v>
                </c:pt>
                <c:pt idx="2935">
                  <c:v>1.4281679676361</c:v>
                </c:pt>
                <c:pt idx="2936">
                  <c:v>1.4284311276361</c:v>
                </c:pt>
                <c:pt idx="2937">
                  <c:v>1.4291295076361</c:v>
                </c:pt>
                <c:pt idx="2938">
                  <c:v>1.4303956076361</c:v>
                </c:pt>
                <c:pt idx="2939">
                  <c:v>1.4324886076361</c:v>
                </c:pt>
                <c:pt idx="2940">
                  <c:v>1.4348507076361</c:v>
                </c:pt>
                <c:pt idx="2941">
                  <c:v>1.4363799076361</c:v>
                </c:pt>
                <c:pt idx="2942">
                  <c:v>1.4371543676361</c:v>
                </c:pt>
                <c:pt idx="2943">
                  <c:v>1.4376045776361</c:v>
                </c:pt>
                <c:pt idx="2944">
                  <c:v>1.4380303276361</c:v>
                </c:pt>
                <c:pt idx="2945">
                  <c:v>1.4383884676361</c:v>
                </c:pt>
                <c:pt idx="2946">
                  <c:v>1.4387037376361</c:v>
                </c:pt>
                <c:pt idx="2947">
                  <c:v>1.4389632976361</c:v>
                </c:pt>
                <c:pt idx="2948">
                  <c:v>1.4391016276361</c:v>
                </c:pt>
                <c:pt idx="2949">
                  <c:v>1.4391079763361</c:v>
                </c:pt>
                <c:pt idx="2950">
                  <c:v>1.4391195613361</c:v>
                </c:pt>
                <c:pt idx="2951">
                  <c:v>1.43916332233609</c:v>
                </c:pt>
                <c:pt idx="2952">
                  <c:v>1.44453732233609</c:v>
                </c:pt>
                <c:pt idx="2953">
                  <c:v>1.44851192233609</c:v>
                </c:pt>
                <c:pt idx="2954">
                  <c:v>1.4508448223361</c:v>
                </c:pt>
                <c:pt idx="2955">
                  <c:v>1.4521686223361</c:v>
                </c:pt>
                <c:pt idx="2956">
                  <c:v>1.4528972123361</c:v>
                </c:pt>
                <c:pt idx="2957">
                  <c:v>1.4534687023361</c:v>
                </c:pt>
                <c:pt idx="2958">
                  <c:v>1.4539882223361</c:v>
                </c:pt>
                <c:pt idx="2959">
                  <c:v>1.4543680823361</c:v>
                </c:pt>
                <c:pt idx="2960">
                  <c:v>1.4546045223361</c:v>
                </c:pt>
                <c:pt idx="2961">
                  <c:v>1.4547408623361</c:v>
                </c:pt>
                <c:pt idx="2962">
                  <c:v>1.4547474689361</c:v>
                </c:pt>
                <c:pt idx="2963">
                  <c:v>1.4546892309361</c:v>
                </c:pt>
                <c:pt idx="2964">
                  <c:v>1.4546569279361</c:v>
                </c:pt>
                <c:pt idx="2965">
                  <c:v>1.4546497520361</c:v>
                </c:pt>
                <c:pt idx="2966">
                  <c:v>1.4546467478361</c:v>
                </c:pt>
                <c:pt idx="2967">
                  <c:v>1.45464354563609</c:v>
                </c:pt>
                <c:pt idx="2968">
                  <c:v>1.4546348056361</c:v>
                </c:pt>
                <c:pt idx="2969">
                  <c:v>1.4546189236361</c:v>
                </c:pt>
                <c:pt idx="2970">
                  <c:v>1.45468824463609</c:v>
                </c:pt>
                <c:pt idx="2971">
                  <c:v>1.4549717446361</c:v>
                </c:pt>
                <c:pt idx="2972">
                  <c:v>1.4553860046361</c:v>
                </c:pt>
                <c:pt idx="2973">
                  <c:v>1.4556128446361</c:v>
                </c:pt>
                <c:pt idx="2974">
                  <c:v>1.4556631736361</c:v>
                </c:pt>
                <c:pt idx="2975">
                  <c:v>1.4556902186361</c:v>
                </c:pt>
                <c:pt idx="2976">
                  <c:v>1.4556991385361</c:v>
                </c:pt>
                <c:pt idx="2977">
                  <c:v>1.4560368185361</c:v>
                </c:pt>
                <c:pt idx="2978">
                  <c:v>1.4587356185361</c:v>
                </c:pt>
                <c:pt idx="2979">
                  <c:v>1.4610064185361</c:v>
                </c:pt>
                <c:pt idx="2980">
                  <c:v>1.46273281853609</c:v>
                </c:pt>
                <c:pt idx="2981">
                  <c:v>1.4637726185361</c:v>
                </c:pt>
                <c:pt idx="2982">
                  <c:v>1.4644302585361</c:v>
                </c:pt>
                <c:pt idx="2983">
                  <c:v>1.46497018853609</c:v>
                </c:pt>
                <c:pt idx="2984">
                  <c:v>1.4654061585361</c:v>
                </c:pt>
                <c:pt idx="2985">
                  <c:v>1.4656898885361</c:v>
                </c:pt>
                <c:pt idx="2986">
                  <c:v>1.4658593985361</c:v>
                </c:pt>
                <c:pt idx="2987">
                  <c:v>1.4658651676361</c:v>
                </c:pt>
                <c:pt idx="2988">
                  <c:v>1.46581236663609</c:v>
                </c:pt>
                <c:pt idx="2989">
                  <c:v>1.4657410906361</c:v>
                </c:pt>
                <c:pt idx="2990">
                  <c:v>1.4656993026361</c:v>
                </c:pt>
                <c:pt idx="2991">
                  <c:v>1.4656879276361</c:v>
                </c:pt>
                <c:pt idx="2992">
                  <c:v>1.4656880800761</c:v>
                </c:pt>
                <c:pt idx="2993">
                  <c:v>1.4663722100761</c:v>
                </c:pt>
                <c:pt idx="2994">
                  <c:v>1.4685328100761</c:v>
                </c:pt>
                <c:pt idx="2995">
                  <c:v>1.4695924100761</c:v>
                </c:pt>
                <c:pt idx="2996">
                  <c:v>1.4699802000761</c:v>
                </c:pt>
                <c:pt idx="2997">
                  <c:v>1.4702009600761</c:v>
                </c:pt>
                <c:pt idx="2998">
                  <c:v>1.4703804800761</c:v>
                </c:pt>
                <c:pt idx="2999">
                  <c:v>1.4704833800761</c:v>
                </c:pt>
                <c:pt idx="3000">
                  <c:v>1.4705539600761</c:v>
                </c:pt>
                <c:pt idx="3001">
                  <c:v>1.4705780830761</c:v>
                </c:pt>
                <c:pt idx="3002">
                  <c:v>1.4705954310761</c:v>
                </c:pt>
                <c:pt idx="3003">
                  <c:v>1.4706038446761</c:v>
                </c:pt>
                <c:pt idx="3004">
                  <c:v>1.4706049430761</c:v>
                </c:pt>
                <c:pt idx="3005">
                  <c:v>1.4706034181761</c:v>
                </c:pt>
                <c:pt idx="3006">
                  <c:v>1.4706021093761</c:v>
                </c:pt>
                <c:pt idx="3007">
                  <c:v>1.4706017133461</c:v>
                </c:pt>
                <c:pt idx="3008">
                  <c:v>1.4706023552461</c:v>
                </c:pt>
                <c:pt idx="3009">
                  <c:v>1.4706035505461</c:v>
                </c:pt>
                <c:pt idx="3010">
                  <c:v>1.4706061452461</c:v>
                </c:pt>
                <c:pt idx="3011">
                  <c:v>1.4706166772461</c:v>
                </c:pt>
                <c:pt idx="3012">
                  <c:v>1.4706531772461</c:v>
                </c:pt>
                <c:pt idx="3013">
                  <c:v>1.4708284372461</c:v>
                </c:pt>
                <c:pt idx="3014">
                  <c:v>1.4710914572461</c:v>
                </c:pt>
                <c:pt idx="3015">
                  <c:v>1.4713200372461</c:v>
                </c:pt>
                <c:pt idx="3016">
                  <c:v>1.4715289772461</c:v>
                </c:pt>
                <c:pt idx="3017">
                  <c:v>1.4716430672461</c:v>
                </c:pt>
                <c:pt idx="3018">
                  <c:v>1.4716756622461</c:v>
                </c:pt>
                <c:pt idx="3019">
                  <c:v>1.4716963252461</c:v>
                </c:pt>
                <c:pt idx="3020">
                  <c:v>1.4717091802461</c:v>
                </c:pt>
                <c:pt idx="3021">
                  <c:v>1.4717129447461</c:v>
                </c:pt>
                <c:pt idx="3022">
                  <c:v>1.4717156379461</c:v>
                </c:pt>
                <c:pt idx="3023">
                  <c:v>1.4717527489461</c:v>
                </c:pt>
                <c:pt idx="3024">
                  <c:v>1.4718799589461</c:v>
                </c:pt>
                <c:pt idx="3025">
                  <c:v>1.4720199689461</c:v>
                </c:pt>
                <c:pt idx="3026">
                  <c:v>1.4721890089461</c:v>
                </c:pt>
                <c:pt idx="3027">
                  <c:v>1.4722831349461</c:v>
                </c:pt>
                <c:pt idx="3028">
                  <c:v>1.4723160579461</c:v>
                </c:pt>
                <c:pt idx="3029">
                  <c:v>1.4723237933461</c:v>
                </c:pt>
                <c:pt idx="3030">
                  <c:v>1.4723297372461</c:v>
                </c:pt>
                <c:pt idx="3031">
                  <c:v>1.4723473292461</c:v>
                </c:pt>
                <c:pt idx="3032">
                  <c:v>1.4723858582461</c:v>
                </c:pt>
                <c:pt idx="3033">
                  <c:v>1.4725719182461</c:v>
                </c:pt>
                <c:pt idx="3034">
                  <c:v>1.4727940682461</c:v>
                </c:pt>
                <c:pt idx="3035">
                  <c:v>1.4729521282461</c:v>
                </c:pt>
                <c:pt idx="3036">
                  <c:v>1.4730565582461</c:v>
                </c:pt>
                <c:pt idx="3037">
                  <c:v>1.4731200902461</c:v>
                </c:pt>
                <c:pt idx="3038">
                  <c:v>1.4731572402461</c:v>
                </c:pt>
                <c:pt idx="3039">
                  <c:v>1.4732219932461</c:v>
                </c:pt>
                <c:pt idx="3040">
                  <c:v>1.4732943292461</c:v>
                </c:pt>
                <c:pt idx="3041">
                  <c:v>1.4733809832461</c:v>
                </c:pt>
                <c:pt idx="3042">
                  <c:v>1.4734126692461</c:v>
                </c:pt>
                <c:pt idx="3043">
                  <c:v>1.4734138771461</c:v>
                </c:pt>
                <c:pt idx="3044">
                  <c:v>1.4734090762461</c:v>
                </c:pt>
                <c:pt idx="3045">
                  <c:v>1.4733961762461</c:v>
                </c:pt>
                <c:pt idx="3046">
                  <c:v>1.4733438112461</c:v>
                </c:pt>
                <c:pt idx="3047">
                  <c:v>1.4732987442461</c:v>
                </c:pt>
                <c:pt idx="3048">
                  <c:v>1.4732806852461</c:v>
                </c:pt>
                <c:pt idx="3049">
                  <c:v>1.4739801452461</c:v>
                </c:pt>
                <c:pt idx="3050">
                  <c:v>1.4759020452461</c:v>
                </c:pt>
                <c:pt idx="3051">
                  <c:v>1.4767582252461</c:v>
                </c:pt>
                <c:pt idx="3052">
                  <c:v>1.4771206152461</c:v>
                </c:pt>
                <c:pt idx="3053">
                  <c:v>1.4772805852461</c:v>
                </c:pt>
                <c:pt idx="3054">
                  <c:v>1.4773796262461</c:v>
                </c:pt>
                <c:pt idx="3055">
                  <c:v>1.47742563924609</c:v>
                </c:pt>
                <c:pt idx="3056">
                  <c:v>1.4774384862461</c:v>
                </c:pt>
                <c:pt idx="3057">
                  <c:v>1.4774587742461</c:v>
                </c:pt>
                <c:pt idx="3058">
                  <c:v>1.4774910882461</c:v>
                </c:pt>
                <c:pt idx="3059">
                  <c:v>1.4775242562461</c:v>
                </c:pt>
                <c:pt idx="3060">
                  <c:v>1.4775432622461</c:v>
                </c:pt>
                <c:pt idx="3061">
                  <c:v>1.4775509253461</c:v>
                </c:pt>
                <c:pt idx="3062">
                  <c:v>1.4775528134461</c:v>
                </c:pt>
                <c:pt idx="3063">
                  <c:v>1.4775573175461</c:v>
                </c:pt>
                <c:pt idx="3064">
                  <c:v>1.4775789485461</c:v>
                </c:pt>
                <c:pt idx="3065">
                  <c:v>1.4776196225461</c:v>
                </c:pt>
                <c:pt idx="3066">
                  <c:v>1.4776665035461</c:v>
                </c:pt>
                <c:pt idx="3067">
                  <c:v>1.4777017125461</c:v>
                </c:pt>
                <c:pt idx="3068">
                  <c:v>1.4777357635461</c:v>
                </c:pt>
                <c:pt idx="3069">
                  <c:v>1.4785693435461</c:v>
                </c:pt>
                <c:pt idx="3070">
                  <c:v>1.4811280435461</c:v>
                </c:pt>
                <c:pt idx="3071">
                  <c:v>1.4825043435461</c:v>
                </c:pt>
                <c:pt idx="3072">
                  <c:v>1.4831491835461</c:v>
                </c:pt>
                <c:pt idx="3073">
                  <c:v>1.4835482635461</c:v>
                </c:pt>
                <c:pt idx="3074">
                  <c:v>1.4838871535461</c:v>
                </c:pt>
                <c:pt idx="3075">
                  <c:v>1.4840878135461</c:v>
                </c:pt>
                <c:pt idx="3076">
                  <c:v>1.4841235015461</c:v>
                </c:pt>
                <c:pt idx="3077">
                  <c:v>1.4841333480461</c:v>
                </c:pt>
                <c:pt idx="3078">
                  <c:v>1.4842072180461</c:v>
                </c:pt>
                <c:pt idx="3079">
                  <c:v>1.4842872920461</c:v>
                </c:pt>
                <c:pt idx="3080">
                  <c:v>1.4843449250461</c:v>
                </c:pt>
                <c:pt idx="3081">
                  <c:v>1.4843636150461</c:v>
                </c:pt>
                <c:pt idx="3082">
                  <c:v>1.4843767430461</c:v>
                </c:pt>
                <c:pt idx="3083">
                  <c:v>1.4844020910461</c:v>
                </c:pt>
                <c:pt idx="3084">
                  <c:v>1.4844439540461</c:v>
                </c:pt>
                <c:pt idx="3085">
                  <c:v>1.4844797790461</c:v>
                </c:pt>
                <c:pt idx="3086">
                  <c:v>1.4845073340461</c:v>
                </c:pt>
                <c:pt idx="3087">
                  <c:v>1.4845367920461</c:v>
                </c:pt>
                <c:pt idx="3088">
                  <c:v>1.4845586960461</c:v>
                </c:pt>
                <c:pt idx="3089">
                  <c:v>1.4845871320461</c:v>
                </c:pt>
                <c:pt idx="3090">
                  <c:v>1.4846342760461</c:v>
                </c:pt>
                <c:pt idx="3091">
                  <c:v>1.4846875960461</c:v>
                </c:pt>
                <c:pt idx="3092">
                  <c:v>1.4847293160461</c:v>
                </c:pt>
                <c:pt idx="3093">
                  <c:v>1.4847432390461</c:v>
                </c:pt>
                <c:pt idx="3094">
                  <c:v>1.4851212890461</c:v>
                </c:pt>
                <c:pt idx="3095">
                  <c:v>1.4868940890461</c:v>
                </c:pt>
                <c:pt idx="3096">
                  <c:v>1.4884634890461</c:v>
                </c:pt>
                <c:pt idx="3097">
                  <c:v>1.4895506890461</c:v>
                </c:pt>
                <c:pt idx="3098">
                  <c:v>1.4902439190461</c:v>
                </c:pt>
                <c:pt idx="3099">
                  <c:v>1.4907429590461</c:v>
                </c:pt>
                <c:pt idx="3100">
                  <c:v>1.4911471590461</c:v>
                </c:pt>
                <c:pt idx="3101">
                  <c:v>1.4913853390461</c:v>
                </c:pt>
                <c:pt idx="3102">
                  <c:v>1.4915195090461</c:v>
                </c:pt>
                <c:pt idx="3103">
                  <c:v>1.4915314450461</c:v>
                </c:pt>
                <c:pt idx="3104">
                  <c:v>1.4915519010461</c:v>
                </c:pt>
                <c:pt idx="3105">
                  <c:v>1.4915418570461</c:v>
                </c:pt>
                <c:pt idx="3106">
                  <c:v>1.4915083930461</c:v>
                </c:pt>
                <c:pt idx="3107">
                  <c:v>1.4914996787461</c:v>
                </c:pt>
                <c:pt idx="3108">
                  <c:v>1.4914995733861</c:v>
                </c:pt>
                <c:pt idx="3109">
                  <c:v>1.4914996199311</c:v>
                </c:pt>
                <c:pt idx="3110">
                  <c:v>1.4914998562811</c:v>
                </c:pt>
                <c:pt idx="3111">
                  <c:v>1.4915048678811</c:v>
                </c:pt>
                <c:pt idx="3112">
                  <c:v>1.4920685978811</c:v>
                </c:pt>
                <c:pt idx="3113">
                  <c:v>1.4931472978811</c:v>
                </c:pt>
                <c:pt idx="3114">
                  <c:v>1.4940936978811</c:v>
                </c:pt>
                <c:pt idx="3115">
                  <c:v>1.4947832378811</c:v>
                </c:pt>
                <c:pt idx="3116">
                  <c:v>1.4952666178811</c:v>
                </c:pt>
                <c:pt idx="3117">
                  <c:v>1.4956741378811</c:v>
                </c:pt>
                <c:pt idx="3118">
                  <c:v>1.4960964878811</c:v>
                </c:pt>
                <c:pt idx="3119">
                  <c:v>1.4965472478811</c:v>
                </c:pt>
                <c:pt idx="3120">
                  <c:v>1.4969828378811</c:v>
                </c:pt>
                <c:pt idx="3121">
                  <c:v>1.4972904278811</c:v>
                </c:pt>
                <c:pt idx="3122">
                  <c:v>1.4974352278811</c:v>
                </c:pt>
                <c:pt idx="3123">
                  <c:v>1.4974496688811</c:v>
                </c:pt>
                <c:pt idx="3124">
                  <c:v>1.4974655738811</c:v>
                </c:pt>
                <c:pt idx="3125">
                  <c:v>1.4974746011811</c:v>
                </c:pt>
                <c:pt idx="3126">
                  <c:v>1.4974781780811</c:v>
                </c:pt>
                <c:pt idx="3127">
                  <c:v>1.4974803580811</c:v>
                </c:pt>
                <c:pt idx="3128">
                  <c:v>1.4974833937811</c:v>
                </c:pt>
                <c:pt idx="3129">
                  <c:v>1.4974910129811</c:v>
                </c:pt>
                <c:pt idx="3130">
                  <c:v>1.4975066719811</c:v>
                </c:pt>
                <c:pt idx="3131">
                  <c:v>1.4975345569811</c:v>
                </c:pt>
                <c:pt idx="3132">
                  <c:v>1.4975803349811</c:v>
                </c:pt>
                <c:pt idx="3133">
                  <c:v>1.4976394639811</c:v>
                </c:pt>
                <c:pt idx="3134">
                  <c:v>1.4977850839811</c:v>
                </c:pt>
                <c:pt idx="3135">
                  <c:v>1.4979594239811</c:v>
                </c:pt>
                <c:pt idx="3136">
                  <c:v>1.4981181039811</c:v>
                </c:pt>
                <c:pt idx="3137">
                  <c:v>1.4987338439811</c:v>
                </c:pt>
                <c:pt idx="3138">
                  <c:v>1.5000851439811</c:v>
                </c:pt>
                <c:pt idx="3139">
                  <c:v>1.5011967439811</c:v>
                </c:pt>
                <c:pt idx="3140">
                  <c:v>1.5018402139811</c:v>
                </c:pt>
                <c:pt idx="3141">
                  <c:v>1.5022120039811</c:v>
                </c:pt>
                <c:pt idx="3142">
                  <c:v>1.5024649539811</c:v>
                </c:pt>
                <c:pt idx="3143">
                  <c:v>1.5026986439811</c:v>
                </c:pt>
                <c:pt idx="3144">
                  <c:v>1.5028952739811</c:v>
                </c:pt>
                <c:pt idx="3145">
                  <c:v>1.5028969116811</c:v>
                </c:pt>
                <c:pt idx="3146">
                  <c:v>1.5029013388811</c:v>
                </c:pt>
                <c:pt idx="3147">
                  <c:v>1.5028821008811</c:v>
                </c:pt>
                <c:pt idx="3148">
                  <c:v>1.5028729838811</c:v>
                </c:pt>
                <c:pt idx="3149">
                  <c:v>1.5028730828771</c:v>
                </c:pt>
                <c:pt idx="3150">
                  <c:v>1.5028742362771</c:v>
                </c:pt>
                <c:pt idx="3151">
                  <c:v>1.5028785364771</c:v>
                </c:pt>
                <c:pt idx="3152">
                  <c:v>1.5031155164771</c:v>
                </c:pt>
                <c:pt idx="3153">
                  <c:v>1.5066457164771</c:v>
                </c:pt>
                <c:pt idx="3154">
                  <c:v>1.5097417164771</c:v>
                </c:pt>
                <c:pt idx="3155">
                  <c:v>1.5119252164771</c:v>
                </c:pt>
                <c:pt idx="3156">
                  <c:v>1.5133282164771</c:v>
                </c:pt>
                <c:pt idx="3157">
                  <c:v>1.5143583164771</c:v>
                </c:pt>
                <c:pt idx="3158">
                  <c:v>1.5153608164771</c:v>
                </c:pt>
                <c:pt idx="3159">
                  <c:v>1.5163772164771</c:v>
                </c:pt>
                <c:pt idx="3160">
                  <c:v>1.5170507364771</c:v>
                </c:pt>
                <c:pt idx="3161">
                  <c:v>1.5174209764771</c:v>
                </c:pt>
                <c:pt idx="3162">
                  <c:v>1.5176669664771</c:v>
                </c:pt>
                <c:pt idx="3163">
                  <c:v>1.5178269764771</c:v>
                </c:pt>
                <c:pt idx="3164">
                  <c:v>1.5178260533371</c:v>
                </c:pt>
                <c:pt idx="3165">
                  <c:v>1.5178228649371</c:v>
                </c:pt>
                <c:pt idx="3166">
                  <c:v>1.5178235658571</c:v>
                </c:pt>
                <c:pt idx="3167">
                  <c:v>1.5178237028071</c:v>
                </c:pt>
                <c:pt idx="3168">
                  <c:v>1.5178237211291</c:v>
                </c:pt>
                <c:pt idx="3169">
                  <c:v>1.5178238286091</c:v>
                </c:pt>
                <c:pt idx="3170">
                  <c:v>1.5178245705991</c:v>
                </c:pt>
                <c:pt idx="3171">
                  <c:v>1.5178294352991</c:v>
                </c:pt>
                <c:pt idx="3172">
                  <c:v>1.5178702072991</c:v>
                </c:pt>
                <c:pt idx="3173">
                  <c:v>1.5179871172991</c:v>
                </c:pt>
                <c:pt idx="3174">
                  <c:v>1.5180885372991</c:v>
                </c:pt>
                <c:pt idx="3175">
                  <c:v>1.5181450062991</c:v>
                </c:pt>
                <c:pt idx="3176">
                  <c:v>1.5183943062991</c:v>
                </c:pt>
                <c:pt idx="3177">
                  <c:v>1.5189394662991</c:v>
                </c:pt>
                <c:pt idx="3178">
                  <c:v>1.5206837662991</c:v>
                </c:pt>
                <c:pt idx="3179">
                  <c:v>1.5225174662991</c:v>
                </c:pt>
                <c:pt idx="3180">
                  <c:v>1.5236435662991</c:v>
                </c:pt>
                <c:pt idx="3181">
                  <c:v>1.5240886062991</c:v>
                </c:pt>
                <c:pt idx="3182">
                  <c:v>1.5243621462991</c:v>
                </c:pt>
                <c:pt idx="3183">
                  <c:v>1.5245762962991</c:v>
                </c:pt>
                <c:pt idx="3184">
                  <c:v>1.5245884032991</c:v>
                </c:pt>
                <c:pt idx="3185">
                  <c:v>1.5245918933991</c:v>
                </c:pt>
                <c:pt idx="3186">
                  <c:v>1.5245921226091</c:v>
                </c:pt>
                <c:pt idx="3187">
                  <c:v>1.5245924087291</c:v>
                </c:pt>
                <c:pt idx="3188">
                  <c:v>1.5245946899291</c:v>
                </c:pt>
                <c:pt idx="3189">
                  <c:v>1.5246119299291</c:v>
                </c:pt>
                <c:pt idx="3190">
                  <c:v>1.5246455659291</c:v>
                </c:pt>
                <c:pt idx="3191">
                  <c:v>1.5246745579291</c:v>
                </c:pt>
                <c:pt idx="3192">
                  <c:v>1.5256468279291</c:v>
                </c:pt>
                <c:pt idx="3193">
                  <c:v>1.5290872279291</c:v>
                </c:pt>
                <c:pt idx="3194">
                  <c:v>1.5313979279291</c:v>
                </c:pt>
                <c:pt idx="3195">
                  <c:v>1.5326871279291</c:v>
                </c:pt>
                <c:pt idx="3196">
                  <c:v>1.5333187079291</c:v>
                </c:pt>
                <c:pt idx="3197">
                  <c:v>1.5338012579291</c:v>
                </c:pt>
                <c:pt idx="3198">
                  <c:v>1.5342247879291</c:v>
                </c:pt>
                <c:pt idx="3199">
                  <c:v>1.5345550679291</c:v>
                </c:pt>
                <c:pt idx="3200">
                  <c:v>1.5347879179291</c:v>
                </c:pt>
                <c:pt idx="3201">
                  <c:v>1.5349232879291</c:v>
                </c:pt>
                <c:pt idx="3202">
                  <c:v>1.5349293031291</c:v>
                </c:pt>
                <c:pt idx="3203">
                  <c:v>1.5349120151291</c:v>
                </c:pt>
                <c:pt idx="3204">
                  <c:v>1.5349044428291</c:v>
                </c:pt>
                <c:pt idx="3205">
                  <c:v>1.5349016537291</c:v>
                </c:pt>
                <c:pt idx="3206">
                  <c:v>1.5348997153291</c:v>
                </c:pt>
                <c:pt idx="3207">
                  <c:v>1.5349014131291</c:v>
                </c:pt>
                <c:pt idx="3208">
                  <c:v>1.5349408051291</c:v>
                </c:pt>
                <c:pt idx="3209">
                  <c:v>1.5362780051291</c:v>
                </c:pt>
                <c:pt idx="3210">
                  <c:v>1.5380181051291</c:v>
                </c:pt>
                <c:pt idx="3211">
                  <c:v>1.5389484851291</c:v>
                </c:pt>
                <c:pt idx="3212">
                  <c:v>1.5395018651291</c:v>
                </c:pt>
                <c:pt idx="3213">
                  <c:v>1.5401092651291</c:v>
                </c:pt>
                <c:pt idx="3214">
                  <c:v>1.5408568751291</c:v>
                </c:pt>
                <c:pt idx="3215">
                  <c:v>1.5416659951291</c:v>
                </c:pt>
                <c:pt idx="3216">
                  <c:v>1.5426681951291</c:v>
                </c:pt>
                <c:pt idx="3217">
                  <c:v>1.5436060851291</c:v>
                </c:pt>
                <c:pt idx="3218">
                  <c:v>1.5441625651291</c:v>
                </c:pt>
                <c:pt idx="3219">
                  <c:v>1.5444805451291</c:v>
                </c:pt>
                <c:pt idx="3220">
                  <c:v>1.5446618351291</c:v>
                </c:pt>
                <c:pt idx="3221">
                  <c:v>1.5446663603291</c:v>
                </c:pt>
                <c:pt idx="3222">
                  <c:v>1.5446663709241</c:v>
                </c:pt>
                <c:pt idx="3223">
                  <c:v>1.54466637026159</c:v>
                </c:pt>
                <c:pt idx="3224">
                  <c:v>1.54466639774959</c:v>
                </c:pt>
                <c:pt idx="3225">
                  <c:v>1.54466751574959</c:v>
                </c:pt>
                <c:pt idx="3226">
                  <c:v>1.54466972334959</c:v>
                </c:pt>
                <c:pt idx="3227">
                  <c:v>1.54467298124959</c:v>
                </c:pt>
                <c:pt idx="3228">
                  <c:v>1.54468102414959</c:v>
                </c:pt>
                <c:pt idx="3229">
                  <c:v>1.54470740414959</c:v>
                </c:pt>
                <c:pt idx="3230">
                  <c:v>1.54486153414959</c:v>
                </c:pt>
                <c:pt idx="3231">
                  <c:v>1.54697353414959</c:v>
                </c:pt>
                <c:pt idx="3232">
                  <c:v>1.54995783414959</c:v>
                </c:pt>
                <c:pt idx="3233">
                  <c:v>1.55223133414959</c:v>
                </c:pt>
                <c:pt idx="3234">
                  <c:v>1.55397483414959</c:v>
                </c:pt>
                <c:pt idx="3235">
                  <c:v>1.55528223414959</c:v>
                </c:pt>
                <c:pt idx="3236">
                  <c:v>1.55613756414959</c:v>
                </c:pt>
                <c:pt idx="3237">
                  <c:v>1.55674885414959</c:v>
                </c:pt>
                <c:pt idx="3238">
                  <c:v>1.55717345414959</c:v>
                </c:pt>
                <c:pt idx="3239">
                  <c:v>1.55752709414959</c:v>
                </c:pt>
                <c:pt idx="3240">
                  <c:v>1.55781844414959</c:v>
                </c:pt>
                <c:pt idx="3241">
                  <c:v>1.55802748414959</c:v>
                </c:pt>
                <c:pt idx="3242">
                  <c:v>1.55803769714959</c:v>
                </c:pt>
                <c:pt idx="3243">
                  <c:v>1.55803974024959</c:v>
                </c:pt>
                <c:pt idx="3244">
                  <c:v>1.55803780494959</c:v>
                </c:pt>
                <c:pt idx="3245">
                  <c:v>1.55803747354959</c:v>
                </c:pt>
                <c:pt idx="3246">
                  <c:v>1.55803732755958</c:v>
                </c:pt>
                <c:pt idx="3247">
                  <c:v>1.55803745208959</c:v>
                </c:pt>
                <c:pt idx="3248">
                  <c:v>1.55804096728959</c:v>
                </c:pt>
                <c:pt idx="3249">
                  <c:v>1.55805279328959</c:v>
                </c:pt>
                <c:pt idx="3250">
                  <c:v>1.55822877328959</c:v>
                </c:pt>
                <c:pt idx="3251">
                  <c:v>1.55942987328959</c:v>
                </c:pt>
                <c:pt idx="3252">
                  <c:v>1.56029231328959</c:v>
                </c:pt>
                <c:pt idx="3253">
                  <c:v>1.56088140328959</c:v>
                </c:pt>
                <c:pt idx="3254">
                  <c:v>1.56134377328959</c:v>
                </c:pt>
                <c:pt idx="3255">
                  <c:v>1.56174369328959</c:v>
                </c:pt>
                <c:pt idx="3256">
                  <c:v>1.56217350328959</c:v>
                </c:pt>
                <c:pt idx="3257">
                  <c:v>1.56286504328959</c:v>
                </c:pt>
                <c:pt idx="3258">
                  <c:v>1.56441624328959</c:v>
                </c:pt>
                <c:pt idx="3259">
                  <c:v>1.56550664328959</c:v>
                </c:pt>
                <c:pt idx="3260">
                  <c:v>1.56602086328959</c:v>
                </c:pt>
                <c:pt idx="3261">
                  <c:v>1.56627220328958</c:v>
                </c:pt>
                <c:pt idx="3262">
                  <c:v>1.56646897328958</c:v>
                </c:pt>
                <c:pt idx="3263">
                  <c:v>1.56672774328959</c:v>
                </c:pt>
                <c:pt idx="3264">
                  <c:v>1.56694303328959</c:v>
                </c:pt>
                <c:pt idx="3265">
                  <c:v>1.56710420328959</c:v>
                </c:pt>
                <c:pt idx="3266">
                  <c:v>1.56710886888958</c:v>
                </c:pt>
                <c:pt idx="3267">
                  <c:v>1.56710599108958</c:v>
                </c:pt>
                <c:pt idx="3268">
                  <c:v>1.56709525908958</c:v>
                </c:pt>
                <c:pt idx="3269">
                  <c:v>1.56708681438959</c:v>
                </c:pt>
                <c:pt idx="3270">
                  <c:v>1.56708362318958</c:v>
                </c:pt>
                <c:pt idx="3271">
                  <c:v>1.56708443156959</c:v>
                </c:pt>
                <c:pt idx="3272">
                  <c:v>1.56709061296959</c:v>
                </c:pt>
                <c:pt idx="3273">
                  <c:v>1.56729330296959</c:v>
                </c:pt>
                <c:pt idx="3274">
                  <c:v>1.56799859296959</c:v>
                </c:pt>
                <c:pt idx="3275">
                  <c:v>1.56917649296959</c:v>
                </c:pt>
                <c:pt idx="3276">
                  <c:v>1.57101299296959</c:v>
                </c:pt>
                <c:pt idx="3277">
                  <c:v>1.57327059296959</c:v>
                </c:pt>
                <c:pt idx="3278">
                  <c:v>1.57464169296959</c:v>
                </c:pt>
                <c:pt idx="3279">
                  <c:v>1.57511897296959</c:v>
                </c:pt>
                <c:pt idx="3280">
                  <c:v>1.57556061296959</c:v>
                </c:pt>
                <c:pt idx="3281">
                  <c:v>1.57585518296959</c:v>
                </c:pt>
                <c:pt idx="3282">
                  <c:v>1.57612937296959</c:v>
                </c:pt>
                <c:pt idx="3283">
                  <c:v>1.57627387296959</c:v>
                </c:pt>
                <c:pt idx="3284">
                  <c:v>1.57642413296959</c:v>
                </c:pt>
                <c:pt idx="3285">
                  <c:v>1.57646787596959</c:v>
                </c:pt>
                <c:pt idx="3286">
                  <c:v>1.57644583496959</c:v>
                </c:pt>
                <c:pt idx="3287">
                  <c:v>1.57641957096959</c:v>
                </c:pt>
                <c:pt idx="3288">
                  <c:v>1.57640970586959</c:v>
                </c:pt>
                <c:pt idx="3289">
                  <c:v>1.57640327356959</c:v>
                </c:pt>
                <c:pt idx="3290">
                  <c:v>1.57640475986959</c:v>
                </c:pt>
                <c:pt idx="3291">
                  <c:v>1.57642095786959</c:v>
                </c:pt>
                <c:pt idx="3292">
                  <c:v>1.57659907786959</c:v>
                </c:pt>
                <c:pt idx="3293">
                  <c:v>1.57686243786959</c:v>
                </c:pt>
                <c:pt idx="3294">
                  <c:v>1.57703396786959</c:v>
                </c:pt>
                <c:pt idx="3295">
                  <c:v>1.57711692586959</c:v>
                </c:pt>
                <c:pt idx="3296">
                  <c:v>1.57719222786959</c:v>
                </c:pt>
                <c:pt idx="3297">
                  <c:v>1.57727916086959</c:v>
                </c:pt>
                <c:pt idx="3298">
                  <c:v>1.57737367786959</c:v>
                </c:pt>
                <c:pt idx="3299">
                  <c:v>1.57782550786959</c:v>
                </c:pt>
                <c:pt idx="3300">
                  <c:v>1.57873746786959</c:v>
                </c:pt>
                <c:pt idx="3301">
                  <c:v>1.57941177786959</c:v>
                </c:pt>
                <c:pt idx="3302">
                  <c:v>1.57987308786959</c:v>
                </c:pt>
                <c:pt idx="3303">
                  <c:v>1.58022038786959</c:v>
                </c:pt>
                <c:pt idx="3304">
                  <c:v>1.58050827786959</c:v>
                </c:pt>
                <c:pt idx="3305">
                  <c:v>1.58057139086959</c:v>
                </c:pt>
                <c:pt idx="3306">
                  <c:v>1.58061272186959</c:v>
                </c:pt>
                <c:pt idx="3307">
                  <c:v>1.58065948686959</c:v>
                </c:pt>
                <c:pt idx="3308">
                  <c:v>1.58078813686959</c:v>
                </c:pt>
                <c:pt idx="3309">
                  <c:v>1.58105417686959</c:v>
                </c:pt>
                <c:pt idx="3310">
                  <c:v>1.58189910686959</c:v>
                </c:pt>
                <c:pt idx="3311">
                  <c:v>1.58275206686959</c:v>
                </c:pt>
                <c:pt idx="3312">
                  <c:v>1.58344459686959</c:v>
                </c:pt>
                <c:pt idx="3313">
                  <c:v>1.58404694686959</c:v>
                </c:pt>
                <c:pt idx="3314">
                  <c:v>1.58457260686959</c:v>
                </c:pt>
                <c:pt idx="3315">
                  <c:v>1.58499509686959</c:v>
                </c:pt>
                <c:pt idx="3316">
                  <c:v>1.58530719686959</c:v>
                </c:pt>
                <c:pt idx="3317">
                  <c:v>1.58553920686959</c:v>
                </c:pt>
                <c:pt idx="3318">
                  <c:v>1.58554366136959</c:v>
                </c:pt>
                <c:pt idx="3319">
                  <c:v>1.58554387915959</c:v>
                </c:pt>
                <c:pt idx="3320">
                  <c:v>1.58553624925959</c:v>
                </c:pt>
                <c:pt idx="3321">
                  <c:v>1.58552821345959</c:v>
                </c:pt>
                <c:pt idx="3322">
                  <c:v>1.58552182085959</c:v>
                </c:pt>
                <c:pt idx="3323">
                  <c:v>1.58551784575959</c:v>
                </c:pt>
                <c:pt idx="3324">
                  <c:v>1.58551945155959</c:v>
                </c:pt>
                <c:pt idx="3325">
                  <c:v>1.58555688455959</c:v>
                </c:pt>
                <c:pt idx="3326">
                  <c:v>1.58567309455959</c:v>
                </c:pt>
                <c:pt idx="3327">
                  <c:v>1.58571898855959</c:v>
                </c:pt>
                <c:pt idx="3328">
                  <c:v>1.58573227855959</c:v>
                </c:pt>
                <c:pt idx="3329">
                  <c:v>1.58579628255959</c:v>
                </c:pt>
                <c:pt idx="3330">
                  <c:v>1.58646439255959</c:v>
                </c:pt>
                <c:pt idx="3331">
                  <c:v>1.58917709255959</c:v>
                </c:pt>
                <c:pt idx="3332">
                  <c:v>1.59262719255959</c:v>
                </c:pt>
                <c:pt idx="3333">
                  <c:v>1.59446139255959</c:v>
                </c:pt>
                <c:pt idx="3334">
                  <c:v>1.59514125255959</c:v>
                </c:pt>
                <c:pt idx="3335">
                  <c:v>1.59564911255959</c:v>
                </c:pt>
                <c:pt idx="3336">
                  <c:v>1.59609243255959</c:v>
                </c:pt>
                <c:pt idx="3337">
                  <c:v>1.59642833255959</c:v>
                </c:pt>
                <c:pt idx="3338">
                  <c:v>1.59666455255959</c:v>
                </c:pt>
                <c:pt idx="3339">
                  <c:v>1.59672222655959</c:v>
                </c:pt>
                <c:pt idx="3340">
                  <c:v>1.59679012255959</c:v>
                </c:pt>
                <c:pt idx="3341">
                  <c:v>1.59693188255959</c:v>
                </c:pt>
                <c:pt idx="3342">
                  <c:v>1.59694298755959</c:v>
                </c:pt>
                <c:pt idx="3343">
                  <c:v>1.59693455085959</c:v>
                </c:pt>
                <c:pt idx="3344">
                  <c:v>1.59693239255959</c:v>
                </c:pt>
                <c:pt idx="3345">
                  <c:v>1.59693187926959</c:v>
                </c:pt>
                <c:pt idx="3346">
                  <c:v>1.59693111288959</c:v>
                </c:pt>
                <c:pt idx="3347">
                  <c:v>1.59693002638959</c:v>
                </c:pt>
                <c:pt idx="3348">
                  <c:v>1.59692605988959</c:v>
                </c:pt>
                <c:pt idx="3349">
                  <c:v>1.59691844638959</c:v>
                </c:pt>
                <c:pt idx="3350">
                  <c:v>1.59691367638959</c:v>
                </c:pt>
                <c:pt idx="3351">
                  <c:v>1.59691373794659</c:v>
                </c:pt>
                <c:pt idx="3352">
                  <c:v>1.59691421680659</c:v>
                </c:pt>
                <c:pt idx="3353">
                  <c:v>1.59691464697659</c:v>
                </c:pt>
                <c:pt idx="3354">
                  <c:v>1.59691711927659</c:v>
                </c:pt>
                <c:pt idx="3355">
                  <c:v>1.59692583107659</c:v>
                </c:pt>
                <c:pt idx="3356">
                  <c:v>1.59697253807659</c:v>
                </c:pt>
                <c:pt idx="3357">
                  <c:v>1.59730746807659</c:v>
                </c:pt>
                <c:pt idx="3358">
                  <c:v>1.59779863807659</c:v>
                </c:pt>
                <c:pt idx="3359">
                  <c:v>1.59817411807659</c:v>
                </c:pt>
                <c:pt idx="3360">
                  <c:v>1.59847837807659</c:v>
                </c:pt>
                <c:pt idx="3361">
                  <c:v>1.59871677807659</c:v>
                </c:pt>
                <c:pt idx="3362">
                  <c:v>1.59878151507659</c:v>
                </c:pt>
                <c:pt idx="3363">
                  <c:v>1.59880265807659</c:v>
                </c:pt>
                <c:pt idx="3364">
                  <c:v>1.59883278507659</c:v>
                </c:pt>
                <c:pt idx="3365">
                  <c:v>1.59887816807659</c:v>
                </c:pt>
                <c:pt idx="3366">
                  <c:v>1.59901147807659</c:v>
                </c:pt>
                <c:pt idx="3367">
                  <c:v>1.59917959807659</c:v>
                </c:pt>
                <c:pt idx="3368">
                  <c:v>1.59928069807659</c:v>
                </c:pt>
                <c:pt idx="3369">
                  <c:v>1.59931052107659</c:v>
                </c:pt>
                <c:pt idx="3370">
                  <c:v>1.59932606007659</c:v>
                </c:pt>
                <c:pt idx="3371">
                  <c:v>1.59934651607659</c:v>
                </c:pt>
                <c:pt idx="3372">
                  <c:v>1.59937616707659</c:v>
                </c:pt>
                <c:pt idx="3373">
                  <c:v>1.59939615607659</c:v>
                </c:pt>
                <c:pt idx="3374">
                  <c:v>1.59940106277659</c:v>
                </c:pt>
                <c:pt idx="3375">
                  <c:v>1.59940513167659</c:v>
                </c:pt>
                <c:pt idx="3376">
                  <c:v>1.59941613267659</c:v>
                </c:pt>
                <c:pt idx="3377">
                  <c:v>1.59943728567659</c:v>
                </c:pt>
                <c:pt idx="3378">
                  <c:v>1.59947322567659</c:v>
                </c:pt>
                <c:pt idx="3379">
                  <c:v>1.59950517767659</c:v>
                </c:pt>
                <c:pt idx="3380">
                  <c:v>1.59952585567659</c:v>
                </c:pt>
                <c:pt idx="3381">
                  <c:v>1.59954106667659</c:v>
                </c:pt>
                <c:pt idx="3382">
                  <c:v>1.59955883267659</c:v>
                </c:pt>
                <c:pt idx="3383">
                  <c:v>1.59958810367659</c:v>
                </c:pt>
                <c:pt idx="3384">
                  <c:v>1.59965312467659</c:v>
                </c:pt>
                <c:pt idx="3385">
                  <c:v>1.59977488467659</c:v>
                </c:pt>
                <c:pt idx="3386">
                  <c:v>1.59996961467659</c:v>
                </c:pt>
                <c:pt idx="3387">
                  <c:v>1.60010321467659</c:v>
                </c:pt>
                <c:pt idx="3388">
                  <c:v>1.60015161467659</c:v>
                </c:pt>
                <c:pt idx="3389">
                  <c:v>1.60019364867659</c:v>
                </c:pt>
                <c:pt idx="3390">
                  <c:v>1.60028362167659</c:v>
                </c:pt>
                <c:pt idx="3391">
                  <c:v>1.60046908167659</c:v>
                </c:pt>
                <c:pt idx="3392">
                  <c:v>1.60063249167659</c:v>
                </c:pt>
                <c:pt idx="3393">
                  <c:v>1.60074564167659</c:v>
                </c:pt>
                <c:pt idx="3394">
                  <c:v>1.60087154167659</c:v>
                </c:pt>
                <c:pt idx="3395">
                  <c:v>1.60102117167659</c:v>
                </c:pt>
                <c:pt idx="3396">
                  <c:v>1.60116346167659</c:v>
                </c:pt>
                <c:pt idx="3397">
                  <c:v>1.60126992167659</c:v>
                </c:pt>
                <c:pt idx="3398">
                  <c:v>1.60131778967659</c:v>
                </c:pt>
                <c:pt idx="3399">
                  <c:v>1.60132915467659</c:v>
                </c:pt>
                <c:pt idx="3400">
                  <c:v>1.60133280787659</c:v>
                </c:pt>
                <c:pt idx="3401">
                  <c:v>1.60133878277659</c:v>
                </c:pt>
                <c:pt idx="3402">
                  <c:v>1.60136452377659</c:v>
                </c:pt>
                <c:pt idx="3403">
                  <c:v>1.60138854977659</c:v>
                </c:pt>
                <c:pt idx="3404">
                  <c:v>1.60139319037659</c:v>
                </c:pt>
                <c:pt idx="3405">
                  <c:v>1.60139659767659</c:v>
                </c:pt>
                <c:pt idx="3406">
                  <c:v>1.60140168447659</c:v>
                </c:pt>
                <c:pt idx="3407">
                  <c:v>1.60141077087659</c:v>
                </c:pt>
                <c:pt idx="3408">
                  <c:v>1.60142123887659</c:v>
                </c:pt>
                <c:pt idx="3409">
                  <c:v>1.60144519087659</c:v>
                </c:pt>
                <c:pt idx="3410">
                  <c:v>1.60149052187659</c:v>
                </c:pt>
                <c:pt idx="3411">
                  <c:v>1.60156378987659</c:v>
                </c:pt>
                <c:pt idx="3412">
                  <c:v>1.60161011887659</c:v>
                </c:pt>
                <c:pt idx="3413">
                  <c:v>1.60167910687659</c:v>
                </c:pt>
                <c:pt idx="3414">
                  <c:v>1.60174997887659</c:v>
                </c:pt>
                <c:pt idx="3415">
                  <c:v>1.60210722887659</c:v>
                </c:pt>
                <c:pt idx="3416">
                  <c:v>1.60274000887659</c:v>
                </c:pt>
                <c:pt idx="3417">
                  <c:v>1.60339622887659</c:v>
                </c:pt>
                <c:pt idx="3418">
                  <c:v>1.60391334887659</c:v>
                </c:pt>
                <c:pt idx="3419">
                  <c:v>1.60434451887659</c:v>
                </c:pt>
                <c:pt idx="3420">
                  <c:v>1.60478500887659</c:v>
                </c:pt>
                <c:pt idx="3421">
                  <c:v>1.60531186887659</c:v>
                </c:pt>
                <c:pt idx="3422">
                  <c:v>1.60606752887659</c:v>
                </c:pt>
                <c:pt idx="3423">
                  <c:v>1.60726662887659</c:v>
                </c:pt>
                <c:pt idx="3424">
                  <c:v>1.60819872887659</c:v>
                </c:pt>
                <c:pt idx="3425">
                  <c:v>1.60875080887659</c:v>
                </c:pt>
                <c:pt idx="3426">
                  <c:v>1.60907414887659</c:v>
                </c:pt>
                <c:pt idx="3427">
                  <c:v>1.60927967887659</c:v>
                </c:pt>
                <c:pt idx="3428">
                  <c:v>1.60928009312659</c:v>
                </c:pt>
                <c:pt idx="3429">
                  <c:v>1.60928013602359</c:v>
                </c:pt>
                <c:pt idx="3430">
                  <c:v>1.60928013315199</c:v>
                </c:pt>
                <c:pt idx="3431">
                  <c:v>1.60928053817199</c:v>
                </c:pt>
                <c:pt idx="3432">
                  <c:v>1.60928436067199</c:v>
                </c:pt>
                <c:pt idx="3433">
                  <c:v>1.60928847147199</c:v>
                </c:pt>
                <c:pt idx="3434">
                  <c:v>1.60929104047199</c:v>
                </c:pt>
                <c:pt idx="3435">
                  <c:v>1.60929327117199</c:v>
                </c:pt>
                <c:pt idx="3436">
                  <c:v>1.60930499517199</c:v>
                </c:pt>
                <c:pt idx="3437">
                  <c:v>1.60936828517199</c:v>
                </c:pt>
                <c:pt idx="3438">
                  <c:v>1.60961374517199</c:v>
                </c:pt>
                <c:pt idx="3439">
                  <c:v>1.61045135517199</c:v>
                </c:pt>
                <c:pt idx="3440">
                  <c:v>1.61265355517199</c:v>
                </c:pt>
                <c:pt idx="3441">
                  <c:v>1.61531215517199</c:v>
                </c:pt>
                <c:pt idx="3442">
                  <c:v>1.61802225517199</c:v>
                </c:pt>
                <c:pt idx="3443">
                  <c:v>1.61990755517199</c:v>
                </c:pt>
                <c:pt idx="3444">
                  <c:v>1.62114175517199</c:v>
                </c:pt>
                <c:pt idx="3445">
                  <c:v>1.62207070517199</c:v>
                </c:pt>
                <c:pt idx="3446">
                  <c:v>1.62268952517199</c:v>
                </c:pt>
                <c:pt idx="3447">
                  <c:v>1.62317353517199</c:v>
                </c:pt>
                <c:pt idx="3448">
                  <c:v>1.62343587517199</c:v>
                </c:pt>
                <c:pt idx="3449">
                  <c:v>1.62352653217199</c:v>
                </c:pt>
                <c:pt idx="3450">
                  <c:v>1.62355200017199</c:v>
                </c:pt>
                <c:pt idx="3451">
                  <c:v>1.62356658617199</c:v>
                </c:pt>
                <c:pt idx="3452">
                  <c:v>1.62357651447199</c:v>
                </c:pt>
                <c:pt idx="3453">
                  <c:v>1.62358094447199</c:v>
                </c:pt>
                <c:pt idx="3454">
                  <c:v>1.62358094447199</c:v>
                </c:pt>
                <c:pt idx="3455">
                  <c:v>1.62784534447199</c:v>
                </c:pt>
                <c:pt idx="3456">
                  <c:v>1.63130464447199</c:v>
                </c:pt>
                <c:pt idx="3457">
                  <c:v>1.63490414447199</c:v>
                </c:pt>
                <c:pt idx="3458">
                  <c:v>1.63812254447199</c:v>
                </c:pt>
                <c:pt idx="3459">
                  <c:v>1.64047434447199</c:v>
                </c:pt>
                <c:pt idx="3460">
                  <c:v>1.64204014447199</c:v>
                </c:pt>
                <c:pt idx="3461">
                  <c:v>1.64323554447199</c:v>
                </c:pt>
                <c:pt idx="3462">
                  <c:v>1.64402581447199</c:v>
                </c:pt>
                <c:pt idx="3463">
                  <c:v>1.64464336447199</c:v>
                </c:pt>
                <c:pt idx="3464">
                  <c:v>1.64500692447199</c:v>
                </c:pt>
                <c:pt idx="3465">
                  <c:v>1.64518616447199</c:v>
                </c:pt>
                <c:pt idx="3466">
                  <c:v>1.64536711447199</c:v>
                </c:pt>
                <c:pt idx="3467">
                  <c:v>1.64547670447199</c:v>
                </c:pt>
                <c:pt idx="3468">
                  <c:v>1.64545206447199</c:v>
                </c:pt>
                <c:pt idx="3469">
                  <c:v>1.64544446807199</c:v>
                </c:pt>
                <c:pt idx="3470">
                  <c:v>1.64544339007199</c:v>
                </c:pt>
                <c:pt idx="3471">
                  <c:v>1.64544480337199</c:v>
                </c:pt>
                <c:pt idx="3472">
                  <c:v>1.64549233837199</c:v>
                </c:pt>
                <c:pt idx="3473">
                  <c:v>1.65175193837199</c:v>
                </c:pt>
                <c:pt idx="3474">
                  <c:v>1.65914793837199</c:v>
                </c:pt>
                <c:pt idx="3475">
                  <c:v>1.66506333837199</c:v>
                </c:pt>
                <c:pt idx="3476">
                  <c:v>1.66964783837199</c:v>
                </c:pt>
                <c:pt idx="3477">
                  <c:v>1.67347453837199</c:v>
                </c:pt>
                <c:pt idx="3478">
                  <c:v>1.67649583837199</c:v>
                </c:pt>
                <c:pt idx="3479">
                  <c:v>1.67859313837199</c:v>
                </c:pt>
                <c:pt idx="3480">
                  <c:v>1.67985593837199</c:v>
                </c:pt>
                <c:pt idx="3481">
                  <c:v>1.68048071837199</c:v>
                </c:pt>
                <c:pt idx="3482">
                  <c:v>1.68112997837199</c:v>
                </c:pt>
                <c:pt idx="3483">
                  <c:v>1.68156187837199</c:v>
                </c:pt>
                <c:pt idx="3484">
                  <c:v>1.68169193837199</c:v>
                </c:pt>
                <c:pt idx="3485">
                  <c:v>1.68170872637199</c:v>
                </c:pt>
                <c:pt idx="3486">
                  <c:v>1.68164702637199</c:v>
                </c:pt>
                <c:pt idx="3487">
                  <c:v>1.68137588637199</c:v>
                </c:pt>
                <c:pt idx="3488">
                  <c:v>1.68129810637199</c:v>
                </c:pt>
                <c:pt idx="3489">
                  <c:v>1.68129452687199</c:v>
                </c:pt>
                <c:pt idx="3490">
                  <c:v>1.68129440940199</c:v>
                </c:pt>
                <c:pt idx="3491">
                  <c:v>1.68129427918199</c:v>
                </c:pt>
                <c:pt idx="3492">
                  <c:v>1.68129321198199</c:v>
                </c:pt>
                <c:pt idx="3493">
                  <c:v>1.68129239962199</c:v>
                </c:pt>
                <c:pt idx="3494">
                  <c:v>1.68126208362199</c:v>
                </c:pt>
                <c:pt idx="3495">
                  <c:v>1.68118440362199</c:v>
                </c:pt>
                <c:pt idx="3496">
                  <c:v>1.68140768362199</c:v>
                </c:pt>
                <c:pt idx="3497">
                  <c:v>1.68499668362199</c:v>
                </c:pt>
                <c:pt idx="3498">
                  <c:v>1.69033588362199</c:v>
                </c:pt>
                <c:pt idx="3499">
                  <c:v>1.69746918362199</c:v>
                </c:pt>
                <c:pt idx="3500">
                  <c:v>1.70308208362199</c:v>
                </c:pt>
                <c:pt idx="3501">
                  <c:v>1.70698458362199</c:v>
                </c:pt>
                <c:pt idx="3502">
                  <c:v>1.70915648362199</c:v>
                </c:pt>
                <c:pt idx="3503">
                  <c:v>1.71063698362199</c:v>
                </c:pt>
                <c:pt idx="3504">
                  <c:v>1.71141190362199</c:v>
                </c:pt>
                <c:pt idx="3505">
                  <c:v>1.71213408362199</c:v>
                </c:pt>
                <c:pt idx="3506">
                  <c:v>1.71280712362199</c:v>
                </c:pt>
                <c:pt idx="3507">
                  <c:v>1.71332959362199</c:v>
                </c:pt>
                <c:pt idx="3508">
                  <c:v>1.71363456362199</c:v>
                </c:pt>
                <c:pt idx="3509">
                  <c:v>1.71377857362199</c:v>
                </c:pt>
                <c:pt idx="3510">
                  <c:v>1.71386495262199</c:v>
                </c:pt>
                <c:pt idx="3511">
                  <c:v>1.71396628262199</c:v>
                </c:pt>
                <c:pt idx="3512">
                  <c:v>1.71411442262199</c:v>
                </c:pt>
                <c:pt idx="3513">
                  <c:v>1.71411276732199</c:v>
                </c:pt>
                <c:pt idx="3514">
                  <c:v>1.71409887932199</c:v>
                </c:pt>
                <c:pt idx="3515">
                  <c:v>1.71408765232199</c:v>
                </c:pt>
                <c:pt idx="3516">
                  <c:v>1.71406948732199</c:v>
                </c:pt>
                <c:pt idx="3517">
                  <c:v>1.71400237332199</c:v>
                </c:pt>
                <c:pt idx="3518">
                  <c:v>1.71388428332199</c:v>
                </c:pt>
                <c:pt idx="3519">
                  <c:v>1.71379168332199</c:v>
                </c:pt>
                <c:pt idx="3520">
                  <c:v>1.71377409432199</c:v>
                </c:pt>
                <c:pt idx="3521">
                  <c:v>1.71377165652199</c:v>
                </c:pt>
                <c:pt idx="3522">
                  <c:v>1.71377034902199</c:v>
                </c:pt>
                <c:pt idx="3523">
                  <c:v>1.71376774862199</c:v>
                </c:pt>
                <c:pt idx="3524">
                  <c:v>1.71376248922199</c:v>
                </c:pt>
                <c:pt idx="3525">
                  <c:v>1.71375765692199</c:v>
                </c:pt>
                <c:pt idx="3526">
                  <c:v>1.71380932492199</c:v>
                </c:pt>
                <c:pt idx="3527">
                  <c:v>1.71706842492199</c:v>
                </c:pt>
                <c:pt idx="3528">
                  <c:v>1.72055562492199</c:v>
                </c:pt>
                <c:pt idx="3529">
                  <c:v>1.72315092492199</c:v>
                </c:pt>
                <c:pt idx="3530">
                  <c:v>1.72471492492199</c:v>
                </c:pt>
                <c:pt idx="3531">
                  <c:v>1.72571862492199</c:v>
                </c:pt>
                <c:pt idx="3532">
                  <c:v>1.72626261492199</c:v>
                </c:pt>
                <c:pt idx="3533">
                  <c:v>1.72684267492199</c:v>
                </c:pt>
                <c:pt idx="3534">
                  <c:v>1.72727129492199</c:v>
                </c:pt>
                <c:pt idx="3535">
                  <c:v>1.72755695492199</c:v>
                </c:pt>
                <c:pt idx="3536">
                  <c:v>1.72768817492199</c:v>
                </c:pt>
                <c:pt idx="3537">
                  <c:v>1.72769441732199</c:v>
                </c:pt>
                <c:pt idx="3538">
                  <c:v>1.72769896702199</c:v>
                </c:pt>
                <c:pt idx="3539">
                  <c:v>1.72770030032199</c:v>
                </c:pt>
                <c:pt idx="3540">
                  <c:v>1.72770030032199</c:v>
                </c:pt>
                <c:pt idx="3541">
                  <c:v>1.72770030032199</c:v>
                </c:pt>
                <c:pt idx="3542">
                  <c:v>1.72770030032199</c:v>
                </c:pt>
                <c:pt idx="3543">
                  <c:v>1.72770030032199</c:v>
                </c:pt>
                <c:pt idx="3544">
                  <c:v>1.73068830032199</c:v>
                </c:pt>
                <c:pt idx="3545">
                  <c:v>1.73446570032199</c:v>
                </c:pt>
                <c:pt idx="3546">
                  <c:v>1.73740380032199</c:v>
                </c:pt>
                <c:pt idx="3547">
                  <c:v>1.73902780032199</c:v>
                </c:pt>
                <c:pt idx="3548">
                  <c:v>1.73991863032199</c:v>
                </c:pt>
                <c:pt idx="3549">
                  <c:v>1.74033215032199</c:v>
                </c:pt>
                <c:pt idx="3550">
                  <c:v>1.74061440032199</c:v>
                </c:pt>
                <c:pt idx="3551">
                  <c:v>1.74084732032199</c:v>
                </c:pt>
                <c:pt idx="3552">
                  <c:v>1.74098942032199</c:v>
                </c:pt>
                <c:pt idx="3553">
                  <c:v>1.74103043332199</c:v>
                </c:pt>
                <c:pt idx="3554">
                  <c:v>1.74103970782199</c:v>
                </c:pt>
                <c:pt idx="3555">
                  <c:v>1.74101467282199</c:v>
                </c:pt>
                <c:pt idx="3556">
                  <c:v>1.74098156982199</c:v>
                </c:pt>
                <c:pt idx="3557">
                  <c:v>1.74096868382199</c:v>
                </c:pt>
                <c:pt idx="3558">
                  <c:v>1.74096384862199</c:v>
                </c:pt>
                <c:pt idx="3559">
                  <c:v>1.74096303395199</c:v>
                </c:pt>
                <c:pt idx="3560">
                  <c:v>1.74096423965199</c:v>
                </c:pt>
                <c:pt idx="3561">
                  <c:v>1.74096495869199</c:v>
                </c:pt>
                <c:pt idx="3562">
                  <c:v>1.74096524242199</c:v>
                </c:pt>
                <c:pt idx="3563">
                  <c:v>1.74096560632199</c:v>
                </c:pt>
                <c:pt idx="3564">
                  <c:v>1.74096769082199</c:v>
                </c:pt>
                <c:pt idx="3565">
                  <c:v>1.74125036082199</c:v>
                </c:pt>
                <c:pt idx="3566">
                  <c:v>1.74264916082199</c:v>
                </c:pt>
                <c:pt idx="3567">
                  <c:v>1.74393746082199</c:v>
                </c:pt>
                <c:pt idx="3568">
                  <c:v>1.74493202082199</c:v>
                </c:pt>
                <c:pt idx="3569">
                  <c:v>1.74587767082199</c:v>
                </c:pt>
                <c:pt idx="3570">
                  <c:v>1.74695507082199</c:v>
                </c:pt>
                <c:pt idx="3571">
                  <c:v>1.74876367082199</c:v>
                </c:pt>
                <c:pt idx="3572">
                  <c:v>1.75027217082199</c:v>
                </c:pt>
                <c:pt idx="3573">
                  <c:v>1.75078247082199</c:v>
                </c:pt>
                <c:pt idx="3574">
                  <c:v>1.75100194082199</c:v>
                </c:pt>
                <c:pt idx="3575">
                  <c:v>1.75112904082199</c:v>
                </c:pt>
                <c:pt idx="3576">
                  <c:v>1.75125553082199</c:v>
                </c:pt>
                <c:pt idx="3577">
                  <c:v>1.75127593282199</c:v>
                </c:pt>
                <c:pt idx="3578">
                  <c:v>1.75125216482199</c:v>
                </c:pt>
                <c:pt idx="3579">
                  <c:v>1.75119644182199</c:v>
                </c:pt>
                <c:pt idx="3580">
                  <c:v>1.75113735182199</c:v>
                </c:pt>
                <c:pt idx="3581">
                  <c:v>1.75108559982199</c:v>
                </c:pt>
                <c:pt idx="3582">
                  <c:v>1.75105138582199</c:v>
                </c:pt>
                <c:pt idx="3583">
                  <c:v>1.75104544412199</c:v>
                </c:pt>
                <c:pt idx="3584">
                  <c:v>1.75104134142199</c:v>
                </c:pt>
                <c:pt idx="3585">
                  <c:v>1.75103694362199</c:v>
                </c:pt>
                <c:pt idx="3586">
                  <c:v>1.75103322682199</c:v>
                </c:pt>
                <c:pt idx="3587">
                  <c:v>1.75103908702199</c:v>
                </c:pt>
                <c:pt idx="3588">
                  <c:v>1.75128571702199</c:v>
                </c:pt>
                <c:pt idx="3589">
                  <c:v>1.75340921702199</c:v>
                </c:pt>
                <c:pt idx="3590">
                  <c:v>1.75528941702199</c:v>
                </c:pt>
                <c:pt idx="3591">
                  <c:v>1.75663361702199</c:v>
                </c:pt>
                <c:pt idx="3592">
                  <c:v>1.75739645702199</c:v>
                </c:pt>
                <c:pt idx="3593">
                  <c:v>1.75788019702199</c:v>
                </c:pt>
                <c:pt idx="3594">
                  <c:v>1.75830174702199</c:v>
                </c:pt>
                <c:pt idx="3595">
                  <c:v>1.75856658702199</c:v>
                </c:pt>
                <c:pt idx="3596">
                  <c:v>1.75882790702199</c:v>
                </c:pt>
                <c:pt idx="3597">
                  <c:v>1.75908841702199</c:v>
                </c:pt>
                <c:pt idx="3598">
                  <c:v>1.75930188702199</c:v>
                </c:pt>
                <c:pt idx="3599">
                  <c:v>1.75945039702199</c:v>
                </c:pt>
                <c:pt idx="3600">
                  <c:v>1.75944992834199</c:v>
                </c:pt>
                <c:pt idx="3601">
                  <c:v>1.75941740234199</c:v>
                </c:pt>
                <c:pt idx="3602">
                  <c:v>1.75933761034199</c:v>
                </c:pt>
                <c:pt idx="3603">
                  <c:v>1.75913617034199</c:v>
                </c:pt>
                <c:pt idx="3604">
                  <c:v>1.75899686034199</c:v>
                </c:pt>
                <c:pt idx="3605">
                  <c:v>1.75872361034199</c:v>
                </c:pt>
                <c:pt idx="3606">
                  <c:v>1.75848078034199</c:v>
                </c:pt>
                <c:pt idx="3607">
                  <c:v>1.75842334834199</c:v>
                </c:pt>
                <c:pt idx="3608">
                  <c:v>1.75842633874199</c:v>
                </c:pt>
                <c:pt idx="3609">
                  <c:v>1.75842673484199</c:v>
                </c:pt>
                <c:pt idx="3610">
                  <c:v>1.75842673484199</c:v>
                </c:pt>
                <c:pt idx="3611">
                  <c:v>1.75842673484199</c:v>
                </c:pt>
                <c:pt idx="3612">
                  <c:v>1.75844619084199</c:v>
                </c:pt>
                <c:pt idx="3613">
                  <c:v>1.75857371084199</c:v>
                </c:pt>
                <c:pt idx="3614">
                  <c:v>1.75868372084199</c:v>
                </c:pt>
                <c:pt idx="3615">
                  <c:v>1.75875639184199</c:v>
                </c:pt>
                <c:pt idx="3616">
                  <c:v>1.75878445984199</c:v>
                </c:pt>
                <c:pt idx="3617">
                  <c:v>1.75881501784199</c:v>
                </c:pt>
                <c:pt idx="3618">
                  <c:v>1.75884202084199</c:v>
                </c:pt>
                <c:pt idx="3619">
                  <c:v>1.75884827104199</c:v>
                </c:pt>
                <c:pt idx="3620">
                  <c:v>1.75887609204199</c:v>
                </c:pt>
                <c:pt idx="3621">
                  <c:v>1.75892415804199</c:v>
                </c:pt>
                <c:pt idx="3622">
                  <c:v>1.76022165804199</c:v>
                </c:pt>
                <c:pt idx="3623">
                  <c:v>1.76187345804199</c:v>
                </c:pt>
                <c:pt idx="3624">
                  <c:v>1.76270698804199</c:v>
                </c:pt>
                <c:pt idx="3625">
                  <c:v>1.76317372804199</c:v>
                </c:pt>
                <c:pt idx="3626">
                  <c:v>1.76350092804199</c:v>
                </c:pt>
                <c:pt idx="3627">
                  <c:v>1.76372307804199</c:v>
                </c:pt>
                <c:pt idx="3628">
                  <c:v>1.76375919604199</c:v>
                </c:pt>
                <c:pt idx="3629">
                  <c:v>1.76377072804199</c:v>
                </c:pt>
                <c:pt idx="3630">
                  <c:v>1.76385990204199</c:v>
                </c:pt>
                <c:pt idx="3631">
                  <c:v>1.76512360204199</c:v>
                </c:pt>
                <c:pt idx="3632">
                  <c:v>1.76740140204199</c:v>
                </c:pt>
                <c:pt idx="3633">
                  <c:v>1.76877380204199</c:v>
                </c:pt>
                <c:pt idx="3634">
                  <c:v>1.76930341204199</c:v>
                </c:pt>
                <c:pt idx="3635">
                  <c:v>1.76962993204199</c:v>
                </c:pt>
                <c:pt idx="3636">
                  <c:v>1.76994973204199</c:v>
                </c:pt>
                <c:pt idx="3637">
                  <c:v>1.77025746204199</c:v>
                </c:pt>
                <c:pt idx="3638">
                  <c:v>1.77052736204199</c:v>
                </c:pt>
                <c:pt idx="3639">
                  <c:v>1.77069156204199</c:v>
                </c:pt>
                <c:pt idx="3640">
                  <c:v>1.77068891634199</c:v>
                </c:pt>
                <c:pt idx="3641">
                  <c:v>1.77068729354199</c:v>
                </c:pt>
                <c:pt idx="3642">
                  <c:v>1.77068716458199</c:v>
                </c:pt>
                <c:pt idx="3643">
                  <c:v>1.77068711472999</c:v>
                </c:pt>
                <c:pt idx="3644">
                  <c:v>1.77068703324599</c:v>
                </c:pt>
                <c:pt idx="3645">
                  <c:v>1.77068713524599</c:v>
                </c:pt>
                <c:pt idx="3646">
                  <c:v>1.77069016174599</c:v>
                </c:pt>
                <c:pt idx="3647">
                  <c:v>1.77069100483599</c:v>
                </c:pt>
                <c:pt idx="3648">
                  <c:v>1.77068907993599</c:v>
                </c:pt>
                <c:pt idx="3649">
                  <c:v>1.77068871936599</c:v>
                </c:pt>
                <c:pt idx="3650">
                  <c:v>1.77069148006599</c:v>
                </c:pt>
                <c:pt idx="3651">
                  <c:v>1.77070070026599</c:v>
                </c:pt>
                <c:pt idx="3652">
                  <c:v>1.77074921926599</c:v>
                </c:pt>
                <c:pt idx="3653">
                  <c:v>1.77233471926599</c:v>
                </c:pt>
                <c:pt idx="3654">
                  <c:v>1.77376621926599</c:v>
                </c:pt>
                <c:pt idx="3655">
                  <c:v>1.77465838926599</c:v>
                </c:pt>
                <c:pt idx="3656">
                  <c:v>1.77522207926599</c:v>
                </c:pt>
                <c:pt idx="3657">
                  <c:v>1.77560155926599</c:v>
                </c:pt>
                <c:pt idx="3658">
                  <c:v>1.77590600926599</c:v>
                </c:pt>
                <c:pt idx="3659">
                  <c:v>1.77614558926599</c:v>
                </c:pt>
                <c:pt idx="3660">
                  <c:v>1.77631824926599</c:v>
                </c:pt>
                <c:pt idx="3661">
                  <c:v>1.77644946926599</c:v>
                </c:pt>
                <c:pt idx="3662">
                  <c:v>1.77655383926599</c:v>
                </c:pt>
                <c:pt idx="3663">
                  <c:v>1.77665758926599</c:v>
                </c:pt>
                <c:pt idx="3664">
                  <c:v>1.77672167326599</c:v>
                </c:pt>
                <c:pt idx="3665">
                  <c:v>1.77674239026599</c:v>
                </c:pt>
                <c:pt idx="3666">
                  <c:v>1.77674783206599</c:v>
                </c:pt>
                <c:pt idx="3667">
                  <c:v>1.77674783206599</c:v>
                </c:pt>
                <c:pt idx="3668">
                  <c:v>1.77674793873599</c:v>
                </c:pt>
                <c:pt idx="3669">
                  <c:v>1.77726021873599</c:v>
                </c:pt>
                <c:pt idx="3670">
                  <c:v>1.77816583873599</c:v>
                </c:pt>
                <c:pt idx="3671">
                  <c:v>1.77879896873599</c:v>
                </c:pt>
                <c:pt idx="3672">
                  <c:v>1.77924611873599</c:v>
                </c:pt>
                <c:pt idx="3673">
                  <c:v>1.77959200873599</c:v>
                </c:pt>
                <c:pt idx="3674">
                  <c:v>1.77993698873599</c:v>
                </c:pt>
                <c:pt idx="3675">
                  <c:v>1.78023542873599</c:v>
                </c:pt>
                <c:pt idx="3676">
                  <c:v>1.78047805873599</c:v>
                </c:pt>
                <c:pt idx="3677">
                  <c:v>1.78065522873599</c:v>
                </c:pt>
                <c:pt idx="3678">
                  <c:v>1.78081281873599</c:v>
                </c:pt>
                <c:pt idx="3679">
                  <c:v>1.78090373073599</c:v>
                </c:pt>
                <c:pt idx="3680">
                  <c:v>1.78077640073599</c:v>
                </c:pt>
                <c:pt idx="3681">
                  <c:v>1.78059986073599</c:v>
                </c:pt>
                <c:pt idx="3682">
                  <c:v>1.78052402873599</c:v>
                </c:pt>
                <c:pt idx="3683">
                  <c:v>1.78050523673599</c:v>
                </c:pt>
                <c:pt idx="3684">
                  <c:v>1.78069116673599</c:v>
                </c:pt>
                <c:pt idx="3685">
                  <c:v>1.78178256673599</c:v>
                </c:pt>
                <c:pt idx="3686">
                  <c:v>1.78289936673599</c:v>
                </c:pt>
                <c:pt idx="3687">
                  <c:v>1.78382897673599</c:v>
                </c:pt>
                <c:pt idx="3688">
                  <c:v>1.78482101673599</c:v>
                </c:pt>
                <c:pt idx="3689">
                  <c:v>1.78639081673599</c:v>
                </c:pt>
                <c:pt idx="3690">
                  <c:v>1.78796471673599</c:v>
                </c:pt>
                <c:pt idx="3691">
                  <c:v>1.78896771673599</c:v>
                </c:pt>
                <c:pt idx="3692">
                  <c:v>1.78977836673599</c:v>
                </c:pt>
                <c:pt idx="3693">
                  <c:v>1.79046013673599</c:v>
                </c:pt>
                <c:pt idx="3694">
                  <c:v>1.79105980673599</c:v>
                </c:pt>
                <c:pt idx="3695">
                  <c:v>1.79148476673599</c:v>
                </c:pt>
                <c:pt idx="3696">
                  <c:v>1.79178617673599</c:v>
                </c:pt>
                <c:pt idx="3697">
                  <c:v>1.79206985673599</c:v>
                </c:pt>
                <c:pt idx="3698">
                  <c:v>1.79236042673599</c:v>
                </c:pt>
                <c:pt idx="3699">
                  <c:v>1.79256978673599</c:v>
                </c:pt>
                <c:pt idx="3700">
                  <c:v>1.79257076236599</c:v>
                </c:pt>
                <c:pt idx="3701">
                  <c:v>1.79257086242599</c:v>
                </c:pt>
                <c:pt idx="3702">
                  <c:v>1.79257086291639</c:v>
                </c:pt>
                <c:pt idx="3703">
                  <c:v>1.79257086726399</c:v>
                </c:pt>
                <c:pt idx="3704">
                  <c:v>1.79257099313399</c:v>
                </c:pt>
                <c:pt idx="3705">
                  <c:v>1.79257278783399</c:v>
                </c:pt>
                <c:pt idx="3706">
                  <c:v>1.79257581163399</c:v>
                </c:pt>
                <c:pt idx="3707">
                  <c:v>1.79257483013399</c:v>
                </c:pt>
                <c:pt idx="3708">
                  <c:v>1.79256622393399</c:v>
                </c:pt>
                <c:pt idx="3709">
                  <c:v>1.79256013203399</c:v>
                </c:pt>
                <c:pt idx="3710">
                  <c:v>1.79255607683399</c:v>
                </c:pt>
                <c:pt idx="3711">
                  <c:v>1.79255338173399</c:v>
                </c:pt>
                <c:pt idx="3712">
                  <c:v>1.79255270672399</c:v>
                </c:pt>
                <c:pt idx="3713">
                  <c:v>1.79255451222399</c:v>
                </c:pt>
                <c:pt idx="3714">
                  <c:v>1.79255872232399</c:v>
                </c:pt>
                <c:pt idx="3715">
                  <c:v>1.79256593572399</c:v>
                </c:pt>
                <c:pt idx="3716">
                  <c:v>1.79257768072399</c:v>
                </c:pt>
                <c:pt idx="3717">
                  <c:v>1.79259856472399</c:v>
                </c:pt>
                <c:pt idx="3718">
                  <c:v>1.79265174572399</c:v>
                </c:pt>
                <c:pt idx="3719">
                  <c:v>1.79316671572399</c:v>
                </c:pt>
                <c:pt idx="3720">
                  <c:v>1.79527171572399</c:v>
                </c:pt>
                <c:pt idx="3721">
                  <c:v>1.79673381572399</c:v>
                </c:pt>
                <c:pt idx="3722">
                  <c:v>1.79767651572398</c:v>
                </c:pt>
                <c:pt idx="3723">
                  <c:v>1.79835497572399</c:v>
                </c:pt>
                <c:pt idx="3724">
                  <c:v>1.79889810572399</c:v>
                </c:pt>
                <c:pt idx="3725">
                  <c:v>1.79932183572399</c:v>
                </c:pt>
                <c:pt idx="3726">
                  <c:v>1.79970273572399</c:v>
                </c:pt>
                <c:pt idx="3727">
                  <c:v>1.80004247572399</c:v>
                </c:pt>
                <c:pt idx="3728">
                  <c:v>1.80031138572399</c:v>
                </c:pt>
                <c:pt idx="3729">
                  <c:v>1.80031184871399</c:v>
                </c:pt>
                <c:pt idx="3730">
                  <c:v>1.80031436511398</c:v>
                </c:pt>
                <c:pt idx="3731">
                  <c:v>1.80031504392398</c:v>
                </c:pt>
                <c:pt idx="3732">
                  <c:v>1.80031504392398</c:v>
                </c:pt>
                <c:pt idx="3733">
                  <c:v>1.80031504392398</c:v>
                </c:pt>
                <c:pt idx="3734">
                  <c:v>1.80031551602398</c:v>
                </c:pt>
                <c:pt idx="3735">
                  <c:v>1.80033473102398</c:v>
                </c:pt>
                <c:pt idx="3736">
                  <c:v>1.80034954402398</c:v>
                </c:pt>
                <c:pt idx="3737">
                  <c:v>1.80060065402398</c:v>
                </c:pt>
                <c:pt idx="3738">
                  <c:v>1.80186835402398</c:v>
                </c:pt>
                <c:pt idx="3739">
                  <c:v>1.80320935402398</c:v>
                </c:pt>
                <c:pt idx="3740">
                  <c:v>1.80384120402398</c:v>
                </c:pt>
                <c:pt idx="3741">
                  <c:v>1.80415998402398</c:v>
                </c:pt>
                <c:pt idx="3742">
                  <c:v>1.80441770402398</c:v>
                </c:pt>
                <c:pt idx="3743">
                  <c:v>1.80462083402399</c:v>
                </c:pt>
                <c:pt idx="3744">
                  <c:v>1.80465579602398</c:v>
                </c:pt>
                <c:pt idx="3745">
                  <c:v>1.80467114102398</c:v>
                </c:pt>
                <c:pt idx="3746">
                  <c:v>1.80471721502398</c:v>
                </c:pt>
                <c:pt idx="3747">
                  <c:v>1.80478222502398</c:v>
                </c:pt>
                <c:pt idx="3748">
                  <c:v>1.80555619502398</c:v>
                </c:pt>
                <c:pt idx="3749">
                  <c:v>1.80658179502398</c:v>
                </c:pt>
                <c:pt idx="3750">
                  <c:v>1.80728846502398</c:v>
                </c:pt>
                <c:pt idx="3751">
                  <c:v>1.80773854502398</c:v>
                </c:pt>
                <c:pt idx="3752">
                  <c:v>1.80808140502398</c:v>
                </c:pt>
                <c:pt idx="3753">
                  <c:v>1.80832217502398</c:v>
                </c:pt>
                <c:pt idx="3754">
                  <c:v>1.80840770102398</c:v>
                </c:pt>
                <c:pt idx="3755">
                  <c:v>1.80844616702398</c:v>
                </c:pt>
                <c:pt idx="3756">
                  <c:v>1.80844045202398</c:v>
                </c:pt>
                <c:pt idx="3757">
                  <c:v>1.80843580192398</c:v>
                </c:pt>
                <c:pt idx="3758">
                  <c:v>1.80843555335398</c:v>
                </c:pt>
                <c:pt idx="3759">
                  <c:v>1.80843654568398</c:v>
                </c:pt>
                <c:pt idx="3760">
                  <c:v>1.80843821898398</c:v>
                </c:pt>
                <c:pt idx="3761">
                  <c:v>1.80843989638398</c:v>
                </c:pt>
                <c:pt idx="3762">
                  <c:v>1.80945269638398</c:v>
                </c:pt>
                <c:pt idx="3763">
                  <c:v>1.81251279638398</c:v>
                </c:pt>
                <c:pt idx="3764">
                  <c:v>1.81477709638398</c:v>
                </c:pt>
                <c:pt idx="3765">
                  <c:v>1.81605829638398</c:v>
                </c:pt>
                <c:pt idx="3766">
                  <c:v>1.81678876638398</c:v>
                </c:pt>
                <c:pt idx="3767">
                  <c:v>1.81732791638398</c:v>
                </c:pt>
                <c:pt idx="3768">
                  <c:v>1.81786704638398</c:v>
                </c:pt>
                <c:pt idx="3769">
                  <c:v>1.81836570638398</c:v>
                </c:pt>
                <c:pt idx="3770">
                  <c:v>1.81876206638398</c:v>
                </c:pt>
                <c:pt idx="3771">
                  <c:v>1.81903468638398</c:v>
                </c:pt>
                <c:pt idx="3772">
                  <c:v>1.81914097638398</c:v>
                </c:pt>
                <c:pt idx="3773">
                  <c:v>1.81917114938398</c:v>
                </c:pt>
                <c:pt idx="3774">
                  <c:v>1.81919304238398</c:v>
                </c:pt>
                <c:pt idx="3775">
                  <c:v>1.81921040838398</c:v>
                </c:pt>
                <c:pt idx="3776">
                  <c:v>1.81921293268398</c:v>
                </c:pt>
                <c:pt idx="3777">
                  <c:v>1.81921293268398</c:v>
                </c:pt>
                <c:pt idx="3778">
                  <c:v>1.81921293268398</c:v>
                </c:pt>
                <c:pt idx="3779">
                  <c:v>1.81921293268398</c:v>
                </c:pt>
                <c:pt idx="3780">
                  <c:v>1.81921302354298</c:v>
                </c:pt>
                <c:pt idx="3781">
                  <c:v>1.81923606354298</c:v>
                </c:pt>
                <c:pt idx="3782">
                  <c:v>1.81925667554298</c:v>
                </c:pt>
                <c:pt idx="3783">
                  <c:v>1.81928291754298</c:v>
                </c:pt>
                <c:pt idx="3784">
                  <c:v>1.81930191254298</c:v>
                </c:pt>
                <c:pt idx="3785">
                  <c:v>1.81931707754298</c:v>
                </c:pt>
                <c:pt idx="3786">
                  <c:v>1.81933791054298</c:v>
                </c:pt>
                <c:pt idx="3787">
                  <c:v>1.81959390054298</c:v>
                </c:pt>
                <c:pt idx="3788">
                  <c:v>1.82069250054298</c:v>
                </c:pt>
                <c:pt idx="3789">
                  <c:v>1.82227510054298</c:v>
                </c:pt>
                <c:pt idx="3790">
                  <c:v>1.82386590054298</c:v>
                </c:pt>
                <c:pt idx="3791">
                  <c:v>1.82537080054298</c:v>
                </c:pt>
                <c:pt idx="3792">
                  <c:v>1.82636215054298</c:v>
                </c:pt>
                <c:pt idx="3793">
                  <c:v>1.82699096054298</c:v>
                </c:pt>
                <c:pt idx="3794">
                  <c:v>1.82747180054299</c:v>
                </c:pt>
                <c:pt idx="3795">
                  <c:v>1.82774024054298</c:v>
                </c:pt>
                <c:pt idx="3796">
                  <c:v>1.82785686054298</c:v>
                </c:pt>
                <c:pt idx="3797">
                  <c:v>1.82789805954298</c:v>
                </c:pt>
                <c:pt idx="3798">
                  <c:v>1.82790712264298</c:v>
                </c:pt>
                <c:pt idx="3799">
                  <c:v>1.82792640964298</c:v>
                </c:pt>
                <c:pt idx="3800">
                  <c:v>1.82796643664299</c:v>
                </c:pt>
                <c:pt idx="3801">
                  <c:v>1.82800267164298</c:v>
                </c:pt>
                <c:pt idx="3802">
                  <c:v>1.82885123164299</c:v>
                </c:pt>
                <c:pt idx="3803">
                  <c:v>1.83163903164298</c:v>
                </c:pt>
                <c:pt idx="3804">
                  <c:v>1.83368023164299</c:v>
                </c:pt>
                <c:pt idx="3805">
                  <c:v>1.83455299164299</c:v>
                </c:pt>
                <c:pt idx="3806">
                  <c:v>1.83499209164298</c:v>
                </c:pt>
                <c:pt idx="3807">
                  <c:v>1.83532075164299</c:v>
                </c:pt>
                <c:pt idx="3808">
                  <c:v>1.83571706164299</c:v>
                </c:pt>
                <c:pt idx="3809">
                  <c:v>1.83594995164298</c:v>
                </c:pt>
                <c:pt idx="3810">
                  <c:v>1.83599844064299</c:v>
                </c:pt>
                <c:pt idx="3811">
                  <c:v>1.83607318664298</c:v>
                </c:pt>
                <c:pt idx="3812">
                  <c:v>1.83613363964298</c:v>
                </c:pt>
                <c:pt idx="3813">
                  <c:v>1.83612521464298</c:v>
                </c:pt>
                <c:pt idx="3814">
                  <c:v>1.83605938764298</c:v>
                </c:pt>
                <c:pt idx="3815">
                  <c:v>1.83601013564298</c:v>
                </c:pt>
                <c:pt idx="3816">
                  <c:v>1.83600068474298</c:v>
                </c:pt>
                <c:pt idx="3817">
                  <c:v>1.83629183474299</c:v>
                </c:pt>
                <c:pt idx="3818">
                  <c:v>1.83780603474298</c:v>
                </c:pt>
                <c:pt idx="3819">
                  <c:v>1.83884383474298</c:v>
                </c:pt>
                <c:pt idx="3820">
                  <c:v>1.83964957474298</c:v>
                </c:pt>
                <c:pt idx="3821">
                  <c:v>1.84008840474298</c:v>
                </c:pt>
                <c:pt idx="3822">
                  <c:v>1.84037832474298</c:v>
                </c:pt>
                <c:pt idx="3823">
                  <c:v>1.84058260474298</c:v>
                </c:pt>
                <c:pt idx="3824">
                  <c:v>1.84066245574298</c:v>
                </c:pt>
                <c:pt idx="3825">
                  <c:v>1.84068180774298</c:v>
                </c:pt>
                <c:pt idx="3826">
                  <c:v>1.84071996174298</c:v>
                </c:pt>
                <c:pt idx="3827">
                  <c:v>1.84073594674299</c:v>
                </c:pt>
                <c:pt idx="3828">
                  <c:v>1.84074209284299</c:v>
                </c:pt>
                <c:pt idx="3829">
                  <c:v>1.84074560844299</c:v>
                </c:pt>
                <c:pt idx="3830">
                  <c:v>1.84075299044299</c:v>
                </c:pt>
                <c:pt idx="3831">
                  <c:v>1.84078752144299</c:v>
                </c:pt>
                <c:pt idx="3832">
                  <c:v>1.84085297644299</c:v>
                </c:pt>
                <c:pt idx="3833">
                  <c:v>1.84091258544299</c:v>
                </c:pt>
                <c:pt idx="3834">
                  <c:v>1.84139407544299</c:v>
                </c:pt>
                <c:pt idx="3835">
                  <c:v>1.84404867544299</c:v>
                </c:pt>
                <c:pt idx="3836">
                  <c:v>1.84596597544299</c:v>
                </c:pt>
                <c:pt idx="3837">
                  <c:v>1.84710667544299</c:v>
                </c:pt>
                <c:pt idx="3838">
                  <c:v>1.84775803544299</c:v>
                </c:pt>
                <c:pt idx="3839">
                  <c:v>1.84825591544299</c:v>
                </c:pt>
                <c:pt idx="3840">
                  <c:v>1.84857180544299</c:v>
                </c:pt>
                <c:pt idx="3841">
                  <c:v>1.84872858544299</c:v>
                </c:pt>
                <c:pt idx="3842">
                  <c:v>1.84877199044299</c:v>
                </c:pt>
                <c:pt idx="3843">
                  <c:v>1.84867574644299</c:v>
                </c:pt>
                <c:pt idx="3844">
                  <c:v>1.84843675644299</c:v>
                </c:pt>
                <c:pt idx="3845">
                  <c:v>1.84851095544299</c:v>
                </c:pt>
                <c:pt idx="3846">
                  <c:v>1.85658665544299</c:v>
                </c:pt>
                <c:pt idx="3847">
                  <c:v>1.86122875544299</c:v>
                </c:pt>
                <c:pt idx="3848">
                  <c:v>1.86251525544299</c:v>
                </c:pt>
                <c:pt idx="3849">
                  <c:v>1.86318640544299</c:v>
                </c:pt>
                <c:pt idx="3850">
                  <c:v>1.86382046544299</c:v>
                </c:pt>
                <c:pt idx="3851">
                  <c:v>1.86431611544299</c:v>
                </c:pt>
                <c:pt idx="3852">
                  <c:v>1.86475087544299</c:v>
                </c:pt>
                <c:pt idx="3853">
                  <c:v>1.86507298544299</c:v>
                </c:pt>
                <c:pt idx="3854">
                  <c:v>1.86530064544299</c:v>
                </c:pt>
                <c:pt idx="3855">
                  <c:v>1.86535049744299</c:v>
                </c:pt>
                <c:pt idx="3856">
                  <c:v>1.86538228844299</c:v>
                </c:pt>
                <c:pt idx="3857">
                  <c:v>1.86537732634299</c:v>
                </c:pt>
                <c:pt idx="3858">
                  <c:v>1.86537740128499</c:v>
                </c:pt>
                <c:pt idx="3859">
                  <c:v>1.86537740128499</c:v>
                </c:pt>
                <c:pt idx="3860">
                  <c:v>1.86537740128499</c:v>
                </c:pt>
                <c:pt idx="3861">
                  <c:v>1.86538117128499</c:v>
                </c:pt>
                <c:pt idx="3862">
                  <c:v>1.86669187128499</c:v>
                </c:pt>
                <c:pt idx="3863">
                  <c:v>1.87167497128499</c:v>
                </c:pt>
                <c:pt idx="3864">
                  <c:v>1.87823847128499</c:v>
                </c:pt>
                <c:pt idx="3865">
                  <c:v>1.88273197128499</c:v>
                </c:pt>
                <c:pt idx="3866">
                  <c:v>1.88594757128499</c:v>
                </c:pt>
                <c:pt idx="3867">
                  <c:v>1.88863777128499</c:v>
                </c:pt>
                <c:pt idx="3868">
                  <c:v>1.89076607128499</c:v>
                </c:pt>
                <c:pt idx="3869">
                  <c:v>1.89220717128499</c:v>
                </c:pt>
                <c:pt idx="3870">
                  <c:v>1.89309196128499</c:v>
                </c:pt>
                <c:pt idx="3871">
                  <c:v>1.89392225128499</c:v>
                </c:pt>
                <c:pt idx="3872">
                  <c:v>1.89440667128499</c:v>
                </c:pt>
                <c:pt idx="3873">
                  <c:v>1.89457501128499</c:v>
                </c:pt>
                <c:pt idx="3874">
                  <c:v>1.89447895928499</c:v>
                </c:pt>
                <c:pt idx="3875">
                  <c:v>1.89424850928499</c:v>
                </c:pt>
                <c:pt idx="3876">
                  <c:v>1.89400230928499</c:v>
                </c:pt>
                <c:pt idx="3877">
                  <c:v>1.89398044428499</c:v>
                </c:pt>
                <c:pt idx="3878">
                  <c:v>1.89398017320499</c:v>
                </c:pt>
                <c:pt idx="3879">
                  <c:v>1.89398017320499</c:v>
                </c:pt>
                <c:pt idx="3880">
                  <c:v>1.89398017320499</c:v>
                </c:pt>
                <c:pt idx="3881">
                  <c:v>1.89398017320499</c:v>
                </c:pt>
                <c:pt idx="3882">
                  <c:v>1.89398142640499</c:v>
                </c:pt>
                <c:pt idx="3883">
                  <c:v>1.89404746440499</c:v>
                </c:pt>
                <c:pt idx="3884">
                  <c:v>1.89406548040499</c:v>
                </c:pt>
                <c:pt idx="3885">
                  <c:v>1.89407218930499</c:v>
                </c:pt>
                <c:pt idx="3886">
                  <c:v>1.89407740270499</c:v>
                </c:pt>
                <c:pt idx="3887">
                  <c:v>1.89408524640499</c:v>
                </c:pt>
                <c:pt idx="3888">
                  <c:v>1.89412749140499</c:v>
                </c:pt>
                <c:pt idx="3889">
                  <c:v>1.89426075140499</c:v>
                </c:pt>
                <c:pt idx="3890">
                  <c:v>1.89473939140499</c:v>
                </c:pt>
                <c:pt idx="3891">
                  <c:v>1.90086929140499</c:v>
                </c:pt>
                <c:pt idx="3892">
                  <c:v>1.90714619140499</c:v>
                </c:pt>
                <c:pt idx="3893">
                  <c:v>1.91094739140499</c:v>
                </c:pt>
                <c:pt idx="3894">
                  <c:v>1.91343099140499</c:v>
                </c:pt>
                <c:pt idx="3895">
                  <c:v>1.91500199140499</c:v>
                </c:pt>
                <c:pt idx="3896">
                  <c:v>1.91584374140499</c:v>
                </c:pt>
                <c:pt idx="3897">
                  <c:v>1.91652836140499</c:v>
                </c:pt>
                <c:pt idx="3898">
                  <c:v>1.91702059140499</c:v>
                </c:pt>
                <c:pt idx="3899">
                  <c:v>1.91728237140499</c:v>
                </c:pt>
                <c:pt idx="3900">
                  <c:v>1.91736170040499</c:v>
                </c:pt>
                <c:pt idx="3901">
                  <c:v>1.91738469540499</c:v>
                </c:pt>
                <c:pt idx="3902">
                  <c:v>1.91695893540499</c:v>
                </c:pt>
                <c:pt idx="3903">
                  <c:v>1.91640229540499</c:v>
                </c:pt>
                <c:pt idx="3904">
                  <c:v>1.91610139540499</c:v>
                </c:pt>
                <c:pt idx="3905">
                  <c:v>1.91605147540499</c:v>
                </c:pt>
                <c:pt idx="3906">
                  <c:v>1.91604868500499</c:v>
                </c:pt>
                <c:pt idx="3907">
                  <c:v>1.91604878291199</c:v>
                </c:pt>
                <c:pt idx="3908">
                  <c:v>1.91604878522139</c:v>
                </c:pt>
                <c:pt idx="3909">
                  <c:v>1.91604878522139</c:v>
                </c:pt>
                <c:pt idx="3910">
                  <c:v>1.91604878522139</c:v>
                </c:pt>
                <c:pt idx="3911">
                  <c:v>1.91604878796449</c:v>
                </c:pt>
                <c:pt idx="3912">
                  <c:v>1.91604949225449</c:v>
                </c:pt>
                <c:pt idx="3913">
                  <c:v>1.91605044479449</c:v>
                </c:pt>
                <c:pt idx="3914">
                  <c:v>1.91605126112449</c:v>
                </c:pt>
                <c:pt idx="3915">
                  <c:v>1.91605265982449</c:v>
                </c:pt>
                <c:pt idx="3916">
                  <c:v>1.91606578682449</c:v>
                </c:pt>
                <c:pt idx="3917">
                  <c:v>1.91615620682449</c:v>
                </c:pt>
                <c:pt idx="3918">
                  <c:v>1.91724140682449</c:v>
                </c:pt>
                <c:pt idx="3919">
                  <c:v>1.91990820682449</c:v>
                </c:pt>
                <c:pt idx="3920">
                  <c:v>1.92256290682449</c:v>
                </c:pt>
                <c:pt idx="3921">
                  <c:v>1.92395450682449</c:v>
                </c:pt>
                <c:pt idx="3922">
                  <c:v>1.92442737682449</c:v>
                </c:pt>
                <c:pt idx="3923">
                  <c:v>1.92465143682449</c:v>
                </c:pt>
                <c:pt idx="3924">
                  <c:v>1.92499609682449</c:v>
                </c:pt>
                <c:pt idx="3925">
                  <c:v>1.92528009682449</c:v>
                </c:pt>
                <c:pt idx="3926">
                  <c:v>1.92543715682449</c:v>
                </c:pt>
                <c:pt idx="3927">
                  <c:v>1.92547405282449</c:v>
                </c:pt>
                <c:pt idx="3928">
                  <c:v>1.92549401082449</c:v>
                </c:pt>
                <c:pt idx="3929">
                  <c:v>1.92551774782449</c:v>
                </c:pt>
                <c:pt idx="3930">
                  <c:v>1.92553368482449</c:v>
                </c:pt>
                <c:pt idx="3931">
                  <c:v>1.92554436982449</c:v>
                </c:pt>
                <c:pt idx="3932">
                  <c:v>1.92554513544449</c:v>
                </c:pt>
                <c:pt idx="3933">
                  <c:v>1.92709233544449</c:v>
                </c:pt>
                <c:pt idx="3934">
                  <c:v>1.92929703544449</c:v>
                </c:pt>
                <c:pt idx="3935">
                  <c:v>1.93051433544449</c:v>
                </c:pt>
                <c:pt idx="3936">
                  <c:v>1.93123050544449</c:v>
                </c:pt>
                <c:pt idx="3937">
                  <c:v>1.93168435544449</c:v>
                </c:pt>
                <c:pt idx="3938">
                  <c:v>1.93197662544449</c:v>
                </c:pt>
                <c:pt idx="3939">
                  <c:v>1.93223358544449</c:v>
                </c:pt>
                <c:pt idx="3940">
                  <c:v>1.93246118544449</c:v>
                </c:pt>
                <c:pt idx="3941">
                  <c:v>1.93247295744449</c:v>
                </c:pt>
                <c:pt idx="3942">
                  <c:v>1.93246930234449</c:v>
                </c:pt>
                <c:pt idx="3943">
                  <c:v>1.93241680734449</c:v>
                </c:pt>
                <c:pt idx="3944">
                  <c:v>1.93226371734449</c:v>
                </c:pt>
                <c:pt idx="3945">
                  <c:v>1.93196090734449</c:v>
                </c:pt>
                <c:pt idx="3946">
                  <c:v>1.93161743734449</c:v>
                </c:pt>
                <c:pt idx="3947">
                  <c:v>1.93132238734449</c:v>
                </c:pt>
                <c:pt idx="3948">
                  <c:v>1.93110429734449</c:v>
                </c:pt>
                <c:pt idx="3949">
                  <c:v>1.93096318734449</c:v>
                </c:pt>
                <c:pt idx="3950">
                  <c:v>1.93205188734449</c:v>
                </c:pt>
                <c:pt idx="3951">
                  <c:v>1.93499598734449</c:v>
                </c:pt>
                <c:pt idx="3952">
                  <c:v>1.93724258734449</c:v>
                </c:pt>
                <c:pt idx="3953">
                  <c:v>1.93900578734449</c:v>
                </c:pt>
                <c:pt idx="3954">
                  <c:v>1.94034328734449</c:v>
                </c:pt>
                <c:pt idx="3955">
                  <c:v>1.94104488734449</c:v>
                </c:pt>
                <c:pt idx="3956">
                  <c:v>1.94151398734449</c:v>
                </c:pt>
                <c:pt idx="3957">
                  <c:v>1.94188204734449</c:v>
                </c:pt>
                <c:pt idx="3958">
                  <c:v>1.94214000734449</c:v>
                </c:pt>
                <c:pt idx="3959">
                  <c:v>1.94229985734449</c:v>
                </c:pt>
                <c:pt idx="3960">
                  <c:v>1.94244686734449</c:v>
                </c:pt>
                <c:pt idx="3961">
                  <c:v>1.94244333834449</c:v>
                </c:pt>
                <c:pt idx="3962">
                  <c:v>1.94242410434449</c:v>
                </c:pt>
                <c:pt idx="3963">
                  <c:v>1.94241986054449</c:v>
                </c:pt>
                <c:pt idx="3964">
                  <c:v>1.94241934801449</c:v>
                </c:pt>
                <c:pt idx="3965">
                  <c:v>1.94242148881449</c:v>
                </c:pt>
                <c:pt idx="3966">
                  <c:v>1.94243688981449</c:v>
                </c:pt>
                <c:pt idx="3967">
                  <c:v>1.94249029681449</c:v>
                </c:pt>
                <c:pt idx="3968">
                  <c:v>1.94287171681449</c:v>
                </c:pt>
                <c:pt idx="3969">
                  <c:v>1.94388631681449</c:v>
                </c:pt>
                <c:pt idx="3970">
                  <c:v>1.94468836681449</c:v>
                </c:pt>
                <c:pt idx="3971">
                  <c:v>1.94536208681449</c:v>
                </c:pt>
                <c:pt idx="3972">
                  <c:v>1.94620691681449</c:v>
                </c:pt>
                <c:pt idx="3973">
                  <c:v>1.94786311681449</c:v>
                </c:pt>
                <c:pt idx="3974">
                  <c:v>1.95075981681449</c:v>
                </c:pt>
                <c:pt idx="3975">
                  <c:v>1.95285531681449</c:v>
                </c:pt>
                <c:pt idx="3976">
                  <c:v>1.95349015681449</c:v>
                </c:pt>
                <c:pt idx="3977">
                  <c:v>1.95353684081449</c:v>
                </c:pt>
                <c:pt idx="3978">
                  <c:v>1.95370353081449</c:v>
                </c:pt>
                <c:pt idx="3979">
                  <c:v>1.95388069081449</c:v>
                </c:pt>
                <c:pt idx="3980">
                  <c:v>1.95392341481449</c:v>
                </c:pt>
                <c:pt idx="3981">
                  <c:v>1.95394677281449</c:v>
                </c:pt>
                <c:pt idx="3982">
                  <c:v>1.95395528051449</c:v>
                </c:pt>
                <c:pt idx="3983">
                  <c:v>1.95395756691449</c:v>
                </c:pt>
                <c:pt idx="3984">
                  <c:v>1.95395756691449</c:v>
                </c:pt>
                <c:pt idx="3985">
                  <c:v>1.95395756691449</c:v>
                </c:pt>
                <c:pt idx="3986">
                  <c:v>1.95395756691449</c:v>
                </c:pt>
                <c:pt idx="3987">
                  <c:v>1.95395756691449</c:v>
                </c:pt>
                <c:pt idx="3988">
                  <c:v>1.95395756691449</c:v>
                </c:pt>
                <c:pt idx="3989">
                  <c:v>1.95396003321449</c:v>
                </c:pt>
                <c:pt idx="3990">
                  <c:v>1.95402679921449</c:v>
                </c:pt>
                <c:pt idx="3991">
                  <c:v>1.95417587921449</c:v>
                </c:pt>
                <c:pt idx="3992">
                  <c:v>1.95515510921449</c:v>
                </c:pt>
                <c:pt idx="3993">
                  <c:v>1.95802930921449</c:v>
                </c:pt>
                <c:pt idx="3994">
                  <c:v>1.96586820921449</c:v>
                </c:pt>
                <c:pt idx="3995">
                  <c:v>1.96936840921449</c:v>
                </c:pt>
                <c:pt idx="3996">
                  <c:v>1.97090470921448</c:v>
                </c:pt>
                <c:pt idx="3997">
                  <c:v>1.97182138921449</c:v>
                </c:pt>
                <c:pt idx="3998">
                  <c:v>1.97238070921448</c:v>
                </c:pt>
                <c:pt idx="3999">
                  <c:v>1.97290622921449</c:v>
                </c:pt>
                <c:pt idx="4000">
                  <c:v>1.97327441921449</c:v>
                </c:pt>
                <c:pt idx="4001">
                  <c:v>1.97346350921449</c:v>
                </c:pt>
                <c:pt idx="4002">
                  <c:v>1.97354678821449</c:v>
                </c:pt>
                <c:pt idx="4003">
                  <c:v>1.97352934821449</c:v>
                </c:pt>
                <c:pt idx="4004">
                  <c:v>1.97345334521449</c:v>
                </c:pt>
                <c:pt idx="4005">
                  <c:v>1.97339739721449</c:v>
                </c:pt>
                <c:pt idx="4006">
                  <c:v>1.97342370321449</c:v>
                </c:pt>
                <c:pt idx="4007">
                  <c:v>1.97798220321449</c:v>
                </c:pt>
                <c:pt idx="4008">
                  <c:v>1.98121270321449</c:v>
                </c:pt>
                <c:pt idx="4009">
                  <c:v>1.98288640321449</c:v>
                </c:pt>
                <c:pt idx="4010">
                  <c:v>1.98365543321449</c:v>
                </c:pt>
                <c:pt idx="4011">
                  <c:v>1.98417939321449</c:v>
                </c:pt>
                <c:pt idx="4012">
                  <c:v>1.98466325321449</c:v>
                </c:pt>
                <c:pt idx="4013">
                  <c:v>1.98504851321449</c:v>
                </c:pt>
                <c:pt idx="4014">
                  <c:v>1.98532403321449</c:v>
                </c:pt>
                <c:pt idx="4015">
                  <c:v>1.98555931321449</c:v>
                </c:pt>
                <c:pt idx="4016">
                  <c:v>1.98571641321449</c:v>
                </c:pt>
                <c:pt idx="4017">
                  <c:v>1.98571974921449</c:v>
                </c:pt>
                <c:pt idx="4018">
                  <c:v>1.98570859021449</c:v>
                </c:pt>
                <c:pt idx="4019">
                  <c:v>1.98570744861449</c:v>
                </c:pt>
                <c:pt idx="4020">
                  <c:v>1.98570753678249</c:v>
                </c:pt>
                <c:pt idx="4021">
                  <c:v>1.98571219688249</c:v>
                </c:pt>
                <c:pt idx="4022">
                  <c:v>1.99071079688249</c:v>
                </c:pt>
                <c:pt idx="4023">
                  <c:v>1.99519889688249</c:v>
                </c:pt>
                <c:pt idx="4024">
                  <c:v>1.99814679688249</c:v>
                </c:pt>
                <c:pt idx="4025">
                  <c:v>1.99969989688249</c:v>
                </c:pt>
                <c:pt idx="4026">
                  <c:v>2.00073449688248</c:v>
                </c:pt>
                <c:pt idx="4027">
                  <c:v>2.00127873688248</c:v>
                </c:pt>
                <c:pt idx="4028">
                  <c:v>2.00206922688248</c:v>
                </c:pt>
                <c:pt idx="4029">
                  <c:v>2.00299322688248</c:v>
                </c:pt>
                <c:pt idx="4030">
                  <c:v>2.00371281688248</c:v>
                </c:pt>
                <c:pt idx="4031">
                  <c:v>2.00414546688248</c:v>
                </c:pt>
                <c:pt idx="4032">
                  <c:v>2.00439297688248</c:v>
                </c:pt>
                <c:pt idx="4033">
                  <c:v>2.00445133288248</c:v>
                </c:pt>
                <c:pt idx="4034">
                  <c:v>2.00442448988248</c:v>
                </c:pt>
                <c:pt idx="4035">
                  <c:v>2.00440163688248</c:v>
                </c:pt>
                <c:pt idx="4036">
                  <c:v>2.00440009998248</c:v>
                </c:pt>
                <c:pt idx="4037">
                  <c:v>2.00440008719648</c:v>
                </c:pt>
                <c:pt idx="4038">
                  <c:v>2.00440008687274</c:v>
                </c:pt>
                <c:pt idx="4039">
                  <c:v>2.00440008756202</c:v>
                </c:pt>
                <c:pt idx="4040">
                  <c:v>2.00440011100102</c:v>
                </c:pt>
                <c:pt idx="4041">
                  <c:v>2.00440095303102</c:v>
                </c:pt>
                <c:pt idx="4042">
                  <c:v>2.00440746053102</c:v>
                </c:pt>
                <c:pt idx="4043">
                  <c:v>2.00441477273102</c:v>
                </c:pt>
                <c:pt idx="4044">
                  <c:v>2.00441694053102</c:v>
                </c:pt>
                <c:pt idx="4045">
                  <c:v>2.00441812703102</c:v>
                </c:pt>
                <c:pt idx="4046">
                  <c:v>2.00442399033103</c:v>
                </c:pt>
                <c:pt idx="4047">
                  <c:v>2.00449033533103</c:v>
                </c:pt>
                <c:pt idx="4048">
                  <c:v>2.00467578533103</c:v>
                </c:pt>
                <c:pt idx="4049">
                  <c:v>2.00507730533103</c:v>
                </c:pt>
                <c:pt idx="4050">
                  <c:v>2.00554951533103</c:v>
                </c:pt>
                <c:pt idx="4051">
                  <c:v>2.00583741533103</c:v>
                </c:pt>
                <c:pt idx="4052">
                  <c:v>2.00634560533103</c:v>
                </c:pt>
                <c:pt idx="4053">
                  <c:v>2.00721711533103</c:v>
                </c:pt>
                <c:pt idx="4054">
                  <c:v>2.00793199533103</c:v>
                </c:pt>
                <c:pt idx="4055">
                  <c:v>2.00829395533103</c:v>
                </c:pt>
                <c:pt idx="4056">
                  <c:v>2.00838963133103</c:v>
                </c:pt>
                <c:pt idx="4057">
                  <c:v>2.00852468133103</c:v>
                </c:pt>
                <c:pt idx="4058">
                  <c:v>2.00912469133103</c:v>
                </c:pt>
                <c:pt idx="4059">
                  <c:v>2.00991862133103</c:v>
                </c:pt>
                <c:pt idx="4060">
                  <c:v>2.01055926133102</c:v>
                </c:pt>
                <c:pt idx="4061">
                  <c:v>2.01105711133102</c:v>
                </c:pt>
                <c:pt idx="4062">
                  <c:v>2.01142810133102</c:v>
                </c:pt>
                <c:pt idx="4063">
                  <c:v>2.01171601133102</c:v>
                </c:pt>
                <c:pt idx="4064">
                  <c:v>2.01193575133102</c:v>
                </c:pt>
                <c:pt idx="4065">
                  <c:v>2.01202709833102</c:v>
                </c:pt>
                <c:pt idx="4066">
                  <c:v>2.01211009933102</c:v>
                </c:pt>
                <c:pt idx="4067">
                  <c:v>2.01220522333102</c:v>
                </c:pt>
                <c:pt idx="4068">
                  <c:v>2.01223219333102</c:v>
                </c:pt>
                <c:pt idx="4069">
                  <c:v>2.01223263397102</c:v>
                </c:pt>
                <c:pt idx="4070">
                  <c:v>2.01223259626102</c:v>
                </c:pt>
                <c:pt idx="4071">
                  <c:v>2.01223308174103</c:v>
                </c:pt>
                <c:pt idx="4072">
                  <c:v>2.01223524114103</c:v>
                </c:pt>
                <c:pt idx="4073">
                  <c:v>2.01223818954103</c:v>
                </c:pt>
                <c:pt idx="4074">
                  <c:v>2.01223880169103</c:v>
                </c:pt>
                <c:pt idx="4075">
                  <c:v>2.01223921539103</c:v>
                </c:pt>
                <c:pt idx="4076">
                  <c:v>2.01223973162103</c:v>
                </c:pt>
                <c:pt idx="4077">
                  <c:v>2.01224657582103</c:v>
                </c:pt>
                <c:pt idx="4078">
                  <c:v>2.01229533282103</c:v>
                </c:pt>
                <c:pt idx="4079">
                  <c:v>2.01240880282103</c:v>
                </c:pt>
                <c:pt idx="4080">
                  <c:v>2.01258546282103</c:v>
                </c:pt>
                <c:pt idx="4081">
                  <c:v>2.01255640782103</c:v>
                </c:pt>
                <c:pt idx="4082">
                  <c:v>2.01236306782103</c:v>
                </c:pt>
                <c:pt idx="4083">
                  <c:v>2.01227320982103</c:v>
                </c:pt>
                <c:pt idx="4084">
                  <c:v>2.01226445842103</c:v>
                </c:pt>
                <c:pt idx="4085">
                  <c:v>2.01227135572103</c:v>
                </c:pt>
                <c:pt idx="4086">
                  <c:v>2.01240095572103</c:v>
                </c:pt>
                <c:pt idx="4087">
                  <c:v>2.01252840572103</c:v>
                </c:pt>
                <c:pt idx="4088">
                  <c:v>2.01262780572103</c:v>
                </c:pt>
                <c:pt idx="4089">
                  <c:v>2.01273046572103</c:v>
                </c:pt>
                <c:pt idx="4090">
                  <c:v>2.01278972272103</c:v>
                </c:pt>
                <c:pt idx="4091">
                  <c:v>2.01283592972103</c:v>
                </c:pt>
                <c:pt idx="4092">
                  <c:v>2.01284790372103</c:v>
                </c:pt>
                <c:pt idx="4093">
                  <c:v>2.01286045072103</c:v>
                </c:pt>
                <c:pt idx="4094">
                  <c:v>2.01289853972103</c:v>
                </c:pt>
                <c:pt idx="4095">
                  <c:v>2.01294346472103</c:v>
                </c:pt>
                <c:pt idx="4096">
                  <c:v>2.01300068972103</c:v>
                </c:pt>
                <c:pt idx="4097">
                  <c:v>2.01306207572103</c:v>
                </c:pt>
                <c:pt idx="4098">
                  <c:v>2.01308262172103</c:v>
                </c:pt>
                <c:pt idx="4099">
                  <c:v>2.01308633112103</c:v>
                </c:pt>
                <c:pt idx="4100">
                  <c:v>2.01308741462103</c:v>
                </c:pt>
                <c:pt idx="4101">
                  <c:v>2.01308848782103</c:v>
                </c:pt>
                <c:pt idx="4102">
                  <c:v>2.01309211382103</c:v>
                </c:pt>
                <c:pt idx="4103">
                  <c:v>2.01309497232103</c:v>
                </c:pt>
                <c:pt idx="4104">
                  <c:v>2.01309228062103</c:v>
                </c:pt>
                <c:pt idx="4105">
                  <c:v>2.01307512862103</c:v>
                </c:pt>
                <c:pt idx="4106">
                  <c:v>2.01303035562103</c:v>
                </c:pt>
                <c:pt idx="4107">
                  <c:v>2.01294308462103</c:v>
                </c:pt>
                <c:pt idx="4108">
                  <c:v>2.01284678162103</c:v>
                </c:pt>
                <c:pt idx="4109">
                  <c:v>2.01282011462103</c:v>
                </c:pt>
                <c:pt idx="4110">
                  <c:v>2.01290739062103</c:v>
                </c:pt>
                <c:pt idx="4111">
                  <c:v>2.01579029062103</c:v>
                </c:pt>
                <c:pt idx="4112">
                  <c:v>2.01768349062103</c:v>
                </c:pt>
                <c:pt idx="4113">
                  <c:v>2.01888029062103</c:v>
                </c:pt>
                <c:pt idx="4114">
                  <c:v>2.01964264062103</c:v>
                </c:pt>
                <c:pt idx="4115">
                  <c:v>2.02017267062103</c:v>
                </c:pt>
                <c:pt idx="4116">
                  <c:v>2.02055098062103</c:v>
                </c:pt>
                <c:pt idx="4117">
                  <c:v>2.02087802062103</c:v>
                </c:pt>
                <c:pt idx="4118">
                  <c:v>2.02122770062103</c:v>
                </c:pt>
                <c:pt idx="4119">
                  <c:v>2.02155303062103</c:v>
                </c:pt>
                <c:pt idx="4120">
                  <c:v>2.02183302062103</c:v>
                </c:pt>
                <c:pt idx="4121">
                  <c:v>2.02207161062103</c:v>
                </c:pt>
                <c:pt idx="4122">
                  <c:v>2.02207364252103</c:v>
                </c:pt>
                <c:pt idx="4123">
                  <c:v>2.02207702942103</c:v>
                </c:pt>
                <c:pt idx="4124">
                  <c:v>2.02207208142103</c:v>
                </c:pt>
                <c:pt idx="4125">
                  <c:v>2.02203722142103</c:v>
                </c:pt>
                <c:pt idx="4126">
                  <c:v>2.02198657942103</c:v>
                </c:pt>
                <c:pt idx="4127">
                  <c:v>2.02195640442103</c:v>
                </c:pt>
                <c:pt idx="4128">
                  <c:v>2.02194098442103</c:v>
                </c:pt>
                <c:pt idx="4129">
                  <c:v>2.02193375652103</c:v>
                </c:pt>
                <c:pt idx="4130">
                  <c:v>2.02193218512103</c:v>
                </c:pt>
                <c:pt idx="4131">
                  <c:v>2.02193688492103</c:v>
                </c:pt>
                <c:pt idx="4132">
                  <c:v>2.02194455062103</c:v>
                </c:pt>
                <c:pt idx="4133">
                  <c:v>2.02210051062103</c:v>
                </c:pt>
                <c:pt idx="4134">
                  <c:v>2.02369461062103</c:v>
                </c:pt>
                <c:pt idx="4135">
                  <c:v>2.02561911062103</c:v>
                </c:pt>
                <c:pt idx="4136">
                  <c:v>2.02724761062103</c:v>
                </c:pt>
                <c:pt idx="4137">
                  <c:v>2.02844061062103</c:v>
                </c:pt>
                <c:pt idx="4138">
                  <c:v>2.02913974062103</c:v>
                </c:pt>
                <c:pt idx="4139">
                  <c:v>2.02963630062103</c:v>
                </c:pt>
                <c:pt idx="4140">
                  <c:v>2.03011593062103</c:v>
                </c:pt>
                <c:pt idx="4141">
                  <c:v>2.03054368062103</c:v>
                </c:pt>
                <c:pt idx="4142">
                  <c:v>2.03088448062103</c:v>
                </c:pt>
                <c:pt idx="4143">
                  <c:v>2.03115521062103</c:v>
                </c:pt>
                <c:pt idx="4144">
                  <c:v>2.03135853062103</c:v>
                </c:pt>
                <c:pt idx="4145">
                  <c:v>2.03136445782103</c:v>
                </c:pt>
                <c:pt idx="4146">
                  <c:v>2.03136898922103</c:v>
                </c:pt>
                <c:pt idx="4147">
                  <c:v>2.03136913268103</c:v>
                </c:pt>
                <c:pt idx="4148">
                  <c:v>2.03136913268103</c:v>
                </c:pt>
                <c:pt idx="4149">
                  <c:v>2.03136913268103</c:v>
                </c:pt>
                <c:pt idx="4150">
                  <c:v>2.03136913268103</c:v>
                </c:pt>
                <c:pt idx="4151">
                  <c:v>2.03136913268103</c:v>
                </c:pt>
                <c:pt idx="4152">
                  <c:v>2.03218985268103</c:v>
                </c:pt>
                <c:pt idx="4153">
                  <c:v>2.03539435268103</c:v>
                </c:pt>
                <c:pt idx="4154">
                  <c:v>2.03938155268103</c:v>
                </c:pt>
                <c:pt idx="4155">
                  <c:v>2.04238405268103</c:v>
                </c:pt>
                <c:pt idx="4156">
                  <c:v>2.04441995268103</c:v>
                </c:pt>
                <c:pt idx="4157">
                  <c:v>2.04567055268103</c:v>
                </c:pt>
                <c:pt idx="4158">
                  <c:v>2.04639369268103</c:v>
                </c:pt>
                <c:pt idx="4159">
                  <c:v>2.04702206268103</c:v>
                </c:pt>
                <c:pt idx="4160">
                  <c:v>2.04769086268103</c:v>
                </c:pt>
                <c:pt idx="4161">
                  <c:v>2.04818860268103</c:v>
                </c:pt>
                <c:pt idx="4162">
                  <c:v>2.04846724268103</c:v>
                </c:pt>
                <c:pt idx="4163">
                  <c:v>2.04866467268103</c:v>
                </c:pt>
                <c:pt idx="4164">
                  <c:v>2.04868102368103</c:v>
                </c:pt>
                <c:pt idx="4165">
                  <c:v>2.04868102415619</c:v>
                </c:pt>
                <c:pt idx="4166">
                  <c:v>2.04868102415619</c:v>
                </c:pt>
                <c:pt idx="4167">
                  <c:v>2.04868102415619</c:v>
                </c:pt>
                <c:pt idx="4168">
                  <c:v>2.04868102415619</c:v>
                </c:pt>
                <c:pt idx="4169">
                  <c:v>2.04868102415619</c:v>
                </c:pt>
                <c:pt idx="4170">
                  <c:v>2.04868103293319</c:v>
                </c:pt>
                <c:pt idx="4171">
                  <c:v>2.04868380043319</c:v>
                </c:pt>
                <c:pt idx="4172">
                  <c:v>2.04870149843319</c:v>
                </c:pt>
                <c:pt idx="4173">
                  <c:v>2.04875752343319</c:v>
                </c:pt>
                <c:pt idx="4174">
                  <c:v>2.04911729343319</c:v>
                </c:pt>
                <c:pt idx="4175">
                  <c:v>2.05065279343319</c:v>
                </c:pt>
                <c:pt idx="4176">
                  <c:v>2.05271429343319</c:v>
                </c:pt>
                <c:pt idx="4177">
                  <c:v>2.05611029343319</c:v>
                </c:pt>
                <c:pt idx="4178">
                  <c:v>2.06031249343319</c:v>
                </c:pt>
                <c:pt idx="4179">
                  <c:v>2.06277969343319</c:v>
                </c:pt>
                <c:pt idx="4180">
                  <c:v>2.06428549343319</c:v>
                </c:pt>
                <c:pt idx="4181">
                  <c:v>2.06524696343319</c:v>
                </c:pt>
                <c:pt idx="4182">
                  <c:v>2.06586704343319</c:v>
                </c:pt>
                <c:pt idx="4183">
                  <c:v>2.06623721343319</c:v>
                </c:pt>
                <c:pt idx="4184">
                  <c:v>2.06649721343319</c:v>
                </c:pt>
                <c:pt idx="4185">
                  <c:v>2.06670319343319</c:v>
                </c:pt>
                <c:pt idx="4186">
                  <c:v>2.06682322343319</c:v>
                </c:pt>
                <c:pt idx="4187">
                  <c:v>2.06684326443319</c:v>
                </c:pt>
                <c:pt idx="4188">
                  <c:v>2.06688388743319</c:v>
                </c:pt>
                <c:pt idx="4189">
                  <c:v>2.06846398743319</c:v>
                </c:pt>
                <c:pt idx="4190">
                  <c:v>2.07737638743319</c:v>
                </c:pt>
                <c:pt idx="4191">
                  <c:v>2.08031438743319</c:v>
                </c:pt>
                <c:pt idx="4192">
                  <c:v>2.08161958743319</c:v>
                </c:pt>
                <c:pt idx="4193">
                  <c:v>2.08255580743319</c:v>
                </c:pt>
                <c:pt idx="4194">
                  <c:v>2.08349652743319</c:v>
                </c:pt>
                <c:pt idx="4195">
                  <c:v>2.08417737743319</c:v>
                </c:pt>
                <c:pt idx="4196">
                  <c:v>2.08457993743319</c:v>
                </c:pt>
                <c:pt idx="4197">
                  <c:v>2.08481893743319</c:v>
                </c:pt>
                <c:pt idx="4198">
                  <c:v>2.08488390743319</c:v>
                </c:pt>
                <c:pt idx="4199">
                  <c:v>2.08477726743319</c:v>
                </c:pt>
                <c:pt idx="4200">
                  <c:v>2.08454279743319</c:v>
                </c:pt>
                <c:pt idx="4201">
                  <c:v>2.08449460843319</c:v>
                </c:pt>
                <c:pt idx="4202">
                  <c:v>2.08449210733319</c:v>
                </c:pt>
                <c:pt idx="4203">
                  <c:v>2.08449212390219</c:v>
                </c:pt>
                <c:pt idx="4204">
                  <c:v>2.08449212390219</c:v>
                </c:pt>
                <c:pt idx="4205">
                  <c:v>2.08449212390219</c:v>
                </c:pt>
                <c:pt idx="4206">
                  <c:v>2.08449203091819</c:v>
                </c:pt>
                <c:pt idx="4207">
                  <c:v>2.08449915521819</c:v>
                </c:pt>
                <c:pt idx="4208">
                  <c:v>2.08454000421819</c:v>
                </c:pt>
                <c:pt idx="4209">
                  <c:v>2.08462266021819</c:v>
                </c:pt>
                <c:pt idx="4210">
                  <c:v>2.08540486021819</c:v>
                </c:pt>
                <c:pt idx="4211">
                  <c:v>2.08900536021819</c:v>
                </c:pt>
                <c:pt idx="4212">
                  <c:v>2.09304936021819</c:v>
                </c:pt>
                <c:pt idx="4213">
                  <c:v>2.09883936021819</c:v>
                </c:pt>
                <c:pt idx="4214">
                  <c:v>2.10386536021819</c:v>
                </c:pt>
                <c:pt idx="4215">
                  <c:v>2.10753636021819</c:v>
                </c:pt>
                <c:pt idx="4216">
                  <c:v>2.11013416021819</c:v>
                </c:pt>
                <c:pt idx="4217">
                  <c:v>2.11214106021819</c:v>
                </c:pt>
                <c:pt idx="4218">
                  <c:v>2.11347506021819</c:v>
                </c:pt>
                <c:pt idx="4219">
                  <c:v>2.11421873021819</c:v>
                </c:pt>
                <c:pt idx="4220">
                  <c:v>2.11497471021819</c:v>
                </c:pt>
                <c:pt idx="4221">
                  <c:v>2.11547568021819</c:v>
                </c:pt>
                <c:pt idx="4222">
                  <c:v>2.11580588021819</c:v>
                </c:pt>
                <c:pt idx="4223">
                  <c:v>2.11607170021819</c:v>
                </c:pt>
                <c:pt idx="4224">
                  <c:v>2.11633081021819</c:v>
                </c:pt>
                <c:pt idx="4225">
                  <c:v>2.11655067021819</c:v>
                </c:pt>
                <c:pt idx="4226">
                  <c:v>2.11673613021819</c:v>
                </c:pt>
                <c:pt idx="4227">
                  <c:v>2.11674852421819</c:v>
                </c:pt>
                <c:pt idx="4228">
                  <c:v>2.11674991711819</c:v>
                </c:pt>
                <c:pt idx="4229">
                  <c:v>2.11674991711819</c:v>
                </c:pt>
                <c:pt idx="4230">
                  <c:v>2.11674991696152</c:v>
                </c:pt>
                <c:pt idx="4231">
                  <c:v>2.11675148596152</c:v>
                </c:pt>
                <c:pt idx="4232">
                  <c:v>2.11675623356152</c:v>
                </c:pt>
                <c:pt idx="4233">
                  <c:v>2.11670253856152</c:v>
                </c:pt>
                <c:pt idx="4234">
                  <c:v>2.11659746856152</c:v>
                </c:pt>
                <c:pt idx="4235">
                  <c:v>2.11651546456152</c:v>
                </c:pt>
                <c:pt idx="4236">
                  <c:v>2.11649029356152</c:v>
                </c:pt>
                <c:pt idx="4237">
                  <c:v>2.11648023656152</c:v>
                </c:pt>
                <c:pt idx="4238">
                  <c:v>2.11647656436152</c:v>
                </c:pt>
                <c:pt idx="4239">
                  <c:v>2.11648763036152</c:v>
                </c:pt>
                <c:pt idx="4240">
                  <c:v>2.11654021136152</c:v>
                </c:pt>
                <c:pt idx="4241">
                  <c:v>2.11684385136152</c:v>
                </c:pt>
                <c:pt idx="4242">
                  <c:v>2.11752349136152</c:v>
                </c:pt>
                <c:pt idx="4243">
                  <c:v>2.11982139136152</c:v>
                </c:pt>
                <c:pt idx="4244">
                  <c:v>2.12164099136152</c:v>
                </c:pt>
                <c:pt idx="4245">
                  <c:v>2.12298369136152</c:v>
                </c:pt>
                <c:pt idx="4246">
                  <c:v>2.12425379136152</c:v>
                </c:pt>
                <c:pt idx="4247">
                  <c:v>2.12563389136152</c:v>
                </c:pt>
                <c:pt idx="4248">
                  <c:v>2.12706529136152</c:v>
                </c:pt>
                <c:pt idx="4249">
                  <c:v>2.12812189136152</c:v>
                </c:pt>
                <c:pt idx="4250">
                  <c:v>2.12875099136152</c:v>
                </c:pt>
                <c:pt idx="4251">
                  <c:v>2.12921010136152</c:v>
                </c:pt>
                <c:pt idx="4252">
                  <c:v>2.12948361136152</c:v>
                </c:pt>
                <c:pt idx="4253">
                  <c:v>2.12950189636152</c:v>
                </c:pt>
                <c:pt idx="4254">
                  <c:v>2.12950337076152</c:v>
                </c:pt>
                <c:pt idx="4255">
                  <c:v>2.12950337076152</c:v>
                </c:pt>
                <c:pt idx="4256">
                  <c:v>2.12950337076461</c:v>
                </c:pt>
                <c:pt idx="4257">
                  <c:v>2.12950488426461</c:v>
                </c:pt>
                <c:pt idx="4258">
                  <c:v>2.12951525626461</c:v>
                </c:pt>
                <c:pt idx="4259">
                  <c:v>2.12953221426461</c:v>
                </c:pt>
                <c:pt idx="4260">
                  <c:v>2.12957734426461</c:v>
                </c:pt>
                <c:pt idx="4261">
                  <c:v>2.12958660656461</c:v>
                </c:pt>
                <c:pt idx="4262">
                  <c:v>2.12951889356461</c:v>
                </c:pt>
                <c:pt idx="4263">
                  <c:v>2.12933785356461</c:v>
                </c:pt>
                <c:pt idx="4264">
                  <c:v>2.12909238356461</c:v>
                </c:pt>
                <c:pt idx="4265">
                  <c:v>2.12888309356461</c:v>
                </c:pt>
                <c:pt idx="4266">
                  <c:v>2.12863240356461</c:v>
                </c:pt>
                <c:pt idx="4267">
                  <c:v>2.12838567356461</c:v>
                </c:pt>
                <c:pt idx="4268">
                  <c:v>2.12816674356461</c:v>
                </c:pt>
                <c:pt idx="4269">
                  <c:v>2.12799795356461</c:v>
                </c:pt>
                <c:pt idx="4270">
                  <c:v>2.12790659956461</c:v>
                </c:pt>
                <c:pt idx="4271">
                  <c:v>2.12786054456461</c:v>
                </c:pt>
                <c:pt idx="4272">
                  <c:v>2.12785833986461</c:v>
                </c:pt>
                <c:pt idx="4273">
                  <c:v>2.12786448586461</c:v>
                </c:pt>
                <c:pt idx="4274">
                  <c:v>2.12788034486461</c:v>
                </c:pt>
                <c:pt idx="4275">
                  <c:v>2.13518844486461</c:v>
                </c:pt>
                <c:pt idx="4276">
                  <c:v>2.14253234486461</c:v>
                </c:pt>
                <c:pt idx="4277">
                  <c:v>2.14639434486461</c:v>
                </c:pt>
                <c:pt idx="4278">
                  <c:v>2.14868764486461</c:v>
                </c:pt>
                <c:pt idx="4279">
                  <c:v>2.15056804486461</c:v>
                </c:pt>
                <c:pt idx="4280">
                  <c:v>2.15178114486461</c:v>
                </c:pt>
                <c:pt idx="4281">
                  <c:v>2.15259572486461</c:v>
                </c:pt>
                <c:pt idx="4282">
                  <c:v>2.15330922486461</c:v>
                </c:pt>
                <c:pt idx="4283">
                  <c:v>2.15387575486461</c:v>
                </c:pt>
                <c:pt idx="4284">
                  <c:v>2.15422917486461</c:v>
                </c:pt>
                <c:pt idx="4285">
                  <c:v>2.15441521486461</c:v>
                </c:pt>
                <c:pt idx="4286">
                  <c:v>2.15454078486461</c:v>
                </c:pt>
                <c:pt idx="4287">
                  <c:v>2.15451577486461</c:v>
                </c:pt>
                <c:pt idx="4288">
                  <c:v>2.15430855486461</c:v>
                </c:pt>
                <c:pt idx="4289">
                  <c:v>2.15408406486461</c:v>
                </c:pt>
                <c:pt idx="4290">
                  <c:v>2.15391597486461</c:v>
                </c:pt>
                <c:pt idx="4291">
                  <c:v>2.15377878486461</c:v>
                </c:pt>
                <c:pt idx="4292">
                  <c:v>2.15361050486461</c:v>
                </c:pt>
                <c:pt idx="4293">
                  <c:v>2.15343615486461</c:v>
                </c:pt>
                <c:pt idx="4294">
                  <c:v>2.15324338486461</c:v>
                </c:pt>
                <c:pt idx="4295">
                  <c:v>2.15307957486461</c:v>
                </c:pt>
                <c:pt idx="4296">
                  <c:v>2.15311774186461</c:v>
                </c:pt>
                <c:pt idx="4297">
                  <c:v>2.15494574186461</c:v>
                </c:pt>
                <c:pt idx="4298">
                  <c:v>2.15703174186461</c:v>
                </c:pt>
                <c:pt idx="4299">
                  <c:v>2.15881734186461</c:v>
                </c:pt>
                <c:pt idx="4300">
                  <c:v>2.16094834186461</c:v>
                </c:pt>
                <c:pt idx="4301">
                  <c:v>2.16342104186461</c:v>
                </c:pt>
                <c:pt idx="4302">
                  <c:v>2.16500654186461</c:v>
                </c:pt>
                <c:pt idx="4303">
                  <c:v>2.16580948186461</c:v>
                </c:pt>
                <c:pt idx="4304">
                  <c:v>2.16653949186461</c:v>
                </c:pt>
                <c:pt idx="4305">
                  <c:v>2.16708834186461</c:v>
                </c:pt>
                <c:pt idx="4306">
                  <c:v>2.16753847186461</c:v>
                </c:pt>
                <c:pt idx="4307">
                  <c:v>2.16787788186461</c:v>
                </c:pt>
                <c:pt idx="4308">
                  <c:v>2.16813301186461</c:v>
                </c:pt>
                <c:pt idx="4309">
                  <c:v>2.16827922186461</c:v>
                </c:pt>
                <c:pt idx="4310">
                  <c:v>2.16830029186461</c:v>
                </c:pt>
                <c:pt idx="4311">
                  <c:v>2.16830766596461</c:v>
                </c:pt>
                <c:pt idx="4312">
                  <c:v>2.16830731292461</c:v>
                </c:pt>
                <c:pt idx="4313">
                  <c:v>2.16830593842461</c:v>
                </c:pt>
                <c:pt idx="4314">
                  <c:v>2.16830986302461</c:v>
                </c:pt>
                <c:pt idx="4315">
                  <c:v>2.16827324502461</c:v>
                </c:pt>
                <c:pt idx="4316">
                  <c:v>2.16815185502461</c:v>
                </c:pt>
                <c:pt idx="4317">
                  <c:v>2.16798653502461</c:v>
                </c:pt>
                <c:pt idx="4318">
                  <c:v>2.16782694502461</c:v>
                </c:pt>
                <c:pt idx="4319">
                  <c:v>2.16764779502461</c:v>
                </c:pt>
                <c:pt idx="4320">
                  <c:v>2.16739630502461</c:v>
                </c:pt>
                <c:pt idx="4321">
                  <c:v>2.16791354502461</c:v>
                </c:pt>
                <c:pt idx="4322">
                  <c:v>2.17169244502461</c:v>
                </c:pt>
                <c:pt idx="4323">
                  <c:v>2.17487344502461</c:v>
                </c:pt>
                <c:pt idx="4324">
                  <c:v>2.17721144502461</c:v>
                </c:pt>
                <c:pt idx="4325">
                  <c:v>2.17889534502461</c:v>
                </c:pt>
                <c:pt idx="4326">
                  <c:v>2.18021644502461</c:v>
                </c:pt>
                <c:pt idx="4327">
                  <c:v>2.18132134502461</c:v>
                </c:pt>
                <c:pt idx="4328">
                  <c:v>2.18219107502461</c:v>
                </c:pt>
                <c:pt idx="4329">
                  <c:v>2.18288151502461</c:v>
                </c:pt>
                <c:pt idx="4330">
                  <c:v>2.18333185502461</c:v>
                </c:pt>
                <c:pt idx="4331">
                  <c:v>2.18359951502461</c:v>
                </c:pt>
                <c:pt idx="4332">
                  <c:v>2.18383348502461</c:v>
                </c:pt>
                <c:pt idx="4333">
                  <c:v>2.18389282602461</c:v>
                </c:pt>
                <c:pt idx="4334">
                  <c:v>2.18390358402461</c:v>
                </c:pt>
                <c:pt idx="4335">
                  <c:v>2.18390624922461</c:v>
                </c:pt>
                <c:pt idx="4336">
                  <c:v>2.18390676736461</c:v>
                </c:pt>
                <c:pt idx="4337">
                  <c:v>2.18390723163461</c:v>
                </c:pt>
                <c:pt idx="4338">
                  <c:v>2.18391016803461</c:v>
                </c:pt>
                <c:pt idx="4339">
                  <c:v>2.18390298953461</c:v>
                </c:pt>
                <c:pt idx="4340">
                  <c:v>2.18388082553461</c:v>
                </c:pt>
                <c:pt idx="4341">
                  <c:v>2.18387987566461</c:v>
                </c:pt>
                <c:pt idx="4342">
                  <c:v>2.18389262766461</c:v>
                </c:pt>
                <c:pt idx="4343">
                  <c:v>2.18439209766461</c:v>
                </c:pt>
                <c:pt idx="4344">
                  <c:v>2.18576769766461</c:v>
                </c:pt>
                <c:pt idx="4345">
                  <c:v>2.18692429766461</c:v>
                </c:pt>
                <c:pt idx="4346">
                  <c:v>2.18921119766461</c:v>
                </c:pt>
                <c:pt idx="4347">
                  <c:v>2.19261859766461</c:v>
                </c:pt>
                <c:pt idx="4348">
                  <c:v>2.19454149766461</c:v>
                </c:pt>
                <c:pt idx="4349">
                  <c:v>2.19530015766461</c:v>
                </c:pt>
                <c:pt idx="4350">
                  <c:v>2.19567028766461</c:v>
                </c:pt>
                <c:pt idx="4351">
                  <c:v>2.19616123766461</c:v>
                </c:pt>
                <c:pt idx="4352">
                  <c:v>2.19654207766461</c:v>
                </c:pt>
                <c:pt idx="4353">
                  <c:v>2.19674952766461</c:v>
                </c:pt>
                <c:pt idx="4354">
                  <c:v>2.19688101766461</c:v>
                </c:pt>
                <c:pt idx="4355">
                  <c:v>2.19688951176461</c:v>
                </c:pt>
                <c:pt idx="4356">
                  <c:v>2.19687428376461</c:v>
                </c:pt>
                <c:pt idx="4357">
                  <c:v>2.19687443409461</c:v>
                </c:pt>
                <c:pt idx="4358">
                  <c:v>2.19687542112461</c:v>
                </c:pt>
                <c:pt idx="4359">
                  <c:v>2.19687598050461</c:v>
                </c:pt>
                <c:pt idx="4360">
                  <c:v>2.19911718050461</c:v>
                </c:pt>
                <c:pt idx="4361">
                  <c:v>2.20158718050461</c:v>
                </c:pt>
                <c:pt idx="4362">
                  <c:v>2.20321268050461</c:v>
                </c:pt>
                <c:pt idx="4363">
                  <c:v>2.20447378050461</c:v>
                </c:pt>
                <c:pt idx="4364">
                  <c:v>2.20540934050461</c:v>
                </c:pt>
                <c:pt idx="4365">
                  <c:v>2.20616973050461</c:v>
                </c:pt>
                <c:pt idx="4366">
                  <c:v>2.20684389050461</c:v>
                </c:pt>
                <c:pt idx="4367">
                  <c:v>2.20750118050461</c:v>
                </c:pt>
                <c:pt idx="4368">
                  <c:v>2.20819813050461</c:v>
                </c:pt>
                <c:pt idx="4369">
                  <c:v>2.20889058050461</c:v>
                </c:pt>
                <c:pt idx="4370">
                  <c:v>2.20947736050461</c:v>
                </c:pt>
                <c:pt idx="4371">
                  <c:v>2.21000189050461</c:v>
                </c:pt>
                <c:pt idx="4372">
                  <c:v>2.21038752050461</c:v>
                </c:pt>
                <c:pt idx="4373">
                  <c:v>2.21060932050461</c:v>
                </c:pt>
                <c:pt idx="4374">
                  <c:v>2.21060989586461</c:v>
                </c:pt>
                <c:pt idx="4375">
                  <c:v>2.21060561986461</c:v>
                </c:pt>
                <c:pt idx="4376">
                  <c:v>2.21059888426461</c:v>
                </c:pt>
                <c:pt idx="4377">
                  <c:v>2.21057975126461</c:v>
                </c:pt>
                <c:pt idx="4378">
                  <c:v>2.21051699926461</c:v>
                </c:pt>
                <c:pt idx="4379">
                  <c:v>2.21044774026461</c:v>
                </c:pt>
                <c:pt idx="4380">
                  <c:v>2.21043384126461</c:v>
                </c:pt>
                <c:pt idx="4381">
                  <c:v>2.21045282026461</c:v>
                </c:pt>
                <c:pt idx="4382">
                  <c:v>2.21046050026461</c:v>
                </c:pt>
                <c:pt idx="4383">
                  <c:v>2.21080939026461</c:v>
                </c:pt>
                <c:pt idx="4384">
                  <c:v>2.21248309026461</c:v>
                </c:pt>
                <c:pt idx="4385">
                  <c:v>2.21418659026461</c:v>
                </c:pt>
                <c:pt idx="4386">
                  <c:v>2.21539149026461</c:v>
                </c:pt>
                <c:pt idx="4387">
                  <c:v>2.21658539026461</c:v>
                </c:pt>
                <c:pt idx="4388">
                  <c:v>2.21748947026461</c:v>
                </c:pt>
                <c:pt idx="4389">
                  <c:v>2.21812814026461</c:v>
                </c:pt>
                <c:pt idx="4390">
                  <c:v>2.21872337026461</c:v>
                </c:pt>
                <c:pt idx="4391">
                  <c:v>2.21940028026461</c:v>
                </c:pt>
                <c:pt idx="4392">
                  <c:v>2.21999170026461</c:v>
                </c:pt>
                <c:pt idx="4393">
                  <c:v>2.22043223026461</c:v>
                </c:pt>
                <c:pt idx="4394">
                  <c:v>2.22070902026461</c:v>
                </c:pt>
                <c:pt idx="4395">
                  <c:v>2.22082430026461</c:v>
                </c:pt>
                <c:pt idx="4396">
                  <c:v>2.22083343156461</c:v>
                </c:pt>
                <c:pt idx="4397">
                  <c:v>2.22080239956461</c:v>
                </c:pt>
                <c:pt idx="4398">
                  <c:v>2.22071316756461</c:v>
                </c:pt>
                <c:pt idx="4399">
                  <c:v>2.22058491756461</c:v>
                </c:pt>
                <c:pt idx="4400">
                  <c:v>2.22046366756461</c:v>
                </c:pt>
                <c:pt idx="4401">
                  <c:v>2.22039014056461</c:v>
                </c:pt>
                <c:pt idx="4402">
                  <c:v>2.22034815956461</c:v>
                </c:pt>
                <c:pt idx="4403">
                  <c:v>2.22033331956461</c:v>
                </c:pt>
                <c:pt idx="4404">
                  <c:v>2.22031714256461</c:v>
                </c:pt>
                <c:pt idx="4405">
                  <c:v>2.22030234756461</c:v>
                </c:pt>
                <c:pt idx="4406">
                  <c:v>2.22028418256461</c:v>
                </c:pt>
                <c:pt idx="4407">
                  <c:v>2.22027719226461</c:v>
                </c:pt>
                <c:pt idx="4408">
                  <c:v>2.22027781659461</c:v>
                </c:pt>
                <c:pt idx="4409">
                  <c:v>2.22027870267461</c:v>
                </c:pt>
                <c:pt idx="4410">
                  <c:v>2.22027949559461</c:v>
                </c:pt>
                <c:pt idx="4411">
                  <c:v>2.22028272769461</c:v>
                </c:pt>
                <c:pt idx="4412">
                  <c:v>2.22031647169461</c:v>
                </c:pt>
                <c:pt idx="4413">
                  <c:v>2.22227767169461</c:v>
                </c:pt>
                <c:pt idx="4414">
                  <c:v>2.22431137169461</c:v>
                </c:pt>
                <c:pt idx="4415">
                  <c:v>2.22547587169461</c:v>
                </c:pt>
                <c:pt idx="4416">
                  <c:v>2.22605969169461</c:v>
                </c:pt>
                <c:pt idx="4417">
                  <c:v>2.22648090169461</c:v>
                </c:pt>
                <c:pt idx="4418">
                  <c:v>2.22681930169461</c:v>
                </c:pt>
                <c:pt idx="4419">
                  <c:v>2.22709139169461</c:v>
                </c:pt>
                <c:pt idx="4420">
                  <c:v>2.22726083169461</c:v>
                </c:pt>
                <c:pt idx="4421">
                  <c:v>2.22727294369461</c:v>
                </c:pt>
                <c:pt idx="4422">
                  <c:v>2.22706723369461</c:v>
                </c:pt>
                <c:pt idx="4423">
                  <c:v>2.22677528369461</c:v>
                </c:pt>
                <c:pt idx="4424">
                  <c:v>2.22658772369461</c:v>
                </c:pt>
                <c:pt idx="4425">
                  <c:v>2.22652072769461</c:v>
                </c:pt>
                <c:pt idx="4426">
                  <c:v>2.22651148909461</c:v>
                </c:pt>
                <c:pt idx="4427">
                  <c:v>2.22651207192461</c:v>
                </c:pt>
                <c:pt idx="4428">
                  <c:v>2.22651327702461</c:v>
                </c:pt>
                <c:pt idx="4429">
                  <c:v>2.22660490802461</c:v>
                </c:pt>
                <c:pt idx="4430">
                  <c:v>2.22781590802461</c:v>
                </c:pt>
                <c:pt idx="4431">
                  <c:v>2.22880168802461</c:v>
                </c:pt>
                <c:pt idx="4432">
                  <c:v>2.22961291802461</c:v>
                </c:pt>
                <c:pt idx="4433">
                  <c:v>2.23009447802461</c:v>
                </c:pt>
                <c:pt idx="4434">
                  <c:v>2.23041982802461</c:v>
                </c:pt>
                <c:pt idx="4435">
                  <c:v>2.23068154802461</c:v>
                </c:pt>
                <c:pt idx="4436">
                  <c:v>2.23071425102461</c:v>
                </c:pt>
                <c:pt idx="4437">
                  <c:v>2.23071548452461</c:v>
                </c:pt>
                <c:pt idx="4438">
                  <c:v>2.23072124862461</c:v>
                </c:pt>
                <c:pt idx="4439">
                  <c:v>2.23074300962461</c:v>
                </c:pt>
                <c:pt idx="4440">
                  <c:v>2.23077756362461</c:v>
                </c:pt>
                <c:pt idx="4441">
                  <c:v>2.23079932362461</c:v>
                </c:pt>
                <c:pt idx="4442">
                  <c:v>2.23080868142461</c:v>
                </c:pt>
                <c:pt idx="4443">
                  <c:v>2.23081094602461</c:v>
                </c:pt>
                <c:pt idx="4444">
                  <c:v>2.23099494602461</c:v>
                </c:pt>
                <c:pt idx="4445">
                  <c:v>2.23200684602461</c:v>
                </c:pt>
                <c:pt idx="4446">
                  <c:v>2.23323694602461</c:v>
                </c:pt>
                <c:pt idx="4447">
                  <c:v>2.23426084602461</c:v>
                </c:pt>
                <c:pt idx="4448">
                  <c:v>2.23504764602461</c:v>
                </c:pt>
                <c:pt idx="4449">
                  <c:v>2.23559301602461</c:v>
                </c:pt>
                <c:pt idx="4450">
                  <c:v>2.23596550602461</c:v>
                </c:pt>
                <c:pt idx="4451">
                  <c:v>2.23613647602461</c:v>
                </c:pt>
                <c:pt idx="4452">
                  <c:v>2.23621219502461</c:v>
                </c:pt>
                <c:pt idx="4453">
                  <c:v>2.23623192202461</c:v>
                </c:pt>
                <c:pt idx="4454">
                  <c:v>2.23617941402461</c:v>
                </c:pt>
                <c:pt idx="4455">
                  <c:v>2.23607636402461</c:v>
                </c:pt>
                <c:pt idx="4456">
                  <c:v>2.23600567902461</c:v>
                </c:pt>
                <c:pt idx="4457">
                  <c:v>2.23596916502461</c:v>
                </c:pt>
                <c:pt idx="4458">
                  <c:v>2.23596304932461</c:v>
                </c:pt>
                <c:pt idx="4459">
                  <c:v>2.23596264212461</c:v>
                </c:pt>
                <c:pt idx="4460">
                  <c:v>2.23596263619891</c:v>
                </c:pt>
                <c:pt idx="4461">
                  <c:v>2.23596328526891</c:v>
                </c:pt>
                <c:pt idx="4462">
                  <c:v>2.23598096026891</c:v>
                </c:pt>
                <c:pt idx="4463">
                  <c:v>2.23717246026891</c:v>
                </c:pt>
                <c:pt idx="4464">
                  <c:v>2.23869746026891</c:v>
                </c:pt>
                <c:pt idx="4465">
                  <c:v>2.23958360026891</c:v>
                </c:pt>
                <c:pt idx="4466">
                  <c:v>2.24018737026891</c:v>
                </c:pt>
                <c:pt idx="4467">
                  <c:v>2.24065541026891</c:v>
                </c:pt>
                <c:pt idx="4468">
                  <c:v>2.24104439026891</c:v>
                </c:pt>
                <c:pt idx="4469">
                  <c:v>2.24140930026891</c:v>
                </c:pt>
                <c:pt idx="4470">
                  <c:v>2.24183928026891</c:v>
                </c:pt>
                <c:pt idx="4471">
                  <c:v>2.24257832026891</c:v>
                </c:pt>
                <c:pt idx="4472">
                  <c:v>2.24371732026891</c:v>
                </c:pt>
                <c:pt idx="4473">
                  <c:v>2.24434551026891</c:v>
                </c:pt>
                <c:pt idx="4474">
                  <c:v>2.24463096026891</c:v>
                </c:pt>
                <c:pt idx="4475">
                  <c:v>2.24479128026891</c:v>
                </c:pt>
                <c:pt idx="4476">
                  <c:v>2.24497506026891</c:v>
                </c:pt>
                <c:pt idx="4477">
                  <c:v>2.24515108026891</c:v>
                </c:pt>
                <c:pt idx="4478">
                  <c:v>2.24515462506891</c:v>
                </c:pt>
                <c:pt idx="4479">
                  <c:v>2.24515092266891</c:v>
                </c:pt>
                <c:pt idx="4480">
                  <c:v>2.24513333366891</c:v>
                </c:pt>
                <c:pt idx="4481">
                  <c:v>2.24510288166891</c:v>
                </c:pt>
                <c:pt idx="4482">
                  <c:v>2.24508405266891</c:v>
                </c:pt>
                <c:pt idx="4483">
                  <c:v>2.24508025956891</c:v>
                </c:pt>
                <c:pt idx="4484">
                  <c:v>2.24508020083291</c:v>
                </c:pt>
                <c:pt idx="4485">
                  <c:v>2.24508020748401</c:v>
                </c:pt>
                <c:pt idx="4486">
                  <c:v>2.24508022100101</c:v>
                </c:pt>
                <c:pt idx="4487">
                  <c:v>2.24508025013401</c:v>
                </c:pt>
                <c:pt idx="4488">
                  <c:v>2.24508025013401</c:v>
                </c:pt>
                <c:pt idx="4489">
                  <c:v>2.24508025013401</c:v>
                </c:pt>
                <c:pt idx="4490">
                  <c:v>2.24508025013401</c:v>
                </c:pt>
                <c:pt idx="4491">
                  <c:v>2.24510998113401</c:v>
                </c:pt>
                <c:pt idx="4492">
                  <c:v>2.24660148113401</c:v>
                </c:pt>
                <c:pt idx="4493">
                  <c:v>2.24834698113401</c:v>
                </c:pt>
                <c:pt idx="4494">
                  <c:v>2.24934593113401</c:v>
                </c:pt>
                <c:pt idx="4495">
                  <c:v>2.25007261113401</c:v>
                </c:pt>
                <c:pt idx="4496">
                  <c:v>2.25061615113401</c:v>
                </c:pt>
                <c:pt idx="4497">
                  <c:v>2.25102918113401</c:v>
                </c:pt>
                <c:pt idx="4498">
                  <c:v>2.25137968113401</c:v>
                </c:pt>
                <c:pt idx="4499">
                  <c:v>2.25172040113401</c:v>
                </c:pt>
                <c:pt idx="4500">
                  <c:v>2.25202891113401</c:v>
                </c:pt>
                <c:pt idx="4501">
                  <c:v>2.25203009993401</c:v>
                </c:pt>
                <c:pt idx="4502">
                  <c:v>2.25203331953401</c:v>
                </c:pt>
                <c:pt idx="4503">
                  <c:v>2.25203894813401</c:v>
                </c:pt>
                <c:pt idx="4504">
                  <c:v>2.25202671313401</c:v>
                </c:pt>
                <c:pt idx="4505">
                  <c:v>2.25200720313401</c:v>
                </c:pt>
                <c:pt idx="4506">
                  <c:v>2.25199919933401</c:v>
                </c:pt>
                <c:pt idx="4507">
                  <c:v>2.25199652433401</c:v>
                </c:pt>
                <c:pt idx="4508">
                  <c:v>2.25199662807401</c:v>
                </c:pt>
                <c:pt idx="4509">
                  <c:v>2.25200465907401</c:v>
                </c:pt>
                <c:pt idx="4510">
                  <c:v>2.25201689107401</c:v>
                </c:pt>
                <c:pt idx="4511">
                  <c:v>2.25202089717401</c:v>
                </c:pt>
                <c:pt idx="4512">
                  <c:v>2.25202183942401</c:v>
                </c:pt>
                <c:pt idx="4513">
                  <c:v>2.25202640082401</c:v>
                </c:pt>
                <c:pt idx="4514">
                  <c:v>2.25203959082401</c:v>
                </c:pt>
                <c:pt idx="4515">
                  <c:v>2.25207896382401</c:v>
                </c:pt>
                <c:pt idx="4516">
                  <c:v>2.25371736382401</c:v>
                </c:pt>
                <c:pt idx="4517">
                  <c:v>2.25557686382401</c:v>
                </c:pt>
                <c:pt idx="4518">
                  <c:v>2.25681656382401</c:v>
                </c:pt>
                <c:pt idx="4519">
                  <c:v>2.25765177382401</c:v>
                </c:pt>
                <c:pt idx="4520">
                  <c:v>2.25827192382401</c:v>
                </c:pt>
                <c:pt idx="4521">
                  <c:v>2.25876312382401</c:v>
                </c:pt>
                <c:pt idx="4522">
                  <c:v>2.25917548382401</c:v>
                </c:pt>
                <c:pt idx="4523">
                  <c:v>2.25951826382401</c:v>
                </c:pt>
                <c:pt idx="4524">
                  <c:v>2.25977747382401</c:v>
                </c:pt>
                <c:pt idx="4525">
                  <c:v>2.25986525982401</c:v>
                </c:pt>
                <c:pt idx="4526">
                  <c:v>2.25984618882401</c:v>
                </c:pt>
                <c:pt idx="4527">
                  <c:v>2.25977012582401</c:v>
                </c:pt>
                <c:pt idx="4528">
                  <c:v>2.25966823582401</c:v>
                </c:pt>
                <c:pt idx="4529">
                  <c:v>2.25958882682401</c:v>
                </c:pt>
                <c:pt idx="4530">
                  <c:v>2.25954089682401</c:v>
                </c:pt>
                <c:pt idx="4531">
                  <c:v>2.25953120572401</c:v>
                </c:pt>
                <c:pt idx="4532">
                  <c:v>2.25953152428401</c:v>
                </c:pt>
                <c:pt idx="4533">
                  <c:v>2.25953361018401</c:v>
                </c:pt>
                <c:pt idx="4534">
                  <c:v>2.25953691648401</c:v>
                </c:pt>
                <c:pt idx="4535">
                  <c:v>2.25954032278401</c:v>
                </c:pt>
                <c:pt idx="4536">
                  <c:v>2.25954245138401</c:v>
                </c:pt>
                <c:pt idx="4537">
                  <c:v>2.25954431768401</c:v>
                </c:pt>
                <c:pt idx="4538">
                  <c:v>2.25954684408401</c:v>
                </c:pt>
                <c:pt idx="4539">
                  <c:v>2.25954935938401</c:v>
                </c:pt>
                <c:pt idx="4540">
                  <c:v>2.25955109008401</c:v>
                </c:pt>
                <c:pt idx="4541">
                  <c:v>2.25955134188401</c:v>
                </c:pt>
                <c:pt idx="4542">
                  <c:v>2.25955134188401</c:v>
                </c:pt>
                <c:pt idx="4543">
                  <c:v>2.25955134903551</c:v>
                </c:pt>
                <c:pt idx="4544">
                  <c:v>2.25955506733551</c:v>
                </c:pt>
                <c:pt idx="4545">
                  <c:v>2.25959938333551</c:v>
                </c:pt>
                <c:pt idx="4546">
                  <c:v>2.25983384333551</c:v>
                </c:pt>
                <c:pt idx="4547">
                  <c:v>2.25998254333551</c:v>
                </c:pt>
                <c:pt idx="4548">
                  <c:v>2.26015630333551</c:v>
                </c:pt>
                <c:pt idx="4549">
                  <c:v>2.26025680333551</c:v>
                </c:pt>
                <c:pt idx="4550">
                  <c:v>2.26041945333551</c:v>
                </c:pt>
                <c:pt idx="4551">
                  <c:v>2.26062279333551</c:v>
                </c:pt>
                <c:pt idx="4552">
                  <c:v>2.26080158333551</c:v>
                </c:pt>
                <c:pt idx="4553">
                  <c:v>2.26088878433551</c:v>
                </c:pt>
                <c:pt idx="4554">
                  <c:v>2.26091496733551</c:v>
                </c:pt>
                <c:pt idx="4555">
                  <c:v>2.26093672933551</c:v>
                </c:pt>
                <c:pt idx="4556">
                  <c:v>2.26095609533551</c:v>
                </c:pt>
                <c:pt idx="4557">
                  <c:v>2.26107029533551</c:v>
                </c:pt>
                <c:pt idx="4558">
                  <c:v>2.26109920533551</c:v>
                </c:pt>
                <c:pt idx="4559">
                  <c:v>2.26105995533551</c:v>
                </c:pt>
                <c:pt idx="4560">
                  <c:v>2.26103462033551</c:v>
                </c:pt>
                <c:pt idx="4561">
                  <c:v>2.26102804113551</c:v>
                </c:pt>
                <c:pt idx="4562">
                  <c:v>2.26102978313551</c:v>
                </c:pt>
                <c:pt idx="4563">
                  <c:v>2.26103659673551</c:v>
                </c:pt>
                <c:pt idx="4564">
                  <c:v>2.26104275113551</c:v>
                </c:pt>
                <c:pt idx="4565">
                  <c:v>2.26104567953551</c:v>
                </c:pt>
                <c:pt idx="4566">
                  <c:v>2.26104892133551</c:v>
                </c:pt>
                <c:pt idx="4567">
                  <c:v>2.26105454203551</c:v>
                </c:pt>
                <c:pt idx="4568">
                  <c:v>2.26106628903551</c:v>
                </c:pt>
                <c:pt idx="4569">
                  <c:v>2.26108261203551</c:v>
                </c:pt>
                <c:pt idx="4570">
                  <c:v>2.26109334503551</c:v>
                </c:pt>
                <c:pt idx="4571">
                  <c:v>2.26110210063551</c:v>
                </c:pt>
                <c:pt idx="4572">
                  <c:v>2.26111585763551</c:v>
                </c:pt>
                <c:pt idx="4573">
                  <c:v>2.26154713763551</c:v>
                </c:pt>
                <c:pt idx="4574">
                  <c:v>2.26370463763551</c:v>
                </c:pt>
                <c:pt idx="4575">
                  <c:v>2.26547823763551</c:v>
                </c:pt>
                <c:pt idx="4576">
                  <c:v>2.26681393763551</c:v>
                </c:pt>
                <c:pt idx="4577">
                  <c:v>2.26787523763551</c:v>
                </c:pt>
                <c:pt idx="4578">
                  <c:v>2.26876592763551</c:v>
                </c:pt>
                <c:pt idx="4579">
                  <c:v>2.26948881763551</c:v>
                </c:pt>
                <c:pt idx="4580">
                  <c:v>2.27005304763551</c:v>
                </c:pt>
                <c:pt idx="4581">
                  <c:v>2.27041974763551</c:v>
                </c:pt>
                <c:pt idx="4582">
                  <c:v>2.27062835763551</c:v>
                </c:pt>
                <c:pt idx="4583">
                  <c:v>2.27065395863551</c:v>
                </c:pt>
                <c:pt idx="4584">
                  <c:v>2.27064052663551</c:v>
                </c:pt>
                <c:pt idx="4585">
                  <c:v>2.27060206963551</c:v>
                </c:pt>
                <c:pt idx="4586">
                  <c:v>2.27056864663551</c:v>
                </c:pt>
                <c:pt idx="4587">
                  <c:v>2.27055954273551</c:v>
                </c:pt>
                <c:pt idx="4588">
                  <c:v>2.27055694193551</c:v>
                </c:pt>
                <c:pt idx="4589">
                  <c:v>2.27055635917551</c:v>
                </c:pt>
                <c:pt idx="4590">
                  <c:v>2.27055852897551</c:v>
                </c:pt>
                <c:pt idx="4591">
                  <c:v>2.27055986957551</c:v>
                </c:pt>
                <c:pt idx="4592">
                  <c:v>2.27056011648551</c:v>
                </c:pt>
                <c:pt idx="4593">
                  <c:v>2.27056014302751</c:v>
                </c:pt>
                <c:pt idx="4594">
                  <c:v>2.27056024577751</c:v>
                </c:pt>
                <c:pt idx="4595">
                  <c:v>2.27056074273751</c:v>
                </c:pt>
                <c:pt idx="4596">
                  <c:v>2.27072110273751</c:v>
                </c:pt>
                <c:pt idx="4597">
                  <c:v>2.27129482273751</c:v>
                </c:pt>
                <c:pt idx="4598">
                  <c:v>2.27234612273751</c:v>
                </c:pt>
                <c:pt idx="4599">
                  <c:v>2.27374712273751</c:v>
                </c:pt>
                <c:pt idx="4600">
                  <c:v>2.27534762273751</c:v>
                </c:pt>
                <c:pt idx="4601">
                  <c:v>2.27724502273751</c:v>
                </c:pt>
                <c:pt idx="4602">
                  <c:v>2.27864082273751</c:v>
                </c:pt>
                <c:pt idx="4603">
                  <c:v>2.27949323273751</c:v>
                </c:pt>
                <c:pt idx="4604">
                  <c:v>2.28004626273751</c:v>
                </c:pt>
                <c:pt idx="4605">
                  <c:v>2.28055387273751</c:v>
                </c:pt>
                <c:pt idx="4606">
                  <c:v>2.28096293273751</c:v>
                </c:pt>
                <c:pt idx="4607">
                  <c:v>2.28125777273751</c:v>
                </c:pt>
                <c:pt idx="4608">
                  <c:v>2.28138677273751</c:v>
                </c:pt>
                <c:pt idx="4609">
                  <c:v>2.28139457853751</c:v>
                </c:pt>
                <c:pt idx="4610">
                  <c:v>2.28136222253751</c:v>
                </c:pt>
                <c:pt idx="4611">
                  <c:v>2.28132163653751</c:v>
                </c:pt>
                <c:pt idx="4612">
                  <c:v>2.28130550953751</c:v>
                </c:pt>
                <c:pt idx="4613">
                  <c:v>2.28130018033751</c:v>
                </c:pt>
                <c:pt idx="4614">
                  <c:v>2.28129710923751</c:v>
                </c:pt>
                <c:pt idx="4615">
                  <c:v>2.28129509613751</c:v>
                </c:pt>
                <c:pt idx="4616">
                  <c:v>2.28129531138751</c:v>
                </c:pt>
                <c:pt idx="4617">
                  <c:v>2.28132279338751</c:v>
                </c:pt>
                <c:pt idx="4618">
                  <c:v>2.28239259338751</c:v>
                </c:pt>
                <c:pt idx="4619">
                  <c:v>2.28450549338751</c:v>
                </c:pt>
                <c:pt idx="4620">
                  <c:v>2.28617099338751</c:v>
                </c:pt>
                <c:pt idx="4621">
                  <c:v>2.28730169338751</c:v>
                </c:pt>
                <c:pt idx="4622">
                  <c:v>2.28803681338751</c:v>
                </c:pt>
                <c:pt idx="4623">
                  <c:v>2.28869789338751</c:v>
                </c:pt>
                <c:pt idx="4624">
                  <c:v>2.28943349338751</c:v>
                </c:pt>
                <c:pt idx="4625">
                  <c:v>2.28995227338751</c:v>
                </c:pt>
                <c:pt idx="4626">
                  <c:v>2.29033196338751</c:v>
                </c:pt>
                <c:pt idx="4627">
                  <c:v>2.29065142338751</c:v>
                </c:pt>
                <c:pt idx="4628">
                  <c:v>2.29088139338751</c:v>
                </c:pt>
                <c:pt idx="4629">
                  <c:v>2.29098320338751</c:v>
                </c:pt>
                <c:pt idx="4630">
                  <c:v>2.29100930738751</c:v>
                </c:pt>
                <c:pt idx="4631">
                  <c:v>2.29102273538751</c:v>
                </c:pt>
                <c:pt idx="4632">
                  <c:v>2.29104592438751</c:v>
                </c:pt>
                <c:pt idx="4633">
                  <c:v>2.29110004138751</c:v>
                </c:pt>
                <c:pt idx="4634">
                  <c:v>2.29112853838751</c:v>
                </c:pt>
                <c:pt idx="4635">
                  <c:v>2.29115166438751</c:v>
                </c:pt>
                <c:pt idx="4636">
                  <c:v>2.29119003538751</c:v>
                </c:pt>
                <c:pt idx="4637">
                  <c:v>2.29122487938751</c:v>
                </c:pt>
                <c:pt idx="4638">
                  <c:v>2.29141254938751</c:v>
                </c:pt>
                <c:pt idx="4639">
                  <c:v>2.29283194938751</c:v>
                </c:pt>
                <c:pt idx="4640">
                  <c:v>2.29446524938751</c:v>
                </c:pt>
                <c:pt idx="4641">
                  <c:v>2.29549884938751</c:v>
                </c:pt>
                <c:pt idx="4642">
                  <c:v>2.29620212938751</c:v>
                </c:pt>
                <c:pt idx="4643">
                  <c:v>2.29671824938751</c:v>
                </c:pt>
                <c:pt idx="4644">
                  <c:v>2.29714113938751</c:v>
                </c:pt>
                <c:pt idx="4645">
                  <c:v>2.29750513938751</c:v>
                </c:pt>
                <c:pt idx="4646">
                  <c:v>2.29781043938751</c:v>
                </c:pt>
                <c:pt idx="4647">
                  <c:v>2.29781214518751</c:v>
                </c:pt>
                <c:pt idx="4648">
                  <c:v>2.29781315158751</c:v>
                </c:pt>
                <c:pt idx="4649">
                  <c:v>2.29781613708751</c:v>
                </c:pt>
                <c:pt idx="4650">
                  <c:v>2.29781867758751</c:v>
                </c:pt>
                <c:pt idx="4651">
                  <c:v>2.29782037968751</c:v>
                </c:pt>
                <c:pt idx="4652">
                  <c:v>2.29782106762751</c:v>
                </c:pt>
                <c:pt idx="4653">
                  <c:v>2.29782161548751</c:v>
                </c:pt>
                <c:pt idx="4654">
                  <c:v>2.29782324728751</c:v>
                </c:pt>
                <c:pt idx="4655">
                  <c:v>2.29782619968751</c:v>
                </c:pt>
                <c:pt idx="4656">
                  <c:v>2.29782923118751</c:v>
                </c:pt>
                <c:pt idx="4657">
                  <c:v>2.29783132208751</c:v>
                </c:pt>
                <c:pt idx="4658">
                  <c:v>2.29783339498751</c:v>
                </c:pt>
                <c:pt idx="4659">
                  <c:v>2.29784211588751</c:v>
                </c:pt>
                <c:pt idx="4660">
                  <c:v>2.29805425588751</c:v>
                </c:pt>
                <c:pt idx="4661">
                  <c:v>2.29926255588751</c:v>
                </c:pt>
                <c:pt idx="4662">
                  <c:v>2.30029635588751</c:v>
                </c:pt>
                <c:pt idx="4663">
                  <c:v>2.30108053588751</c:v>
                </c:pt>
                <c:pt idx="4664">
                  <c:v>2.30162410588751</c:v>
                </c:pt>
                <c:pt idx="4665">
                  <c:v>2.30209062588751</c:v>
                </c:pt>
                <c:pt idx="4666">
                  <c:v>2.30255356588751</c:v>
                </c:pt>
                <c:pt idx="4667">
                  <c:v>2.30300268588751</c:v>
                </c:pt>
                <c:pt idx="4668">
                  <c:v>2.30340133588751</c:v>
                </c:pt>
                <c:pt idx="4669">
                  <c:v>2.30374971588751</c:v>
                </c:pt>
                <c:pt idx="4670">
                  <c:v>2.30385432588751</c:v>
                </c:pt>
                <c:pt idx="4671">
                  <c:v>2.30388271988751</c:v>
                </c:pt>
                <c:pt idx="4672">
                  <c:v>2.30388551788751</c:v>
                </c:pt>
                <c:pt idx="4673">
                  <c:v>2.30388915418751</c:v>
                </c:pt>
                <c:pt idx="4674">
                  <c:v>2.30390326018751</c:v>
                </c:pt>
                <c:pt idx="4675">
                  <c:v>2.30393774218751</c:v>
                </c:pt>
                <c:pt idx="4676">
                  <c:v>2.30398425818751</c:v>
                </c:pt>
                <c:pt idx="4677">
                  <c:v>2.30400841918751</c:v>
                </c:pt>
                <c:pt idx="4678">
                  <c:v>2.30401294988751</c:v>
                </c:pt>
                <c:pt idx="4679">
                  <c:v>2.30401392630751</c:v>
                </c:pt>
                <c:pt idx="4680">
                  <c:v>2.30401703530751</c:v>
                </c:pt>
                <c:pt idx="4681">
                  <c:v>2.30402800330751</c:v>
                </c:pt>
                <c:pt idx="4682">
                  <c:v>2.30405452130751</c:v>
                </c:pt>
                <c:pt idx="4683">
                  <c:v>2.30408722430751</c:v>
                </c:pt>
                <c:pt idx="4684">
                  <c:v>2.30409685920751</c:v>
                </c:pt>
                <c:pt idx="4685">
                  <c:v>2.30409916550751</c:v>
                </c:pt>
                <c:pt idx="4686">
                  <c:v>2.30411086250751</c:v>
                </c:pt>
                <c:pt idx="4687">
                  <c:v>2.30426536250751</c:v>
                </c:pt>
                <c:pt idx="4688">
                  <c:v>2.30469355250751</c:v>
                </c:pt>
                <c:pt idx="4689">
                  <c:v>2.30507056250751</c:v>
                </c:pt>
                <c:pt idx="4690">
                  <c:v>2.30536487250751</c:v>
                </c:pt>
                <c:pt idx="4691">
                  <c:v>2.30558501250751</c:v>
                </c:pt>
                <c:pt idx="4692">
                  <c:v>2.30575510250751</c:v>
                </c:pt>
                <c:pt idx="4693">
                  <c:v>2.30580327950751</c:v>
                </c:pt>
                <c:pt idx="4694">
                  <c:v>2.30583433450751</c:v>
                </c:pt>
                <c:pt idx="4695">
                  <c:v>2.30586651050751</c:v>
                </c:pt>
                <c:pt idx="4696">
                  <c:v>2.30590102050751</c:v>
                </c:pt>
                <c:pt idx="4697">
                  <c:v>2.30592544350751</c:v>
                </c:pt>
                <c:pt idx="4698">
                  <c:v>2.30594191650751</c:v>
                </c:pt>
                <c:pt idx="4699">
                  <c:v>2.30594842350751</c:v>
                </c:pt>
                <c:pt idx="4700">
                  <c:v>2.30594853652751</c:v>
                </c:pt>
                <c:pt idx="4701">
                  <c:v>2.30594853652799</c:v>
                </c:pt>
                <c:pt idx="4702">
                  <c:v>2.30594933430799</c:v>
                </c:pt>
                <c:pt idx="4703">
                  <c:v>2.30596289830799</c:v>
                </c:pt>
                <c:pt idx="4704">
                  <c:v>2.30601783530799</c:v>
                </c:pt>
                <c:pt idx="4705">
                  <c:v>2.30605622730799</c:v>
                </c:pt>
                <c:pt idx="4706">
                  <c:v>2.30606252690799</c:v>
                </c:pt>
                <c:pt idx="4707">
                  <c:v>2.30606847670799</c:v>
                </c:pt>
                <c:pt idx="4708">
                  <c:v>2.30608382570799</c:v>
                </c:pt>
                <c:pt idx="4709">
                  <c:v>2.30611348370799</c:v>
                </c:pt>
                <c:pt idx="4710">
                  <c:v>2.30614562270799</c:v>
                </c:pt>
                <c:pt idx="4711">
                  <c:v>2.30616713270799</c:v>
                </c:pt>
                <c:pt idx="4712">
                  <c:v>2.30618460070799</c:v>
                </c:pt>
                <c:pt idx="4713">
                  <c:v>2.30620925870799</c:v>
                </c:pt>
                <c:pt idx="4714">
                  <c:v>2.30626499670799</c:v>
                </c:pt>
                <c:pt idx="4715">
                  <c:v>2.30638918670799</c:v>
                </c:pt>
                <c:pt idx="4716">
                  <c:v>2.30662425670799</c:v>
                </c:pt>
                <c:pt idx="4717">
                  <c:v>2.30678663670799</c:v>
                </c:pt>
                <c:pt idx="4718">
                  <c:v>2.30699376670799</c:v>
                </c:pt>
                <c:pt idx="4719">
                  <c:v>2.30716393670799</c:v>
                </c:pt>
                <c:pt idx="4720">
                  <c:v>2.30734129670799</c:v>
                </c:pt>
                <c:pt idx="4721">
                  <c:v>2.30750342670799</c:v>
                </c:pt>
                <c:pt idx="4722">
                  <c:v>2.30769424670799</c:v>
                </c:pt>
                <c:pt idx="4723">
                  <c:v>2.30786783670799</c:v>
                </c:pt>
                <c:pt idx="4724">
                  <c:v>2.30807104670799</c:v>
                </c:pt>
                <c:pt idx="4725">
                  <c:v>2.30820575670799</c:v>
                </c:pt>
                <c:pt idx="4726">
                  <c:v>2.30823982570799</c:v>
                </c:pt>
                <c:pt idx="4727">
                  <c:v>2.30825420370799</c:v>
                </c:pt>
                <c:pt idx="4728">
                  <c:v>2.30825675580799</c:v>
                </c:pt>
                <c:pt idx="4729">
                  <c:v>2.30825686255799</c:v>
                </c:pt>
                <c:pt idx="4730">
                  <c:v>2.30825816635799</c:v>
                </c:pt>
                <c:pt idx="4731">
                  <c:v>2.30828037035799</c:v>
                </c:pt>
                <c:pt idx="4732">
                  <c:v>2.30835073535799</c:v>
                </c:pt>
                <c:pt idx="4733">
                  <c:v>2.30843297735799</c:v>
                </c:pt>
                <c:pt idx="4734">
                  <c:v>2.30848766235799</c:v>
                </c:pt>
                <c:pt idx="4735">
                  <c:v>2.30852855435799</c:v>
                </c:pt>
                <c:pt idx="4736">
                  <c:v>2.30856990735799</c:v>
                </c:pt>
                <c:pt idx="4737">
                  <c:v>2.30866730635799</c:v>
                </c:pt>
                <c:pt idx="4738">
                  <c:v>2.30880420635799</c:v>
                </c:pt>
                <c:pt idx="4739">
                  <c:v>2.30899175635799</c:v>
                </c:pt>
                <c:pt idx="4740">
                  <c:v>2.30919246635799</c:v>
                </c:pt>
                <c:pt idx="4741">
                  <c:v>2.30938845635799</c:v>
                </c:pt>
                <c:pt idx="4742">
                  <c:v>2.30954331635799</c:v>
                </c:pt>
                <c:pt idx="4743">
                  <c:v>2.30958434935799</c:v>
                </c:pt>
                <c:pt idx="4744">
                  <c:v>2.30960756135799</c:v>
                </c:pt>
                <c:pt idx="4745">
                  <c:v>2.30977846135799</c:v>
                </c:pt>
                <c:pt idx="4746">
                  <c:v>2.30995828135799</c:v>
                </c:pt>
                <c:pt idx="4747">
                  <c:v>2.31009551135799</c:v>
                </c:pt>
                <c:pt idx="4748">
                  <c:v>2.31024738135799</c:v>
                </c:pt>
                <c:pt idx="4749">
                  <c:v>2.31041594135799</c:v>
                </c:pt>
                <c:pt idx="4750">
                  <c:v>2.31052106135799</c:v>
                </c:pt>
                <c:pt idx="4751">
                  <c:v>2.31058766735799</c:v>
                </c:pt>
                <c:pt idx="4752">
                  <c:v>2.31062245035799</c:v>
                </c:pt>
                <c:pt idx="4753">
                  <c:v>2.31063464835799</c:v>
                </c:pt>
                <c:pt idx="4754">
                  <c:v>2.31063835995799</c:v>
                </c:pt>
                <c:pt idx="4755">
                  <c:v>2.31081279995799</c:v>
                </c:pt>
                <c:pt idx="4756">
                  <c:v>2.31199849995799</c:v>
                </c:pt>
                <c:pt idx="4757">
                  <c:v>2.31324139995799</c:v>
                </c:pt>
                <c:pt idx="4758">
                  <c:v>2.31388981995799</c:v>
                </c:pt>
                <c:pt idx="4759">
                  <c:v>2.31429270995799</c:v>
                </c:pt>
                <c:pt idx="4760">
                  <c:v>2.31457880995799</c:v>
                </c:pt>
                <c:pt idx="4761">
                  <c:v>2.31457880995799</c:v>
                </c:pt>
                <c:pt idx="4762">
                  <c:v>2.31457880987438</c:v>
                </c:pt>
                <c:pt idx="4763">
                  <c:v>2.31457716927438</c:v>
                </c:pt>
                <c:pt idx="4764">
                  <c:v>2.31456335127438</c:v>
                </c:pt>
                <c:pt idx="4765">
                  <c:v>2.31447363127438</c:v>
                </c:pt>
                <c:pt idx="4766">
                  <c:v>2.31432168127438</c:v>
                </c:pt>
                <c:pt idx="4767">
                  <c:v>2.31419104127438</c:v>
                </c:pt>
                <c:pt idx="4768">
                  <c:v>2.31410200727438</c:v>
                </c:pt>
                <c:pt idx="4769">
                  <c:v>2.31406703527438</c:v>
                </c:pt>
                <c:pt idx="4770">
                  <c:v>2.31464196527438</c:v>
                </c:pt>
                <c:pt idx="4771">
                  <c:v>2.31677116527438</c:v>
                </c:pt>
                <c:pt idx="4772">
                  <c:v>2.31810326527438</c:v>
                </c:pt>
                <c:pt idx="4773">
                  <c:v>2.31903322527438</c:v>
                </c:pt>
                <c:pt idx="4774">
                  <c:v>2.31987706527438</c:v>
                </c:pt>
                <c:pt idx="4775">
                  <c:v>2.32099966527438</c:v>
                </c:pt>
                <c:pt idx="4776">
                  <c:v>2.32202086527438</c:v>
                </c:pt>
                <c:pt idx="4777">
                  <c:v>2.32276221527438</c:v>
                </c:pt>
                <c:pt idx="4778">
                  <c:v>2.32312992527438</c:v>
                </c:pt>
                <c:pt idx="4779">
                  <c:v>2.32342294527438</c:v>
                </c:pt>
                <c:pt idx="4780">
                  <c:v>2.32369801527438</c:v>
                </c:pt>
                <c:pt idx="4781">
                  <c:v>2.32403024527438</c:v>
                </c:pt>
                <c:pt idx="4782">
                  <c:v>2.32606644527438</c:v>
                </c:pt>
                <c:pt idx="4783">
                  <c:v>2.33297464527438</c:v>
                </c:pt>
                <c:pt idx="4784">
                  <c:v>2.33533614527438</c:v>
                </c:pt>
                <c:pt idx="4785">
                  <c:v>2.33602255527438</c:v>
                </c:pt>
                <c:pt idx="4786">
                  <c:v>2.33681514527438</c:v>
                </c:pt>
                <c:pt idx="4787">
                  <c:v>2.33748899527438</c:v>
                </c:pt>
                <c:pt idx="4788">
                  <c:v>2.33800633527438</c:v>
                </c:pt>
                <c:pt idx="4789">
                  <c:v>2.33831986527438</c:v>
                </c:pt>
                <c:pt idx="4790">
                  <c:v>2.33859783527438</c:v>
                </c:pt>
                <c:pt idx="4791">
                  <c:v>2.33876796527438</c:v>
                </c:pt>
                <c:pt idx="4792">
                  <c:v>2.33878562827438</c:v>
                </c:pt>
                <c:pt idx="4793">
                  <c:v>2.33877876407438</c:v>
                </c:pt>
                <c:pt idx="4794">
                  <c:v>2.33852669407438</c:v>
                </c:pt>
                <c:pt idx="4795">
                  <c:v>2.33835249407438</c:v>
                </c:pt>
                <c:pt idx="4796">
                  <c:v>2.33831515707438</c:v>
                </c:pt>
                <c:pt idx="4797">
                  <c:v>2.33830542747438</c:v>
                </c:pt>
                <c:pt idx="4798">
                  <c:v>2.33830221427438</c:v>
                </c:pt>
                <c:pt idx="4799">
                  <c:v>2.33829944057438</c:v>
                </c:pt>
                <c:pt idx="4800">
                  <c:v>2.33829973740438</c:v>
                </c:pt>
                <c:pt idx="4801">
                  <c:v>2.33832057740438</c:v>
                </c:pt>
                <c:pt idx="4802">
                  <c:v>2.33839398040438</c:v>
                </c:pt>
                <c:pt idx="4803">
                  <c:v>2.33930642040438</c:v>
                </c:pt>
                <c:pt idx="4804">
                  <c:v>2.34361382040438</c:v>
                </c:pt>
                <c:pt idx="4805">
                  <c:v>2.34799652040438</c:v>
                </c:pt>
                <c:pt idx="4806">
                  <c:v>2.35210102040438</c:v>
                </c:pt>
                <c:pt idx="4807">
                  <c:v>2.35447412040438</c:v>
                </c:pt>
                <c:pt idx="4808">
                  <c:v>2.35561022040438</c:v>
                </c:pt>
                <c:pt idx="4809">
                  <c:v>2.35617178040438</c:v>
                </c:pt>
                <c:pt idx="4810">
                  <c:v>2.35653381040438</c:v>
                </c:pt>
                <c:pt idx="4811">
                  <c:v>2.35682868040438</c:v>
                </c:pt>
                <c:pt idx="4812">
                  <c:v>2.35710469040438</c:v>
                </c:pt>
                <c:pt idx="4813">
                  <c:v>2.35736821040438</c:v>
                </c:pt>
                <c:pt idx="4814">
                  <c:v>2.35753547040438</c:v>
                </c:pt>
                <c:pt idx="4815">
                  <c:v>2.35753739850438</c:v>
                </c:pt>
                <c:pt idx="4816">
                  <c:v>2.35753901880438</c:v>
                </c:pt>
                <c:pt idx="4817">
                  <c:v>2.35749298280438</c:v>
                </c:pt>
                <c:pt idx="4818">
                  <c:v>2.35746186380438</c:v>
                </c:pt>
                <c:pt idx="4819">
                  <c:v>2.35745694840438</c:v>
                </c:pt>
                <c:pt idx="4820">
                  <c:v>2.35745601215438</c:v>
                </c:pt>
                <c:pt idx="4821">
                  <c:v>2.35745506560438</c:v>
                </c:pt>
                <c:pt idx="4822">
                  <c:v>2.35745139670438</c:v>
                </c:pt>
                <c:pt idx="4823">
                  <c:v>2.35739538570438</c:v>
                </c:pt>
                <c:pt idx="4824">
                  <c:v>2.35721928570438</c:v>
                </c:pt>
                <c:pt idx="4825">
                  <c:v>2.35690540570438</c:v>
                </c:pt>
                <c:pt idx="4826">
                  <c:v>2.35657387570438</c:v>
                </c:pt>
                <c:pt idx="4827">
                  <c:v>2.35631919570438</c:v>
                </c:pt>
                <c:pt idx="4828">
                  <c:v>2.35623503570438</c:v>
                </c:pt>
                <c:pt idx="4829">
                  <c:v>2.35620327670438</c:v>
                </c:pt>
                <c:pt idx="4830">
                  <c:v>2.35620816240438</c:v>
                </c:pt>
                <c:pt idx="4831">
                  <c:v>2.35715718240438</c:v>
                </c:pt>
                <c:pt idx="4832">
                  <c:v>2.36003328240438</c:v>
                </c:pt>
                <c:pt idx="4833">
                  <c:v>2.36222838240438</c:v>
                </c:pt>
                <c:pt idx="4834">
                  <c:v>2.36356048240438</c:v>
                </c:pt>
                <c:pt idx="4835">
                  <c:v>2.36417099240438</c:v>
                </c:pt>
                <c:pt idx="4836">
                  <c:v>2.36461237240438</c:v>
                </c:pt>
                <c:pt idx="4837">
                  <c:v>2.36503948240438</c:v>
                </c:pt>
                <c:pt idx="4838">
                  <c:v>2.36537923240438</c:v>
                </c:pt>
                <c:pt idx="4839">
                  <c:v>2.36563749240438</c:v>
                </c:pt>
                <c:pt idx="4840">
                  <c:v>2.36575983240438</c:v>
                </c:pt>
                <c:pt idx="4841">
                  <c:v>2.36576150110438</c:v>
                </c:pt>
                <c:pt idx="4842">
                  <c:v>2.36571701710438</c:v>
                </c:pt>
                <c:pt idx="4843">
                  <c:v>2.36567080210438</c:v>
                </c:pt>
                <c:pt idx="4844">
                  <c:v>2.36565934310438</c:v>
                </c:pt>
                <c:pt idx="4845">
                  <c:v>2.36566438100438</c:v>
                </c:pt>
                <c:pt idx="4846">
                  <c:v>2.36574983300438</c:v>
                </c:pt>
                <c:pt idx="4847">
                  <c:v>2.36585113300438</c:v>
                </c:pt>
                <c:pt idx="4848">
                  <c:v>2.36592166400438</c:v>
                </c:pt>
                <c:pt idx="4849">
                  <c:v>2.36593845800438</c:v>
                </c:pt>
                <c:pt idx="4850">
                  <c:v>2.36598765300438</c:v>
                </c:pt>
                <c:pt idx="4851">
                  <c:v>2.36605080200438</c:v>
                </c:pt>
                <c:pt idx="4852">
                  <c:v>2.36607211900438</c:v>
                </c:pt>
                <c:pt idx="4853">
                  <c:v>2.36607629340438</c:v>
                </c:pt>
                <c:pt idx="4854">
                  <c:v>2.36607730730438</c:v>
                </c:pt>
                <c:pt idx="4855">
                  <c:v>2.36607887850438</c:v>
                </c:pt>
                <c:pt idx="4856">
                  <c:v>2.36608713630438</c:v>
                </c:pt>
                <c:pt idx="4857">
                  <c:v>2.36612225830438</c:v>
                </c:pt>
                <c:pt idx="4858">
                  <c:v>2.36621627330438</c:v>
                </c:pt>
                <c:pt idx="4859">
                  <c:v>2.36633283330438</c:v>
                </c:pt>
                <c:pt idx="4860">
                  <c:v>2.36665838330438</c:v>
                </c:pt>
                <c:pt idx="4861">
                  <c:v>2.36759210330438</c:v>
                </c:pt>
                <c:pt idx="4862">
                  <c:v>2.36837717330438</c:v>
                </c:pt>
                <c:pt idx="4863">
                  <c:v>2.36884126330438</c:v>
                </c:pt>
                <c:pt idx="4864">
                  <c:v>2.36916252330438</c:v>
                </c:pt>
                <c:pt idx="4865">
                  <c:v>2.36936303330438</c:v>
                </c:pt>
                <c:pt idx="4866">
                  <c:v>2.36937780430438</c:v>
                </c:pt>
                <c:pt idx="4867">
                  <c:v>2.36939179330438</c:v>
                </c:pt>
                <c:pt idx="4868">
                  <c:v>2.36940699030438</c:v>
                </c:pt>
                <c:pt idx="4869">
                  <c:v>2.36943430930438</c:v>
                </c:pt>
                <c:pt idx="4870">
                  <c:v>2.36954848930438</c:v>
                </c:pt>
                <c:pt idx="4871">
                  <c:v>2.37140138930438</c:v>
                </c:pt>
                <c:pt idx="4872">
                  <c:v>2.37483708930438</c:v>
                </c:pt>
                <c:pt idx="4873">
                  <c:v>2.37839138930438</c:v>
                </c:pt>
                <c:pt idx="4874">
                  <c:v>2.38130238930438</c:v>
                </c:pt>
                <c:pt idx="4875">
                  <c:v>2.38373478930438</c:v>
                </c:pt>
                <c:pt idx="4876">
                  <c:v>2.38522968930438</c:v>
                </c:pt>
                <c:pt idx="4877">
                  <c:v>2.38583836930438</c:v>
                </c:pt>
                <c:pt idx="4878">
                  <c:v>2.38644018930438</c:v>
                </c:pt>
                <c:pt idx="4879">
                  <c:v>2.38693577930438</c:v>
                </c:pt>
                <c:pt idx="4880">
                  <c:v>2.38716341930438</c:v>
                </c:pt>
                <c:pt idx="4881">
                  <c:v>2.38720664130438</c:v>
                </c:pt>
                <c:pt idx="4882">
                  <c:v>2.38718021330438</c:v>
                </c:pt>
                <c:pt idx="4883">
                  <c:v>2.38689510330438</c:v>
                </c:pt>
                <c:pt idx="4884">
                  <c:v>2.38669296330438</c:v>
                </c:pt>
                <c:pt idx="4885">
                  <c:v>2.38664512630438</c:v>
                </c:pt>
                <c:pt idx="4886">
                  <c:v>2.38664219710438</c:v>
                </c:pt>
                <c:pt idx="4887">
                  <c:v>2.38664192180438</c:v>
                </c:pt>
                <c:pt idx="4888">
                  <c:v>2.38664163996438</c:v>
                </c:pt>
                <c:pt idx="4889">
                  <c:v>2.38664121196438</c:v>
                </c:pt>
                <c:pt idx="4890">
                  <c:v>2.38664332796438</c:v>
                </c:pt>
                <c:pt idx="4891">
                  <c:v>2.38667398396438</c:v>
                </c:pt>
                <c:pt idx="4892">
                  <c:v>2.38673212996438</c:v>
                </c:pt>
                <c:pt idx="4893">
                  <c:v>2.38777152996438</c:v>
                </c:pt>
                <c:pt idx="4894">
                  <c:v>2.39184992996438</c:v>
                </c:pt>
                <c:pt idx="4895">
                  <c:v>2.39725342996438</c:v>
                </c:pt>
                <c:pt idx="4896">
                  <c:v>2.40173882996438</c:v>
                </c:pt>
                <c:pt idx="4897">
                  <c:v>2.40415772996438</c:v>
                </c:pt>
                <c:pt idx="4898">
                  <c:v>2.40517452996438</c:v>
                </c:pt>
                <c:pt idx="4899">
                  <c:v>2.40535266996438</c:v>
                </c:pt>
                <c:pt idx="4900">
                  <c:v>2.40556001996438</c:v>
                </c:pt>
                <c:pt idx="4901">
                  <c:v>2.40588305996438</c:v>
                </c:pt>
                <c:pt idx="4902">
                  <c:v>2.40622266996438</c:v>
                </c:pt>
                <c:pt idx="4903">
                  <c:v>2.40645272996438</c:v>
                </c:pt>
                <c:pt idx="4904">
                  <c:v>2.40665970996438</c:v>
                </c:pt>
                <c:pt idx="4905">
                  <c:v>2.40666454466438</c:v>
                </c:pt>
                <c:pt idx="4906">
                  <c:v>2.40666663806438</c:v>
                </c:pt>
                <c:pt idx="4907">
                  <c:v>2.40665593006438</c:v>
                </c:pt>
                <c:pt idx="4908">
                  <c:v>2.40665434536438</c:v>
                </c:pt>
                <c:pt idx="4909">
                  <c:v>2.40665736606438</c:v>
                </c:pt>
                <c:pt idx="4910">
                  <c:v>2.40668216506438</c:v>
                </c:pt>
                <c:pt idx="4911">
                  <c:v>2.40860706506438</c:v>
                </c:pt>
                <c:pt idx="4912">
                  <c:v>2.41236566506438</c:v>
                </c:pt>
                <c:pt idx="4913">
                  <c:v>2.41506636506438</c:v>
                </c:pt>
                <c:pt idx="4914">
                  <c:v>2.41734546506438</c:v>
                </c:pt>
                <c:pt idx="4915">
                  <c:v>2.41995906506438</c:v>
                </c:pt>
                <c:pt idx="4916">
                  <c:v>2.42257296506438</c:v>
                </c:pt>
                <c:pt idx="4917">
                  <c:v>2.42444266506438</c:v>
                </c:pt>
                <c:pt idx="4918">
                  <c:v>2.42572546506438</c:v>
                </c:pt>
                <c:pt idx="4919">
                  <c:v>2.42633715506438</c:v>
                </c:pt>
                <c:pt idx="4920">
                  <c:v>2.42707313506438</c:v>
                </c:pt>
                <c:pt idx="4921">
                  <c:v>2.42759920506438</c:v>
                </c:pt>
                <c:pt idx="4922">
                  <c:v>2.42786383506438</c:v>
                </c:pt>
                <c:pt idx="4923">
                  <c:v>2.42801387506438</c:v>
                </c:pt>
                <c:pt idx="4924">
                  <c:v>2.42814044506438</c:v>
                </c:pt>
                <c:pt idx="4925">
                  <c:v>2.42815601506438</c:v>
                </c:pt>
                <c:pt idx="4926">
                  <c:v>2.42815136136438</c:v>
                </c:pt>
                <c:pt idx="4927">
                  <c:v>2.42814672606438</c:v>
                </c:pt>
                <c:pt idx="4928">
                  <c:v>2.42813796006438</c:v>
                </c:pt>
                <c:pt idx="4929">
                  <c:v>2.42810284506438</c:v>
                </c:pt>
                <c:pt idx="4930">
                  <c:v>2.42803626406438</c:v>
                </c:pt>
                <c:pt idx="4931">
                  <c:v>2.42788586406438</c:v>
                </c:pt>
                <c:pt idx="4932">
                  <c:v>2.42774394406438</c:v>
                </c:pt>
                <c:pt idx="4933">
                  <c:v>2.42819929406438</c:v>
                </c:pt>
                <c:pt idx="4934">
                  <c:v>2.42989509406438</c:v>
                </c:pt>
                <c:pt idx="4935">
                  <c:v>2.43105669406438</c:v>
                </c:pt>
                <c:pt idx="4936">
                  <c:v>2.43185053406438</c:v>
                </c:pt>
                <c:pt idx="4937">
                  <c:v>2.43266868406438</c:v>
                </c:pt>
                <c:pt idx="4938">
                  <c:v>2.43358430406438</c:v>
                </c:pt>
                <c:pt idx="4939">
                  <c:v>2.43460670406438</c:v>
                </c:pt>
                <c:pt idx="4940">
                  <c:v>2.43553532406438</c:v>
                </c:pt>
                <c:pt idx="4941">
                  <c:v>2.43620899406438</c:v>
                </c:pt>
                <c:pt idx="4942">
                  <c:v>2.43659713406438</c:v>
                </c:pt>
                <c:pt idx="4943">
                  <c:v>2.43697525406438</c:v>
                </c:pt>
                <c:pt idx="4944">
                  <c:v>2.43723833406438</c:v>
                </c:pt>
                <c:pt idx="4945">
                  <c:v>2.43733915406438</c:v>
                </c:pt>
                <c:pt idx="4946">
                  <c:v>2.43740123206438</c:v>
                </c:pt>
                <c:pt idx="4947">
                  <c:v>2.43741560406438</c:v>
                </c:pt>
                <c:pt idx="4948">
                  <c:v>2.43743731206438</c:v>
                </c:pt>
                <c:pt idx="4949">
                  <c:v>2.43747207806438</c:v>
                </c:pt>
                <c:pt idx="4950">
                  <c:v>2.43749742006438</c:v>
                </c:pt>
                <c:pt idx="4951">
                  <c:v>2.43763376006438</c:v>
                </c:pt>
                <c:pt idx="4952">
                  <c:v>2.44127846006438</c:v>
                </c:pt>
                <c:pt idx="4953">
                  <c:v>2.44397056006438</c:v>
                </c:pt>
                <c:pt idx="4954">
                  <c:v>2.44576346006438</c:v>
                </c:pt>
                <c:pt idx="4955">
                  <c:v>2.44675131006438</c:v>
                </c:pt>
                <c:pt idx="4956">
                  <c:v>2.44735124006438</c:v>
                </c:pt>
                <c:pt idx="4957">
                  <c:v>2.44780177006438</c:v>
                </c:pt>
                <c:pt idx="4958">
                  <c:v>2.44815697006438</c:v>
                </c:pt>
                <c:pt idx="4959">
                  <c:v>2.44846086006438</c:v>
                </c:pt>
                <c:pt idx="4960">
                  <c:v>2.44856810006438</c:v>
                </c:pt>
                <c:pt idx="4961">
                  <c:v>2.44857268936438</c:v>
                </c:pt>
                <c:pt idx="4962">
                  <c:v>2.44859027936438</c:v>
                </c:pt>
                <c:pt idx="4963">
                  <c:v>2.44862116336438</c:v>
                </c:pt>
                <c:pt idx="4964">
                  <c:v>2.44862765836438</c:v>
                </c:pt>
                <c:pt idx="4965">
                  <c:v>2.44862765836438</c:v>
                </c:pt>
                <c:pt idx="4966">
                  <c:v>2.44862765836438</c:v>
                </c:pt>
                <c:pt idx="4967">
                  <c:v>2.44862765836438</c:v>
                </c:pt>
                <c:pt idx="4968">
                  <c:v>2.44864692936438</c:v>
                </c:pt>
                <c:pt idx="4969">
                  <c:v>2.44983222936438</c:v>
                </c:pt>
                <c:pt idx="4970">
                  <c:v>2.45108872936438</c:v>
                </c:pt>
                <c:pt idx="4971">
                  <c:v>2.45185663936438</c:v>
                </c:pt>
                <c:pt idx="4972">
                  <c:v>2.45227972936438</c:v>
                </c:pt>
                <c:pt idx="4973">
                  <c:v>2.45257045936438</c:v>
                </c:pt>
                <c:pt idx="4974">
                  <c:v>2.45257295216438</c:v>
                </c:pt>
                <c:pt idx="4975">
                  <c:v>2.45257416566438</c:v>
                </c:pt>
                <c:pt idx="4976">
                  <c:v>2.45257781106438</c:v>
                </c:pt>
                <c:pt idx="4977">
                  <c:v>2.45258445856438</c:v>
                </c:pt>
                <c:pt idx="4978">
                  <c:v>2.45258692736438</c:v>
                </c:pt>
                <c:pt idx="4979">
                  <c:v>2.45258756512438</c:v>
                </c:pt>
                <c:pt idx="4980">
                  <c:v>2.45258849557438</c:v>
                </c:pt>
                <c:pt idx="4981">
                  <c:v>2.45259214237438</c:v>
                </c:pt>
                <c:pt idx="4982">
                  <c:v>2.45260480237438</c:v>
                </c:pt>
                <c:pt idx="4983">
                  <c:v>2.45263410337438</c:v>
                </c:pt>
                <c:pt idx="4984">
                  <c:v>2.45267944837438</c:v>
                </c:pt>
                <c:pt idx="4985">
                  <c:v>2.45278227837438</c:v>
                </c:pt>
                <c:pt idx="4986">
                  <c:v>2.45284528937438</c:v>
                </c:pt>
                <c:pt idx="4987">
                  <c:v>2.45285430207438</c:v>
                </c:pt>
                <c:pt idx="4988">
                  <c:v>2.45289028407438</c:v>
                </c:pt>
                <c:pt idx="4989">
                  <c:v>2.45304927407438</c:v>
                </c:pt>
                <c:pt idx="4990">
                  <c:v>2.45326676407438</c:v>
                </c:pt>
                <c:pt idx="4991">
                  <c:v>2.45338918407438</c:v>
                </c:pt>
                <c:pt idx="4992">
                  <c:v>2.45345927807438</c:v>
                </c:pt>
                <c:pt idx="4993">
                  <c:v>2.45345927807438</c:v>
                </c:pt>
                <c:pt idx="4994">
                  <c:v>2.45345927807438</c:v>
                </c:pt>
                <c:pt idx="4995">
                  <c:v>2.45345959273438</c:v>
                </c:pt>
                <c:pt idx="4996">
                  <c:v>2.45348500773438</c:v>
                </c:pt>
                <c:pt idx="4997">
                  <c:v>2.45350166573438</c:v>
                </c:pt>
                <c:pt idx="4998">
                  <c:v>2.45351919173438</c:v>
                </c:pt>
                <c:pt idx="4999">
                  <c:v>2.45353766473438</c:v>
                </c:pt>
                <c:pt idx="5000">
                  <c:v>2.45357347973438</c:v>
                </c:pt>
                <c:pt idx="5001">
                  <c:v>2.45362365073438</c:v>
                </c:pt>
                <c:pt idx="5002">
                  <c:v>2.45365949573438</c:v>
                </c:pt>
                <c:pt idx="5003">
                  <c:v>2.45370745673438</c:v>
                </c:pt>
                <c:pt idx="5004">
                  <c:v>2.45374615973438</c:v>
                </c:pt>
                <c:pt idx="5005">
                  <c:v>2.45377506673438</c:v>
                </c:pt>
                <c:pt idx="5006">
                  <c:v>2.45380191473438</c:v>
                </c:pt>
                <c:pt idx="5007">
                  <c:v>2.45381701373438</c:v>
                </c:pt>
                <c:pt idx="5008">
                  <c:v>2.45382688063438</c:v>
                </c:pt>
                <c:pt idx="5009">
                  <c:v>2.45383864963438</c:v>
                </c:pt>
                <c:pt idx="5010">
                  <c:v>2.45385392063438</c:v>
                </c:pt>
                <c:pt idx="5011">
                  <c:v>2.45387797463438</c:v>
                </c:pt>
                <c:pt idx="5012">
                  <c:v>2.45389710363438</c:v>
                </c:pt>
                <c:pt idx="5013">
                  <c:v>2.45390391563438</c:v>
                </c:pt>
                <c:pt idx="5014">
                  <c:v>2.45390445533438</c:v>
                </c:pt>
                <c:pt idx="5015">
                  <c:v>2.45390448195338</c:v>
                </c:pt>
                <c:pt idx="5016">
                  <c:v>2.45390453139338</c:v>
                </c:pt>
                <c:pt idx="5017">
                  <c:v>2.45422490139338</c:v>
                </c:pt>
                <c:pt idx="5018">
                  <c:v>2.45683620139338</c:v>
                </c:pt>
                <c:pt idx="5019">
                  <c:v>2.45880770139338</c:v>
                </c:pt>
                <c:pt idx="5020">
                  <c:v>2.46027870139338</c:v>
                </c:pt>
                <c:pt idx="5021">
                  <c:v>2.46125975139338</c:v>
                </c:pt>
                <c:pt idx="5022">
                  <c:v>2.46195700139338</c:v>
                </c:pt>
                <c:pt idx="5023">
                  <c:v>2.46257623139338</c:v>
                </c:pt>
                <c:pt idx="5024">
                  <c:v>2.46304654139338</c:v>
                </c:pt>
                <c:pt idx="5025">
                  <c:v>2.46336287139338</c:v>
                </c:pt>
                <c:pt idx="5026">
                  <c:v>2.46360144139338</c:v>
                </c:pt>
                <c:pt idx="5027">
                  <c:v>2.46377055139338</c:v>
                </c:pt>
                <c:pt idx="5028">
                  <c:v>2.46377319469338</c:v>
                </c:pt>
                <c:pt idx="5029">
                  <c:v>2.46375197069338</c:v>
                </c:pt>
                <c:pt idx="5030">
                  <c:v>2.46373444569338</c:v>
                </c:pt>
                <c:pt idx="5031">
                  <c:v>2.46513694569338</c:v>
                </c:pt>
                <c:pt idx="5032">
                  <c:v>2.47000304569338</c:v>
                </c:pt>
                <c:pt idx="5033">
                  <c:v>2.47289684569338</c:v>
                </c:pt>
                <c:pt idx="5034">
                  <c:v>2.47438444569338</c:v>
                </c:pt>
                <c:pt idx="5035">
                  <c:v>2.47542594569338</c:v>
                </c:pt>
                <c:pt idx="5036">
                  <c:v>2.47618424569338</c:v>
                </c:pt>
                <c:pt idx="5037">
                  <c:v>2.47691562569338</c:v>
                </c:pt>
                <c:pt idx="5038">
                  <c:v>2.47740783569338</c:v>
                </c:pt>
                <c:pt idx="5039">
                  <c:v>2.47771933569338</c:v>
                </c:pt>
                <c:pt idx="5040">
                  <c:v>2.47794346569338</c:v>
                </c:pt>
                <c:pt idx="5041">
                  <c:v>2.47802096069338</c:v>
                </c:pt>
                <c:pt idx="5042">
                  <c:v>2.47804884169338</c:v>
                </c:pt>
                <c:pt idx="5043">
                  <c:v>2.47803301269338</c:v>
                </c:pt>
                <c:pt idx="5044">
                  <c:v>2.47802384289338</c:v>
                </c:pt>
                <c:pt idx="5045">
                  <c:v>2.47802095779338</c:v>
                </c:pt>
                <c:pt idx="5046">
                  <c:v>2.47801934359338</c:v>
                </c:pt>
                <c:pt idx="5047">
                  <c:v>2.47802985959338</c:v>
                </c:pt>
                <c:pt idx="5048">
                  <c:v>2.47808064659338</c:v>
                </c:pt>
                <c:pt idx="5049">
                  <c:v>2.47845954659338</c:v>
                </c:pt>
                <c:pt idx="5050">
                  <c:v>2.48336294659338</c:v>
                </c:pt>
                <c:pt idx="5051">
                  <c:v>2.48712484659338</c:v>
                </c:pt>
                <c:pt idx="5052">
                  <c:v>2.48980864659338</c:v>
                </c:pt>
                <c:pt idx="5053">
                  <c:v>2.49213094659338</c:v>
                </c:pt>
                <c:pt idx="5054">
                  <c:v>2.49507394659338</c:v>
                </c:pt>
                <c:pt idx="5055">
                  <c:v>2.49771634659338</c:v>
                </c:pt>
                <c:pt idx="5056">
                  <c:v>2.49931794659338</c:v>
                </c:pt>
                <c:pt idx="5057">
                  <c:v>2.50018512659338</c:v>
                </c:pt>
                <c:pt idx="5058">
                  <c:v>2.50107610659338</c:v>
                </c:pt>
                <c:pt idx="5059">
                  <c:v>2.50176427659338</c:v>
                </c:pt>
                <c:pt idx="5060">
                  <c:v>2.50214006659338</c:v>
                </c:pt>
                <c:pt idx="5061">
                  <c:v>2.50229419659338</c:v>
                </c:pt>
                <c:pt idx="5062">
                  <c:v>2.50228910189338</c:v>
                </c:pt>
                <c:pt idx="5063">
                  <c:v>2.50218153189338</c:v>
                </c:pt>
                <c:pt idx="5064">
                  <c:v>2.50202534189338</c:v>
                </c:pt>
                <c:pt idx="5065">
                  <c:v>2.50191100189338</c:v>
                </c:pt>
                <c:pt idx="5066">
                  <c:v>2.50187395489338</c:v>
                </c:pt>
                <c:pt idx="5067">
                  <c:v>2.50187372840338</c:v>
                </c:pt>
                <c:pt idx="5068">
                  <c:v>2.50187372840338</c:v>
                </c:pt>
                <c:pt idx="5069">
                  <c:v>2.50187372840338</c:v>
                </c:pt>
                <c:pt idx="5070">
                  <c:v>2.50187372840338</c:v>
                </c:pt>
                <c:pt idx="5071">
                  <c:v>2.50187372840338</c:v>
                </c:pt>
                <c:pt idx="5072">
                  <c:v>2.50188150060338</c:v>
                </c:pt>
                <c:pt idx="5073">
                  <c:v>2.50194288560338</c:v>
                </c:pt>
                <c:pt idx="5074">
                  <c:v>2.50203378160338</c:v>
                </c:pt>
                <c:pt idx="5075">
                  <c:v>2.50305978160338</c:v>
                </c:pt>
                <c:pt idx="5076">
                  <c:v>2.50521978160338</c:v>
                </c:pt>
                <c:pt idx="5077">
                  <c:v>2.50752028160338</c:v>
                </c:pt>
                <c:pt idx="5078">
                  <c:v>2.51038378160338</c:v>
                </c:pt>
                <c:pt idx="5079">
                  <c:v>2.51242498160338</c:v>
                </c:pt>
                <c:pt idx="5080">
                  <c:v>2.51377008160338</c:v>
                </c:pt>
                <c:pt idx="5081">
                  <c:v>2.51464097160338</c:v>
                </c:pt>
                <c:pt idx="5082">
                  <c:v>2.51518412160338</c:v>
                </c:pt>
                <c:pt idx="5083">
                  <c:v>2.51565164160338</c:v>
                </c:pt>
                <c:pt idx="5084">
                  <c:v>2.51605594160338</c:v>
                </c:pt>
                <c:pt idx="5085">
                  <c:v>2.51639060160338</c:v>
                </c:pt>
                <c:pt idx="5086">
                  <c:v>2.51656854160338</c:v>
                </c:pt>
                <c:pt idx="5087">
                  <c:v>2.51657678260338</c:v>
                </c:pt>
                <c:pt idx="5088">
                  <c:v>2.51659876760338</c:v>
                </c:pt>
                <c:pt idx="5089">
                  <c:v>2.51656944860338</c:v>
                </c:pt>
                <c:pt idx="5090">
                  <c:v>2.51652527960338</c:v>
                </c:pt>
                <c:pt idx="5091">
                  <c:v>2.51651673870338</c:v>
                </c:pt>
                <c:pt idx="5092">
                  <c:v>2.51651602581338</c:v>
                </c:pt>
                <c:pt idx="5093">
                  <c:v>2.51651610351338</c:v>
                </c:pt>
                <c:pt idx="5094">
                  <c:v>2.51651643450338</c:v>
                </c:pt>
                <c:pt idx="5095">
                  <c:v>2.51651666817338</c:v>
                </c:pt>
                <c:pt idx="5096">
                  <c:v>2.51651707122338</c:v>
                </c:pt>
                <c:pt idx="5097">
                  <c:v>2.51652109922338</c:v>
                </c:pt>
                <c:pt idx="5098">
                  <c:v>2.51654363522338</c:v>
                </c:pt>
                <c:pt idx="5099">
                  <c:v>2.51660049222338</c:v>
                </c:pt>
                <c:pt idx="5100">
                  <c:v>2.51665482222338</c:v>
                </c:pt>
                <c:pt idx="5101">
                  <c:v>2.51669798522338</c:v>
                </c:pt>
                <c:pt idx="5102">
                  <c:v>2.51694714522338</c:v>
                </c:pt>
                <c:pt idx="5103">
                  <c:v>2.51719829522338</c:v>
                </c:pt>
                <c:pt idx="5104">
                  <c:v>2.51794816522338</c:v>
                </c:pt>
                <c:pt idx="5105">
                  <c:v>2.51955126522338</c:v>
                </c:pt>
                <c:pt idx="5106">
                  <c:v>2.52095306522338</c:v>
                </c:pt>
                <c:pt idx="5107">
                  <c:v>2.52162584522338</c:v>
                </c:pt>
                <c:pt idx="5108">
                  <c:v>2.52189001522338</c:v>
                </c:pt>
                <c:pt idx="5109">
                  <c:v>2.52208662522338</c:v>
                </c:pt>
                <c:pt idx="5110">
                  <c:v>2.52217936422338</c:v>
                </c:pt>
                <c:pt idx="5111">
                  <c:v>2.52218219642338</c:v>
                </c:pt>
                <c:pt idx="5112">
                  <c:v>2.52218294515338</c:v>
                </c:pt>
                <c:pt idx="5113">
                  <c:v>2.52218453025338</c:v>
                </c:pt>
                <c:pt idx="5114">
                  <c:v>2.52218989185338</c:v>
                </c:pt>
                <c:pt idx="5115">
                  <c:v>2.52221018385338</c:v>
                </c:pt>
                <c:pt idx="5116">
                  <c:v>2.52224810085338</c:v>
                </c:pt>
                <c:pt idx="5117">
                  <c:v>2.52363760085338</c:v>
                </c:pt>
                <c:pt idx="5118">
                  <c:v>2.52560780085338</c:v>
                </c:pt>
                <c:pt idx="5119">
                  <c:v>2.52667260085338</c:v>
                </c:pt>
                <c:pt idx="5120">
                  <c:v>2.52724775085338</c:v>
                </c:pt>
                <c:pt idx="5121">
                  <c:v>2.52758824085338</c:v>
                </c:pt>
                <c:pt idx="5122">
                  <c:v>2.52782609085338</c:v>
                </c:pt>
                <c:pt idx="5123">
                  <c:v>2.52799836085338</c:v>
                </c:pt>
                <c:pt idx="5124">
                  <c:v>2.52800206945338</c:v>
                </c:pt>
                <c:pt idx="5125">
                  <c:v>2.52800530055338</c:v>
                </c:pt>
                <c:pt idx="5126">
                  <c:v>2.52800731655338</c:v>
                </c:pt>
                <c:pt idx="5127">
                  <c:v>2.52800815028338</c:v>
                </c:pt>
                <c:pt idx="5128">
                  <c:v>2.52800825379338</c:v>
                </c:pt>
                <c:pt idx="5129">
                  <c:v>2.52800825266038</c:v>
                </c:pt>
                <c:pt idx="5130">
                  <c:v>2.52800830120438</c:v>
                </c:pt>
                <c:pt idx="5131">
                  <c:v>2.52800984050438</c:v>
                </c:pt>
                <c:pt idx="5132">
                  <c:v>2.52801946080438</c:v>
                </c:pt>
                <c:pt idx="5133">
                  <c:v>2.52802834880438</c:v>
                </c:pt>
                <c:pt idx="5134">
                  <c:v>2.52803900880438</c:v>
                </c:pt>
                <c:pt idx="5135">
                  <c:v>2.52806934780438</c:v>
                </c:pt>
                <c:pt idx="5136">
                  <c:v>2.52819131780438</c:v>
                </c:pt>
                <c:pt idx="5137">
                  <c:v>2.52838635780438</c:v>
                </c:pt>
                <c:pt idx="5138">
                  <c:v>2.52864506780438</c:v>
                </c:pt>
                <c:pt idx="5139">
                  <c:v>2.53007886780438</c:v>
                </c:pt>
                <c:pt idx="5140">
                  <c:v>2.53289136780438</c:v>
                </c:pt>
                <c:pt idx="5141">
                  <c:v>2.53444476780438</c:v>
                </c:pt>
                <c:pt idx="5142">
                  <c:v>2.53520620780438</c:v>
                </c:pt>
                <c:pt idx="5143">
                  <c:v>2.53569194780438</c:v>
                </c:pt>
                <c:pt idx="5144">
                  <c:v>2.53609415780438</c:v>
                </c:pt>
                <c:pt idx="5145">
                  <c:v>2.53640439780438</c:v>
                </c:pt>
                <c:pt idx="5146">
                  <c:v>2.53663726780438</c:v>
                </c:pt>
                <c:pt idx="5147">
                  <c:v>2.53683214780438</c:v>
                </c:pt>
                <c:pt idx="5148">
                  <c:v>2.53698114780438</c:v>
                </c:pt>
                <c:pt idx="5149">
                  <c:v>2.53698566150438</c:v>
                </c:pt>
                <c:pt idx="5150">
                  <c:v>2.53698689790438</c:v>
                </c:pt>
                <c:pt idx="5151">
                  <c:v>2.53698697824138</c:v>
                </c:pt>
                <c:pt idx="5152">
                  <c:v>2.53698689873738</c:v>
                </c:pt>
                <c:pt idx="5153">
                  <c:v>2.53698796503738</c:v>
                </c:pt>
                <c:pt idx="5154">
                  <c:v>2.53700399403738</c:v>
                </c:pt>
                <c:pt idx="5155">
                  <c:v>2.53700303528738</c:v>
                </c:pt>
                <c:pt idx="5156">
                  <c:v>2.53697963328738</c:v>
                </c:pt>
                <c:pt idx="5157">
                  <c:v>2.53697546028738</c:v>
                </c:pt>
                <c:pt idx="5158">
                  <c:v>2.53697583123738</c:v>
                </c:pt>
                <c:pt idx="5159">
                  <c:v>2.53697725263738</c:v>
                </c:pt>
                <c:pt idx="5160">
                  <c:v>2.53698789263738</c:v>
                </c:pt>
                <c:pt idx="5161">
                  <c:v>2.53701823863738</c:v>
                </c:pt>
                <c:pt idx="5162">
                  <c:v>2.53704490763738</c:v>
                </c:pt>
                <c:pt idx="5163">
                  <c:v>2.53707855363738</c:v>
                </c:pt>
                <c:pt idx="5164">
                  <c:v>2.53712525963738</c:v>
                </c:pt>
                <c:pt idx="5165">
                  <c:v>2.53719383963738</c:v>
                </c:pt>
                <c:pt idx="5166">
                  <c:v>2.53728087663738</c:v>
                </c:pt>
                <c:pt idx="5167">
                  <c:v>2.53734797263738</c:v>
                </c:pt>
                <c:pt idx="5168">
                  <c:v>2.53738955263738</c:v>
                </c:pt>
                <c:pt idx="5169">
                  <c:v>2.53743041663738</c:v>
                </c:pt>
                <c:pt idx="5170">
                  <c:v>2.53747267163738</c:v>
                </c:pt>
                <c:pt idx="5171">
                  <c:v>2.53750250363738</c:v>
                </c:pt>
                <c:pt idx="5172">
                  <c:v>2.53751601463738</c:v>
                </c:pt>
                <c:pt idx="5173">
                  <c:v>2.53751700542738</c:v>
                </c:pt>
                <c:pt idx="5174">
                  <c:v>2.53751700542738</c:v>
                </c:pt>
                <c:pt idx="5175">
                  <c:v>2.53751700542738</c:v>
                </c:pt>
                <c:pt idx="5176">
                  <c:v>2.53752134212738</c:v>
                </c:pt>
                <c:pt idx="5177">
                  <c:v>2.53761891312738</c:v>
                </c:pt>
                <c:pt idx="5178">
                  <c:v>2.53776412312738</c:v>
                </c:pt>
                <c:pt idx="5179">
                  <c:v>2.53792026312738</c:v>
                </c:pt>
                <c:pt idx="5180">
                  <c:v>2.53800667312738</c:v>
                </c:pt>
                <c:pt idx="5181">
                  <c:v>2.53803971912738</c:v>
                </c:pt>
                <c:pt idx="5182">
                  <c:v>2.53805733912738</c:v>
                </c:pt>
                <c:pt idx="5183">
                  <c:v>2.53808827212738</c:v>
                </c:pt>
                <c:pt idx="5184">
                  <c:v>2.53815144612738</c:v>
                </c:pt>
                <c:pt idx="5185">
                  <c:v>2.53819348112738</c:v>
                </c:pt>
                <c:pt idx="5186">
                  <c:v>2.53821212712738</c:v>
                </c:pt>
                <c:pt idx="5187">
                  <c:v>2.53822604412738</c:v>
                </c:pt>
                <c:pt idx="5188">
                  <c:v>2.53823752712738</c:v>
                </c:pt>
                <c:pt idx="5189">
                  <c:v>2.53825640712738</c:v>
                </c:pt>
                <c:pt idx="5190">
                  <c:v>2.53830352912738</c:v>
                </c:pt>
                <c:pt idx="5191">
                  <c:v>2.53835724012738</c:v>
                </c:pt>
                <c:pt idx="5192">
                  <c:v>2.53835397022738</c:v>
                </c:pt>
                <c:pt idx="5193">
                  <c:v>2.53832705622738</c:v>
                </c:pt>
                <c:pt idx="5194">
                  <c:v>2.53830250522738</c:v>
                </c:pt>
                <c:pt idx="5195">
                  <c:v>2.53829138722738</c:v>
                </c:pt>
                <c:pt idx="5196">
                  <c:v>2.53831249122738</c:v>
                </c:pt>
                <c:pt idx="5197">
                  <c:v>2.53838638622738</c:v>
                </c:pt>
                <c:pt idx="5198">
                  <c:v>2.53866275622738</c:v>
                </c:pt>
                <c:pt idx="5199">
                  <c:v>2.53889123622738</c:v>
                </c:pt>
                <c:pt idx="5200">
                  <c:v>2.53907202622738</c:v>
                </c:pt>
                <c:pt idx="5201">
                  <c:v>2.53920338622738</c:v>
                </c:pt>
                <c:pt idx="5202">
                  <c:v>2.53928055422738</c:v>
                </c:pt>
                <c:pt idx="5203">
                  <c:v>2.53934204022738</c:v>
                </c:pt>
                <c:pt idx="5204">
                  <c:v>2.53941411622738</c:v>
                </c:pt>
                <c:pt idx="5205">
                  <c:v>2.53950691822738</c:v>
                </c:pt>
                <c:pt idx="5206">
                  <c:v>2.53964187822738</c:v>
                </c:pt>
                <c:pt idx="5207">
                  <c:v>2.54059130822738</c:v>
                </c:pt>
                <c:pt idx="5208">
                  <c:v>2.54199980822738</c:v>
                </c:pt>
                <c:pt idx="5209">
                  <c:v>2.54279262822738</c:v>
                </c:pt>
                <c:pt idx="5210">
                  <c:v>2.54321911822738</c:v>
                </c:pt>
                <c:pt idx="5211">
                  <c:v>2.54345659822738</c:v>
                </c:pt>
                <c:pt idx="5212">
                  <c:v>2.54358005822738</c:v>
                </c:pt>
                <c:pt idx="5213">
                  <c:v>2.54360568422738</c:v>
                </c:pt>
                <c:pt idx="5214">
                  <c:v>2.54361435282738</c:v>
                </c:pt>
                <c:pt idx="5215">
                  <c:v>2.54362484982738</c:v>
                </c:pt>
                <c:pt idx="5216">
                  <c:v>2.54363045992738</c:v>
                </c:pt>
                <c:pt idx="5217">
                  <c:v>2.54363578242738</c:v>
                </c:pt>
                <c:pt idx="5218">
                  <c:v>2.54364162832738</c:v>
                </c:pt>
                <c:pt idx="5219">
                  <c:v>2.54364564552738</c:v>
                </c:pt>
                <c:pt idx="5220">
                  <c:v>2.54365674752738</c:v>
                </c:pt>
                <c:pt idx="5221">
                  <c:v>2.54368896652738</c:v>
                </c:pt>
                <c:pt idx="5222">
                  <c:v>2.54373939852738</c:v>
                </c:pt>
                <c:pt idx="5223">
                  <c:v>2.54375368352738</c:v>
                </c:pt>
                <c:pt idx="5224">
                  <c:v>2.54399793352738</c:v>
                </c:pt>
                <c:pt idx="5225">
                  <c:v>2.54465693352738</c:v>
                </c:pt>
                <c:pt idx="5226">
                  <c:v>2.54562858352738</c:v>
                </c:pt>
                <c:pt idx="5227">
                  <c:v>2.54628141352738</c:v>
                </c:pt>
                <c:pt idx="5228">
                  <c:v>2.54670624352738</c:v>
                </c:pt>
                <c:pt idx="5229">
                  <c:v>2.54706025352738</c:v>
                </c:pt>
                <c:pt idx="5230">
                  <c:v>2.54706424672738</c:v>
                </c:pt>
                <c:pt idx="5231">
                  <c:v>2.54706580112738</c:v>
                </c:pt>
                <c:pt idx="5232">
                  <c:v>2.54706626640738</c:v>
                </c:pt>
                <c:pt idx="5233">
                  <c:v>2.54706997140738</c:v>
                </c:pt>
                <c:pt idx="5234">
                  <c:v>2.54709613240738</c:v>
                </c:pt>
                <c:pt idx="5235">
                  <c:v>2.54716725240738</c:v>
                </c:pt>
                <c:pt idx="5236">
                  <c:v>2.54721385940738</c:v>
                </c:pt>
                <c:pt idx="5237">
                  <c:v>2.54723192540738</c:v>
                </c:pt>
                <c:pt idx="5238">
                  <c:v>2.54723591750738</c:v>
                </c:pt>
                <c:pt idx="5239">
                  <c:v>2.54724192760738</c:v>
                </c:pt>
                <c:pt idx="5240">
                  <c:v>2.54732407960738</c:v>
                </c:pt>
                <c:pt idx="5241">
                  <c:v>2.54744493960738</c:v>
                </c:pt>
                <c:pt idx="5242">
                  <c:v>2.54747180060738</c:v>
                </c:pt>
                <c:pt idx="5243">
                  <c:v>2.54745932860738</c:v>
                </c:pt>
                <c:pt idx="5244">
                  <c:v>2.54745424650738</c:v>
                </c:pt>
                <c:pt idx="5245">
                  <c:v>2.54745352448738</c:v>
                </c:pt>
                <c:pt idx="5246">
                  <c:v>2.54745403222738</c:v>
                </c:pt>
                <c:pt idx="5247">
                  <c:v>2.54745852862738</c:v>
                </c:pt>
                <c:pt idx="5248">
                  <c:v>2.54747584862738</c:v>
                </c:pt>
                <c:pt idx="5249">
                  <c:v>2.54749912962738</c:v>
                </c:pt>
                <c:pt idx="5250">
                  <c:v>2.54752703362738</c:v>
                </c:pt>
                <c:pt idx="5251">
                  <c:v>2.54756398962738</c:v>
                </c:pt>
                <c:pt idx="5252">
                  <c:v>2.54763641362738</c:v>
                </c:pt>
                <c:pt idx="5253">
                  <c:v>2.54770466162738</c:v>
                </c:pt>
                <c:pt idx="5254">
                  <c:v>2.54776178462738</c:v>
                </c:pt>
                <c:pt idx="5255">
                  <c:v>2.54783040662738</c:v>
                </c:pt>
                <c:pt idx="5256">
                  <c:v>2.54787670762738</c:v>
                </c:pt>
                <c:pt idx="5257">
                  <c:v>2.54789295762738</c:v>
                </c:pt>
                <c:pt idx="5258">
                  <c:v>2.54789369368738</c:v>
                </c:pt>
                <c:pt idx="5259">
                  <c:v>2.54789433681738</c:v>
                </c:pt>
                <c:pt idx="5260">
                  <c:v>2.54790116161738</c:v>
                </c:pt>
                <c:pt idx="5261">
                  <c:v>2.54791331861738</c:v>
                </c:pt>
                <c:pt idx="5262">
                  <c:v>2.54792019311738</c:v>
                </c:pt>
                <c:pt idx="5263">
                  <c:v>2.54792259611738</c:v>
                </c:pt>
                <c:pt idx="5264">
                  <c:v>2.54792307279738</c:v>
                </c:pt>
                <c:pt idx="5265">
                  <c:v>2.54792324902738</c:v>
                </c:pt>
                <c:pt idx="5266">
                  <c:v>2.54793530702738</c:v>
                </c:pt>
                <c:pt idx="5267">
                  <c:v>2.54801968102738</c:v>
                </c:pt>
                <c:pt idx="5268">
                  <c:v>2.54804581302738</c:v>
                </c:pt>
                <c:pt idx="5269">
                  <c:v>2.54797210702738</c:v>
                </c:pt>
                <c:pt idx="5270">
                  <c:v>2.54790428002738</c:v>
                </c:pt>
                <c:pt idx="5271">
                  <c:v>2.54786923402738</c:v>
                </c:pt>
                <c:pt idx="5272">
                  <c:v>2.54786167802738</c:v>
                </c:pt>
                <c:pt idx="5273">
                  <c:v>2.54787441602738</c:v>
                </c:pt>
                <c:pt idx="5274">
                  <c:v>2.54789470602738</c:v>
                </c:pt>
                <c:pt idx="5275">
                  <c:v>2.54791352102738</c:v>
                </c:pt>
                <c:pt idx="5276">
                  <c:v>2.54792293862738</c:v>
                </c:pt>
                <c:pt idx="5277">
                  <c:v>2.54792561072738</c:v>
                </c:pt>
                <c:pt idx="5278">
                  <c:v>2.54793228302738</c:v>
                </c:pt>
                <c:pt idx="5279">
                  <c:v>2.54794166412738</c:v>
                </c:pt>
                <c:pt idx="5280">
                  <c:v>2.54795526912738</c:v>
                </c:pt>
                <c:pt idx="5281">
                  <c:v>2.54797695112738</c:v>
                </c:pt>
                <c:pt idx="5282">
                  <c:v>2.54799983412738</c:v>
                </c:pt>
                <c:pt idx="5283">
                  <c:v>2.54802370712738</c:v>
                </c:pt>
                <c:pt idx="5284">
                  <c:v>2.54805792812738</c:v>
                </c:pt>
                <c:pt idx="5285">
                  <c:v>2.54874303812738</c:v>
                </c:pt>
                <c:pt idx="5286">
                  <c:v>2.55008793812738</c:v>
                </c:pt>
                <c:pt idx="5287">
                  <c:v>2.55126223812738</c:v>
                </c:pt>
                <c:pt idx="5288">
                  <c:v>2.55191008812738</c:v>
                </c:pt>
                <c:pt idx="5289">
                  <c:v>2.55234593812738</c:v>
                </c:pt>
                <c:pt idx="5290">
                  <c:v>2.55266645812738</c:v>
                </c:pt>
                <c:pt idx="5291">
                  <c:v>2.55283708812738</c:v>
                </c:pt>
                <c:pt idx="5292">
                  <c:v>2.55284838812738</c:v>
                </c:pt>
                <c:pt idx="5293">
                  <c:v>2.55285140092738</c:v>
                </c:pt>
                <c:pt idx="5294">
                  <c:v>2.55288028292738</c:v>
                </c:pt>
                <c:pt idx="5295">
                  <c:v>2.55297690892738</c:v>
                </c:pt>
                <c:pt idx="5296">
                  <c:v>2.55303210392738</c:v>
                </c:pt>
                <c:pt idx="5297">
                  <c:v>2.55304792892738</c:v>
                </c:pt>
                <c:pt idx="5298">
                  <c:v>2.55305406132738</c:v>
                </c:pt>
                <c:pt idx="5299">
                  <c:v>2.55306628132738</c:v>
                </c:pt>
                <c:pt idx="5300">
                  <c:v>2.55311660032738</c:v>
                </c:pt>
                <c:pt idx="5301">
                  <c:v>2.55331829032738</c:v>
                </c:pt>
                <c:pt idx="5302">
                  <c:v>2.55389898032738</c:v>
                </c:pt>
                <c:pt idx="5303">
                  <c:v>2.55541218032738</c:v>
                </c:pt>
                <c:pt idx="5304">
                  <c:v>2.55696448032738</c:v>
                </c:pt>
                <c:pt idx="5305">
                  <c:v>2.55860738032738</c:v>
                </c:pt>
                <c:pt idx="5306">
                  <c:v>2.55971508032738</c:v>
                </c:pt>
                <c:pt idx="5307">
                  <c:v>2.56044742032738</c:v>
                </c:pt>
                <c:pt idx="5308">
                  <c:v>2.56098320032738</c:v>
                </c:pt>
                <c:pt idx="5309">
                  <c:v>2.56135998032738</c:v>
                </c:pt>
                <c:pt idx="5310">
                  <c:v>2.56136026042738</c:v>
                </c:pt>
                <c:pt idx="5311">
                  <c:v>2.56136153062738</c:v>
                </c:pt>
                <c:pt idx="5312">
                  <c:v>2.56135645192737</c:v>
                </c:pt>
                <c:pt idx="5313">
                  <c:v>2.56134756542738</c:v>
                </c:pt>
                <c:pt idx="5314">
                  <c:v>2.56134559562738</c:v>
                </c:pt>
                <c:pt idx="5315">
                  <c:v>2.56134567501737</c:v>
                </c:pt>
                <c:pt idx="5316">
                  <c:v>2.56134922271737</c:v>
                </c:pt>
                <c:pt idx="5317">
                  <c:v>2.56144548671738</c:v>
                </c:pt>
                <c:pt idx="5318">
                  <c:v>2.56186916671738</c:v>
                </c:pt>
                <c:pt idx="5319">
                  <c:v>2.56241513671738</c:v>
                </c:pt>
                <c:pt idx="5320">
                  <c:v>2.56281521671738</c:v>
                </c:pt>
                <c:pt idx="5321">
                  <c:v>2.56303787671738</c:v>
                </c:pt>
                <c:pt idx="5322">
                  <c:v>2.56310863171737</c:v>
                </c:pt>
                <c:pt idx="5323">
                  <c:v>2.56312173071737</c:v>
                </c:pt>
                <c:pt idx="5324">
                  <c:v>2.56314845371737</c:v>
                </c:pt>
                <c:pt idx="5325">
                  <c:v>2.56318540071737</c:v>
                </c:pt>
                <c:pt idx="5326">
                  <c:v>2.56323325971737</c:v>
                </c:pt>
                <c:pt idx="5327">
                  <c:v>2.56329534371737</c:v>
                </c:pt>
                <c:pt idx="5328">
                  <c:v>2.56342841371737</c:v>
                </c:pt>
                <c:pt idx="5329">
                  <c:v>2.56352497671737</c:v>
                </c:pt>
                <c:pt idx="5330">
                  <c:v>2.56360075371737</c:v>
                </c:pt>
                <c:pt idx="5331">
                  <c:v>2.56365355571737</c:v>
                </c:pt>
                <c:pt idx="5332">
                  <c:v>2.56367290371737</c:v>
                </c:pt>
                <c:pt idx="5333">
                  <c:v>2.56368135851737</c:v>
                </c:pt>
                <c:pt idx="5334">
                  <c:v>2.56368571611737</c:v>
                </c:pt>
                <c:pt idx="5335">
                  <c:v>2.56368843961737</c:v>
                </c:pt>
                <c:pt idx="5336">
                  <c:v>2.56369162211737</c:v>
                </c:pt>
                <c:pt idx="5337">
                  <c:v>2.56369646901737</c:v>
                </c:pt>
                <c:pt idx="5338">
                  <c:v>2.56370416271737</c:v>
                </c:pt>
                <c:pt idx="5339">
                  <c:v>2.56371420771737</c:v>
                </c:pt>
                <c:pt idx="5340">
                  <c:v>2.56371656821737</c:v>
                </c:pt>
                <c:pt idx="5341">
                  <c:v>2.56372940321737</c:v>
                </c:pt>
                <c:pt idx="5342">
                  <c:v>2.56383974321737</c:v>
                </c:pt>
                <c:pt idx="5343">
                  <c:v>2.56412491321738</c:v>
                </c:pt>
                <c:pt idx="5344">
                  <c:v>2.56460056321737</c:v>
                </c:pt>
                <c:pt idx="5345">
                  <c:v>2.56554523321737</c:v>
                </c:pt>
                <c:pt idx="5346">
                  <c:v>2.56614227321737</c:v>
                </c:pt>
                <c:pt idx="5347">
                  <c:v>2.56650425321738</c:v>
                </c:pt>
                <c:pt idx="5348">
                  <c:v>2.56655377521737</c:v>
                </c:pt>
                <c:pt idx="5349">
                  <c:v>2.56656155171737</c:v>
                </c:pt>
                <c:pt idx="5350">
                  <c:v>2.56656408561737</c:v>
                </c:pt>
                <c:pt idx="5351">
                  <c:v>2.56656534351738</c:v>
                </c:pt>
                <c:pt idx="5352">
                  <c:v>2.56656917441737</c:v>
                </c:pt>
                <c:pt idx="5353">
                  <c:v>2.56659087841737</c:v>
                </c:pt>
                <c:pt idx="5354">
                  <c:v>2.56662774141737</c:v>
                </c:pt>
                <c:pt idx="5355">
                  <c:v>2.56670706441737</c:v>
                </c:pt>
                <c:pt idx="5356">
                  <c:v>2.56684768441737</c:v>
                </c:pt>
                <c:pt idx="5357">
                  <c:v>2.56709246441737</c:v>
                </c:pt>
                <c:pt idx="5358">
                  <c:v>2.56782383441737</c:v>
                </c:pt>
                <c:pt idx="5359">
                  <c:v>2.56836409441738</c:v>
                </c:pt>
                <c:pt idx="5360">
                  <c:v>2.56871800441737</c:v>
                </c:pt>
                <c:pt idx="5361">
                  <c:v>2.56897596441737</c:v>
                </c:pt>
                <c:pt idx="5362">
                  <c:v>2.56906458841737</c:v>
                </c:pt>
                <c:pt idx="5363">
                  <c:v>2.56911278041737</c:v>
                </c:pt>
                <c:pt idx="5364">
                  <c:v>2.56916488841737</c:v>
                </c:pt>
                <c:pt idx="5365">
                  <c:v>2.56919562441737</c:v>
                </c:pt>
                <c:pt idx="5366">
                  <c:v>2.56919671381737</c:v>
                </c:pt>
                <c:pt idx="5367">
                  <c:v>2.56919918441737</c:v>
                </c:pt>
                <c:pt idx="5368">
                  <c:v>2.56920557811737</c:v>
                </c:pt>
                <c:pt idx="5369">
                  <c:v>2.56921691511738</c:v>
                </c:pt>
                <c:pt idx="5370">
                  <c:v>2.56923095011738</c:v>
                </c:pt>
                <c:pt idx="5371">
                  <c:v>2.56923968071737</c:v>
                </c:pt>
                <c:pt idx="5372">
                  <c:v>2.56924719101737</c:v>
                </c:pt>
                <c:pt idx="5373">
                  <c:v>2.56926330501738</c:v>
                </c:pt>
                <c:pt idx="5374">
                  <c:v>2.56929934801738</c:v>
                </c:pt>
                <c:pt idx="5375">
                  <c:v>2.56931561801738</c:v>
                </c:pt>
                <c:pt idx="5376">
                  <c:v>2.56930613361738</c:v>
                </c:pt>
                <c:pt idx="5377">
                  <c:v>2.56930166961738</c:v>
                </c:pt>
                <c:pt idx="5378">
                  <c:v>2.56931607161738</c:v>
                </c:pt>
                <c:pt idx="5379">
                  <c:v>2.56937997861738</c:v>
                </c:pt>
                <c:pt idx="5380">
                  <c:v>2.57009328861738</c:v>
                </c:pt>
                <c:pt idx="5381">
                  <c:v>2.57137688861738</c:v>
                </c:pt>
                <c:pt idx="5382">
                  <c:v>2.57238898861738</c:v>
                </c:pt>
                <c:pt idx="5383">
                  <c:v>2.57327241861738</c:v>
                </c:pt>
                <c:pt idx="5384">
                  <c:v>2.57380105861738</c:v>
                </c:pt>
                <c:pt idx="5385">
                  <c:v>2.57412351861738</c:v>
                </c:pt>
                <c:pt idx="5386">
                  <c:v>2.57437804861738</c:v>
                </c:pt>
                <c:pt idx="5387">
                  <c:v>2.57457358861738</c:v>
                </c:pt>
                <c:pt idx="5388">
                  <c:v>2.57458885161738</c:v>
                </c:pt>
                <c:pt idx="5389">
                  <c:v>2.57459469311738</c:v>
                </c:pt>
                <c:pt idx="5390">
                  <c:v>2.57465333611738</c:v>
                </c:pt>
                <c:pt idx="5391">
                  <c:v>2.57477870611738</c:v>
                </c:pt>
                <c:pt idx="5392">
                  <c:v>2.57485860811738</c:v>
                </c:pt>
                <c:pt idx="5393">
                  <c:v>2.57488427111738</c:v>
                </c:pt>
                <c:pt idx="5394">
                  <c:v>2.57489772911738</c:v>
                </c:pt>
                <c:pt idx="5395">
                  <c:v>2.57490447221738</c:v>
                </c:pt>
                <c:pt idx="5396">
                  <c:v>2.57490856831738</c:v>
                </c:pt>
                <c:pt idx="5397">
                  <c:v>2.57493270231738</c:v>
                </c:pt>
                <c:pt idx="5398">
                  <c:v>2.57502434231738</c:v>
                </c:pt>
                <c:pt idx="5399">
                  <c:v>2.57511041731738</c:v>
                </c:pt>
                <c:pt idx="5400">
                  <c:v>2.57517484831738</c:v>
                </c:pt>
                <c:pt idx="5401">
                  <c:v>2.57525486731738</c:v>
                </c:pt>
                <c:pt idx="5402">
                  <c:v>2.57847546731738</c:v>
                </c:pt>
                <c:pt idx="5403">
                  <c:v>2.58066666731738</c:v>
                </c:pt>
                <c:pt idx="5404">
                  <c:v>2.58195936731738</c:v>
                </c:pt>
                <c:pt idx="5405">
                  <c:v>2.58268124731738</c:v>
                </c:pt>
                <c:pt idx="5406">
                  <c:v>2.58314221731738</c:v>
                </c:pt>
                <c:pt idx="5407">
                  <c:v>2.58357201731738</c:v>
                </c:pt>
                <c:pt idx="5408">
                  <c:v>2.58395141731738</c:v>
                </c:pt>
                <c:pt idx="5409">
                  <c:v>2.58426207731738</c:v>
                </c:pt>
                <c:pt idx="5410">
                  <c:v>2.58429794431738</c:v>
                </c:pt>
                <c:pt idx="5411">
                  <c:v>2.58430024131738</c:v>
                </c:pt>
                <c:pt idx="5412">
                  <c:v>2.58430631001738</c:v>
                </c:pt>
                <c:pt idx="5413">
                  <c:v>2.58431827301738</c:v>
                </c:pt>
                <c:pt idx="5414">
                  <c:v>2.58433893701738</c:v>
                </c:pt>
                <c:pt idx="5415">
                  <c:v>2.58436446801738</c:v>
                </c:pt>
                <c:pt idx="5416">
                  <c:v>2.58439223001738</c:v>
                </c:pt>
                <c:pt idx="5417">
                  <c:v>2.58443798201738</c:v>
                </c:pt>
                <c:pt idx="5418">
                  <c:v>2.58454645201738</c:v>
                </c:pt>
                <c:pt idx="5419">
                  <c:v>2.58509109201738</c:v>
                </c:pt>
                <c:pt idx="5420">
                  <c:v>2.58621319201738</c:v>
                </c:pt>
                <c:pt idx="5421">
                  <c:v>2.58732089201738</c:v>
                </c:pt>
                <c:pt idx="5422">
                  <c:v>2.58869179201738</c:v>
                </c:pt>
                <c:pt idx="5423">
                  <c:v>2.59025029201738</c:v>
                </c:pt>
                <c:pt idx="5424">
                  <c:v>2.59337909201738</c:v>
                </c:pt>
                <c:pt idx="5425">
                  <c:v>2.59589429201737</c:v>
                </c:pt>
                <c:pt idx="5426">
                  <c:v>2.59710379201737</c:v>
                </c:pt>
                <c:pt idx="5427">
                  <c:v>2.59796911201737</c:v>
                </c:pt>
                <c:pt idx="5428">
                  <c:v>2.59859272201737</c:v>
                </c:pt>
                <c:pt idx="5429">
                  <c:v>2.59906533201737</c:v>
                </c:pt>
                <c:pt idx="5430">
                  <c:v>2.59944198201737</c:v>
                </c:pt>
                <c:pt idx="5431">
                  <c:v>2.59966881201737</c:v>
                </c:pt>
                <c:pt idx="5432">
                  <c:v>2.59973318301737</c:v>
                </c:pt>
                <c:pt idx="5433">
                  <c:v>2.59969825901738</c:v>
                </c:pt>
                <c:pt idx="5434">
                  <c:v>2.59956540901738</c:v>
                </c:pt>
                <c:pt idx="5435">
                  <c:v>2.59941834901737</c:v>
                </c:pt>
                <c:pt idx="5436">
                  <c:v>2.59933808001737</c:v>
                </c:pt>
                <c:pt idx="5437">
                  <c:v>2.59929799901737</c:v>
                </c:pt>
                <c:pt idx="5438">
                  <c:v>2.59929735748738</c:v>
                </c:pt>
                <c:pt idx="5439">
                  <c:v>2.59929791787738</c:v>
                </c:pt>
                <c:pt idx="5440">
                  <c:v>2.59929982637738</c:v>
                </c:pt>
                <c:pt idx="5441">
                  <c:v>2.60030712637738</c:v>
                </c:pt>
                <c:pt idx="5442">
                  <c:v>2.60221312637738</c:v>
                </c:pt>
                <c:pt idx="5443">
                  <c:v>2.60363802637737</c:v>
                </c:pt>
                <c:pt idx="5444">
                  <c:v>2.60494362637737</c:v>
                </c:pt>
                <c:pt idx="5445">
                  <c:v>2.60707882637737</c:v>
                </c:pt>
                <c:pt idx="5446">
                  <c:v>2.61105342637737</c:v>
                </c:pt>
                <c:pt idx="5447">
                  <c:v>2.61326992637737</c:v>
                </c:pt>
                <c:pt idx="5448">
                  <c:v>2.61386590637737</c:v>
                </c:pt>
                <c:pt idx="5449">
                  <c:v>2.61428565637737</c:v>
                </c:pt>
                <c:pt idx="5450">
                  <c:v>2.61470122637737</c:v>
                </c:pt>
                <c:pt idx="5451">
                  <c:v>2.61504193637737</c:v>
                </c:pt>
                <c:pt idx="5452">
                  <c:v>2.61529398637737</c:v>
                </c:pt>
                <c:pt idx="5453">
                  <c:v>2.61535553437737</c:v>
                </c:pt>
                <c:pt idx="5454">
                  <c:v>2.61537687137737</c:v>
                </c:pt>
                <c:pt idx="5455">
                  <c:v>2.61539392937737</c:v>
                </c:pt>
                <c:pt idx="5456">
                  <c:v>2.61540859837737</c:v>
                </c:pt>
                <c:pt idx="5457">
                  <c:v>2.61541280677737</c:v>
                </c:pt>
                <c:pt idx="5458">
                  <c:v>2.61541143947737</c:v>
                </c:pt>
                <c:pt idx="5459">
                  <c:v>2.61540921317737</c:v>
                </c:pt>
                <c:pt idx="5460">
                  <c:v>2.61540771087737</c:v>
                </c:pt>
                <c:pt idx="5461">
                  <c:v>2.61540672804737</c:v>
                </c:pt>
                <c:pt idx="5462">
                  <c:v>2.61540909264737</c:v>
                </c:pt>
                <c:pt idx="5463">
                  <c:v>2.61541555764737</c:v>
                </c:pt>
                <c:pt idx="5464">
                  <c:v>2.61543032164737</c:v>
                </c:pt>
                <c:pt idx="5465">
                  <c:v>2.61545285864737</c:v>
                </c:pt>
                <c:pt idx="5466">
                  <c:v>2.61546722264737</c:v>
                </c:pt>
                <c:pt idx="5467">
                  <c:v>2.61547773864737</c:v>
                </c:pt>
                <c:pt idx="5468">
                  <c:v>2.61549262764737</c:v>
                </c:pt>
                <c:pt idx="5469">
                  <c:v>2.61571637764737</c:v>
                </c:pt>
                <c:pt idx="5470">
                  <c:v>2.61658819764737</c:v>
                </c:pt>
                <c:pt idx="5471">
                  <c:v>2.61897169764737</c:v>
                </c:pt>
                <c:pt idx="5472">
                  <c:v>2.62148459764737</c:v>
                </c:pt>
                <c:pt idx="5473">
                  <c:v>2.62323609764737</c:v>
                </c:pt>
                <c:pt idx="5474">
                  <c:v>2.62495679764737</c:v>
                </c:pt>
                <c:pt idx="5475">
                  <c:v>2.62643689764737</c:v>
                </c:pt>
                <c:pt idx="5476">
                  <c:v>2.62752949764738</c:v>
                </c:pt>
                <c:pt idx="5477">
                  <c:v>2.62841880764738</c:v>
                </c:pt>
                <c:pt idx="5478">
                  <c:v>2.62893587764737</c:v>
                </c:pt>
                <c:pt idx="5479">
                  <c:v>2.62921756764737</c:v>
                </c:pt>
                <c:pt idx="5480">
                  <c:v>2.62937332764738</c:v>
                </c:pt>
                <c:pt idx="5481">
                  <c:v>2.62949909764737</c:v>
                </c:pt>
                <c:pt idx="5482">
                  <c:v>2.62949701894737</c:v>
                </c:pt>
                <c:pt idx="5483">
                  <c:v>2.62945512494737</c:v>
                </c:pt>
                <c:pt idx="5484">
                  <c:v>2.62944117894737</c:v>
                </c:pt>
                <c:pt idx="5485">
                  <c:v>2.62944100990737</c:v>
                </c:pt>
                <c:pt idx="5486">
                  <c:v>2.62944098982637</c:v>
                </c:pt>
                <c:pt idx="5487">
                  <c:v>2.62944093053937</c:v>
                </c:pt>
                <c:pt idx="5488">
                  <c:v>2.62944037538937</c:v>
                </c:pt>
                <c:pt idx="5489">
                  <c:v>2.62943996608937</c:v>
                </c:pt>
                <c:pt idx="5490">
                  <c:v>2.62941888508937</c:v>
                </c:pt>
                <c:pt idx="5491">
                  <c:v>2.62934918408937</c:v>
                </c:pt>
                <c:pt idx="5492">
                  <c:v>2.62930137008937</c:v>
                </c:pt>
                <c:pt idx="5493">
                  <c:v>2.62929758068937</c:v>
                </c:pt>
                <c:pt idx="5494">
                  <c:v>2.62932704168937</c:v>
                </c:pt>
                <c:pt idx="5495">
                  <c:v>2.62948080168937</c:v>
                </c:pt>
                <c:pt idx="5496">
                  <c:v>2.62966945168937</c:v>
                </c:pt>
                <c:pt idx="5497">
                  <c:v>2.62984196168937</c:v>
                </c:pt>
                <c:pt idx="5498">
                  <c:v>2.63001394168937</c:v>
                </c:pt>
                <c:pt idx="5499">
                  <c:v>2.63014570168937</c:v>
                </c:pt>
                <c:pt idx="5500">
                  <c:v>2.63027884168937</c:v>
                </c:pt>
                <c:pt idx="5501">
                  <c:v>2.63045584168937</c:v>
                </c:pt>
                <c:pt idx="5502">
                  <c:v>2.63074473168937</c:v>
                </c:pt>
                <c:pt idx="5503">
                  <c:v>2.63112592168937</c:v>
                </c:pt>
                <c:pt idx="5504">
                  <c:v>2.63143734168937</c:v>
                </c:pt>
                <c:pt idx="5505">
                  <c:v>2.63168603168937</c:v>
                </c:pt>
                <c:pt idx="5506">
                  <c:v>2.63182775168937</c:v>
                </c:pt>
                <c:pt idx="5507">
                  <c:v>2.63184239568937</c:v>
                </c:pt>
                <c:pt idx="5508">
                  <c:v>2.63177332568937</c:v>
                </c:pt>
                <c:pt idx="5509">
                  <c:v>2.63171913568937</c:v>
                </c:pt>
                <c:pt idx="5510">
                  <c:v>2.63170343668937</c:v>
                </c:pt>
                <c:pt idx="5511">
                  <c:v>2.63169900388937</c:v>
                </c:pt>
                <c:pt idx="5512">
                  <c:v>2.63169653868937</c:v>
                </c:pt>
                <c:pt idx="5513">
                  <c:v>2.63169527708937</c:v>
                </c:pt>
                <c:pt idx="5514">
                  <c:v>2.63169600354937</c:v>
                </c:pt>
                <c:pt idx="5515">
                  <c:v>2.63169684841937</c:v>
                </c:pt>
                <c:pt idx="5516">
                  <c:v>2.63169778784937</c:v>
                </c:pt>
                <c:pt idx="5517">
                  <c:v>2.63170063274937</c:v>
                </c:pt>
                <c:pt idx="5518">
                  <c:v>2.63171267574937</c:v>
                </c:pt>
                <c:pt idx="5519">
                  <c:v>2.63175149474937</c:v>
                </c:pt>
                <c:pt idx="5520">
                  <c:v>2.63180026374937</c:v>
                </c:pt>
                <c:pt idx="5521">
                  <c:v>2.63188473874937</c:v>
                </c:pt>
                <c:pt idx="5522">
                  <c:v>2.63221155874937</c:v>
                </c:pt>
                <c:pt idx="5523">
                  <c:v>2.63252535874937</c:v>
                </c:pt>
                <c:pt idx="5524">
                  <c:v>2.63273968874937</c:v>
                </c:pt>
                <c:pt idx="5525">
                  <c:v>2.63283377074937</c:v>
                </c:pt>
                <c:pt idx="5526">
                  <c:v>2.63286335474937</c:v>
                </c:pt>
                <c:pt idx="5527">
                  <c:v>2.63288712074937</c:v>
                </c:pt>
                <c:pt idx="5528">
                  <c:v>2.63290570274937</c:v>
                </c:pt>
                <c:pt idx="5529">
                  <c:v>2.63291592974937</c:v>
                </c:pt>
                <c:pt idx="5530">
                  <c:v>2.63292355504937</c:v>
                </c:pt>
                <c:pt idx="5531">
                  <c:v>2.63293736804937</c:v>
                </c:pt>
                <c:pt idx="5532">
                  <c:v>2.63296433104937</c:v>
                </c:pt>
                <c:pt idx="5533">
                  <c:v>2.63311994104937</c:v>
                </c:pt>
                <c:pt idx="5534">
                  <c:v>2.63361045104937</c:v>
                </c:pt>
                <c:pt idx="5535">
                  <c:v>2.63399494104937</c:v>
                </c:pt>
                <c:pt idx="5536">
                  <c:v>2.63425918104937</c:v>
                </c:pt>
                <c:pt idx="5537">
                  <c:v>2.63441346104937</c:v>
                </c:pt>
                <c:pt idx="5538">
                  <c:v>2.63451766104937</c:v>
                </c:pt>
                <c:pt idx="5539">
                  <c:v>2.63453553504937</c:v>
                </c:pt>
                <c:pt idx="5540">
                  <c:v>2.63456556104937</c:v>
                </c:pt>
                <c:pt idx="5541">
                  <c:v>2.63460217104937</c:v>
                </c:pt>
                <c:pt idx="5542">
                  <c:v>2.63461433604937</c:v>
                </c:pt>
                <c:pt idx="5543">
                  <c:v>2.63461480291937</c:v>
                </c:pt>
                <c:pt idx="5544">
                  <c:v>2.63461483010337</c:v>
                </c:pt>
                <c:pt idx="5545">
                  <c:v>2.63461754530337</c:v>
                </c:pt>
                <c:pt idx="5546">
                  <c:v>2.63464130130337</c:v>
                </c:pt>
                <c:pt idx="5547">
                  <c:v>2.63467597930337</c:v>
                </c:pt>
                <c:pt idx="5548">
                  <c:v>2.63470886630337</c:v>
                </c:pt>
                <c:pt idx="5549">
                  <c:v>2.63473941730337</c:v>
                </c:pt>
                <c:pt idx="5550">
                  <c:v>2.63478201130337</c:v>
                </c:pt>
                <c:pt idx="5551">
                  <c:v>2.63484058130337</c:v>
                </c:pt>
                <c:pt idx="5552">
                  <c:v>2.63493661630337</c:v>
                </c:pt>
                <c:pt idx="5553">
                  <c:v>2.63505377630337</c:v>
                </c:pt>
                <c:pt idx="5554">
                  <c:v>2.63511533330337</c:v>
                </c:pt>
                <c:pt idx="5555">
                  <c:v>2.63515775730337</c:v>
                </c:pt>
                <c:pt idx="5556">
                  <c:v>2.63519172630337</c:v>
                </c:pt>
                <c:pt idx="5557">
                  <c:v>2.63543113630337</c:v>
                </c:pt>
                <c:pt idx="5558">
                  <c:v>2.63580272630337</c:v>
                </c:pt>
                <c:pt idx="5559">
                  <c:v>2.63626807630337</c:v>
                </c:pt>
                <c:pt idx="5560">
                  <c:v>2.63692666630337</c:v>
                </c:pt>
                <c:pt idx="5561">
                  <c:v>2.63743946630337</c:v>
                </c:pt>
                <c:pt idx="5562">
                  <c:v>2.63783427630337</c:v>
                </c:pt>
                <c:pt idx="5563">
                  <c:v>2.63814986630337</c:v>
                </c:pt>
                <c:pt idx="5564">
                  <c:v>2.63840661630337</c:v>
                </c:pt>
                <c:pt idx="5565">
                  <c:v>2.63845353830337</c:v>
                </c:pt>
                <c:pt idx="5566">
                  <c:v>2.63847060130337</c:v>
                </c:pt>
                <c:pt idx="5567">
                  <c:v>2.63848018580337</c:v>
                </c:pt>
                <c:pt idx="5568">
                  <c:v>2.63850075880337</c:v>
                </c:pt>
                <c:pt idx="5569">
                  <c:v>2.63853645180337</c:v>
                </c:pt>
                <c:pt idx="5570">
                  <c:v>2.63855980880337</c:v>
                </c:pt>
                <c:pt idx="5571">
                  <c:v>2.63856885060337</c:v>
                </c:pt>
                <c:pt idx="5572">
                  <c:v>2.63857131520337</c:v>
                </c:pt>
                <c:pt idx="5573">
                  <c:v>2.63857455930337</c:v>
                </c:pt>
                <c:pt idx="5574">
                  <c:v>2.63858303220337</c:v>
                </c:pt>
                <c:pt idx="5575">
                  <c:v>2.63859415120337</c:v>
                </c:pt>
                <c:pt idx="5576">
                  <c:v>2.63860793920337</c:v>
                </c:pt>
                <c:pt idx="5577">
                  <c:v>2.63862669820337</c:v>
                </c:pt>
                <c:pt idx="5578">
                  <c:v>2.63864736620337</c:v>
                </c:pt>
                <c:pt idx="5579">
                  <c:v>2.63866967420337</c:v>
                </c:pt>
                <c:pt idx="5580">
                  <c:v>2.63869188420337</c:v>
                </c:pt>
                <c:pt idx="5581">
                  <c:v>2.63872278820337</c:v>
                </c:pt>
                <c:pt idx="5582">
                  <c:v>2.63876350120337</c:v>
                </c:pt>
                <c:pt idx="5583">
                  <c:v>2.63886086020337</c:v>
                </c:pt>
                <c:pt idx="5584">
                  <c:v>2.63977881020337</c:v>
                </c:pt>
                <c:pt idx="5585">
                  <c:v>2.64094161020337</c:v>
                </c:pt>
                <c:pt idx="5586">
                  <c:v>2.64170337020337</c:v>
                </c:pt>
                <c:pt idx="5587">
                  <c:v>2.64229926020337</c:v>
                </c:pt>
                <c:pt idx="5588">
                  <c:v>2.64284435020337</c:v>
                </c:pt>
                <c:pt idx="5589">
                  <c:v>2.64339937020337</c:v>
                </c:pt>
                <c:pt idx="5590">
                  <c:v>2.64407173020337</c:v>
                </c:pt>
                <c:pt idx="5591">
                  <c:v>2.64533283020337</c:v>
                </c:pt>
                <c:pt idx="5592">
                  <c:v>2.64674043020337</c:v>
                </c:pt>
                <c:pt idx="5593">
                  <c:v>2.64775443020337</c:v>
                </c:pt>
                <c:pt idx="5594">
                  <c:v>2.64843667020337</c:v>
                </c:pt>
                <c:pt idx="5595">
                  <c:v>2.64891987020337</c:v>
                </c:pt>
                <c:pt idx="5596">
                  <c:v>2.64926472020337</c:v>
                </c:pt>
                <c:pt idx="5597">
                  <c:v>2.64952488020337</c:v>
                </c:pt>
                <c:pt idx="5598">
                  <c:v>2.64972494020337</c:v>
                </c:pt>
                <c:pt idx="5599">
                  <c:v>2.64975691020337</c:v>
                </c:pt>
                <c:pt idx="5600">
                  <c:v>2.64976391300337</c:v>
                </c:pt>
                <c:pt idx="5601">
                  <c:v>2.64977876900337</c:v>
                </c:pt>
                <c:pt idx="5602">
                  <c:v>2.64980369800337</c:v>
                </c:pt>
                <c:pt idx="5603">
                  <c:v>2.64981713800337</c:v>
                </c:pt>
                <c:pt idx="5604">
                  <c:v>2.64981878530337</c:v>
                </c:pt>
                <c:pt idx="5605">
                  <c:v>2.64981894066337</c:v>
                </c:pt>
                <c:pt idx="5606">
                  <c:v>2.64982012026337</c:v>
                </c:pt>
                <c:pt idx="5607">
                  <c:v>2.64982974996337</c:v>
                </c:pt>
                <c:pt idx="5608">
                  <c:v>2.64985544896337</c:v>
                </c:pt>
                <c:pt idx="5609">
                  <c:v>2.64988053096337</c:v>
                </c:pt>
                <c:pt idx="5610">
                  <c:v>2.64990934896337</c:v>
                </c:pt>
                <c:pt idx="5611">
                  <c:v>2.64996365696337</c:v>
                </c:pt>
                <c:pt idx="5612">
                  <c:v>2.65025979696337</c:v>
                </c:pt>
                <c:pt idx="5613">
                  <c:v>2.65492999696337</c:v>
                </c:pt>
                <c:pt idx="5614">
                  <c:v>2.65874559696337</c:v>
                </c:pt>
                <c:pt idx="5615">
                  <c:v>2.66139299696337</c:v>
                </c:pt>
                <c:pt idx="5616">
                  <c:v>2.66332509696337</c:v>
                </c:pt>
                <c:pt idx="5617">
                  <c:v>2.66492059696337</c:v>
                </c:pt>
                <c:pt idx="5618">
                  <c:v>2.66609989696337</c:v>
                </c:pt>
                <c:pt idx="5619">
                  <c:v>2.66688226696337</c:v>
                </c:pt>
                <c:pt idx="5620">
                  <c:v>2.66742732696337</c:v>
                </c:pt>
                <c:pt idx="5621">
                  <c:v>2.66773190696337</c:v>
                </c:pt>
                <c:pt idx="5622">
                  <c:v>2.66792124696337</c:v>
                </c:pt>
                <c:pt idx="5623">
                  <c:v>2.66798731396337</c:v>
                </c:pt>
                <c:pt idx="5624">
                  <c:v>2.66796953696337</c:v>
                </c:pt>
                <c:pt idx="5625">
                  <c:v>2.66791644596337</c:v>
                </c:pt>
                <c:pt idx="5626">
                  <c:v>2.66790035796337</c:v>
                </c:pt>
                <c:pt idx="5627">
                  <c:v>2.66789989083337</c:v>
                </c:pt>
                <c:pt idx="5628">
                  <c:v>2.66789981544437</c:v>
                </c:pt>
                <c:pt idx="5629">
                  <c:v>2.66789959027437</c:v>
                </c:pt>
                <c:pt idx="5630">
                  <c:v>2.66789943257437</c:v>
                </c:pt>
                <c:pt idx="5631">
                  <c:v>2.66790162037437</c:v>
                </c:pt>
                <c:pt idx="5632">
                  <c:v>2.66791642137437</c:v>
                </c:pt>
                <c:pt idx="5633">
                  <c:v>2.66795738337437</c:v>
                </c:pt>
                <c:pt idx="5634">
                  <c:v>2.66796272517437</c:v>
                </c:pt>
                <c:pt idx="5635">
                  <c:v>2.66796274703537</c:v>
                </c:pt>
                <c:pt idx="5636">
                  <c:v>2.66796462993537</c:v>
                </c:pt>
                <c:pt idx="5637">
                  <c:v>2.66819281993537</c:v>
                </c:pt>
                <c:pt idx="5638">
                  <c:v>2.66921251993537</c:v>
                </c:pt>
                <c:pt idx="5639">
                  <c:v>2.67131351993537</c:v>
                </c:pt>
                <c:pt idx="5640">
                  <c:v>2.67320591993537</c:v>
                </c:pt>
                <c:pt idx="5641">
                  <c:v>2.67445111993537</c:v>
                </c:pt>
                <c:pt idx="5642">
                  <c:v>2.67533024993537</c:v>
                </c:pt>
                <c:pt idx="5643">
                  <c:v>2.67599776993537</c:v>
                </c:pt>
                <c:pt idx="5644">
                  <c:v>2.67661045993537</c:v>
                </c:pt>
                <c:pt idx="5645">
                  <c:v>2.67712622993537</c:v>
                </c:pt>
                <c:pt idx="5646">
                  <c:v>2.67750226993537</c:v>
                </c:pt>
                <c:pt idx="5647">
                  <c:v>2.67776209993537</c:v>
                </c:pt>
                <c:pt idx="5648">
                  <c:v>2.67780143993537</c:v>
                </c:pt>
                <c:pt idx="5649">
                  <c:v>2.67780908533537</c:v>
                </c:pt>
                <c:pt idx="5650">
                  <c:v>2.67781601693537</c:v>
                </c:pt>
                <c:pt idx="5651">
                  <c:v>2.67781833413537</c:v>
                </c:pt>
                <c:pt idx="5652">
                  <c:v>2.67782012023537</c:v>
                </c:pt>
                <c:pt idx="5653">
                  <c:v>2.67782330063537</c:v>
                </c:pt>
                <c:pt idx="5654">
                  <c:v>2.67783098133537</c:v>
                </c:pt>
                <c:pt idx="5655">
                  <c:v>2.67785438133537</c:v>
                </c:pt>
                <c:pt idx="5656">
                  <c:v>2.67787490733537</c:v>
                </c:pt>
                <c:pt idx="5657">
                  <c:v>2.67788889433537</c:v>
                </c:pt>
                <c:pt idx="5658">
                  <c:v>2.67789780923537</c:v>
                </c:pt>
                <c:pt idx="5659">
                  <c:v>2.67790752023537</c:v>
                </c:pt>
                <c:pt idx="5660">
                  <c:v>2.67793429223537</c:v>
                </c:pt>
                <c:pt idx="5661">
                  <c:v>2.67797940323537</c:v>
                </c:pt>
                <c:pt idx="5662">
                  <c:v>2.67800971323537</c:v>
                </c:pt>
                <c:pt idx="5663">
                  <c:v>2.67803392823537</c:v>
                </c:pt>
                <c:pt idx="5664">
                  <c:v>2.67808472623537</c:v>
                </c:pt>
                <c:pt idx="5665">
                  <c:v>2.67893250623537</c:v>
                </c:pt>
                <c:pt idx="5666">
                  <c:v>2.68068780623537</c:v>
                </c:pt>
                <c:pt idx="5667">
                  <c:v>2.68180970623537</c:v>
                </c:pt>
                <c:pt idx="5668">
                  <c:v>2.68244666623537</c:v>
                </c:pt>
                <c:pt idx="5669">
                  <c:v>2.68288997623537</c:v>
                </c:pt>
                <c:pt idx="5670">
                  <c:v>2.68321273623537</c:v>
                </c:pt>
                <c:pt idx="5671">
                  <c:v>2.68339810623537</c:v>
                </c:pt>
                <c:pt idx="5672">
                  <c:v>2.68343067923537</c:v>
                </c:pt>
                <c:pt idx="5673">
                  <c:v>2.68343778193537</c:v>
                </c:pt>
                <c:pt idx="5674">
                  <c:v>2.68345453093537</c:v>
                </c:pt>
                <c:pt idx="5675">
                  <c:v>2.68350076493537</c:v>
                </c:pt>
                <c:pt idx="5676">
                  <c:v>2.68352800493537</c:v>
                </c:pt>
                <c:pt idx="5677">
                  <c:v>2.68353851493537</c:v>
                </c:pt>
                <c:pt idx="5678">
                  <c:v>2.68353955203537</c:v>
                </c:pt>
                <c:pt idx="5679">
                  <c:v>2.68353955321997</c:v>
                </c:pt>
                <c:pt idx="5680">
                  <c:v>2.68353955321997</c:v>
                </c:pt>
                <c:pt idx="5681">
                  <c:v>2.68353955321997</c:v>
                </c:pt>
                <c:pt idx="5682">
                  <c:v>2.68354101971997</c:v>
                </c:pt>
                <c:pt idx="5683">
                  <c:v>2.68354873311997</c:v>
                </c:pt>
                <c:pt idx="5684">
                  <c:v>2.68357769511997</c:v>
                </c:pt>
                <c:pt idx="5685">
                  <c:v>2.68361572711997</c:v>
                </c:pt>
                <c:pt idx="5686">
                  <c:v>2.68368250411997</c:v>
                </c:pt>
                <c:pt idx="5687">
                  <c:v>2.68378116611997</c:v>
                </c:pt>
                <c:pt idx="5688">
                  <c:v>2.68390434611997</c:v>
                </c:pt>
                <c:pt idx="5689">
                  <c:v>2.68440214611997</c:v>
                </c:pt>
                <c:pt idx="5690">
                  <c:v>2.68575624611997</c:v>
                </c:pt>
                <c:pt idx="5691">
                  <c:v>2.68722704611997</c:v>
                </c:pt>
                <c:pt idx="5692">
                  <c:v>2.68817652611997</c:v>
                </c:pt>
                <c:pt idx="5693">
                  <c:v>2.68888146611997</c:v>
                </c:pt>
                <c:pt idx="5694">
                  <c:v>2.68947377611997</c:v>
                </c:pt>
                <c:pt idx="5695">
                  <c:v>2.68992801611997</c:v>
                </c:pt>
                <c:pt idx="5696">
                  <c:v>2.69020534611997</c:v>
                </c:pt>
                <c:pt idx="5697">
                  <c:v>2.69024129111997</c:v>
                </c:pt>
                <c:pt idx="5698">
                  <c:v>2.69026931211997</c:v>
                </c:pt>
                <c:pt idx="5699">
                  <c:v>2.69029740011997</c:v>
                </c:pt>
                <c:pt idx="5700">
                  <c:v>2.69030122701997</c:v>
                </c:pt>
                <c:pt idx="5701">
                  <c:v>2.69030463321997</c:v>
                </c:pt>
                <c:pt idx="5702">
                  <c:v>2.69030826481997</c:v>
                </c:pt>
                <c:pt idx="5703">
                  <c:v>2.69031228221997</c:v>
                </c:pt>
                <c:pt idx="5704">
                  <c:v>2.69033577621997</c:v>
                </c:pt>
                <c:pt idx="5705">
                  <c:v>2.69040160821997</c:v>
                </c:pt>
                <c:pt idx="5706">
                  <c:v>2.69044457021997</c:v>
                </c:pt>
                <c:pt idx="5707">
                  <c:v>2.69046052321997</c:v>
                </c:pt>
                <c:pt idx="5708">
                  <c:v>2.69046332981997</c:v>
                </c:pt>
                <c:pt idx="5709">
                  <c:v>2.69046468051997</c:v>
                </c:pt>
                <c:pt idx="5710">
                  <c:v>2.69046604321997</c:v>
                </c:pt>
                <c:pt idx="5711">
                  <c:v>2.69046731921997</c:v>
                </c:pt>
                <c:pt idx="5712">
                  <c:v>2.69046916231997</c:v>
                </c:pt>
                <c:pt idx="5713">
                  <c:v>2.69047800771997</c:v>
                </c:pt>
                <c:pt idx="5714">
                  <c:v>2.69053134471997</c:v>
                </c:pt>
                <c:pt idx="5715">
                  <c:v>2.69078363471997</c:v>
                </c:pt>
                <c:pt idx="5716">
                  <c:v>2.69124121471997</c:v>
                </c:pt>
                <c:pt idx="5717">
                  <c:v>2.69169833471997</c:v>
                </c:pt>
                <c:pt idx="5718">
                  <c:v>2.69207185471997</c:v>
                </c:pt>
                <c:pt idx="5719">
                  <c:v>2.69235332471997</c:v>
                </c:pt>
                <c:pt idx="5720">
                  <c:v>2.69253754471997</c:v>
                </c:pt>
                <c:pt idx="5721">
                  <c:v>2.69273755471997</c:v>
                </c:pt>
                <c:pt idx="5722">
                  <c:v>2.69329808471997</c:v>
                </c:pt>
                <c:pt idx="5723">
                  <c:v>2.69427890471997</c:v>
                </c:pt>
                <c:pt idx="5724">
                  <c:v>2.69515886471997</c:v>
                </c:pt>
                <c:pt idx="5725">
                  <c:v>2.69558923471997</c:v>
                </c:pt>
                <c:pt idx="5726">
                  <c:v>2.69580181471997</c:v>
                </c:pt>
                <c:pt idx="5727">
                  <c:v>2.69591379471997</c:v>
                </c:pt>
                <c:pt idx="5728">
                  <c:v>2.69591036231997</c:v>
                </c:pt>
                <c:pt idx="5729">
                  <c:v>2.69590769931997</c:v>
                </c:pt>
                <c:pt idx="5730">
                  <c:v>2.69590549801997</c:v>
                </c:pt>
                <c:pt idx="5731">
                  <c:v>2.69590386621997</c:v>
                </c:pt>
                <c:pt idx="5732">
                  <c:v>2.69590309763997</c:v>
                </c:pt>
                <c:pt idx="5733">
                  <c:v>2.69590607383997</c:v>
                </c:pt>
                <c:pt idx="5734">
                  <c:v>2.69591392553997</c:v>
                </c:pt>
                <c:pt idx="5735">
                  <c:v>2.69591703173997</c:v>
                </c:pt>
                <c:pt idx="5736">
                  <c:v>2.69591741015997</c:v>
                </c:pt>
                <c:pt idx="5737">
                  <c:v>2.69591857185997</c:v>
                </c:pt>
                <c:pt idx="5738">
                  <c:v>2.69605581185997</c:v>
                </c:pt>
                <c:pt idx="5739">
                  <c:v>2.69621363185997</c:v>
                </c:pt>
                <c:pt idx="5740">
                  <c:v>2.69635961185997</c:v>
                </c:pt>
                <c:pt idx="5741">
                  <c:v>2.69651275185997</c:v>
                </c:pt>
                <c:pt idx="5742">
                  <c:v>2.69661940185997</c:v>
                </c:pt>
                <c:pt idx="5743">
                  <c:v>2.69673082185997</c:v>
                </c:pt>
                <c:pt idx="5744">
                  <c:v>2.69685013185997</c:v>
                </c:pt>
                <c:pt idx="5745">
                  <c:v>2.69696292185997</c:v>
                </c:pt>
                <c:pt idx="5746">
                  <c:v>2.69782592185997</c:v>
                </c:pt>
                <c:pt idx="5747">
                  <c:v>2.70040062185997</c:v>
                </c:pt>
                <c:pt idx="5748">
                  <c:v>2.70265092185997</c:v>
                </c:pt>
                <c:pt idx="5749">
                  <c:v>2.70528102185997</c:v>
                </c:pt>
                <c:pt idx="5750">
                  <c:v>2.70778432185997</c:v>
                </c:pt>
                <c:pt idx="5751">
                  <c:v>2.70945682185997</c:v>
                </c:pt>
                <c:pt idx="5752">
                  <c:v>2.71036792185997</c:v>
                </c:pt>
                <c:pt idx="5753">
                  <c:v>2.71124736185997</c:v>
                </c:pt>
                <c:pt idx="5754">
                  <c:v>2.71192298185997</c:v>
                </c:pt>
                <c:pt idx="5755">
                  <c:v>2.71230905185997</c:v>
                </c:pt>
                <c:pt idx="5756">
                  <c:v>2.71247735185997</c:v>
                </c:pt>
                <c:pt idx="5757">
                  <c:v>2.71261386185997</c:v>
                </c:pt>
                <c:pt idx="5758">
                  <c:v>2.71266122285997</c:v>
                </c:pt>
                <c:pt idx="5759">
                  <c:v>2.71265401315997</c:v>
                </c:pt>
                <c:pt idx="5760">
                  <c:v>2.71264011415997</c:v>
                </c:pt>
                <c:pt idx="5761">
                  <c:v>2.71263858795997</c:v>
                </c:pt>
                <c:pt idx="5762">
                  <c:v>2.71263866919597</c:v>
                </c:pt>
                <c:pt idx="5763">
                  <c:v>2.71263886243597</c:v>
                </c:pt>
                <c:pt idx="5764">
                  <c:v>2.71264617893597</c:v>
                </c:pt>
                <c:pt idx="5765">
                  <c:v>2.71592847893597</c:v>
                </c:pt>
                <c:pt idx="5766">
                  <c:v>2.71929337893597</c:v>
                </c:pt>
                <c:pt idx="5767">
                  <c:v>2.72162507893597</c:v>
                </c:pt>
                <c:pt idx="5768">
                  <c:v>2.72334037893597</c:v>
                </c:pt>
                <c:pt idx="5769">
                  <c:v>2.72481587893597</c:v>
                </c:pt>
                <c:pt idx="5770">
                  <c:v>2.72680237893597</c:v>
                </c:pt>
                <c:pt idx="5771">
                  <c:v>2.72861807893597</c:v>
                </c:pt>
                <c:pt idx="5772">
                  <c:v>2.73041577893597</c:v>
                </c:pt>
                <c:pt idx="5773">
                  <c:v>2.73149867893597</c:v>
                </c:pt>
                <c:pt idx="5774">
                  <c:v>2.73217872893597</c:v>
                </c:pt>
                <c:pt idx="5775">
                  <c:v>2.73249722893597</c:v>
                </c:pt>
                <c:pt idx="5776">
                  <c:v>2.73264679893597</c:v>
                </c:pt>
                <c:pt idx="5777">
                  <c:v>2.73266156293597</c:v>
                </c:pt>
                <c:pt idx="5778">
                  <c:v>2.73264617193597</c:v>
                </c:pt>
                <c:pt idx="5779">
                  <c:v>2.73262983193597</c:v>
                </c:pt>
                <c:pt idx="5780">
                  <c:v>2.73262641203597</c:v>
                </c:pt>
                <c:pt idx="5781">
                  <c:v>2.73262646828297</c:v>
                </c:pt>
                <c:pt idx="5782">
                  <c:v>2.73262657711297</c:v>
                </c:pt>
                <c:pt idx="5783">
                  <c:v>2.73262686197297</c:v>
                </c:pt>
                <c:pt idx="5784">
                  <c:v>2.73262860177297</c:v>
                </c:pt>
                <c:pt idx="5785">
                  <c:v>2.73263254047297</c:v>
                </c:pt>
                <c:pt idx="5786">
                  <c:v>2.73263928537297</c:v>
                </c:pt>
                <c:pt idx="5787">
                  <c:v>2.73264619137297</c:v>
                </c:pt>
                <c:pt idx="5788">
                  <c:v>2.73265166927297</c:v>
                </c:pt>
                <c:pt idx="5789">
                  <c:v>2.73265767087297</c:v>
                </c:pt>
                <c:pt idx="5790">
                  <c:v>2.73266975587297</c:v>
                </c:pt>
                <c:pt idx="5791">
                  <c:v>2.73275770787297</c:v>
                </c:pt>
                <c:pt idx="5792">
                  <c:v>2.73417340787297</c:v>
                </c:pt>
                <c:pt idx="5793">
                  <c:v>2.73767260787297</c:v>
                </c:pt>
                <c:pt idx="5794">
                  <c:v>2.74285170787297</c:v>
                </c:pt>
                <c:pt idx="5795">
                  <c:v>2.74586720787297</c:v>
                </c:pt>
                <c:pt idx="5796">
                  <c:v>2.74797450787297</c:v>
                </c:pt>
                <c:pt idx="5797">
                  <c:v>2.74906310787297</c:v>
                </c:pt>
                <c:pt idx="5798">
                  <c:v>2.74975814787297</c:v>
                </c:pt>
                <c:pt idx="5799">
                  <c:v>2.75061668787297</c:v>
                </c:pt>
                <c:pt idx="5800">
                  <c:v>2.75120441787297</c:v>
                </c:pt>
                <c:pt idx="5801">
                  <c:v>2.75142070787297</c:v>
                </c:pt>
                <c:pt idx="5802">
                  <c:v>2.75141887767297</c:v>
                </c:pt>
                <c:pt idx="5803">
                  <c:v>2.75132546367297</c:v>
                </c:pt>
                <c:pt idx="5804">
                  <c:v>2.75102001367297</c:v>
                </c:pt>
                <c:pt idx="5805">
                  <c:v>2.75080048367297</c:v>
                </c:pt>
                <c:pt idx="5806">
                  <c:v>2.75073959767297</c:v>
                </c:pt>
                <c:pt idx="5807">
                  <c:v>2.75071996767297</c:v>
                </c:pt>
                <c:pt idx="5808">
                  <c:v>2.75071487847297</c:v>
                </c:pt>
                <c:pt idx="5809">
                  <c:v>2.75071397157297</c:v>
                </c:pt>
                <c:pt idx="5810">
                  <c:v>2.75071359744297</c:v>
                </c:pt>
                <c:pt idx="5811">
                  <c:v>2.75071328330297</c:v>
                </c:pt>
                <c:pt idx="5812">
                  <c:v>2.75071340213297</c:v>
                </c:pt>
                <c:pt idx="5813">
                  <c:v>2.75071505453297</c:v>
                </c:pt>
                <c:pt idx="5814">
                  <c:v>2.75071746613297</c:v>
                </c:pt>
                <c:pt idx="5815">
                  <c:v>2.75071887803297</c:v>
                </c:pt>
                <c:pt idx="5816">
                  <c:v>2.75071996253297</c:v>
                </c:pt>
                <c:pt idx="5817">
                  <c:v>2.75072523433297</c:v>
                </c:pt>
                <c:pt idx="5818">
                  <c:v>2.75076830733297</c:v>
                </c:pt>
                <c:pt idx="5819">
                  <c:v>2.75100407733297</c:v>
                </c:pt>
                <c:pt idx="5820">
                  <c:v>2.75138656733297</c:v>
                </c:pt>
                <c:pt idx="5821">
                  <c:v>2.75193148733297</c:v>
                </c:pt>
                <c:pt idx="5822">
                  <c:v>2.75267015733297</c:v>
                </c:pt>
                <c:pt idx="5823">
                  <c:v>2.75365921733297</c:v>
                </c:pt>
                <c:pt idx="5824">
                  <c:v>2.75487631733297</c:v>
                </c:pt>
                <c:pt idx="5825">
                  <c:v>2.75586291733297</c:v>
                </c:pt>
                <c:pt idx="5826">
                  <c:v>2.75674899733297</c:v>
                </c:pt>
                <c:pt idx="5827">
                  <c:v>2.75742049733297</c:v>
                </c:pt>
                <c:pt idx="5828">
                  <c:v>2.75797875733297</c:v>
                </c:pt>
                <c:pt idx="5829">
                  <c:v>2.75851228733297</c:v>
                </c:pt>
                <c:pt idx="5830">
                  <c:v>2.75892928733297</c:v>
                </c:pt>
                <c:pt idx="5831">
                  <c:v>2.75920251733297</c:v>
                </c:pt>
                <c:pt idx="5832">
                  <c:v>2.75945428733297</c:v>
                </c:pt>
                <c:pt idx="5833">
                  <c:v>2.75952523233297</c:v>
                </c:pt>
                <c:pt idx="5834">
                  <c:v>2.75955681533297</c:v>
                </c:pt>
                <c:pt idx="5835">
                  <c:v>2.75957241333297</c:v>
                </c:pt>
                <c:pt idx="5836">
                  <c:v>2.75957648043297</c:v>
                </c:pt>
                <c:pt idx="5837">
                  <c:v>2.75957676126297</c:v>
                </c:pt>
                <c:pt idx="5838">
                  <c:v>2.75957822506297</c:v>
                </c:pt>
                <c:pt idx="5839">
                  <c:v>2.75958794656297</c:v>
                </c:pt>
                <c:pt idx="5840">
                  <c:v>2.75962742156297</c:v>
                </c:pt>
                <c:pt idx="5841">
                  <c:v>2.75967107756297</c:v>
                </c:pt>
                <c:pt idx="5842">
                  <c:v>2.75973776856297</c:v>
                </c:pt>
                <c:pt idx="5843">
                  <c:v>2.75999798856297</c:v>
                </c:pt>
                <c:pt idx="5844">
                  <c:v>2.76046330856297</c:v>
                </c:pt>
                <c:pt idx="5845">
                  <c:v>2.76086336856297</c:v>
                </c:pt>
                <c:pt idx="5846">
                  <c:v>2.76124000856297</c:v>
                </c:pt>
                <c:pt idx="5847">
                  <c:v>2.76154088856297</c:v>
                </c:pt>
                <c:pt idx="5848">
                  <c:v>2.76164596856297</c:v>
                </c:pt>
                <c:pt idx="5849">
                  <c:v>2.76169511956297</c:v>
                </c:pt>
                <c:pt idx="5850">
                  <c:v>2.76172454056297</c:v>
                </c:pt>
                <c:pt idx="5851">
                  <c:v>2.76174618756297</c:v>
                </c:pt>
                <c:pt idx="5852">
                  <c:v>2.76174596124297</c:v>
                </c:pt>
                <c:pt idx="5853">
                  <c:v>2.76173686634297</c:v>
                </c:pt>
                <c:pt idx="5854">
                  <c:v>2.76175744834297</c:v>
                </c:pt>
                <c:pt idx="5855">
                  <c:v>2.76295304834297</c:v>
                </c:pt>
                <c:pt idx="5856">
                  <c:v>2.76562154834297</c:v>
                </c:pt>
                <c:pt idx="5857">
                  <c:v>2.76703824834297</c:v>
                </c:pt>
                <c:pt idx="5858">
                  <c:v>2.76771218834297</c:v>
                </c:pt>
                <c:pt idx="5859">
                  <c:v>2.76815988834297</c:v>
                </c:pt>
                <c:pt idx="5860">
                  <c:v>2.76859925834297</c:v>
                </c:pt>
                <c:pt idx="5861">
                  <c:v>2.76897865834297</c:v>
                </c:pt>
                <c:pt idx="5862">
                  <c:v>2.76927483834297</c:v>
                </c:pt>
                <c:pt idx="5863">
                  <c:v>2.76933037134297</c:v>
                </c:pt>
                <c:pt idx="5864">
                  <c:v>2.76935228634297</c:v>
                </c:pt>
                <c:pt idx="5865">
                  <c:v>2.76939559034297</c:v>
                </c:pt>
                <c:pt idx="5866">
                  <c:v>2.76943099834297</c:v>
                </c:pt>
                <c:pt idx="5867">
                  <c:v>2.76944739634297</c:v>
                </c:pt>
                <c:pt idx="5868">
                  <c:v>2.76946162634297</c:v>
                </c:pt>
                <c:pt idx="5869">
                  <c:v>2.76948344534297</c:v>
                </c:pt>
                <c:pt idx="5870">
                  <c:v>2.76952759934297</c:v>
                </c:pt>
                <c:pt idx="5871">
                  <c:v>2.76957665534297</c:v>
                </c:pt>
                <c:pt idx="5872">
                  <c:v>2.76960852834297</c:v>
                </c:pt>
                <c:pt idx="5873">
                  <c:v>2.76962682034297</c:v>
                </c:pt>
                <c:pt idx="5874">
                  <c:v>2.76964983634297</c:v>
                </c:pt>
                <c:pt idx="5875">
                  <c:v>2.76972454434297</c:v>
                </c:pt>
                <c:pt idx="5876">
                  <c:v>2.77042016434297</c:v>
                </c:pt>
                <c:pt idx="5877">
                  <c:v>2.77330146434297</c:v>
                </c:pt>
                <c:pt idx="5878">
                  <c:v>2.77588716434297</c:v>
                </c:pt>
                <c:pt idx="5879">
                  <c:v>2.77772456434297</c:v>
                </c:pt>
                <c:pt idx="5880">
                  <c:v>2.77885126434297</c:v>
                </c:pt>
                <c:pt idx="5881">
                  <c:v>2.77953249434297</c:v>
                </c:pt>
                <c:pt idx="5882">
                  <c:v>2.78020503434297</c:v>
                </c:pt>
                <c:pt idx="5883">
                  <c:v>2.78083761434297</c:v>
                </c:pt>
                <c:pt idx="5884">
                  <c:v>2.78133801434297</c:v>
                </c:pt>
                <c:pt idx="5885">
                  <c:v>2.78173293434297</c:v>
                </c:pt>
                <c:pt idx="5886">
                  <c:v>2.78200947434297</c:v>
                </c:pt>
                <c:pt idx="5887">
                  <c:v>2.78200989840297</c:v>
                </c:pt>
                <c:pt idx="5888">
                  <c:v>2.78200990390367</c:v>
                </c:pt>
                <c:pt idx="5889">
                  <c:v>2.78200990390367</c:v>
                </c:pt>
                <c:pt idx="5890">
                  <c:v>2.78200990390367</c:v>
                </c:pt>
                <c:pt idx="5891">
                  <c:v>2.78201015443367</c:v>
                </c:pt>
                <c:pt idx="5892">
                  <c:v>2.78201400833367</c:v>
                </c:pt>
                <c:pt idx="5893">
                  <c:v>2.78203107933367</c:v>
                </c:pt>
                <c:pt idx="5894">
                  <c:v>2.78209194833367</c:v>
                </c:pt>
                <c:pt idx="5895">
                  <c:v>2.78232060833367</c:v>
                </c:pt>
                <c:pt idx="5896">
                  <c:v>2.78537860833367</c:v>
                </c:pt>
                <c:pt idx="5897">
                  <c:v>2.78668700833367</c:v>
                </c:pt>
                <c:pt idx="5898">
                  <c:v>2.78712936833367</c:v>
                </c:pt>
                <c:pt idx="5899">
                  <c:v>2.78743227833367</c:v>
                </c:pt>
                <c:pt idx="5900">
                  <c:v>2.78767577833367</c:v>
                </c:pt>
                <c:pt idx="5901">
                  <c:v>2.78788218833367</c:v>
                </c:pt>
                <c:pt idx="5902">
                  <c:v>2.78788440843367</c:v>
                </c:pt>
                <c:pt idx="5903">
                  <c:v>2.78789416473367</c:v>
                </c:pt>
                <c:pt idx="5904">
                  <c:v>2.78794876373367</c:v>
                </c:pt>
                <c:pt idx="5905">
                  <c:v>2.78804191173367</c:v>
                </c:pt>
                <c:pt idx="5906">
                  <c:v>2.78812514473367</c:v>
                </c:pt>
                <c:pt idx="5907">
                  <c:v>2.78816770373367</c:v>
                </c:pt>
                <c:pt idx="5908">
                  <c:v>2.78816889443367</c:v>
                </c:pt>
                <c:pt idx="5909">
                  <c:v>2.78815440243367</c:v>
                </c:pt>
                <c:pt idx="5910">
                  <c:v>2.78813780743367</c:v>
                </c:pt>
                <c:pt idx="5911">
                  <c:v>2.78813077983367</c:v>
                </c:pt>
                <c:pt idx="5912">
                  <c:v>2.78813149743367</c:v>
                </c:pt>
                <c:pt idx="5913">
                  <c:v>2.78813251153367</c:v>
                </c:pt>
                <c:pt idx="5914">
                  <c:v>2.78813264238367</c:v>
                </c:pt>
                <c:pt idx="5915">
                  <c:v>2.78813268592767</c:v>
                </c:pt>
                <c:pt idx="5916">
                  <c:v>2.78885553592767</c:v>
                </c:pt>
                <c:pt idx="5917">
                  <c:v>2.79177153592767</c:v>
                </c:pt>
                <c:pt idx="5918">
                  <c:v>2.79480403592767</c:v>
                </c:pt>
                <c:pt idx="5919">
                  <c:v>2.79679503592767</c:v>
                </c:pt>
                <c:pt idx="5920">
                  <c:v>2.79759597592767</c:v>
                </c:pt>
                <c:pt idx="5921">
                  <c:v>2.79819346592767</c:v>
                </c:pt>
                <c:pt idx="5922">
                  <c:v>2.79875434592767</c:v>
                </c:pt>
                <c:pt idx="5923">
                  <c:v>2.79920832592767</c:v>
                </c:pt>
                <c:pt idx="5924">
                  <c:v>2.79958886592767</c:v>
                </c:pt>
                <c:pt idx="5925">
                  <c:v>2.79991742592767</c:v>
                </c:pt>
                <c:pt idx="5926">
                  <c:v>2.80015993592767</c:v>
                </c:pt>
                <c:pt idx="5927">
                  <c:v>2.80015864922767</c:v>
                </c:pt>
                <c:pt idx="5928">
                  <c:v>2.80014004322767</c:v>
                </c:pt>
                <c:pt idx="5929">
                  <c:v>2.80013396152767</c:v>
                </c:pt>
                <c:pt idx="5930">
                  <c:v>2.80019391852767</c:v>
                </c:pt>
                <c:pt idx="5931">
                  <c:v>2.80034836852767</c:v>
                </c:pt>
                <c:pt idx="5932">
                  <c:v>2.80062248852767</c:v>
                </c:pt>
                <c:pt idx="5933">
                  <c:v>2.80083196852767</c:v>
                </c:pt>
                <c:pt idx="5934">
                  <c:v>2.80099838852767</c:v>
                </c:pt>
                <c:pt idx="5935">
                  <c:v>2.80107816452767</c:v>
                </c:pt>
                <c:pt idx="5936">
                  <c:v>2.80112495052767</c:v>
                </c:pt>
                <c:pt idx="5937">
                  <c:v>2.80115365652767</c:v>
                </c:pt>
                <c:pt idx="5938">
                  <c:v>2.80116802252767</c:v>
                </c:pt>
                <c:pt idx="5939">
                  <c:v>2.80117479672767</c:v>
                </c:pt>
                <c:pt idx="5940">
                  <c:v>2.80117698522767</c:v>
                </c:pt>
                <c:pt idx="5941">
                  <c:v>2.80117765686767</c:v>
                </c:pt>
                <c:pt idx="5942">
                  <c:v>2.80328455686767</c:v>
                </c:pt>
                <c:pt idx="5943">
                  <c:v>2.80568175686767</c:v>
                </c:pt>
                <c:pt idx="5944">
                  <c:v>2.80705755686767</c:v>
                </c:pt>
                <c:pt idx="5945">
                  <c:v>2.80785191686767</c:v>
                </c:pt>
                <c:pt idx="5946">
                  <c:v>2.80844080686767</c:v>
                </c:pt>
                <c:pt idx="5947">
                  <c:v>2.80896663686767</c:v>
                </c:pt>
                <c:pt idx="5948">
                  <c:v>2.80939219686767</c:v>
                </c:pt>
                <c:pt idx="5949">
                  <c:v>2.80975516686767</c:v>
                </c:pt>
                <c:pt idx="5950">
                  <c:v>2.81002019686767</c:v>
                </c:pt>
                <c:pt idx="5951">
                  <c:v>2.81003022486767</c:v>
                </c:pt>
                <c:pt idx="5952">
                  <c:v>2.81002538196767</c:v>
                </c:pt>
                <c:pt idx="5953">
                  <c:v>2.80999165796767</c:v>
                </c:pt>
                <c:pt idx="5954">
                  <c:v>2.80994306796767</c:v>
                </c:pt>
                <c:pt idx="5955">
                  <c:v>2.80988568296767</c:v>
                </c:pt>
                <c:pt idx="5956">
                  <c:v>2.80980545296767</c:v>
                </c:pt>
                <c:pt idx="5957">
                  <c:v>2.80971041796767</c:v>
                </c:pt>
                <c:pt idx="5958">
                  <c:v>2.80961355296767</c:v>
                </c:pt>
                <c:pt idx="5959">
                  <c:v>2.80954570096767</c:v>
                </c:pt>
                <c:pt idx="5960">
                  <c:v>2.80953547896767</c:v>
                </c:pt>
                <c:pt idx="5961">
                  <c:v>2.80953474004767</c:v>
                </c:pt>
                <c:pt idx="5962">
                  <c:v>2.80953485577767</c:v>
                </c:pt>
                <c:pt idx="5963">
                  <c:v>2.80953593307767</c:v>
                </c:pt>
                <c:pt idx="5964">
                  <c:v>2.81167493307767</c:v>
                </c:pt>
                <c:pt idx="5965">
                  <c:v>2.81805943307767</c:v>
                </c:pt>
                <c:pt idx="5966">
                  <c:v>2.82115213307767</c:v>
                </c:pt>
                <c:pt idx="5967">
                  <c:v>2.82255613307767</c:v>
                </c:pt>
                <c:pt idx="5968">
                  <c:v>2.82348277307767</c:v>
                </c:pt>
                <c:pt idx="5969">
                  <c:v>2.82422441307767</c:v>
                </c:pt>
                <c:pt idx="5970">
                  <c:v>2.82476511307767</c:v>
                </c:pt>
                <c:pt idx="5971">
                  <c:v>2.82514685307767</c:v>
                </c:pt>
                <c:pt idx="5972">
                  <c:v>2.82550167307767</c:v>
                </c:pt>
                <c:pt idx="5973">
                  <c:v>2.82582734307767</c:v>
                </c:pt>
                <c:pt idx="5974">
                  <c:v>2.82601484307767</c:v>
                </c:pt>
                <c:pt idx="5975">
                  <c:v>2.82609310307767</c:v>
                </c:pt>
                <c:pt idx="5976">
                  <c:v>2.82607831207767</c:v>
                </c:pt>
                <c:pt idx="5977">
                  <c:v>2.82605410907767</c:v>
                </c:pt>
                <c:pt idx="5978">
                  <c:v>2.82605335944767</c:v>
                </c:pt>
                <c:pt idx="5979">
                  <c:v>2.82605334277067</c:v>
                </c:pt>
                <c:pt idx="5980">
                  <c:v>2.82605330286067</c:v>
                </c:pt>
                <c:pt idx="5981">
                  <c:v>2.82605269152067</c:v>
                </c:pt>
                <c:pt idx="5982">
                  <c:v>2.82606378952067</c:v>
                </c:pt>
                <c:pt idx="5983">
                  <c:v>2.82602529452067</c:v>
                </c:pt>
                <c:pt idx="5984">
                  <c:v>2.82590740452067</c:v>
                </c:pt>
                <c:pt idx="5985">
                  <c:v>2.82631604452067</c:v>
                </c:pt>
                <c:pt idx="5986">
                  <c:v>2.83040874452067</c:v>
                </c:pt>
                <c:pt idx="5987">
                  <c:v>2.83388004452067</c:v>
                </c:pt>
                <c:pt idx="5988">
                  <c:v>2.83638094452067</c:v>
                </c:pt>
                <c:pt idx="5989">
                  <c:v>2.83815504452067</c:v>
                </c:pt>
                <c:pt idx="5990">
                  <c:v>2.83954884452067</c:v>
                </c:pt>
                <c:pt idx="5991">
                  <c:v>2.84062854452067</c:v>
                </c:pt>
                <c:pt idx="5992">
                  <c:v>2.84147525452067</c:v>
                </c:pt>
                <c:pt idx="5993">
                  <c:v>2.84207522452067</c:v>
                </c:pt>
                <c:pt idx="5994">
                  <c:v>2.84253996452067</c:v>
                </c:pt>
                <c:pt idx="5995">
                  <c:v>2.84281991452067</c:v>
                </c:pt>
                <c:pt idx="5996">
                  <c:v>2.84296312452067</c:v>
                </c:pt>
                <c:pt idx="5997">
                  <c:v>2.84296360536067</c:v>
                </c:pt>
                <c:pt idx="5998">
                  <c:v>2.84296114566067</c:v>
                </c:pt>
                <c:pt idx="5999">
                  <c:v>2.84296197116067</c:v>
                </c:pt>
                <c:pt idx="6000">
                  <c:v>2.84296209336067</c:v>
                </c:pt>
                <c:pt idx="6001">
                  <c:v>2.84296209336067</c:v>
                </c:pt>
                <c:pt idx="6002">
                  <c:v>2.84296209336067</c:v>
                </c:pt>
                <c:pt idx="6003">
                  <c:v>2.84296337436067</c:v>
                </c:pt>
                <c:pt idx="6004">
                  <c:v>2.84299574336067</c:v>
                </c:pt>
                <c:pt idx="6005">
                  <c:v>2.84303179636067</c:v>
                </c:pt>
                <c:pt idx="6006">
                  <c:v>2.84333766636067</c:v>
                </c:pt>
                <c:pt idx="6007">
                  <c:v>2.84359120636067</c:v>
                </c:pt>
                <c:pt idx="6008">
                  <c:v>2.84376972636067</c:v>
                </c:pt>
                <c:pt idx="6009">
                  <c:v>2.84396553636067</c:v>
                </c:pt>
                <c:pt idx="6010">
                  <c:v>2.84412557636067</c:v>
                </c:pt>
                <c:pt idx="6011">
                  <c:v>2.84422128336067</c:v>
                </c:pt>
                <c:pt idx="6012">
                  <c:v>2.84427453536067</c:v>
                </c:pt>
                <c:pt idx="6013">
                  <c:v>2.84430288036067</c:v>
                </c:pt>
                <c:pt idx="6014">
                  <c:v>2.84432074636067</c:v>
                </c:pt>
                <c:pt idx="6015">
                  <c:v>2.84432906416067</c:v>
                </c:pt>
                <c:pt idx="6016">
                  <c:v>2.84433340066067</c:v>
                </c:pt>
                <c:pt idx="6017">
                  <c:v>2.84433740446067</c:v>
                </c:pt>
                <c:pt idx="6018">
                  <c:v>2.84434376586067</c:v>
                </c:pt>
                <c:pt idx="6019">
                  <c:v>2.84434909296067</c:v>
                </c:pt>
                <c:pt idx="6020">
                  <c:v>2.84449348296067</c:v>
                </c:pt>
                <c:pt idx="6021">
                  <c:v>2.84474468296067</c:v>
                </c:pt>
                <c:pt idx="6022">
                  <c:v>2.84519262296067</c:v>
                </c:pt>
                <c:pt idx="6023">
                  <c:v>2.84559702296067</c:v>
                </c:pt>
                <c:pt idx="6024">
                  <c:v>2.84591313296067</c:v>
                </c:pt>
                <c:pt idx="6025">
                  <c:v>2.84614667296067</c:v>
                </c:pt>
                <c:pt idx="6026">
                  <c:v>2.84621305396067</c:v>
                </c:pt>
                <c:pt idx="6027">
                  <c:v>2.84621635096067</c:v>
                </c:pt>
                <c:pt idx="6028">
                  <c:v>2.84621955016067</c:v>
                </c:pt>
                <c:pt idx="6029">
                  <c:v>2.84623745716067</c:v>
                </c:pt>
                <c:pt idx="6030">
                  <c:v>2.84628294116067</c:v>
                </c:pt>
                <c:pt idx="6031">
                  <c:v>2.84632236016067</c:v>
                </c:pt>
                <c:pt idx="6032">
                  <c:v>2.84634591116067</c:v>
                </c:pt>
                <c:pt idx="6033">
                  <c:v>2.84636005016067</c:v>
                </c:pt>
                <c:pt idx="6034">
                  <c:v>2.84637251716067</c:v>
                </c:pt>
                <c:pt idx="6035">
                  <c:v>2.84639632016067</c:v>
                </c:pt>
                <c:pt idx="6036">
                  <c:v>2.84806372016067</c:v>
                </c:pt>
                <c:pt idx="6037">
                  <c:v>2.85063852016067</c:v>
                </c:pt>
                <c:pt idx="6038">
                  <c:v>2.85247942016067</c:v>
                </c:pt>
                <c:pt idx="6039">
                  <c:v>2.85357402016067</c:v>
                </c:pt>
                <c:pt idx="6040">
                  <c:v>2.85416238016067</c:v>
                </c:pt>
                <c:pt idx="6041">
                  <c:v>2.85459334016067</c:v>
                </c:pt>
                <c:pt idx="6042">
                  <c:v>2.85492926016067</c:v>
                </c:pt>
                <c:pt idx="6043">
                  <c:v>2.85507497016067</c:v>
                </c:pt>
                <c:pt idx="6044">
                  <c:v>2.85512062316067</c:v>
                </c:pt>
                <c:pt idx="6045">
                  <c:v>2.85515255016067</c:v>
                </c:pt>
                <c:pt idx="6046">
                  <c:v>2.85512215516067</c:v>
                </c:pt>
                <c:pt idx="6047">
                  <c:v>2.85509941316067</c:v>
                </c:pt>
                <c:pt idx="6048">
                  <c:v>2.85509792506067</c:v>
                </c:pt>
                <c:pt idx="6049">
                  <c:v>2.85509792660917</c:v>
                </c:pt>
                <c:pt idx="6050">
                  <c:v>2.85509792660917</c:v>
                </c:pt>
                <c:pt idx="6051">
                  <c:v>2.85509792660917</c:v>
                </c:pt>
                <c:pt idx="6052">
                  <c:v>2.85509792660917</c:v>
                </c:pt>
                <c:pt idx="6053">
                  <c:v>2.85509792660917</c:v>
                </c:pt>
                <c:pt idx="6054">
                  <c:v>2.85510035980917</c:v>
                </c:pt>
                <c:pt idx="6055">
                  <c:v>2.85511944780917</c:v>
                </c:pt>
                <c:pt idx="6056">
                  <c:v>2.85514554180917</c:v>
                </c:pt>
                <c:pt idx="6057">
                  <c:v>2.85515263700917</c:v>
                </c:pt>
                <c:pt idx="6058">
                  <c:v>2.85517095300917</c:v>
                </c:pt>
                <c:pt idx="6059">
                  <c:v>2.85523350800917</c:v>
                </c:pt>
                <c:pt idx="6060">
                  <c:v>2.85538876800917</c:v>
                </c:pt>
                <c:pt idx="6061">
                  <c:v>2.85557299800917</c:v>
                </c:pt>
                <c:pt idx="6062">
                  <c:v>2.85639916800917</c:v>
                </c:pt>
                <c:pt idx="6063">
                  <c:v>2.85767436800917</c:v>
                </c:pt>
                <c:pt idx="6064">
                  <c:v>2.85864813800917</c:v>
                </c:pt>
                <c:pt idx="6065">
                  <c:v>2.85917545800917</c:v>
                </c:pt>
                <c:pt idx="6066">
                  <c:v>2.85949601800917</c:v>
                </c:pt>
                <c:pt idx="6067">
                  <c:v>2.85969437800917</c:v>
                </c:pt>
                <c:pt idx="6068">
                  <c:v>2.85969464569917</c:v>
                </c:pt>
                <c:pt idx="6069">
                  <c:v>2.85969436271917</c:v>
                </c:pt>
                <c:pt idx="6070">
                  <c:v>2.85969442525317</c:v>
                </c:pt>
                <c:pt idx="6071">
                  <c:v>2.85970000565317</c:v>
                </c:pt>
                <c:pt idx="6072">
                  <c:v>2.85969409005317</c:v>
                </c:pt>
                <c:pt idx="6073">
                  <c:v>2.85969372008317</c:v>
                </c:pt>
                <c:pt idx="6074">
                  <c:v>2.85969495938317</c:v>
                </c:pt>
                <c:pt idx="6075">
                  <c:v>2.85969602888317</c:v>
                </c:pt>
                <c:pt idx="6076">
                  <c:v>2.85969799378317</c:v>
                </c:pt>
                <c:pt idx="6077">
                  <c:v>2.85970263838317</c:v>
                </c:pt>
                <c:pt idx="6078">
                  <c:v>2.85971003488317</c:v>
                </c:pt>
                <c:pt idx="6079">
                  <c:v>2.85971697698317</c:v>
                </c:pt>
                <c:pt idx="6080">
                  <c:v>2.85972241318317</c:v>
                </c:pt>
                <c:pt idx="6081">
                  <c:v>2.85972729918317</c:v>
                </c:pt>
                <c:pt idx="6082">
                  <c:v>2.85973452748317</c:v>
                </c:pt>
                <c:pt idx="6083">
                  <c:v>2.85973971588317</c:v>
                </c:pt>
                <c:pt idx="6084">
                  <c:v>2.86037333588317</c:v>
                </c:pt>
                <c:pt idx="6085">
                  <c:v>2.86209043588317</c:v>
                </c:pt>
                <c:pt idx="6086">
                  <c:v>2.86317863588317</c:v>
                </c:pt>
                <c:pt idx="6087">
                  <c:v>2.86408260588317</c:v>
                </c:pt>
                <c:pt idx="6088">
                  <c:v>2.86525270588317</c:v>
                </c:pt>
                <c:pt idx="6089">
                  <c:v>2.86636200588317</c:v>
                </c:pt>
                <c:pt idx="6090">
                  <c:v>2.86725672588317</c:v>
                </c:pt>
                <c:pt idx="6091">
                  <c:v>2.86780835588317</c:v>
                </c:pt>
                <c:pt idx="6092">
                  <c:v>2.86814412588317</c:v>
                </c:pt>
                <c:pt idx="6093">
                  <c:v>2.86841998588317</c:v>
                </c:pt>
                <c:pt idx="6094">
                  <c:v>2.86858363588317</c:v>
                </c:pt>
                <c:pt idx="6095">
                  <c:v>2.86875970588317</c:v>
                </c:pt>
                <c:pt idx="6096">
                  <c:v>2.86884588088317</c:v>
                </c:pt>
                <c:pt idx="6097">
                  <c:v>2.86885577008317</c:v>
                </c:pt>
                <c:pt idx="6098">
                  <c:v>2.86885587076317</c:v>
                </c:pt>
                <c:pt idx="6099">
                  <c:v>2.86885582902217</c:v>
                </c:pt>
                <c:pt idx="6100">
                  <c:v>2.86885736872217</c:v>
                </c:pt>
                <c:pt idx="6101">
                  <c:v>2.86887317372217</c:v>
                </c:pt>
                <c:pt idx="6102">
                  <c:v>2.86913334372217</c:v>
                </c:pt>
                <c:pt idx="6103">
                  <c:v>2.87148764372217</c:v>
                </c:pt>
                <c:pt idx="6104">
                  <c:v>2.87402914372217</c:v>
                </c:pt>
                <c:pt idx="6105">
                  <c:v>2.87751154372217</c:v>
                </c:pt>
                <c:pt idx="6106">
                  <c:v>2.88037274372217</c:v>
                </c:pt>
                <c:pt idx="6107">
                  <c:v>2.88252344372217</c:v>
                </c:pt>
                <c:pt idx="6108">
                  <c:v>2.88402194372217</c:v>
                </c:pt>
                <c:pt idx="6109">
                  <c:v>2.88496852372217</c:v>
                </c:pt>
                <c:pt idx="6110">
                  <c:v>2.88559175372217</c:v>
                </c:pt>
                <c:pt idx="6111">
                  <c:v>2.88635441372217</c:v>
                </c:pt>
                <c:pt idx="6112">
                  <c:v>2.88686432372217</c:v>
                </c:pt>
                <c:pt idx="6113">
                  <c:v>2.88713535372217</c:v>
                </c:pt>
                <c:pt idx="6114">
                  <c:v>2.88727859372217</c:v>
                </c:pt>
                <c:pt idx="6115">
                  <c:v>2.88728950572217</c:v>
                </c:pt>
                <c:pt idx="6116">
                  <c:v>2.88730943072217</c:v>
                </c:pt>
                <c:pt idx="6117">
                  <c:v>2.88729359472217</c:v>
                </c:pt>
                <c:pt idx="6118">
                  <c:v>2.88724891572217</c:v>
                </c:pt>
                <c:pt idx="6119">
                  <c:v>2.88721571172217</c:v>
                </c:pt>
                <c:pt idx="6120">
                  <c:v>2.88721026362217</c:v>
                </c:pt>
                <c:pt idx="6121">
                  <c:v>2.88720773862217</c:v>
                </c:pt>
                <c:pt idx="6122">
                  <c:v>2.88720634512217</c:v>
                </c:pt>
                <c:pt idx="6123">
                  <c:v>2.88722529212217</c:v>
                </c:pt>
                <c:pt idx="6124">
                  <c:v>2.89011209212217</c:v>
                </c:pt>
                <c:pt idx="6125">
                  <c:v>2.90157109212217</c:v>
                </c:pt>
                <c:pt idx="6126">
                  <c:v>2.90968279212217</c:v>
                </c:pt>
                <c:pt idx="6127">
                  <c:v>2.91403629212217</c:v>
                </c:pt>
                <c:pt idx="6128">
                  <c:v>2.91748439212217</c:v>
                </c:pt>
                <c:pt idx="6129">
                  <c:v>2.92030589212217</c:v>
                </c:pt>
                <c:pt idx="6130">
                  <c:v>2.92228259212217</c:v>
                </c:pt>
                <c:pt idx="6131">
                  <c:v>2.92355219212217</c:v>
                </c:pt>
                <c:pt idx="6132">
                  <c:v>2.92420244212217</c:v>
                </c:pt>
                <c:pt idx="6133">
                  <c:v>2.92481375212217</c:v>
                </c:pt>
                <c:pt idx="6134">
                  <c:v>2.92517437212217</c:v>
                </c:pt>
                <c:pt idx="6135">
                  <c:v>2.92541622212217</c:v>
                </c:pt>
                <c:pt idx="6136">
                  <c:v>2.92548826012217</c:v>
                </c:pt>
                <c:pt idx="6137">
                  <c:v>2.92550219212217</c:v>
                </c:pt>
                <c:pt idx="6138">
                  <c:v>2.92536777212217</c:v>
                </c:pt>
                <c:pt idx="6139">
                  <c:v>2.92509943212217</c:v>
                </c:pt>
                <c:pt idx="6140">
                  <c:v>2.92498218212217</c:v>
                </c:pt>
                <c:pt idx="6141">
                  <c:v>2.92496789612217</c:v>
                </c:pt>
                <c:pt idx="6142">
                  <c:v>2.92496629742217</c:v>
                </c:pt>
                <c:pt idx="6143">
                  <c:v>2.92496586961217</c:v>
                </c:pt>
                <c:pt idx="6144">
                  <c:v>2.92496491898217</c:v>
                </c:pt>
                <c:pt idx="6145">
                  <c:v>2.92496221618217</c:v>
                </c:pt>
                <c:pt idx="6146">
                  <c:v>2.92495466838217</c:v>
                </c:pt>
                <c:pt idx="6147">
                  <c:v>2.92491152238217</c:v>
                </c:pt>
                <c:pt idx="6148">
                  <c:v>2.92486405038217</c:v>
                </c:pt>
                <c:pt idx="6149">
                  <c:v>2.92489463338217</c:v>
                </c:pt>
                <c:pt idx="6150">
                  <c:v>2.92699933338217</c:v>
                </c:pt>
                <c:pt idx="6151">
                  <c:v>2.93476123338217</c:v>
                </c:pt>
                <c:pt idx="6152">
                  <c:v>2.93992563338217</c:v>
                </c:pt>
                <c:pt idx="6153">
                  <c:v>2.94419023338217</c:v>
                </c:pt>
                <c:pt idx="6154">
                  <c:v>2.94783273338217</c:v>
                </c:pt>
                <c:pt idx="6155">
                  <c:v>2.95032613338217</c:v>
                </c:pt>
                <c:pt idx="6156">
                  <c:v>2.95195913338217</c:v>
                </c:pt>
                <c:pt idx="6157">
                  <c:v>2.95288307338217</c:v>
                </c:pt>
                <c:pt idx="6158">
                  <c:v>2.95356899338217</c:v>
                </c:pt>
                <c:pt idx="6159">
                  <c:v>2.95421263338217</c:v>
                </c:pt>
                <c:pt idx="6160">
                  <c:v>2.95460780338217</c:v>
                </c:pt>
                <c:pt idx="6161">
                  <c:v>2.95492067338217</c:v>
                </c:pt>
                <c:pt idx="6162">
                  <c:v>2.95512826338217</c:v>
                </c:pt>
                <c:pt idx="6163">
                  <c:v>2.95524389338217</c:v>
                </c:pt>
                <c:pt idx="6164">
                  <c:v>2.95518777138217</c:v>
                </c:pt>
                <c:pt idx="6165">
                  <c:v>2.95504987138217</c:v>
                </c:pt>
                <c:pt idx="6166">
                  <c:v>2.95500335238217</c:v>
                </c:pt>
                <c:pt idx="6167">
                  <c:v>2.95498907438217</c:v>
                </c:pt>
                <c:pt idx="6168">
                  <c:v>2.95498526878217</c:v>
                </c:pt>
                <c:pt idx="6169">
                  <c:v>2.95498459094217</c:v>
                </c:pt>
                <c:pt idx="6170">
                  <c:v>2.95498446830217</c:v>
                </c:pt>
                <c:pt idx="6171">
                  <c:v>2.95498465703217</c:v>
                </c:pt>
                <c:pt idx="6172">
                  <c:v>2.95499454533217</c:v>
                </c:pt>
                <c:pt idx="6173">
                  <c:v>2.95580101533217</c:v>
                </c:pt>
                <c:pt idx="6174">
                  <c:v>2.95981981533217</c:v>
                </c:pt>
                <c:pt idx="6175">
                  <c:v>2.96866811533217</c:v>
                </c:pt>
                <c:pt idx="6176">
                  <c:v>2.97558161533217</c:v>
                </c:pt>
                <c:pt idx="6177">
                  <c:v>2.98010821533217</c:v>
                </c:pt>
                <c:pt idx="6178">
                  <c:v>2.98245951533217</c:v>
                </c:pt>
                <c:pt idx="6179">
                  <c:v>2.98356861533217</c:v>
                </c:pt>
                <c:pt idx="6180">
                  <c:v>2.98414626533217</c:v>
                </c:pt>
                <c:pt idx="6181">
                  <c:v>2.98469956533217</c:v>
                </c:pt>
                <c:pt idx="6182">
                  <c:v>2.98523747533217</c:v>
                </c:pt>
                <c:pt idx="6183">
                  <c:v>2.98565734533217</c:v>
                </c:pt>
                <c:pt idx="6184">
                  <c:v>2.98596256533217</c:v>
                </c:pt>
                <c:pt idx="6185">
                  <c:v>2.98618555533217</c:v>
                </c:pt>
                <c:pt idx="6186">
                  <c:v>2.98636411533217</c:v>
                </c:pt>
                <c:pt idx="6187">
                  <c:v>2.98637242863217</c:v>
                </c:pt>
                <c:pt idx="6188">
                  <c:v>2.98637112813217</c:v>
                </c:pt>
                <c:pt idx="6189">
                  <c:v>2.98636874993217</c:v>
                </c:pt>
                <c:pt idx="6190">
                  <c:v>2.98636724633217</c:v>
                </c:pt>
                <c:pt idx="6191">
                  <c:v>2.98636758578217</c:v>
                </c:pt>
                <c:pt idx="6192">
                  <c:v>2.98637414288217</c:v>
                </c:pt>
                <c:pt idx="6193">
                  <c:v>2.98640298888217</c:v>
                </c:pt>
                <c:pt idx="6194">
                  <c:v>2.98885428888217</c:v>
                </c:pt>
                <c:pt idx="6195">
                  <c:v>2.99251598888217</c:v>
                </c:pt>
                <c:pt idx="6196">
                  <c:v>2.99539278888217</c:v>
                </c:pt>
                <c:pt idx="6197">
                  <c:v>2.99896888888217</c:v>
                </c:pt>
                <c:pt idx="6198">
                  <c:v>3.00343458888217</c:v>
                </c:pt>
                <c:pt idx="6199">
                  <c:v>3.00715338888217</c:v>
                </c:pt>
                <c:pt idx="6200">
                  <c:v>3.00979308888217</c:v>
                </c:pt>
                <c:pt idx="6201">
                  <c:v>3.01110858888217</c:v>
                </c:pt>
                <c:pt idx="6202">
                  <c:v>3.01152274888217</c:v>
                </c:pt>
                <c:pt idx="6203">
                  <c:v>3.01203647888217</c:v>
                </c:pt>
                <c:pt idx="6204">
                  <c:v>3.01248031888217</c:v>
                </c:pt>
                <c:pt idx="6205">
                  <c:v>3.01272978888217</c:v>
                </c:pt>
                <c:pt idx="6206">
                  <c:v>3.01280972388217</c:v>
                </c:pt>
                <c:pt idx="6207">
                  <c:v>3.01289945288217</c:v>
                </c:pt>
                <c:pt idx="6208">
                  <c:v>3.01286370788217</c:v>
                </c:pt>
                <c:pt idx="6209">
                  <c:v>3.01274249788217</c:v>
                </c:pt>
                <c:pt idx="6210">
                  <c:v>3.01272753488217</c:v>
                </c:pt>
                <c:pt idx="6211">
                  <c:v>3.01272696276217</c:v>
                </c:pt>
                <c:pt idx="6212">
                  <c:v>3.01272692205717</c:v>
                </c:pt>
                <c:pt idx="6213">
                  <c:v>3.01272673065717</c:v>
                </c:pt>
                <c:pt idx="6214">
                  <c:v>3.01272587458717</c:v>
                </c:pt>
                <c:pt idx="6215">
                  <c:v>3.01274695958717</c:v>
                </c:pt>
                <c:pt idx="6216">
                  <c:v>3.01278542358717</c:v>
                </c:pt>
                <c:pt idx="6217">
                  <c:v>3.01283539358717</c:v>
                </c:pt>
                <c:pt idx="6218">
                  <c:v>3.01293934358717</c:v>
                </c:pt>
                <c:pt idx="6219">
                  <c:v>3.01298000958717</c:v>
                </c:pt>
                <c:pt idx="6220">
                  <c:v>3.01483820958717</c:v>
                </c:pt>
                <c:pt idx="6221">
                  <c:v>3.02035030958717</c:v>
                </c:pt>
                <c:pt idx="6222">
                  <c:v>3.02628770958717</c:v>
                </c:pt>
                <c:pt idx="6223">
                  <c:v>3.03088250958717</c:v>
                </c:pt>
                <c:pt idx="6224">
                  <c:v>3.03330070958717</c:v>
                </c:pt>
                <c:pt idx="6225">
                  <c:v>3.03402760958717</c:v>
                </c:pt>
                <c:pt idx="6226">
                  <c:v>3.03393357558717</c:v>
                </c:pt>
                <c:pt idx="6227">
                  <c:v>3.03345120558717</c:v>
                </c:pt>
                <c:pt idx="6228">
                  <c:v>3.03295455558717</c:v>
                </c:pt>
                <c:pt idx="6229">
                  <c:v>3.03254626558717</c:v>
                </c:pt>
                <c:pt idx="6230">
                  <c:v>3.03214397558717</c:v>
                </c:pt>
                <c:pt idx="6231">
                  <c:v>3.03169862558717</c:v>
                </c:pt>
                <c:pt idx="6232">
                  <c:v>3.03123147558717</c:v>
                </c:pt>
                <c:pt idx="6233">
                  <c:v>3.03118847958717</c:v>
                </c:pt>
                <c:pt idx="6234">
                  <c:v>3.03135973958717</c:v>
                </c:pt>
                <c:pt idx="6235">
                  <c:v>3.03136046245717</c:v>
                </c:pt>
                <c:pt idx="6236">
                  <c:v>3.03136059299717</c:v>
                </c:pt>
                <c:pt idx="6237">
                  <c:v>3.03136077663717</c:v>
                </c:pt>
                <c:pt idx="6238">
                  <c:v>3.03136097185717</c:v>
                </c:pt>
                <c:pt idx="6239">
                  <c:v>3.03136126800717</c:v>
                </c:pt>
                <c:pt idx="6240">
                  <c:v>3.03136432700717</c:v>
                </c:pt>
                <c:pt idx="6241">
                  <c:v>3.03150152700717</c:v>
                </c:pt>
                <c:pt idx="6242">
                  <c:v>3.03294712700717</c:v>
                </c:pt>
                <c:pt idx="6243">
                  <c:v>3.03444092700717</c:v>
                </c:pt>
                <c:pt idx="6244">
                  <c:v>3.03562662700717</c:v>
                </c:pt>
                <c:pt idx="6245">
                  <c:v>3.03687572700717</c:v>
                </c:pt>
                <c:pt idx="6246">
                  <c:v>3.03843742700717</c:v>
                </c:pt>
                <c:pt idx="6247">
                  <c:v>3.04069342700717</c:v>
                </c:pt>
                <c:pt idx="6248">
                  <c:v>3.04285962700717</c:v>
                </c:pt>
                <c:pt idx="6249">
                  <c:v>3.04422802700717</c:v>
                </c:pt>
                <c:pt idx="6250">
                  <c:v>3.04486664700717</c:v>
                </c:pt>
                <c:pt idx="6251">
                  <c:v>3.04521756700717</c:v>
                </c:pt>
                <c:pt idx="6252">
                  <c:v>3.04539182700717</c:v>
                </c:pt>
                <c:pt idx="6253">
                  <c:v>3.04545537800717</c:v>
                </c:pt>
                <c:pt idx="6254">
                  <c:v>3.04548501300717</c:v>
                </c:pt>
                <c:pt idx="6255">
                  <c:v>3.04542685900717</c:v>
                </c:pt>
                <c:pt idx="6256">
                  <c:v>3.04538655800717</c:v>
                </c:pt>
                <c:pt idx="6257">
                  <c:v>3.04537416300717</c:v>
                </c:pt>
                <c:pt idx="6258">
                  <c:v>3.04537327654717</c:v>
                </c:pt>
                <c:pt idx="6259">
                  <c:v>3.04537379661717</c:v>
                </c:pt>
                <c:pt idx="6260">
                  <c:v>3.04537393669717</c:v>
                </c:pt>
                <c:pt idx="6261">
                  <c:v>3.04537400947417</c:v>
                </c:pt>
                <c:pt idx="6262">
                  <c:v>3.04538071257417</c:v>
                </c:pt>
                <c:pt idx="6263">
                  <c:v>3.04751091257417</c:v>
                </c:pt>
                <c:pt idx="6264">
                  <c:v>3.05059001257417</c:v>
                </c:pt>
                <c:pt idx="6265">
                  <c:v>3.05363691257417</c:v>
                </c:pt>
                <c:pt idx="6266">
                  <c:v>3.05613161257417</c:v>
                </c:pt>
                <c:pt idx="6267">
                  <c:v>3.05774171257417</c:v>
                </c:pt>
                <c:pt idx="6268">
                  <c:v>3.05862524257417</c:v>
                </c:pt>
                <c:pt idx="6269">
                  <c:v>3.05925696257417</c:v>
                </c:pt>
                <c:pt idx="6270">
                  <c:v>3.05981162257417</c:v>
                </c:pt>
                <c:pt idx="6271">
                  <c:v>3.06013800257417</c:v>
                </c:pt>
                <c:pt idx="6272">
                  <c:v>3.06028659257417</c:v>
                </c:pt>
                <c:pt idx="6273">
                  <c:v>3.06028271537417</c:v>
                </c:pt>
                <c:pt idx="6274">
                  <c:v>3.06005388537417</c:v>
                </c:pt>
                <c:pt idx="6275">
                  <c:v>3.05966194537417</c:v>
                </c:pt>
                <c:pt idx="6276">
                  <c:v>3.05931105537417</c:v>
                </c:pt>
                <c:pt idx="6277">
                  <c:v>3.05895924537417</c:v>
                </c:pt>
                <c:pt idx="6278">
                  <c:v>3.05866509537417</c:v>
                </c:pt>
                <c:pt idx="6279">
                  <c:v>3.05841510537417</c:v>
                </c:pt>
                <c:pt idx="6280">
                  <c:v>3.05823144537417</c:v>
                </c:pt>
                <c:pt idx="6281">
                  <c:v>3.05812632537417</c:v>
                </c:pt>
                <c:pt idx="6282">
                  <c:v>3.05806900937417</c:v>
                </c:pt>
                <c:pt idx="6283">
                  <c:v>3.05803490937417</c:v>
                </c:pt>
                <c:pt idx="6284">
                  <c:v>3.05804416637417</c:v>
                </c:pt>
                <c:pt idx="6285">
                  <c:v>3.06090536637417</c:v>
                </c:pt>
                <c:pt idx="6286">
                  <c:v>3.06328556637417</c:v>
                </c:pt>
                <c:pt idx="6287">
                  <c:v>3.06470286637417</c:v>
                </c:pt>
                <c:pt idx="6288">
                  <c:v>3.06560895637417</c:v>
                </c:pt>
                <c:pt idx="6289">
                  <c:v>3.06625078637417</c:v>
                </c:pt>
                <c:pt idx="6290">
                  <c:v>3.06670423637417</c:v>
                </c:pt>
                <c:pt idx="6291">
                  <c:v>3.06707243637417</c:v>
                </c:pt>
                <c:pt idx="6292">
                  <c:v>3.06742608637417</c:v>
                </c:pt>
                <c:pt idx="6293">
                  <c:v>3.06775531637417</c:v>
                </c:pt>
                <c:pt idx="6294">
                  <c:v>3.06801809637417</c:v>
                </c:pt>
                <c:pt idx="6295">
                  <c:v>3.06801809637417</c:v>
                </c:pt>
                <c:pt idx="6296">
                  <c:v>3.06801809657249</c:v>
                </c:pt>
                <c:pt idx="6297">
                  <c:v>3.06801907259249</c:v>
                </c:pt>
                <c:pt idx="6298">
                  <c:v>3.06809576559249</c:v>
                </c:pt>
                <c:pt idx="6299">
                  <c:v>3.06858674559249</c:v>
                </c:pt>
                <c:pt idx="6300">
                  <c:v>3.06919541559249</c:v>
                </c:pt>
                <c:pt idx="6301">
                  <c:v>3.06953703559249</c:v>
                </c:pt>
                <c:pt idx="6302">
                  <c:v>3.06976079559249</c:v>
                </c:pt>
                <c:pt idx="6303">
                  <c:v>3.06991208559249</c:v>
                </c:pt>
                <c:pt idx="6304">
                  <c:v>3.06993331459249</c:v>
                </c:pt>
                <c:pt idx="6305">
                  <c:v>3.06990518359249</c:v>
                </c:pt>
                <c:pt idx="6306">
                  <c:v>3.06985869859249</c:v>
                </c:pt>
                <c:pt idx="6307">
                  <c:v>3.06978610859249</c:v>
                </c:pt>
                <c:pt idx="6308">
                  <c:v>3.06970808959249</c:v>
                </c:pt>
                <c:pt idx="6309">
                  <c:v>3.06964361459249</c:v>
                </c:pt>
                <c:pt idx="6310">
                  <c:v>3.06960734159249</c:v>
                </c:pt>
                <c:pt idx="6311">
                  <c:v>3.06960371879249</c:v>
                </c:pt>
                <c:pt idx="6312">
                  <c:v>3.06960308130249</c:v>
                </c:pt>
                <c:pt idx="6313">
                  <c:v>3.06960346589249</c:v>
                </c:pt>
                <c:pt idx="6314">
                  <c:v>3.06960516369249</c:v>
                </c:pt>
                <c:pt idx="6315">
                  <c:v>3.06960819999249</c:v>
                </c:pt>
                <c:pt idx="6316">
                  <c:v>3.06961187549249</c:v>
                </c:pt>
                <c:pt idx="6317">
                  <c:v>3.07109667549249</c:v>
                </c:pt>
                <c:pt idx="6318">
                  <c:v>3.07359727549249</c:v>
                </c:pt>
                <c:pt idx="6319">
                  <c:v>3.07511107549249</c:v>
                </c:pt>
                <c:pt idx="6320">
                  <c:v>3.07591390549249</c:v>
                </c:pt>
                <c:pt idx="6321">
                  <c:v>3.07636986549249</c:v>
                </c:pt>
                <c:pt idx="6322">
                  <c:v>3.07654761549249</c:v>
                </c:pt>
                <c:pt idx="6323">
                  <c:v>3.07660082749249</c:v>
                </c:pt>
                <c:pt idx="6324">
                  <c:v>3.07658658149249</c:v>
                </c:pt>
                <c:pt idx="6325">
                  <c:v>3.07643958149249</c:v>
                </c:pt>
                <c:pt idx="6326">
                  <c:v>3.07616288149249</c:v>
                </c:pt>
                <c:pt idx="6327">
                  <c:v>3.07594337149249</c:v>
                </c:pt>
                <c:pt idx="6328">
                  <c:v>3.07584678849249</c:v>
                </c:pt>
                <c:pt idx="6329">
                  <c:v>3.07587802749249</c:v>
                </c:pt>
                <c:pt idx="6330">
                  <c:v>3.07651875749249</c:v>
                </c:pt>
                <c:pt idx="6331">
                  <c:v>3.07729207749249</c:v>
                </c:pt>
                <c:pt idx="6332">
                  <c:v>3.07772835749249</c:v>
                </c:pt>
                <c:pt idx="6333">
                  <c:v>3.07801423749249</c:v>
                </c:pt>
                <c:pt idx="6334">
                  <c:v>3.07824676749249</c:v>
                </c:pt>
                <c:pt idx="6335">
                  <c:v>3.07842917749249</c:v>
                </c:pt>
                <c:pt idx="6336">
                  <c:v>3.07842986297249</c:v>
                </c:pt>
                <c:pt idx="6337">
                  <c:v>3.07843230047249</c:v>
                </c:pt>
                <c:pt idx="6338">
                  <c:v>3.07844876347249</c:v>
                </c:pt>
                <c:pt idx="6339">
                  <c:v>3.07851669647249</c:v>
                </c:pt>
                <c:pt idx="6340">
                  <c:v>3.07934824647249</c:v>
                </c:pt>
                <c:pt idx="6341">
                  <c:v>3.08012530647249</c:v>
                </c:pt>
                <c:pt idx="6342">
                  <c:v>3.08060670647249</c:v>
                </c:pt>
                <c:pt idx="6343">
                  <c:v>3.08095978647249</c:v>
                </c:pt>
                <c:pt idx="6344">
                  <c:v>3.08121865647249</c:v>
                </c:pt>
                <c:pt idx="6345">
                  <c:v>3.08121912112249</c:v>
                </c:pt>
                <c:pt idx="6346">
                  <c:v>3.08121916145649</c:v>
                </c:pt>
                <c:pt idx="6347">
                  <c:v>3.08121919797249</c:v>
                </c:pt>
                <c:pt idx="6348">
                  <c:v>3.08121990859249</c:v>
                </c:pt>
                <c:pt idx="6349">
                  <c:v>3.08121991182949</c:v>
                </c:pt>
                <c:pt idx="6350">
                  <c:v>3.08121991182949</c:v>
                </c:pt>
                <c:pt idx="6351">
                  <c:v>3.08301851182949</c:v>
                </c:pt>
                <c:pt idx="6352">
                  <c:v>3.08575431182949</c:v>
                </c:pt>
                <c:pt idx="6353">
                  <c:v>3.08734361182949</c:v>
                </c:pt>
                <c:pt idx="6354">
                  <c:v>3.08806600182949</c:v>
                </c:pt>
                <c:pt idx="6355">
                  <c:v>3.08852574182949</c:v>
                </c:pt>
                <c:pt idx="6356">
                  <c:v>3.08901887182949</c:v>
                </c:pt>
                <c:pt idx="6357">
                  <c:v>3.08946820182949</c:v>
                </c:pt>
                <c:pt idx="6358">
                  <c:v>3.08983579182949</c:v>
                </c:pt>
                <c:pt idx="6359">
                  <c:v>3.09011648182949</c:v>
                </c:pt>
                <c:pt idx="6360">
                  <c:v>3.09015536782949</c:v>
                </c:pt>
                <c:pt idx="6361">
                  <c:v>3.09016292142949</c:v>
                </c:pt>
                <c:pt idx="6362">
                  <c:v>3.09018575342949</c:v>
                </c:pt>
                <c:pt idx="6363">
                  <c:v>3.09023955342949</c:v>
                </c:pt>
                <c:pt idx="6364">
                  <c:v>3.09032654542949</c:v>
                </c:pt>
                <c:pt idx="6365">
                  <c:v>3.09038582542949</c:v>
                </c:pt>
                <c:pt idx="6366">
                  <c:v>3.09039941442949</c:v>
                </c:pt>
                <c:pt idx="6367">
                  <c:v>3.09040303772949</c:v>
                </c:pt>
                <c:pt idx="6368">
                  <c:v>3.09040504532949</c:v>
                </c:pt>
                <c:pt idx="6369">
                  <c:v>3.09040685592949</c:v>
                </c:pt>
                <c:pt idx="6370">
                  <c:v>3.09040859112949</c:v>
                </c:pt>
                <c:pt idx="6371">
                  <c:v>3.09040908642949</c:v>
                </c:pt>
                <c:pt idx="6372">
                  <c:v>3.09040922690949</c:v>
                </c:pt>
                <c:pt idx="6373">
                  <c:v>3.09040995058949</c:v>
                </c:pt>
                <c:pt idx="6374">
                  <c:v>3.09042015958949</c:v>
                </c:pt>
                <c:pt idx="6375">
                  <c:v>3.09067898958949</c:v>
                </c:pt>
                <c:pt idx="6376">
                  <c:v>3.09173048958949</c:v>
                </c:pt>
                <c:pt idx="6377">
                  <c:v>3.09290808958949</c:v>
                </c:pt>
                <c:pt idx="6378">
                  <c:v>3.09422228958949</c:v>
                </c:pt>
                <c:pt idx="6379">
                  <c:v>3.09574168958949</c:v>
                </c:pt>
                <c:pt idx="6380">
                  <c:v>3.09682348958949</c:v>
                </c:pt>
                <c:pt idx="6381">
                  <c:v>3.09728543958949</c:v>
                </c:pt>
                <c:pt idx="6382">
                  <c:v>3.09759044958949</c:v>
                </c:pt>
                <c:pt idx="6383">
                  <c:v>3.09783867958949</c:v>
                </c:pt>
                <c:pt idx="6384">
                  <c:v>3.09800859958949</c:v>
                </c:pt>
                <c:pt idx="6385">
                  <c:v>3.09803146258949</c:v>
                </c:pt>
                <c:pt idx="6386">
                  <c:v>3.09803339358949</c:v>
                </c:pt>
                <c:pt idx="6387">
                  <c:v>3.09803740778949</c:v>
                </c:pt>
                <c:pt idx="6388">
                  <c:v>3.09804611348949</c:v>
                </c:pt>
                <c:pt idx="6389">
                  <c:v>3.09806148048949</c:v>
                </c:pt>
                <c:pt idx="6390">
                  <c:v>3.09807217748949</c:v>
                </c:pt>
                <c:pt idx="6391">
                  <c:v>3.09807256839949</c:v>
                </c:pt>
                <c:pt idx="6392">
                  <c:v>3.09807256839949</c:v>
                </c:pt>
                <c:pt idx="6393">
                  <c:v>3.09807256839949</c:v>
                </c:pt>
                <c:pt idx="6394">
                  <c:v>3.09807256839949</c:v>
                </c:pt>
                <c:pt idx="6395">
                  <c:v>3.09807316333949</c:v>
                </c:pt>
                <c:pt idx="6396">
                  <c:v>3.09807398842949</c:v>
                </c:pt>
                <c:pt idx="6397">
                  <c:v>3.09807417172949</c:v>
                </c:pt>
                <c:pt idx="6398">
                  <c:v>3.09807839062949</c:v>
                </c:pt>
                <c:pt idx="6399">
                  <c:v>3.09808638462949</c:v>
                </c:pt>
                <c:pt idx="6400">
                  <c:v>3.09809174822949</c:v>
                </c:pt>
                <c:pt idx="6401">
                  <c:v>3.09809497432949</c:v>
                </c:pt>
                <c:pt idx="6402">
                  <c:v>3.09809574399949</c:v>
                </c:pt>
                <c:pt idx="6403">
                  <c:v>3.09809574399949</c:v>
                </c:pt>
                <c:pt idx="6404">
                  <c:v>3.09809574399949</c:v>
                </c:pt>
                <c:pt idx="6405">
                  <c:v>3.09809574399949</c:v>
                </c:pt>
                <c:pt idx="6406">
                  <c:v>3.09821772399949</c:v>
                </c:pt>
                <c:pt idx="6407">
                  <c:v>3.09910891399949</c:v>
                </c:pt>
                <c:pt idx="6408">
                  <c:v>3.10005177399949</c:v>
                </c:pt>
                <c:pt idx="6409">
                  <c:v>3.10077294399949</c:v>
                </c:pt>
                <c:pt idx="6410">
                  <c:v>3.10132567399949</c:v>
                </c:pt>
                <c:pt idx="6411">
                  <c:v>3.10174231399949</c:v>
                </c:pt>
                <c:pt idx="6412">
                  <c:v>3.10205536399949</c:v>
                </c:pt>
                <c:pt idx="6413">
                  <c:v>3.10220137399949</c:v>
                </c:pt>
                <c:pt idx="6414">
                  <c:v>3.10227017999949</c:v>
                </c:pt>
                <c:pt idx="6415">
                  <c:v>3.10229162199949</c:v>
                </c:pt>
                <c:pt idx="6416">
                  <c:v>3.10229243738949</c:v>
                </c:pt>
                <c:pt idx="6417">
                  <c:v>3.10229223874949</c:v>
                </c:pt>
                <c:pt idx="6418">
                  <c:v>3.10229813554949</c:v>
                </c:pt>
                <c:pt idx="6419">
                  <c:v>3.10231066354949</c:v>
                </c:pt>
                <c:pt idx="6420">
                  <c:v>3.10232726254949</c:v>
                </c:pt>
                <c:pt idx="6421">
                  <c:v>3.10233352834949</c:v>
                </c:pt>
                <c:pt idx="6422">
                  <c:v>3.10233377180949</c:v>
                </c:pt>
                <c:pt idx="6423">
                  <c:v>3.10233377180949</c:v>
                </c:pt>
                <c:pt idx="6424">
                  <c:v>3.10233377180949</c:v>
                </c:pt>
                <c:pt idx="6425">
                  <c:v>3.10233381400749</c:v>
                </c:pt>
                <c:pt idx="6426">
                  <c:v>3.10233654280749</c:v>
                </c:pt>
                <c:pt idx="6427">
                  <c:v>3.10234776880749</c:v>
                </c:pt>
                <c:pt idx="6428">
                  <c:v>3.10260563880749</c:v>
                </c:pt>
                <c:pt idx="6429">
                  <c:v>3.10647623880749</c:v>
                </c:pt>
                <c:pt idx="6430">
                  <c:v>3.10945653880749</c:v>
                </c:pt>
                <c:pt idx="6431">
                  <c:v>3.11124833880749</c:v>
                </c:pt>
                <c:pt idx="6432">
                  <c:v>3.11289663880749</c:v>
                </c:pt>
                <c:pt idx="6433">
                  <c:v>3.11449413880749</c:v>
                </c:pt>
                <c:pt idx="6434">
                  <c:v>3.11617023880749</c:v>
                </c:pt>
                <c:pt idx="6435">
                  <c:v>3.11753933880749</c:v>
                </c:pt>
                <c:pt idx="6436">
                  <c:v>3.11855783880749</c:v>
                </c:pt>
                <c:pt idx="6437">
                  <c:v>3.11919976880749</c:v>
                </c:pt>
                <c:pt idx="6438">
                  <c:v>3.11960293880749</c:v>
                </c:pt>
                <c:pt idx="6439">
                  <c:v>3.11982533880749</c:v>
                </c:pt>
                <c:pt idx="6440">
                  <c:v>3.11993092880749</c:v>
                </c:pt>
                <c:pt idx="6441">
                  <c:v>3.11993093709559</c:v>
                </c:pt>
                <c:pt idx="6442">
                  <c:v>3.11993143954559</c:v>
                </c:pt>
                <c:pt idx="6443">
                  <c:v>3.11993264014559</c:v>
                </c:pt>
                <c:pt idx="6444">
                  <c:v>3.11993410034559</c:v>
                </c:pt>
                <c:pt idx="6445">
                  <c:v>3.11993413531959</c:v>
                </c:pt>
                <c:pt idx="6446">
                  <c:v>3.11993413531959</c:v>
                </c:pt>
                <c:pt idx="6447">
                  <c:v>3.11993413531959</c:v>
                </c:pt>
                <c:pt idx="6448">
                  <c:v>3.11993413531959</c:v>
                </c:pt>
                <c:pt idx="6449">
                  <c:v>3.11993413531959</c:v>
                </c:pt>
                <c:pt idx="6450">
                  <c:v>3.11993413531959</c:v>
                </c:pt>
                <c:pt idx="6451">
                  <c:v>3.12073636531959</c:v>
                </c:pt>
                <c:pt idx="6452">
                  <c:v>3.12342896531959</c:v>
                </c:pt>
                <c:pt idx="6453">
                  <c:v>3.12597386531959</c:v>
                </c:pt>
                <c:pt idx="6454">
                  <c:v>3.12788586531959</c:v>
                </c:pt>
                <c:pt idx="6455">
                  <c:v>3.12947966531959</c:v>
                </c:pt>
                <c:pt idx="6456">
                  <c:v>3.13100456531959</c:v>
                </c:pt>
                <c:pt idx="6457">
                  <c:v>3.13209586531959</c:v>
                </c:pt>
                <c:pt idx="6458">
                  <c:v>3.13290085531959</c:v>
                </c:pt>
                <c:pt idx="6459">
                  <c:v>3.13343979531959</c:v>
                </c:pt>
                <c:pt idx="6460">
                  <c:v>3.13392545531959</c:v>
                </c:pt>
                <c:pt idx="6461">
                  <c:v>3.13428730531959</c:v>
                </c:pt>
                <c:pt idx="6462">
                  <c:v>3.13461661531959</c:v>
                </c:pt>
                <c:pt idx="6463">
                  <c:v>3.13473258531959</c:v>
                </c:pt>
                <c:pt idx="6464">
                  <c:v>3.13474705331959</c:v>
                </c:pt>
                <c:pt idx="6465">
                  <c:v>3.13475971831959</c:v>
                </c:pt>
                <c:pt idx="6466">
                  <c:v>3.13476423141959</c:v>
                </c:pt>
                <c:pt idx="6467">
                  <c:v>3.13475629961959</c:v>
                </c:pt>
                <c:pt idx="6468">
                  <c:v>3.13474664551959</c:v>
                </c:pt>
                <c:pt idx="6469">
                  <c:v>3.13473416751959</c:v>
                </c:pt>
                <c:pt idx="6470">
                  <c:v>3.13472561391959</c:v>
                </c:pt>
                <c:pt idx="6471">
                  <c:v>3.13471207091959</c:v>
                </c:pt>
                <c:pt idx="6472">
                  <c:v>3.13469554491959</c:v>
                </c:pt>
                <c:pt idx="6473">
                  <c:v>3.13474110791959</c:v>
                </c:pt>
                <c:pt idx="6474">
                  <c:v>3.13479884491959</c:v>
                </c:pt>
                <c:pt idx="6475">
                  <c:v>3.13481857191959</c:v>
                </c:pt>
                <c:pt idx="6476">
                  <c:v>3.13510651191959</c:v>
                </c:pt>
                <c:pt idx="6477">
                  <c:v>3.13654141191959</c:v>
                </c:pt>
                <c:pt idx="6478">
                  <c:v>3.13776671191959</c:v>
                </c:pt>
                <c:pt idx="6479">
                  <c:v>3.13973251191959</c:v>
                </c:pt>
                <c:pt idx="6480">
                  <c:v/>
                </c:pt>
                <c:pt idx="6481">
                  <c:v/>
                </c:pt>
                <c:pt idx="6482">
                  <c:v/>
                </c:pt>
                <c:pt idx="6483">
                  <c:v/>
                </c:pt>
                <c:pt idx="6484">
                  <c:v/>
                </c:pt>
                <c:pt idx="6485">
                  <c:v/>
                </c:pt>
                <c:pt idx="6486">
                  <c:v/>
                </c:pt>
                <c:pt idx="6487">
                  <c:v/>
                </c:pt>
                <c:pt idx="6488">
                  <c:v/>
                </c:pt>
                <c:pt idx="6489">
                  <c:v/>
                </c:pt>
                <c:pt idx="6490">
                  <c:v/>
                </c:pt>
                <c:pt idx="6491">
                  <c:v/>
                </c:pt>
                <c:pt idx="6492">
                  <c:v/>
                </c:pt>
                <c:pt idx="6493">
                  <c:v/>
                </c:pt>
                <c:pt idx="6494">
                  <c:v/>
                </c:pt>
                <c:pt idx="6495">
                  <c:v/>
                </c:pt>
                <c:pt idx="6496">
                  <c:v/>
                </c:pt>
                <c:pt idx="6497">
                  <c:v/>
                </c:pt>
                <c:pt idx="6498">
                  <c:v/>
                </c:pt>
                <c:pt idx="6499">
                  <c:v/>
                </c:pt>
                <c:pt idx="6500">
                  <c:v/>
                </c:pt>
                <c:pt idx="6501">
                  <c:v/>
                </c:pt>
                <c:pt idx="6502">
                  <c:v/>
                </c:pt>
                <c:pt idx="6503">
                  <c:v/>
                </c:pt>
                <c:pt idx="6504">
                  <c:v/>
                </c:pt>
                <c:pt idx="6505">
                  <c:v/>
                </c:pt>
                <c:pt idx="6506">
                  <c:v/>
                </c:pt>
                <c:pt idx="6507">
                  <c:v/>
                </c:pt>
                <c:pt idx="6508">
                  <c:v/>
                </c:pt>
                <c:pt idx="6509">
                  <c:v/>
                </c:pt>
                <c:pt idx="6510">
                  <c:v/>
                </c:pt>
                <c:pt idx="6511">
                  <c:v/>
                </c:pt>
                <c:pt idx="6512">
                  <c:v/>
                </c:pt>
                <c:pt idx="6513">
                  <c:v/>
                </c:pt>
                <c:pt idx="6514">
                  <c:v/>
                </c:pt>
                <c:pt idx="6515">
                  <c:v/>
                </c:pt>
                <c:pt idx="6516">
                  <c:v/>
                </c:pt>
                <c:pt idx="6517">
                  <c:v/>
                </c:pt>
                <c:pt idx="6518">
                  <c:v/>
                </c:pt>
                <c:pt idx="6519">
                  <c:v/>
                </c:pt>
                <c:pt idx="6520">
                  <c:v/>
                </c:pt>
                <c:pt idx="6521">
                  <c:v/>
                </c:pt>
                <c:pt idx="6522">
                  <c:v/>
                </c:pt>
                <c:pt idx="6523">
                  <c:v/>
                </c:pt>
                <c:pt idx="6524">
                  <c:v/>
                </c:pt>
                <c:pt idx="6525">
                  <c:v/>
                </c:pt>
                <c:pt idx="6526">
                  <c:v/>
                </c:pt>
                <c:pt idx="6527">
                  <c:v/>
                </c:pt>
                <c:pt idx="6528">
                  <c:v/>
                </c:pt>
                <c:pt idx="6529">
                  <c:v/>
                </c:pt>
                <c:pt idx="6530">
                  <c:v/>
                </c:pt>
                <c:pt idx="6531">
                  <c:v/>
                </c:pt>
                <c:pt idx="6532">
                  <c:v/>
                </c:pt>
                <c:pt idx="6533">
                  <c:v/>
                </c:pt>
                <c:pt idx="6534">
                  <c:v/>
                </c:pt>
                <c:pt idx="6535">
                  <c:v/>
                </c:pt>
                <c:pt idx="6536">
                  <c:v/>
                </c:pt>
                <c:pt idx="6537">
                  <c:v/>
                </c:pt>
                <c:pt idx="6538">
                  <c:v/>
                </c:pt>
                <c:pt idx="6539">
                  <c:v/>
                </c:pt>
                <c:pt idx="6540">
                  <c:v/>
                </c:pt>
                <c:pt idx="6541">
                  <c:v/>
                </c:pt>
                <c:pt idx="6542">
                  <c:v/>
                </c:pt>
                <c:pt idx="6543">
                  <c:v/>
                </c:pt>
                <c:pt idx="6544">
                  <c:v/>
                </c:pt>
                <c:pt idx="6545">
                  <c:v/>
                </c:pt>
                <c:pt idx="6546">
                  <c:v/>
                </c:pt>
                <c:pt idx="6547">
                  <c:v/>
                </c:pt>
                <c:pt idx="6548">
                  <c:v/>
                </c:pt>
                <c:pt idx="6549">
                  <c:v/>
                </c:pt>
                <c:pt idx="6550">
                  <c:v/>
                </c:pt>
                <c:pt idx="6551">
                  <c:v/>
                </c:pt>
                <c:pt idx="6552">
                  <c:v/>
                </c:pt>
                <c:pt idx="6553">
                  <c:v/>
                </c:pt>
                <c:pt idx="6554">
                  <c:v/>
                </c:pt>
                <c:pt idx="6555">
                  <c:v/>
                </c:pt>
                <c:pt idx="6556">
                  <c:v/>
                </c:pt>
                <c:pt idx="6557">
                  <c:v/>
                </c:pt>
                <c:pt idx="6558">
                  <c:v/>
                </c:pt>
                <c:pt idx="6559">
                  <c:v/>
                </c:pt>
                <c:pt idx="6560">
                  <c:v/>
                </c:pt>
                <c:pt idx="6561">
                  <c:v/>
                </c:pt>
                <c:pt idx="6562">
                  <c:v/>
                </c:pt>
                <c:pt idx="6563">
                  <c:v/>
                </c:pt>
                <c:pt idx="6564">
                  <c:v/>
                </c:pt>
                <c:pt idx="6565">
                  <c:v/>
                </c:pt>
                <c:pt idx="6566">
                  <c:v/>
                </c:pt>
                <c:pt idx="6567">
                  <c:v/>
                </c:pt>
                <c:pt idx="6568">
                  <c:v/>
                </c:pt>
                <c:pt idx="6569">
                  <c:v/>
                </c:pt>
                <c:pt idx="6570">
                  <c:v/>
                </c:pt>
                <c:pt idx="6571">
                  <c:v/>
                </c:pt>
                <c:pt idx="6572">
                  <c:v/>
                </c:pt>
                <c:pt idx="6573">
                  <c:v/>
                </c:pt>
                <c:pt idx="6574">
                  <c:v/>
                </c:pt>
                <c:pt idx="6575">
                  <c:v/>
                </c:pt>
                <c:pt idx="6576">
                  <c:v/>
                </c:pt>
                <c:pt idx="6577">
                  <c:v/>
                </c:pt>
                <c:pt idx="6578">
                  <c:v/>
                </c:pt>
                <c:pt idx="6579">
                  <c:v/>
                </c:pt>
                <c:pt idx="6580">
                  <c:v/>
                </c:pt>
                <c:pt idx="6581">
                  <c:v/>
                </c:pt>
                <c:pt idx="6582">
                  <c:v/>
                </c:pt>
                <c:pt idx="6583">
                  <c:v/>
                </c:pt>
                <c:pt idx="6584">
                  <c:v/>
                </c:pt>
                <c:pt idx="6585">
                  <c:v/>
                </c:pt>
                <c:pt idx="6586">
                  <c:v/>
                </c:pt>
                <c:pt idx="6587">
                  <c:v/>
                </c:pt>
                <c:pt idx="6588">
                  <c:v/>
                </c:pt>
                <c:pt idx="6589">
                  <c:v/>
                </c:pt>
                <c:pt idx="6590">
                  <c:v/>
                </c:pt>
                <c:pt idx="6591">
                  <c:v/>
                </c:pt>
                <c:pt idx="6592">
                  <c:v/>
                </c:pt>
                <c:pt idx="6593">
                  <c:v/>
                </c:pt>
                <c:pt idx="6594">
                  <c:v/>
                </c:pt>
                <c:pt idx="6595">
                  <c:v/>
                </c:pt>
                <c:pt idx="6596">
                  <c:v/>
                </c:pt>
                <c:pt idx="6597">
                  <c:v/>
                </c:pt>
                <c:pt idx="6598">
                  <c:v/>
                </c:pt>
                <c:pt idx="6599">
                  <c:v/>
                </c:pt>
                <c:pt idx="6600">
                  <c:v/>
                </c:pt>
                <c:pt idx="6601">
                  <c:v/>
                </c:pt>
                <c:pt idx="6602">
                  <c:v/>
                </c:pt>
                <c:pt idx="6603">
                  <c:v/>
                </c:pt>
                <c:pt idx="6604">
                  <c:v/>
                </c:pt>
                <c:pt idx="6605">
                  <c:v/>
                </c:pt>
                <c:pt idx="6606">
                  <c:v/>
                </c:pt>
                <c:pt idx="6607">
                  <c:v/>
                </c:pt>
                <c:pt idx="6608">
                  <c:v/>
                </c:pt>
                <c:pt idx="6609">
                  <c:v/>
                </c:pt>
                <c:pt idx="6610">
                  <c:v/>
                </c:pt>
                <c:pt idx="6611">
                  <c:v/>
                </c:pt>
                <c:pt idx="6612">
                  <c:v/>
                </c:pt>
                <c:pt idx="6613">
                  <c:v/>
                </c:pt>
                <c:pt idx="6614">
                  <c:v/>
                </c:pt>
                <c:pt idx="6615">
                  <c:v/>
                </c:pt>
                <c:pt idx="6616">
                  <c:v/>
                </c:pt>
                <c:pt idx="6617">
                  <c:v/>
                </c:pt>
                <c:pt idx="6618">
                  <c:v/>
                </c:pt>
                <c:pt idx="6619">
                  <c:v/>
                </c:pt>
                <c:pt idx="6620">
                  <c:v/>
                </c:pt>
                <c:pt idx="6621">
                  <c:v/>
                </c:pt>
                <c:pt idx="6622">
                  <c:v/>
                </c:pt>
                <c:pt idx="6623">
                  <c:v/>
                </c:pt>
                <c:pt idx="6624">
                  <c:v/>
                </c:pt>
                <c:pt idx="6625">
                  <c:v/>
                </c:pt>
                <c:pt idx="6626">
                  <c:v/>
                </c:pt>
                <c:pt idx="6627">
                  <c:v/>
                </c:pt>
                <c:pt idx="6628">
                  <c:v/>
                </c:pt>
                <c:pt idx="6629">
                  <c:v/>
                </c:pt>
                <c:pt idx="6630">
                  <c:v/>
                </c:pt>
                <c:pt idx="6631">
                  <c:v/>
                </c:pt>
                <c:pt idx="6632">
                  <c:v/>
                </c:pt>
                <c:pt idx="6633">
                  <c:v/>
                </c:pt>
                <c:pt idx="6634">
                  <c:v/>
                </c:pt>
                <c:pt idx="6635">
                  <c:v/>
                </c:pt>
                <c:pt idx="6636">
                  <c:v/>
                </c:pt>
                <c:pt idx="6637">
                  <c:v/>
                </c:pt>
                <c:pt idx="6638">
                  <c:v/>
                </c:pt>
                <c:pt idx="6639">
                  <c:v/>
                </c:pt>
                <c:pt idx="6640">
                  <c:v/>
                </c:pt>
                <c:pt idx="6641">
                  <c:v/>
                </c:pt>
                <c:pt idx="6642">
                  <c:v/>
                </c:pt>
                <c:pt idx="6643">
                  <c:v/>
                </c:pt>
                <c:pt idx="6644">
                  <c:v/>
                </c:pt>
                <c:pt idx="6645">
                  <c:v/>
                </c:pt>
                <c:pt idx="6646">
                  <c:v/>
                </c:pt>
                <c:pt idx="6647">
                  <c:v/>
                </c:pt>
                <c:pt idx="6648">
                  <c:v/>
                </c:pt>
                <c:pt idx="6649">
                  <c:v/>
                </c:pt>
                <c:pt idx="6650">
                  <c:v/>
                </c:pt>
                <c:pt idx="6651">
                  <c:v/>
                </c:pt>
                <c:pt idx="6652">
                  <c:v/>
                </c:pt>
                <c:pt idx="6653">
                  <c:v/>
                </c:pt>
                <c:pt idx="6654">
                  <c:v/>
                </c:pt>
                <c:pt idx="6655">
                  <c:v/>
                </c:pt>
                <c:pt idx="6656">
                  <c:v/>
                </c:pt>
                <c:pt idx="6657">
                  <c:v/>
                </c:pt>
                <c:pt idx="6658">
                  <c:v/>
                </c:pt>
                <c:pt idx="6659">
                  <c:v/>
                </c:pt>
                <c:pt idx="6660">
                  <c:v/>
                </c:pt>
                <c:pt idx="6661">
                  <c:v/>
                </c:pt>
                <c:pt idx="6662">
                  <c:v/>
                </c:pt>
                <c:pt idx="6663">
                  <c:v/>
                </c:pt>
                <c:pt idx="6664">
                  <c:v/>
                </c:pt>
                <c:pt idx="6665">
                  <c:v/>
                </c:pt>
                <c:pt idx="6666">
                  <c:v/>
                </c:pt>
                <c:pt idx="6667">
                  <c:v/>
                </c:pt>
                <c:pt idx="6668">
                  <c:v/>
                </c:pt>
                <c:pt idx="6669">
                  <c:v/>
                </c:pt>
                <c:pt idx="6670">
                  <c:v/>
                </c:pt>
                <c:pt idx="6671">
                  <c:v/>
                </c:pt>
                <c:pt idx="6672">
                  <c:v/>
                </c:pt>
                <c:pt idx="6673">
                  <c:v/>
                </c:pt>
                <c:pt idx="6674">
                  <c:v/>
                </c:pt>
                <c:pt idx="6675">
                  <c:v/>
                </c:pt>
                <c:pt idx="6676">
                  <c:v/>
                </c:pt>
                <c:pt idx="6677">
                  <c:v/>
                </c:pt>
                <c:pt idx="6678">
                  <c:v/>
                </c:pt>
                <c:pt idx="6679">
                  <c:v/>
                </c:pt>
                <c:pt idx="6680">
                  <c:v/>
                </c:pt>
                <c:pt idx="6681">
                  <c:v/>
                </c:pt>
                <c:pt idx="6682">
                  <c:v/>
                </c:pt>
                <c:pt idx="6683">
                  <c:v/>
                </c:pt>
                <c:pt idx="6684">
                  <c:v/>
                </c:pt>
                <c:pt idx="6685">
                  <c:v/>
                </c:pt>
                <c:pt idx="6686">
                  <c:v/>
                </c:pt>
                <c:pt idx="6687">
                  <c:v/>
                </c:pt>
                <c:pt idx="6688">
                  <c:v/>
                </c:pt>
                <c:pt idx="6689">
                  <c:v/>
                </c:pt>
                <c:pt idx="6690">
                  <c:v/>
                </c:pt>
                <c:pt idx="6691">
                  <c:v/>
                </c:pt>
                <c:pt idx="6692">
                  <c:v/>
                </c:pt>
                <c:pt idx="6693">
                  <c:v/>
                </c:pt>
                <c:pt idx="6694">
                  <c:v/>
                </c:pt>
                <c:pt idx="6695">
                  <c:v/>
                </c:pt>
                <c:pt idx="6696">
                  <c:v/>
                </c:pt>
                <c:pt idx="6697">
                  <c:v/>
                </c:pt>
                <c:pt idx="6698">
                  <c:v/>
                </c:pt>
                <c:pt idx="6699">
                  <c:v/>
                </c:pt>
                <c:pt idx="6700">
                  <c:v/>
                </c:pt>
                <c:pt idx="6701">
                  <c:v/>
                </c:pt>
                <c:pt idx="6702">
                  <c:v/>
                </c:pt>
                <c:pt idx="6703">
                  <c:v/>
                </c:pt>
                <c:pt idx="6704">
                  <c:v/>
                </c:pt>
                <c:pt idx="6705">
                  <c:v/>
                </c:pt>
                <c:pt idx="6706">
                  <c:v/>
                </c:pt>
                <c:pt idx="6707">
                  <c:v/>
                </c:pt>
                <c:pt idx="6708">
                  <c:v/>
                </c:pt>
                <c:pt idx="6709">
                  <c:v/>
                </c:pt>
                <c:pt idx="6710">
                  <c:v/>
                </c:pt>
                <c:pt idx="6711">
                  <c:v/>
                </c:pt>
                <c:pt idx="6712">
                  <c:v/>
                </c:pt>
                <c:pt idx="6713">
                  <c:v/>
                </c:pt>
                <c:pt idx="6714">
                  <c:v/>
                </c:pt>
                <c:pt idx="6715">
                  <c:v/>
                </c:pt>
                <c:pt idx="6716">
                  <c:v/>
                </c:pt>
                <c:pt idx="6717">
                  <c:v/>
                </c:pt>
                <c:pt idx="6718">
                  <c:v/>
                </c:pt>
                <c:pt idx="6719">
                  <c:v/>
                </c:pt>
                <c:pt idx="6720">
                  <c:v/>
                </c:pt>
                <c:pt idx="6721">
                  <c:v/>
                </c:pt>
                <c:pt idx="6722">
                  <c:v/>
                </c:pt>
                <c:pt idx="6723">
                  <c:v/>
                </c:pt>
                <c:pt idx="6724">
                  <c:v/>
                </c:pt>
                <c:pt idx="6725">
                  <c:v/>
                </c:pt>
                <c:pt idx="6726">
                  <c:v/>
                </c:pt>
                <c:pt idx="6727">
                  <c:v/>
                </c:pt>
                <c:pt idx="6728">
                  <c:v/>
                </c:pt>
                <c:pt idx="6729">
                  <c:v/>
                </c:pt>
                <c:pt idx="6730">
                  <c:v/>
                </c:pt>
                <c:pt idx="6731">
                  <c:v/>
                </c:pt>
                <c:pt idx="6732">
                  <c:v/>
                </c:pt>
                <c:pt idx="6733">
                  <c:v/>
                </c:pt>
                <c:pt idx="6734">
                  <c:v/>
                </c:pt>
                <c:pt idx="6735">
                  <c:v/>
                </c:pt>
                <c:pt idx="6736">
                  <c:v/>
                </c:pt>
                <c:pt idx="6737">
                  <c:v/>
                </c:pt>
                <c:pt idx="6738">
                  <c:v/>
                </c:pt>
                <c:pt idx="6739">
                  <c:v/>
                </c:pt>
                <c:pt idx="6740">
                  <c:v/>
                </c:pt>
                <c:pt idx="6741">
                  <c:v/>
                </c:pt>
                <c:pt idx="6742">
                  <c:v/>
                </c:pt>
                <c:pt idx="6743">
                  <c:v/>
                </c:pt>
                <c:pt idx="6744">
                  <c:v/>
                </c:pt>
                <c:pt idx="6745">
                  <c:v/>
                </c:pt>
                <c:pt idx="6746">
                  <c:v/>
                </c:pt>
                <c:pt idx="6747">
                  <c:v/>
                </c:pt>
                <c:pt idx="6748">
                  <c:v/>
                </c:pt>
                <c:pt idx="6749">
                  <c:v/>
                </c:pt>
                <c:pt idx="6750">
                  <c:v/>
                </c:pt>
                <c:pt idx="6751">
                  <c:v/>
                </c:pt>
                <c:pt idx="6752">
                  <c:v/>
                </c:pt>
                <c:pt idx="6753">
                  <c:v/>
                </c:pt>
                <c:pt idx="6754">
                  <c:v/>
                </c:pt>
                <c:pt idx="6755">
                  <c:v/>
                </c:pt>
                <c:pt idx="6756">
                  <c:v/>
                </c:pt>
                <c:pt idx="6757">
                  <c:v/>
                </c:pt>
                <c:pt idx="6758">
                  <c:v/>
                </c:pt>
                <c:pt idx="6759">
                  <c:v/>
                </c:pt>
                <c:pt idx="6760">
                  <c:v/>
                </c:pt>
                <c:pt idx="6761">
                  <c:v/>
                </c:pt>
                <c:pt idx="6762">
                  <c:v/>
                </c:pt>
                <c:pt idx="6763">
                  <c:v/>
                </c:pt>
                <c:pt idx="6764">
                  <c:v/>
                </c:pt>
                <c:pt idx="6765">
                  <c:v/>
                </c:pt>
                <c:pt idx="6766">
                  <c:v/>
                </c:pt>
                <c:pt idx="6767">
                  <c:v/>
                </c:pt>
                <c:pt idx="6768">
                  <c:v/>
                </c:pt>
                <c:pt idx="6769">
                  <c:v/>
                </c:pt>
                <c:pt idx="6770">
                  <c:v/>
                </c:pt>
                <c:pt idx="6771">
                  <c:v/>
                </c:pt>
                <c:pt idx="6772">
                  <c:v/>
                </c:pt>
                <c:pt idx="6773">
                  <c:v/>
                </c:pt>
                <c:pt idx="6774">
                  <c:v/>
                </c:pt>
                <c:pt idx="6775">
                  <c:v/>
                </c:pt>
                <c:pt idx="6776">
                  <c:v/>
                </c:pt>
                <c:pt idx="6777">
                  <c:v/>
                </c:pt>
                <c:pt idx="6778">
                  <c:v/>
                </c:pt>
                <c:pt idx="6779">
                  <c:v/>
                </c:pt>
                <c:pt idx="6780">
                  <c:v/>
                </c:pt>
                <c:pt idx="6781">
                  <c:v/>
                </c:pt>
                <c:pt idx="6782">
                  <c:v/>
                </c:pt>
                <c:pt idx="6783">
                  <c:v/>
                </c:pt>
                <c:pt idx="6784">
                  <c:v/>
                </c:pt>
                <c:pt idx="6785">
                  <c:v/>
                </c:pt>
                <c:pt idx="6786">
                  <c:v/>
                </c:pt>
                <c:pt idx="6787">
                  <c:v/>
                </c:pt>
                <c:pt idx="6788">
                  <c:v/>
                </c:pt>
                <c:pt idx="6789">
                  <c:v/>
                </c:pt>
                <c:pt idx="6790">
                  <c:v/>
                </c:pt>
                <c:pt idx="6791">
                  <c:v/>
                </c:pt>
                <c:pt idx="6792">
                  <c:v/>
                </c:pt>
                <c:pt idx="6793">
                  <c:v/>
                </c:pt>
                <c:pt idx="6794">
                  <c:v/>
                </c:pt>
                <c:pt idx="6795">
                  <c:v/>
                </c:pt>
                <c:pt idx="6796">
                  <c:v/>
                </c:pt>
                <c:pt idx="6797">
                  <c:v/>
                </c:pt>
                <c:pt idx="6798">
                  <c:v/>
                </c:pt>
                <c:pt idx="6799">
                  <c:v/>
                </c:pt>
                <c:pt idx="6800">
                  <c:v/>
                </c:pt>
                <c:pt idx="6801">
                  <c:v/>
                </c:pt>
                <c:pt idx="6802">
                  <c:v/>
                </c:pt>
                <c:pt idx="6803">
                  <c:v/>
                </c:pt>
                <c:pt idx="6804">
                  <c:v/>
                </c:pt>
                <c:pt idx="6805">
                  <c:v/>
                </c:pt>
                <c:pt idx="6806">
                  <c:v/>
                </c:pt>
                <c:pt idx="6807">
                  <c:v/>
                </c:pt>
                <c:pt idx="6808">
                  <c:v/>
                </c:pt>
                <c:pt idx="6809">
                  <c:v/>
                </c:pt>
                <c:pt idx="6810">
                  <c:v/>
                </c:pt>
                <c:pt idx="6811">
                  <c:v/>
                </c:pt>
                <c:pt idx="6812">
                  <c:v/>
                </c:pt>
                <c:pt idx="6813">
                  <c:v/>
                </c:pt>
                <c:pt idx="6814">
                  <c:v/>
                </c:pt>
                <c:pt idx="6815">
                  <c:v/>
                </c:pt>
                <c:pt idx="6816">
                  <c:v/>
                </c:pt>
                <c:pt idx="6817">
                  <c:v/>
                </c:pt>
                <c:pt idx="6818">
                  <c:v/>
                </c:pt>
                <c:pt idx="6819">
                  <c:v/>
                </c:pt>
                <c:pt idx="6820">
                  <c:v/>
                </c:pt>
                <c:pt idx="6821">
                  <c:v/>
                </c:pt>
                <c:pt idx="6822">
                  <c:v/>
                </c:pt>
                <c:pt idx="6823">
                  <c:v/>
                </c:pt>
                <c:pt idx="6824">
                  <c:v/>
                </c:pt>
                <c:pt idx="6825">
                  <c:v/>
                </c:pt>
                <c:pt idx="6826">
                  <c:v/>
                </c:pt>
                <c:pt idx="6827">
                  <c:v/>
                </c:pt>
                <c:pt idx="6828">
                  <c:v/>
                </c:pt>
                <c:pt idx="6829">
                  <c:v/>
                </c:pt>
                <c:pt idx="6830">
                  <c:v/>
                </c:pt>
                <c:pt idx="6831">
                  <c:v/>
                </c:pt>
                <c:pt idx="6832">
                  <c:v/>
                </c:pt>
                <c:pt idx="6833">
                  <c:v/>
                </c:pt>
                <c:pt idx="6834">
                  <c:v/>
                </c:pt>
                <c:pt idx="6835">
                  <c:v/>
                </c:pt>
                <c:pt idx="6836">
                  <c:v/>
                </c:pt>
                <c:pt idx="6837">
                  <c:v/>
                </c:pt>
                <c:pt idx="6838">
                  <c:v/>
                </c:pt>
                <c:pt idx="6839">
                  <c:v/>
                </c:pt>
                <c:pt idx="6840">
                  <c:v/>
                </c:pt>
                <c:pt idx="6841">
                  <c:v/>
                </c:pt>
                <c:pt idx="6842">
                  <c:v/>
                </c:pt>
                <c:pt idx="6843">
                  <c:v/>
                </c:pt>
                <c:pt idx="6844">
                  <c:v/>
                </c:pt>
                <c:pt idx="6845">
                  <c:v/>
                </c:pt>
                <c:pt idx="6846">
                  <c:v/>
                </c:pt>
                <c:pt idx="6847">
                  <c:v/>
                </c:pt>
                <c:pt idx="6848">
                  <c:v/>
                </c:pt>
                <c:pt idx="6849">
                  <c:v/>
                </c:pt>
                <c:pt idx="6850">
                  <c:v/>
                </c:pt>
                <c:pt idx="6851">
                  <c:v/>
                </c:pt>
                <c:pt idx="6852">
                  <c:v/>
                </c:pt>
                <c:pt idx="6853">
                  <c:v/>
                </c:pt>
                <c:pt idx="6854">
                  <c:v/>
                </c:pt>
                <c:pt idx="6855">
                  <c:v/>
                </c:pt>
                <c:pt idx="6856">
                  <c:v/>
                </c:pt>
                <c:pt idx="6857">
                  <c:v/>
                </c:pt>
                <c:pt idx="6858">
                  <c:v/>
                </c:pt>
                <c:pt idx="6859">
                  <c:v/>
                </c:pt>
                <c:pt idx="6860">
                  <c:v/>
                </c:pt>
                <c:pt idx="6861">
                  <c:v/>
                </c:pt>
                <c:pt idx="6862">
                  <c:v/>
                </c:pt>
                <c:pt idx="6863">
                  <c:v/>
                </c:pt>
                <c:pt idx="6864">
                  <c:v/>
                </c:pt>
                <c:pt idx="6865">
                  <c:v/>
                </c:pt>
                <c:pt idx="6866">
                  <c:v/>
                </c:pt>
                <c:pt idx="6867">
                  <c:v/>
                </c:pt>
                <c:pt idx="6868">
                  <c:v/>
                </c:pt>
                <c:pt idx="6869">
                  <c:v/>
                </c:pt>
                <c:pt idx="6870">
                  <c:v/>
                </c:pt>
                <c:pt idx="6871">
                  <c:v/>
                </c:pt>
                <c:pt idx="6872">
                  <c:v/>
                </c:pt>
                <c:pt idx="6873">
                  <c:v/>
                </c:pt>
                <c:pt idx="6874">
                  <c:v/>
                </c:pt>
                <c:pt idx="6875">
                  <c:v/>
                </c:pt>
                <c:pt idx="6876">
                  <c:v/>
                </c:pt>
                <c:pt idx="6877">
                  <c:v/>
                </c:pt>
                <c:pt idx="6878">
                  <c:v/>
                </c:pt>
                <c:pt idx="6879">
                  <c:v/>
                </c:pt>
                <c:pt idx="6880">
                  <c:v/>
                </c:pt>
                <c:pt idx="6881">
                  <c:v/>
                </c:pt>
                <c:pt idx="6882">
                  <c:v/>
                </c:pt>
                <c:pt idx="6883">
                  <c:v/>
                </c:pt>
                <c:pt idx="6884">
                  <c:v/>
                </c:pt>
                <c:pt idx="6885">
                  <c:v/>
                </c:pt>
                <c:pt idx="6886">
                  <c:v/>
                </c:pt>
                <c:pt idx="6887">
                  <c:v/>
                </c:pt>
                <c:pt idx="6888">
                  <c:v/>
                </c:pt>
                <c:pt idx="6889">
                  <c:v/>
                </c:pt>
                <c:pt idx="6890">
                  <c:v/>
                </c:pt>
                <c:pt idx="6891">
                  <c:v/>
                </c:pt>
                <c:pt idx="6892">
                  <c:v/>
                </c:pt>
                <c:pt idx="6893">
                  <c:v/>
                </c:pt>
                <c:pt idx="6894">
                  <c:v/>
                </c:pt>
                <c:pt idx="6895">
                  <c:v/>
                </c:pt>
                <c:pt idx="6896">
                  <c:v/>
                </c:pt>
                <c:pt idx="6897">
                  <c:v/>
                </c:pt>
                <c:pt idx="6898">
                  <c:v/>
                </c:pt>
                <c:pt idx="6899">
                  <c:v/>
                </c:pt>
                <c:pt idx="6900">
                  <c:v/>
                </c:pt>
                <c:pt idx="6901">
                  <c:v/>
                </c:pt>
                <c:pt idx="6902">
                  <c:v/>
                </c:pt>
                <c:pt idx="6903">
                  <c:v/>
                </c:pt>
                <c:pt idx="6904">
                  <c:v/>
                </c:pt>
                <c:pt idx="6905">
                  <c:v/>
                </c:pt>
                <c:pt idx="6906">
                  <c:v/>
                </c:pt>
                <c:pt idx="6907">
                  <c:v/>
                </c:pt>
                <c:pt idx="6908">
                  <c:v/>
                </c:pt>
                <c:pt idx="6909">
                  <c:v/>
                </c:pt>
                <c:pt idx="6910">
                  <c:v/>
                </c:pt>
                <c:pt idx="6911">
                  <c:v/>
                </c:pt>
                <c:pt idx="6912">
                  <c:v/>
                </c:pt>
                <c:pt idx="6913">
                  <c:v/>
                </c:pt>
                <c:pt idx="6914">
                  <c:v/>
                </c:pt>
                <c:pt idx="6915">
                  <c:v/>
                </c:pt>
                <c:pt idx="6916">
                  <c:v/>
                </c:pt>
                <c:pt idx="6917">
                  <c:v/>
                </c:pt>
                <c:pt idx="6918">
                  <c:v/>
                </c:pt>
                <c:pt idx="6919">
                  <c:v/>
                </c:pt>
                <c:pt idx="6920">
                  <c:v/>
                </c:pt>
                <c:pt idx="6921">
                  <c:v/>
                </c:pt>
                <c:pt idx="6922">
                  <c:v/>
                </c:pt>
                <c:pt idx="6923">
                  <c:v/>
                </c:pt>
                <c:pt idx="6924">
                  <c:v/>
                </c:pt>
                <c:pt idx="6925">
                  <c:v/>
                </c:pt>
                <c:pt idx="6926">
                  <c:v/>
                </c:pt>
                <c:pt idx="6927">
                  <c:v/>
                </c:pt>
                <c:pt idx="6928">
                  <c:v/>
                </c:pt>
                <c:pt idx="6929">
                  <c:v/>
                </c:pt>
                <c:pt idx="6930">
                  <c:v/>
                </c:pt>
                <c:pt idx="6931">
                  <c:v/>
                </c:pt>
                <c:pt idx="6932">
                  <c:v/>
                </c:pt>
                <c:pt idx="6933">
                  <c:v/>
                </c:pt>
                <c:pt idx="6934">
                  <c:v/>
                </c:pt>
                <c:pt idx="6935">
                  <c:v/>
                </c:pt>
                <c:pt idx="6936">
                  <c:v/>
                </c:pt>
                <c:pt idx="6937">
                  <c:v/>
                </c:pt>
                <c:pt idx="6938">
                  <c:v/>
                </c:pt>
                <c:pt idx="6939">
                  <c:v/>
                </c:pt>
                <c:pt idx="6940">
                  <c:v/>
                </c:pt>
                <c:pt idx="6941">
                  <c:v/>
                </c:pt>
                <c:pt idx="6942">
                  <c:v/>
                </c:pt>
                <c:pt idx="6943">
                  <c:v/>
                </c:pt>
                <c:pt idx="6944">
                  <c:v/>
                </c:pt>
                <c:pt idx="6945">
                  <c:v/>
                </c:pt>
                <c:pt idx="6946">
                  <c:v/>
                </c:pt>
                <c:pt idx="6947">
                  <c:v/>
                </c:pt>
                <c:pt idx="6948">
                  <c:v/>
                </c:pt>
                <c:pt idx="6949">
                  <c:v/>
                </c:pt>
                <c:pt idx="6950">
                  <c:v/>
                </c:pt>
                <c:pt idx="6951">
                  <c:v/>
                </c:pt>
                <c:pt idx="6952">
                  <c:v/>
                </c:pt>
                <c:pt idx="6953">
                  <c:v/>
                </c:pt>
                <c:pt idx="6954">
                  <c:v/>
                </c:pt>
                <c:pt idx="6955">
                  <c:v/>
                </c:pt>
                <c:pt idx="6956">
                  <c:v/>
                </c:pt>
                <c:pt idx="6957">
                  <c:v/>
                </c:pt>
                <c:pt idx="6958">
                  <c:v/>
                </c:pt>
                <c:pt idx="6959">
                  <c:v/>
                </c:pt>
                <c:pt idx="6960">
                  <c:v/>
                </c:pt>
                <c:pt idx="6961">
                  <c:v/>
                </c:pt>
                <c:pt idx="6962">
                  <c:v/>
                </c:pt>
                <c:pt idx="6963">
                  <c:v/>
                </c:pt>
                <c:pt idx="6964">
                  <c:v/>
                </c:pt>
                <c:pt idx="6965">
                  <c:v/>
                </c:pt>
                <c:pt idx="6966">
                  <c:v/>
                </c:pt>
                <c:pt idx="6967">
                  <c:v/>
                </c:pt>
                <c:pt idx="6968">
                  <c:v/>
                </c:pt>
                <c:pt idx="6969">
                  <c:v/>
                </c:pt>
                <c:pt idx="6970">
                  <c:v/>
                </c:pt>
                <c:pt idx="6971">
                  <c:v/>
                </c:pt>
                <c:pt idx="6972">
                  <c:v/>
                </c:pt>
                <c:pt idx="6973">
                  <c:v/>
                </c:pt>
                <c:pt idx="6974">
                  <c:v/>
                </c:pt>
                <c:pt idx="6975">
                  <c:v/>
                </c:pt>
                <c:pt idx="6976">
                  <c:v/>
                </c:pt>
                <c:pt idx="6977">
                  <c:v/>
                </c:pt>
                <c:pt idx="6978">
                  <c:v/>
                </c:pt>
                <c:pt idx="6979">
                  <c:v/>
                </c:pt>
                <c:pt idx="6980">
                  <c:v/>
                </c:pt>
                <c:pt idx="6981">
                  <c:v/>
                </c:pt>
                <c:pt idx="6982">
                  <c:v/>
                </c:pt>
                <c:pt idx="6983">
                  <c:v/>
                </c:pt>
                <c:pt idx="6984">
                  <c:v/>
                </c:pt>
                <c:pt idx="6985">
                  <c:v/>
                </c:pt>
                <c:pt idx="6986">
                  <c:v/>
                </c:pt>
                <c:pt idx="6987">
                  <c:v/>
                </c:pt>
                <c:pt idx="6988">
                  <c:v/>
                </c:pt>
                <c:pt idx="6989">
                  <c:v/>
                </c:pt>
                <c:pt idx="6990">
                  <c:v/>
                </c:pt>
                <c:pt idx="6991">
                  <c:v/>
                </c:pt>
                <c:pt idx="6992">
                  <c:v/>
                </c:pt>
                <c:pt idx="6993">
                  <c:v/>
                </c:pt>
                <c:pt idx="6994">
                  <c:v/>
                </c:pt>
                <c:pt idx="6995">
                  <c:v/>
                </c:pt>
                <c:pt idx="6996">
                  <c:v/>
                </c:pt>
                <c:pt idx="6997">
                  <c:v/>
                </c:pt>
                <c:pt idx="6998">
                  <c:v/>
                </c:pt>
                <c:pt idx="6999">
                  <c:v/>
                </c:pt>
                <c:pt idx="7000">
                  <c:v/>
                </c:pt>
                <c:pt idx="7001">
                  <c:v/>
                </c:pt>
                <c:pt idx="7002">
                  <c:v/>
                </c:pt>
                <c:pt idx="7003">
                  <c:v/>
                </c:pt>
                <c:pt idx="7004">
                  <c:v/>
                </c:pt>
                <c:pt idx="7005">
                  <c:v/>
                </c:pt>
                <c:pt idx="7006">
                  <c:v/>
                </c:pt>
                <c:pt idx="7007">
                  <c:v/>
                </c:pt>
                <c:pt idx="7008">
                  <c:v/>
                </c:pt>
                <c:pt idx="7009">
                  <c:v/>
                </c:pt>
                <c:pt idx="7010">
                  <c:v/>
                </c:pt>
                <c:pt idx="7011">
                  <c:v/>
                </c:pt>
                <c:pt idx="7012">
                  <c:v/>
                </c:pt>
                <c:pt idx="7013">
                  <c:v/>
                </c:pt>
                <c:pt idx="7014">
                  <c:v/>
                </c:pt>
                <c:pt idx="7015">
                  <c:v/>
                </c:pt>
                <c:pt idx="7016">
                  <c:v/>
                </c:pt>
                <c:pt idx="7017">
                  <c:v/>
                </c:pt>
                <c:pt idx="7018">
                  <c:v/>
                </c:pt>
                <c:pt idx="7019">
                  <c:v/>
                </c:pt>
                <c:pt idx="7020">
                  <c:v/>
                </c:pt>
                <c:pt idx="7021">
                  <c:v/>
                </c:pt>
                <c:pt idx="7022">
                  <c:v/>
                </c:pt>
                <c:pt idx="7023">
                  <c:v/>
                </c:pt>
                <c:pt idx="7024">
                  <c:v/>
                </c:pt>
                <c:pt idx="7025">
                  <c:v/>
                </c:pt>
                <c:pt idx="7026">
                  <c:v/>
                </c:pt>
                <c:pt idx="7027">
                  <c:v/>
                </c:pt>
                <c:pt idx="7028">
                  <c:v/>
                </c:pt>
                <c:pt idx="7029">
                  <c:v/>
                </c:pt>
                <c:pt idx="7030">
                  <c:v/>
                </c:pt>
                <c:pt idx="7031">
                  <c:v/>
                </c:pt>
                <c:pt idx="7032">
                  <c:v/>
                </c:pt>
                <c:pt idx="7033">
                  <c:v/>
                </c:pt>
                <c:pt idx="7034">
                  <c:v/>
                </c:pt>
                <c:pt idx="7035">
                  <c:v/>
                </c:pt>
                <c:pt idx="7036">
                  <c:v/>
                </c:pt>
                <c:pt idx="7037">
                  <c:v/>
                </c:pt>
                <c:pt idx="7038">
                  <c:v/>
                </c:pt>
                <c:pt idx="7039">
                  <c:v/>
                </c:pt>
                <c:pt idx="7040">
                  <c:v/>
                </c:pt>
                <c:pt idx="7041">
                  <c:v/>
                </c:pt>
                <c:pt idx="7042">
                  <c:v/>
                </c:pt>
                <c:pt idx="7043">
                  <c:v/>
                </c:pt>
                <c:pt idx="7044">
                  <c:v/>
                </c:pt>
                <c:pt idx="7045">
                  <c:v/>
                </c:pt>
                <c:pt idx="7046">
                  <c:v/>
                </c:pt>
                <c:pt idx="7047">
                  <c:v/>
                </c:pt>
                <c:pt idx="7048">
                  <c:v/>
                </c:pt>
                <c:pt idx="7049">
                  <c:v/>
                </c:pt>
                <c:pt idx="7050">
                  <c:v/>
                </c:pt>
                <c:pt idx="7051">
                  <c:v/>
                </c:pt>
                <c:pt idx="7052">
                  <c:v/>
                </c:pt>
                <c:pt idx="7053">
                  <c:v/>
                </c:pt>
                <c:pt idx="7054">
                  <c:v/>
                </c:pt>
                <c:pt idx="7055">
                  <c:v/>
                </c:pt>
                <c:pt idx="7056">
                  <c:v/>
                </c:pt>
                <c:pt idx="7057">
                  <c:v/>
                </c:pt>
                <c:pt idx="7058">
                  <c:v/>
                </c:pt>
                <c:pt idx="7059">
                  <c:v/>
                </c:pt>
                <c:pt idx="7060">
                  <c:v/>
                </c:pt>
                <c:pt idx="7061">
                  <c:v/>
                </c:pt>
                <c:pt idx="7062">
                  <c:v/>
                </c:pt>
                <c:pt idx="7063">
                  <c:v/>
                </c:pt>
                <c:pt idx="7064">
                  <c:v/>
                </c:pt>
                <c:pt idx="7065">
                  <c:v/>
                </c:pt>
                <c:pt idx="7066">
                  <c:v/>
                </c:pt>
                <c:pt idx="7067">
                  <c:v/>
                </c:pt>
                <c:pt idx="7068">
                  <c:v/>
                </c:pt>
                <c:pt idx="7069">
                  <c:v/>
                </c:pt>
                <c:pt idx="7070">
                  <c:v/>
                </c:pt>
                <c:pt idx="7071">
                  <c:v/>
                </c:pt>
                <c:pt idx="7072">
                  <c:v/>
                </c:pt>
                <c:pt idx="7073">
                  <c:v/>
                </c:pt>
                <c:pt idx="7074">
                  <c:v/>
                </c:pt>
                <c:pt idx="7075">
                  <c:v/>
                </c:pt>
                <c:pt idx="7076">
                  <c:v/>
                </c:pt>
                <c:pt idx="7077">
                  <c:v/>
                </c:pt>
                <c:pt idx="7078">
                  <c:v/>
                </c:pt>
                <c:pt idx="7079">
                  <c:v/>
                </c:pt>
                <c:pt idx="7080">
                  <c:v/>
                </c:pt>
                <c:pt idx="7081">
                  <c:v/>
                </c:pt>
                <c:pt idx="7082">
                  <c:v/>
                </c:pt>
                <c:pt idx="7083">
                  <c:v/>
                </c:pt>
                <c:pt idx="7084">
                  <c:v/>
                </c:pt>
                <c:pt idx="7085">
                  <c:v/>
                </c:pt>
                <c:pt idx="7086">
                  <c:v/>
                </c:pt>
                <c:pt idx="7087">
                  <c:v/>
                </c:pt>
                <c:pt idx="7088">
                  <c:v/>
                </c:pt>
                <c:pt idx="7089">
                  <c:v/>
                </c:pt>
                <c:pt idx="7090">
                  <c:v/>
                </c:pt>
                <c:pt idx="7091">
                  <c:v/>
                </c:pt>
                <c:pt idx="7092">
                  <c:v/>
                </c:pt>
                <c:pt idx="7093">
                  <c:v/>
                </c:pt>
                <c:pt idx="7094">
                  <c:v/>
                </c:pt>
                <c:pt idx="7095">
                  <c:v/>
                </c:pt>
                <c:pt idx="7096">
                  <c:v/>
                </c:pt>
                <c:pt idx="7097">
                  <c:v/>
                </c:pt>
                <c:pt idx="7098">
                  <c:v/>
                </c:pt>
                <c:pt idx="7099">
                  <c:v/>
                </c:pt>
                <c:pt idx="7100">
                  <c:v/>
                </c:pt>
                <c:pt idx="7101">
                  <c:v/>
                </c:pt>
                <c:pt idx="7102">
                  <c:v/>
                </c:pt>
                <c:pt idx="7103">
                  <c:v/>
                </c:pt>
                <c:pt idx="7104">
                  <c:v/>
                </c:pt>
                <c:pt idx="7105">
                  <c:v/>
                </c:pt>
                <c:pt idx="7106">
                  <c:v/>
                </c:pt>
                <c:pt idx="7107">
                  <c:v/>
                </c:pt>
                <c:pt idx="7108">
                  <c:v/>
                </c:pt>
                <c:pt idx="7109">
                  <c:v/>
                </c:pt>
                <c:pt idx="7110">
                  <c:v/>
                </c:pt>
                <c:pt idx="7111">
                  <c:v/>
                </c:pt>
                <c:pt idx="7112">
                  <c:v/>
                </c:pt>
                <c:pt idx="7113">
                  <c:v/>
                </c:pt>
                <c:pt idx="7114">
                  <c:v/>
                </c:pt>
                <c:pt idx="7115">
                  <c:v/>
                </c:pt>
                <c:pt idx="7116">
                  <c:v/>
                </c:pt>
                <c:pt idx="7117">
                  <c:v/>
                </c:pt>
                <c:pt idx="7118">
                  <c:v/>
                </c:pt>
                <c:pt idx="7119">
                  <c:v/>
                </c:pt>
                <c:pt idx="7120">
                  <c:v/>
                </c:pt>
                <c:pt idx="7121">
                  <c:v/>
                </c:pt>
                <c:pt idx="7122">
                  <c:v/>
                </c:pt>
                <c:pt idx="7123">
                  <c:v/>
                </c:pt>
                <c:pt idx="7124">
                  <c:v/>
                </c:pt>
                <c:pt idx="7125">
                  <c:v/>
                </c:pt>
                <c:pt idx="7126">
                  <c:v/>
                </c:pt>
                <c:pt idx="7127">
                  <c:v/>
                </c:pt>
                <c:pt idx="7128">
                  <c:v/>
                </c:pt>
                <c:pt idx="7129">
                  <c:v/>
                </c:pt>
                <c:pt idx="7130">
                  <c:v/>
                </c:pt>
                <c:pt idx="7131">
                  <c:v/>
                </c:pt>
                <c:pt idx="7132">
                  <c:v/>
                </c:pt>
                <c:pt idx="7133">
                  <c:v/>
                </c:pt>
                <c:pt idx="7134">
                  <c:v/>
                </c:pt>
                <c:pt idx="7135">
                  <c:v/>
                </c:pt>
                <c:pt idx="7136">
                  <c:v/>
                </c:pt>
                <c:pt idx="7137">
                  <c:v/>
                </c:pt>
                <c:pt idx="7138">
                  <c:v/>
                </c:pt>
                <c:pt idx="7139">
                  <c:v/>
                </c:pt>
                <c:pt idx="7140">
                  <c:v/>
                </c:pt>
                <c:pt idx="7141">
                  <c:v/>
                </c:pt>
                <c:pt idx="7142">
                  <c:v/>
                </c:pt>
                <c:pt idx="7143">
                  <c:v/>
                </c:pt>
                <c:pt idx="7144">
                  <c:v/>
                </c:pt>
                <c:pt idx="7145">
                  <c:v/>
                </c:pt>
                <c:pt idx="7146">
                  <c:v/>
                </c:pt>
                <c:pt idx="7147">
                  <c:v/>
                </c:pt>
                <c:pt idx="7148">
                  <c:v/>
                </c:pt>
                <c:pt idx="7149">
                  <c:v/>
                </c:pt>
                <c:pt idx="7150">
                  <c:v/>
                </c:pt>
                <c:pt idx="7151">
                  <c:v/>
                </c:pt>
                <c:pt idx="7152">
                  <c:v/>
                </c:pt>
                <c:pt idx="7153">
                  <c:v/>
                </c:pt>
                <c:pt idx="7154">
                  <c:v/>
                </c:pt>
                <c:pt idx="7155">
                  <c:v/>
                </c:pt>
                <c:pt idx="7156">
                  <c:v/>
                </c:pt>
                <c:pt idx="7157">
                  <c:v/>
                </c:pt>
                <c:pt idx="7158">
                  <c:v/>
                </c:pt>
                <c:pt idx="7159">
                  <c:v/>
                </c:pt>
                <c:pt idx="7160">
                  <c:v/>
                </c:pt>
                <c:pt idx="7161">
                  <c:v/>
                </c:pt>
                <c:pt idx="7162">
                  <c:v/>
                </c:pt>
                <c:pt idx="7163">
                  <c:v/>
                </c:pt>
                <c:pt idx="7164">
                  <c:v/>
                </c:pt>
                <c:pt idx="7165">
                  <c:v/>
                </c:pt>
                <c:pt idx="7166">
                  <c:v/>
                </c:pt>
                <c:pt idx="7167">
                  <c:v/>
                </c:pt>
                <c:pt idx="7168">
                  <c:v/>
                </c:pt>
                <c:pt idx="7169">
                  <c:v/>
                </c:pt>
                <c:pt idx="7170">
                  <c:v/>
                </c:pt>
                <c:pt idx="7171">
                  <c:v/>
                </c:pt>
                <c:pt idx="7172">
                  <c:v/>
                </c:pt>
                <c:pt idx="7173">
                  <c:v/>
                </c:pt>
                <c:pt idx="7174">
                  <c:v/>
                </c:pt>
                <c:pt idx="7175">
                  <c:v/>
                </c:pt>
                <c:pt idx="7176">
                  <c:v/>
                </c:pt>
                <c:pt idx="7177">
                  <c:v/>
                </c:pt>
                <c:pt idx="7178">
                  <c:v/>
                </c:pt>
                <c:pt idx="7179">
                  <c:v/>
                </c:pt>
                <c:pt idx="7180">
                  <c:v/>
                </c:pt>
                <c:pt idx="7181">
                  <c:v/>
                </c:pt>
                <c:pt idx="7182">
                  <c:v/>
                </c:pt>
                <c:pt idx="7183">
                  <c:v/>
                </c:pt>
                <c:pt idx="7184">
                  <c:v/>
                </c:pt>
                <c:pt idx="7185">
                  <c:v/>
                </c:pt>
                <c:pt idx="7186">
                  <c:v/>
                </c:pt>
                <c:pt idx="7187">
                  <c:v/>
                </c:pt>
                <c:pt idx="7188">
                  <c:v/>
                </c:pt>
                <c:pt idx="7189">
                  <c:v/>
                </c:pt>
                <c:pt idx="7190">
                  <c:v/>
                </c:pt>
                <c:pt idx="7191">
                  <c:v/>
                </c:pt>
                <c:pt idx="7192">
                  <c:v/>
                </c:pt>
                <c:pt idx="7193">
                  <c:v/>
                </c:pt>
                <c:pt idx="7194">
                  <c:v/>
                </c:pt>
                <c:pt idx="7195">
                  <c:v/>
                </c:pt>
                <c:pt idx="7196">
                  <c:v/>
                </c:pt>
                <c:pt idx="7197">
                  <c:v/>
                </c:pt>
                <c:pt idx="7198">
                  <c:v/>
                </c:pt>
                <c:pt idx="7199">
                  <c:v/>
                </c:pt>
                <c:pt idx="7200">
                  <c:v/>
                </c:pt>
                <c:pt idx="7201">
                  <c:v/>
                </c:pt>
                <c:pt idx="7202">
                  <c:v/>
                </c:pt>
                <c:pt idx="7203">
                  <c:v/>
                </c:pt>
                <c:pt idx="7204">
                  <c:v/>
                </c:pt>
                <c:pt idx="7205">
                  <c:v/>
                </c:pt>
                <c:pt idx="7206">
                  <c:v/>
                </c:pt>
                <c:pt idx="7207">
                  <c:v/>
                </c:pt>
                <c:pt idx="7208">
                  <c:v/>
                </c:pt>
                <c:pt idx="7209">
                  <c:v/>
                </c:pt>
                <c:pt idx="7210">
                  <c:v/>
                </c:pt>
                <c:pt idx="7211">
                  <c:v/>
                </c:pt>
                <c:pt idx="7212">
                  <c:v/>
                </c:pt>
                <c:pt idx="7213">
                  <c:v/>
                </c:pt>
                <c:pt idx="7214">
                  <c:v/>
                </c:pt>
                <c:pt idx="7215">
                  <c:v/>
                </c:pt>
                <c:pt idx="7216">
                  <c:v/>
                </c:pt>
                <c:pt idx="7217">
                  <c:v/>
                </c:pt>
                <c:pt idx="7218">
                  <c:v/>
                </c:pt>
                <c:pt idx="7219">
                  <c:v/>
                </c:pt>
                <c:pt idx="7220">
                  <c:v/>
                </c:pt>
                <c:pt idx="7221">
                  <c:v/>
                </c:pt>
                <c:pt idx="7222">
                  <c:v/>
                </c:pt>
                <c:pt idx="7223">
                  <c:v/>
                </c:pt>
                <c:pt idx="7224">
                  <c:v/>
                </c:pt>
                <c:pt idx="7225">
                  <c:v/>
                </c:pt>
                <c:pt idx="7226">
                  <c:v/>
                </c:pt>
                <c:pt idx="7227">
                  <c:v/>
                </c:pt>
                <c:pt idx="7228">
                  <c:v/>
                </c:pt>
                <c:pt idx="7229">
                  <c:v/>
                </c:pt>
                <c:pt idx="7230">
                  <c:v/>
                </c:pt>
                <c:pt idx="7231">
                  <c:v/>
                </c:pt>
                <c:pt idx="7232">
                  <c:v/>
                </c:pt>
                <c:pt idx="7233">
                  <c:v/>
                </c:pt>
                <c:pt idx="7234">
                  <c:v/>
                </c:pt>
                <c:pt idx="7235">
                  <c:v/>
                </c:pt>
                <c:pt idx="7236">
                  <c:v/>
                </c:pt>
                <c:pt idx="7237">
                  <c:v/>
                </c:pt>
                <c:pt idx="7238">
                  <c:v/>
                </c:pt>
                <c:pt idx="7239">
                  <c:v/>
                </c:pt>
                <c:pt idx="7240">
                  <c:v/>
                </c:pt>
                <c:pt idx="7241">
                  <c:v/>
                </c:pt>
                <c:pt idx="7242">
                  <c:v/>
                </c:pt>
                <c:pt idx="7243">
                  <c:v/>
                </c:pt>
                <c:pt idx="7244">
                  <c:v/>
                </c:pt>
                <c:pt idx="7245">
                  <c:v/>
                </c:pt>
                <c:pt idx="7246">
                  <c:v/>
                </c:pt>
                <c:pt idx="7247">
                  <c:v/>
                </c:pt>
                <c:pt idx="7248">
                  <c:v/>
                </c:pt>
                <c:pt idx="7249">
                  <c:v/>
                </c:pt>
                <c:pt idx="7250">
                  <c:v/>
                </c:pt>
                <c:pt idx="7251">
                  <c:v/>
                </c:pt>
                <c:pt idx="7252">
                  <c:v/>
                </c:pt>
                <c:pt idx="7253">
                  <c:v/>
                </c:pt>
                <c:pt idx="7254">
                  <c:v/>
                </c:pt>
                <c:pt idx="7255">
                  <c:v/>
                </c:pt>
                <c:pt idx="7256">
                  <c:v/>
                </c:pt>
                <c:pt idx="7257">
                  <c:v/>
                </c:pt>
                <c:pt idx="7258">
                  <c:v/>
                </c:pt>
                <c:pt idx="7259">
                  <c:v/>
                </c:pt>
                <c:pt idx="7260">
                  <c:v/>
                </c:pt>
                <c:pt idx="7261">
                  <c:v/>
                </c:pt>
                <c:pt idx="7262">
                  <c:v/>
                </c:pt>
                <c:pt idx="7263">
                  <c:v/>
                </c:pt>
                <c:pt idx="7264">
                  <c:v/>
                </c:pt>
                <c:pt idx="7265">
                  <c:v/>
                </c:pt>
                <c:pt idx="7266">
                  <c:v/>
                </c:pt>
                <c:pt idx="7267">
                  <c:v/>
                </c:pt>
                <c:pt idx="7268">
                  <c:v/>
                </c:pt>
                <c:pt idx="7269">
                  <c:v/>
                </c:pt>
                <c:pt idx="7270">
                  <c:v/>
                </c:pt>
                <c:pt idx="7271">
                  <c:v/>
                </c:pt>
                <c:pt idx="7272">
                  <c:v/>
                </c:pt>
                <c:pt idx="7273">
                  <c:v/>
                </c:pt>
                <c:pt idx="7274">
                  <c:v/>
                </c:pt>
                <c:pt idx="7275">
                  <c:v/>
                </c:pt>
                <c:pt idx="7276">
                  <c:v/>
                </c:pt>
                <c:pt idx="7277">
                  <c:v/>
                </c:pt>
                <c:pt idx="7278">
                  <c:v/>
                </c:pt>
                <c:pt idx="7279">
                  <c:v/>
                </c:pt>
                <c:pt idx="7280">
                  <c:v/>
                </c:pt>
                <c:pt idx="7281">
                  <c:v/>
                </c:pt>
                <c:pt idx="7282">
                  <c:v/>
                </c:pt>
                <c:pt idx="7283">
                  <c:v/>
                </c:pt>
                <c:pt idx="7284">
                  <c:v/>
                </c:pt>
                <c:pt idx="7285">
                  <c:v/>
                </c:pt>
                <c:pt idx="7286">
                  <c:v/>
                </c:pt>
                <c:pt idx="7287">
                  <c:v/>
                </c:pt>
                <c:pt idx="7288">
                  <c:v/>
                </c:pt>
                <c:pt idx="7289">
                  <c:v/>
                </c:pt>
                <c:pt idx="7290">
                  <c:v/>
                </c:pt>
                <c:pt idx="7291">
                  <c:v/>
                </c:pt>
                <c:pt idx="7292">
                  <c:v/>
                </c:pt>
                <c:pt idx="7293">
                  <c:v/>
                </c:pt>
                <c:pt idx="7294">
                  <c:v/>
                </c:pt>
                <c:pt idx="7295">
                  <c:v/>
                </c:pt>
                <c:pt idx="7296">
                  <c:v/>
                </c:pt>
                <c:pt idx="7297">
                  <c:v/>
                </c:pt>
                <c:pt idx="7298">
                  <c:v/>
                </c:pt>
                <c:pt idx="7299">
                  <c:v/>
                </c:pt>
                <c:pt idx="7300">
                  <c:v/>
                </c:pt>
                <c:pt idx="7301">
                  <c:v/>
                </c:pt>
                <c:pt idx="7302">
                  <c:v/>
                </c:pt>
                <c:pt idx="7303">
                  <c:v/>
                </c:pt>
                <c:pt idx="7304">
                  <c:v/>
                </c:pt>
                <c:pt idx="7305">
                  <c:v/>
                </c:pt>
                <c:pt idx="7306">
                  <c:v/>
                </c:pt>
                <c:pt idx="7307">
                  <c:v/>
                </c:pt>
                <c:pt idx="7308">
                  <c:v/>
                </c:pt>
                <c:pt idx="7309">
                  <c:v/>
                </c:pt>
                <c:pt idx="7310">
                  <c:v/>
                </c:pt>
                <c:pt idx="7311">
                  <c:v/>
                </c:pt>
                <c:pt idx="7312">
                  <c:v/>
                </c:pt>
                <c:pt idx="7313">
                  <c:v/>
                </c:pt>
                <c:pt idx="7314">
                  <c:v/>
                </c:pt>
                <c:pt idx="7315">
                  <c:v/>
                </c:pt>
                <c:pt idx="7316">
                  <c:v/>
                </c:pt>
                <c:pt idx="7317">
                  <c:v/>
                </c:pt>
                <c:pt idx="7318">
                  <c:v/>
                </c:pt>
                <c:pt idx="7319">
                  <c:v/>
                </c:pt>
                <c:pt idx="7320">
                  <c:v/>
                </c:pt>
                <c:pt idx="7321">
                  <c:v/>
                </c:pt>
                <c:pt idx="7322">
                  <c:v/>
                </c:pt>
                <c:pt idx="7323">
                  <c:v/>
                </c:pt>
                <c:pt idx="7324">
                  <c:v/>
                </c:pt>
                <c:pt idx="7325">
                  <c:v/>
                </c:pt>
                <c:pt idx="7326">
                  <c:v/>
                </c:pt>
                <c:pt idx="7327">
                  <c:v/>
                </c:pt>
                <c:pt idx="7328">
                  <c:v/>
                </c:pt>
                <c:pt idx="7329">
                  <c:v/>
                </c:pt>
                <c:pt idx="7330">
                  <c:v/>
                </c:pt>
                <c:pt idx="7331">
                  <c:v/>
                </c:pt>
                <c:pt idx="7332">
                  <c:v/>
                </c:pt>
                <c:pt idx="7333">
                  <c:v/>
                </c:pt>
                <c:pt idx="7334">
                  <c:v/>
                </c:pt>
                <c:pt idx="7335">
                  <c:v/>
                </c:pt>
                <c:pt idx="7336">
                  <c:v/>
                </c:pt>
                <c:pt idx="7337">
                  <c:v/>
                </c:pt>
                <c:pt idx="7338">
                  <c:v/>
                </c:pt>
                <c:pt idx="7339">
                  <c:v/>
                </c:pt>
                <c:pt idx="7340">
                  <c:v/>
                </c:pt>
                <c:pt idx="7341">
                  <c:v/>
                </c:pt>
                <c:pt idx="7342">
                  <c:v/>
                </c:pt>
                <c:pt idx="7343">
                  <c:v/>
                </c:pt>
                <c:pt idx="7344">
                  <c:v/>
                </c:pt>
                <c:pt idx="7345">
                  <c:v/>
                </c:pt>
                <c:pt idx="7346">
                  <c:v/>
                </c:pt>
                <c:pt idx="7347">
                  <c:v/>
                </c:pt>
                <c:pt idx="7348">
                  <c:v/>
                </c:pt>
                <c:pt idx="7349">
                  <c:v/>
                </c:pt>
                <c:pt idx="7350">
                  <c:v/>
                </c:pt>
                <c:pt idx="7351">
                  <c:v/>
                </c:pt>
                <c:pt idx="7352">
                  <c:v/>
                </c:pt>
                <c:pt idx="7353">
                  <c:v/>
                </c:pt>
                <c:pt idx="7354">
                  <c:v/>
                </c:pt>
                <c:pt idx="7355">
                  <c:v/>
                </c:pt>
                <c:pt idx="7356">
                  <c:v/>
                </c:pt>
                <c:pt idx="7357">
                  <c:v/>
                </c:pt>
                <c:pt idx="7358">
                  <c:v/>
                </c:pt>
                <c:pt idx="7359">
                  <c:v/>
                </c:pt>
                <c:pt idx="7360">
                  <c:v/>
                </c:pt>
                <c:pt idx="7361">
                  <c:v/>
                </c:pt>
                <c:pt idx="7362">
                  <c:v/>
                </c:pt>
                <c:pt idx="7363">
                  <c:v/>
                </c:pt>
                <c:pt idx="7364">
                  <c:v/>
                </c:pt>
                <c:pt idx="7365">
                  <c:v/>
                </c:pt>
                <c:pt idx="7366">
                  <c:v/>
                </c:pt>
                <c:pt idx="7367">
                  <c:v/>
                </c:pt>
                <c:pt idx="7368">
                  <c:v/>
                </c:pt>
                <c:pt idx="7369">
                  <c:v/>
                </c:pt>
                <c:pt idx="7370">
                  <c:v/>
                </c:pt>
                <c:pt idx="7371">
                  <c:v/>
                </c:pt>
                <c:pt idx="7372">
                  <c:v/>
                </c:pt>
                <c:pt idx="7373">
                  <c:v/>
                </c:pt>
                <c:pt idx="7374">
                  <c:v/>
                </c:pt>
                <c:pt idx="7375">
                  <c:v/>
                </c:pt>
                <c:pt idx="7376">
                  <c:v/>
                </c:pt>
                <c:pt idx="7377">
                  <c:v/>
                </c:pt>
                <c:pt idx="7378">
                  <c:v/>
                </c:pt>
                <c:pt idx="7379">
                  <c:v/>
                </c:pt>
                <c:pt idx="7380">
                  <c:v/>
                </c:pt>
                <c:pt idx="7381">
                  <c:v/>
                </c:pt>
                <c:pt idx="7382">
                  <c:v/>
                </c:pt>
                <c:pt idx="7383">
                  <c:v/>
                </c:pt>
                <c:pt idx="7384">
                  <c:v/>
                </c:pt>
                <c:pt idx="7385">
                  <c:v/>
                </c:pt>
                <c:pt idx="7386">
                  <c:v/>
                </c:pt>
                <c:pt idx="7387">
                  <c:v/>
                </c:pt>
                <c:pt idx="7388">
                  <c:v/>
                </c:pt>
                <c:pt idx="7389">
                  <c:v/>
                </c:pt>
                <c:pt idx="7390">
                  <c:v/>
                </c:pt>
                <c:pt idx="7391">
                  <c:v/>
                </c:pt>
                <c:pt idx="7392">
                  <c:v/>
                </c:pt>
                <c:pt idx="7393">
                  <c:v/>
                </c:pt>
                <c:pt idx="7394">
                  <c:v/>
                </c:pt>
                <c:pt idx="7395">
                  <c:v/>
                </c:pt>
                <c:pt idx="7396">
                  <c:v/>
                </c:pt>
                <c:pt idx="7397">
                  <c:v/>
                </c:pt>
                <c:pt idx="7398">
                  <c:v/>
                </c:pt>
                <c:pt idx="7399">
                  <c:v/>
                </c:pt>
                <c:pt idx="7400">
                  <c:v/>
                </c:pt>
                <c:pt idx="7401">
                  <c:v/>
                </c:pt>
                <c:pt idx="7402">
                  <c:v/>
                </c:pt>
                <c:pt idx="7403">
                  <c:v/>
                </c:pt>
                <c:pt idx="7404">
                  <c:v/>
                </c:pt>
                <c:pt idx="7405">
                  <c:v/>
                </c:pt>
                <c:pt idx="7406">
                  <c:v/>
                </c:pt>
                <c:pt idx="7407">
                  <c:v/>
                </c:pt>
                <c:pt idx="7408">
                  <c:v/>
                </c:pt>
                <c:pt idx="7409">
                  <c:v/>
                </c:pt>
                <c:pt idx="7410">
                  <c:v/>
                </c:pt>
                <c:pt idx="7411">
                  <c:v/>
                </c:pt>
                <c:pt idx="7412">
                  <c:v/>
                </c:pt>
                <c:pt idx="7413">
                  <c:v/>
                </c:pt>
                <c:pt idx="7414">
                  <c:v/>
                </c:pt>
                <c:pt idx="7415">
                  <c:v/>
                </c:pt>
                <c:pt idx="7416">
                  <c:v/>
                </c:pt>
                <c:pt idx="7417">
                  <c:v/>
                </c:pt>
                <c:pt idx="7418">
                  <c:v/>
                </c:pt>
                <c:pt idx="7419">
                  <c:v/>
                </c:pt>
                <c:pt idx="7420">
                  <c:v/>
                </c:pt>
                <c:pt idx="7421">
                  <c:v/>
                </c:pt>
                <c:pt idx="7422">
                  <c:v/>
                </c:pt>
                <c:pt idx="7423">
                  <c:v/>
                </c:pt>
                <c:pt idx="7424">
                  <c:v/>
                </c:pt>
                <c:pt idx="7425">
                  <c:v/>
                </c:pt>
                <c:pt idx="7426">
                  <c:v/>
                </c:pt>
                <c:pt idx="7427">
                  <c:v/>
                </c:pt>
                <c:pt idx="7428">
                  <c:v/>
                </c:pt>
                <c:pt idx="7429">
                  <c:v/>
                </c:pt>
                <c:pt idx="7430">
                  <c:v/>
                </c:pt>
                <c:pt idx="7431">
                  <c:v/>
                </c:pt>
                <c:pt idx="7432">
                  <c:v/>
                </c:pt>
                <c:pt idx="7433">
                  <c:v/>
                </c:pt>
                <c:pt idx="7434">
                  <c:v/>
                </c:pt>
                <c:pt idx="7435">
                  <c:v/>
                </c:pt>
                <c:pt idx="7436">
                  <c:v/>
                </c:pt>
                <c:pt idx="7437">
                  <c:v/>
                </c:pt>
                <c:pt idx="7438">
                  <c:v/>
                </c:pt>
                <c:pt idx="7439">
                  <c:v/>
                </c:pt>
                <c:pt idx="7440">
                  <c:v/>
                </c:pt>
                <c:pt idx="7441">
                  <c:v/>
                </c:pt>
                <c:pt idx="7442">
                  <c:v/>
                </c:pt>
                <c:pt idx="7443">
                  <c:v/>
                </c:pt>
                <c:pt idx="7444">
                  <c:v/>
                </c:pt>
                <c:pt idx="7445">
                  <c:v/>
                </c:pt>
                <c:pt idx="7446">
                  <c:v/>
                </c:pt>
                <c:pt idx="7447">
                  <c:v/>
                </c:pt>
                <c:pt idx="7448">
                  <c:v/>
                </c:pt>
                <c:pt idx="7449">
                  <c:v/>
                </c:pt>
                <c:pt idx="7450">
                  <c:v/>
                </c:pt>
                <c:pt idx="7451">
                  <c:v/>
                </c:pt>
                <c:pt idx="7452">
                  <c:v/>
                </c:pt>
                <c:pt idx="7453">
                  <c:v/>
                </c:pt>
                <c:pt idx="7454">
                  <c:v/>
                </c:pt>
                <c:pt idx="7455">
                  <c:v/>
                </c:pt>
                <c:pt idx="7456">
                  <c:v/>
                </c:pt>
                <c:pt idx="7457">
                  <c:v/>
                </c:pt>
                <c:pt idx="7458">
                  <c:v/>
                </c:pt>
                <c:pt idx="7459">
                  <c:v/>
                </c:pt>
                <c:pt idx="7460">
                  <c:v/>
                </c:pt>
                <c:pt idx="7461">
                  <c:v/>
                </c:pt>
                <c:pt idx="7462">
                  <c:v/>
                </c:pt>
                <c:pt idx="7463">
                  <c:v/>
                </c:pt>
                <c:pt idx="7464">
                  <c:v/>
                </c:pt>
                <c:pt idx="7465">
                  <c:v/>
                </c:pt>
                <c:pt idx="7466">
                  <c:v/>
                </c:pt>
                <c:pt idx="7467">
                  <c:v/>
                </c:pt>
                <c:pt idx="7468">
                  <c:v/>
                </c:pt>
                <c:pt idx="7469">
                  <c:v/>
                </c:pt>
                <c:pt idx="7470">
                  <c:v/>
                </c:pt>
                <c:pt idx="7471">
                  <c:v/>
                </c:pt>
                <c:pt idx="7472">
                  <c:v/>
                </c:pt>
                <c:pt idx="7473">
                  <c:v/>
                </c:pt>
                <c:pt idx="7474">
                  <c:v/>
                </c:pt>
                <c:pt idx="7475">
                  <c:v/>
                </c:pt>
                <c:pt idx="7476">
                  <c:v/>
                </c:pt>
                <c:pt idx="7477">
                  <c:v/>
                </c:pt>
                <c:pt idx="7478">
                  <c:v/>
                </c:pt>
                <c:pt idx="7479">
                  <c:v/>
                </c:pt>
                <c:pt idx="7480">
                  <c:v/>
                </c:pt>
                <c:pt idx="7481">
                  <c:v/>
                </c:pt>
                <c:pt idx="7482">
                  <c:v/>
                </c:pt>
                <c:pt idx="7483">
                  <c:v/>
                </c:pt>
                <c:pt idx="7484">
                  <c:v/>
                </c:pt>
                <c:pt idx="7485">
                  <c:v/>
                </c:pt>
                <c:pt idx="7486">
                  <c:v/>
                </c:pt>
                <c:pt idx="7487">
                  <c:v/>
                </c:pt>
                <c:pt idx="7488">
                  <c:v/>
                </c:pt>
                <c:pt idx="7489">
                  <c:v/>
                </c:pt>
                <c:pt idx="7490">
                  <c:v/>
                </c:pt>
                <c:pt idx="7491">
                  <c:v/>
                </c:pt>
                <c:pt idx="7492">
                  <c:v/>
                </c:pt>
                <c:pt idx="7493">
                  <c:v/>
                </c:pt>
                <c:pt idx="7494">
                  <c:v/>
                </c:pt>
                <c:pt idx="7495">
                  <c:v/>
                </c:pt>
                <c:pt idx="7496">
                  <c:v/>
                </c:pt>
                <c:pt idx="7497">
                  <c:v/>
                </c:pt>
                <c:pt idx="7498">
                  <c:v/>
                </c:pt>
                <c:pt idx="7499">
                  <c:v/>
                </c:pt>
                <c:pt idx="7500">
                  <c:v/>
                </c:pt>
                <c:pt idx="7501">
                  <c:v/>
                </c:pt>
                <c:pt idx="7502">
                  <c:v/>
                </c:pt>
                <c:pt idx="7503">
                  <c:v/>
                </c:pt>
                <c:pt idx="7504">
                  <c:v/>
                </c:pt>
                <c:pt idx="7505">
                  <c:v/>
                </c:pt>
                <c:pt idx="7506">
                  <c:v/>
                </c:pt>
                <c:pt idx="7507">
                  <c:v/>
                </c:pt>
                <c:pt idx="7508">
                  <c:v/>
                </c:pt>
                <c:pt idx="7509">
                  <c:v/>
                </c:pt>
                <c:pt idx="7510">
                  <c:v/>
                </c:pt>
                <c:pt idx="7511">
                  <c:v/>
                </c:pt>
                <c:pt idx="7512">
                  <c:v/>
                </c:pt>
                <c:pt idx="7513">
                  <c:v/>
                </c:pt>
                <c:pt idx="7514">
                  <c:v/>
                </c:pt>
                <c:pt idx="7515">
                  <c:v/>
                </c:pt>
                <c:pt idx="7516">
                  <c:v/>
                </c:pt>
                <c:pt idx="7517">
                  <c:v/>
                </c:pt>
                <c:pt idx="7518">
                  <c:v/>
                </c:pt>
                <c:pt idx="7519">
                  <c:v/>
                </c:pt>
                <c:pt idx="7520">
                  <c:v/>
                </c:pt>
                <c:pt idx="7521">
                  <c:v/>
                </c:pt>
                <c:pt idx="7522">
                  <c:v/>
                </c:pt>
                <c:pt idx="7523">
                  <c:v/>
                </c:pt>
                <c:pt idx="7524">
                  <c:v/>
                </c:pt>
                <c:pt idx="7525">
                  <c:v/>
                </c:pt>
                <c:pt idx="7526">
                  <c:v/>
                </c:pt>
                <c:pt idx="7527">
                  <c:v/>
                </c:pt>
                <c:pt idx="7528">
                  <c:v/>
                </c:pt>
                <c:pt idx="7529">
                  <c:v/>
                </c:pt>
                <c:pt idx="7530">
                  <c:v/>
                </c:pt>
                <c:pt idx="7531">
                  <c:v/>
                </c:pt>
                <c:pt idx="7532">
                  <c:v/>
                </c:pt>
                <c:pt idx="7533">
                  <c:v/>
                </c:pt>
                <c:pt idx="7534">
                  <c:v/>
                </c:pt>
                <c:pt idx="7535">
                  <c:v/>
                </c:pt>
                <c:pt idx="7536">
                  <c:v/>
                </c:pt>
                <c:pt idx="7537">
                  <c:v/>
                </c:pt>
                <c:pt idx="7538">
                  <c:v/>
                </c:pt>
                <c:pt idx="7539">
                  <c:v/>
                </c:pt>
                <c:pt idx="7540">
                  <c:v/>
                </c:pt>
                <c:pt idx="7541">
                  <c:v/>
                </c:pt>
                <c:pt idx="7542">
                  <c:v/>
                </c:pt>
                <c:pt idx="7543">
                  <c:v/>
                </c:pt>
                <c:pt idx="7544">
                  <c:v/>
                </c:pt>
                <c:pt idx="7545">
                  <c:v/>
                </c:pt>
                <c:pt idx="7546">
                  <c:v/>
                </c:pt>
                <c:pt idx="7547">
                  <c:v/>
                </c:pt>
                <c:pt idx="7548">
                  <c:v/>
                </c:pt>
                <c:pt idx="7549">
                  <c:v/>
                </c:pt>
                <c:pt idx="7550">
                  <c:v/>
                </c:pt>
                <c:pt idx="7551">
                  <c:v/>
                </c:pt>
                <c:pt idx="7552">
                  <c:v/>
                </c:pt>
                <c:pt idx="7553">
                  <c:v/>
                </c:pt>
                <c:pt idx="7554">
                  <c:v/>
                </c:pt>
                <c:pt idx="7555">
                  <c:v/>
                </c:pt>
                <c:pt idx="7556">
                  <c:v/>
                </c:pt>
                <c:pt idx="7557">
                  <c:v/>
                </c:pt>
                <c:pt idx="7558">
                  <c:v/>
                </c:pt>
                <c:pt idx="7559">
                  <c:v/>
                </c:pt>
                <c:pt idx="7560">
                  <c:v/>
                </c:pt>
                <c:pt idx="7561">
                  <c:v/>
                </c:pt>
                <c:pt idx="7562">
                  <c:v/>
                </c:pt>
                <c:pt idx="7563">
                  <c:v/>
                </c:pt>
                <c:pt idx="7564">
                  <c:v/>
                </c:pt>
                <c:pt idx="7565">
                  <c:v/>
                </c:pt>
                <c:pt idx="7566">
                  <c:v/>
                </c:pt>
                <c:pt idx="7567">
                  <c:v/>
                </c:pt>
                <c:pt idx="7568">
                  <c:v/>
                </c:pt>
                <c:pt idx="7569">
                  <c:v/>
                </c:pt>
                <c:pt idx="7570">
                  <c:v/>
                </c:pt>
                <c:pt idx="7571">
                  <c:v/>
                </c:pt>
                <c:pt idx="7572">
                  <c:v/>
                </c:pt>
                <c:pt idx="7573">
                  <c:v/>
                </c:pt>
                <c:pt idx="7574">
                  <c:v/>
                </c:pt>
                <c:pt idx="7575">
                  <c:v/>
                </c:pt>
                <c:pt idx="7576">
                  <c:v/>
                </c:pt>
                <c:pt idx="7577">
                  <c:v/>
                </c:pt>
                <c:pt idx="7578">
                  <c:v/>
                </c:pt>
                <c:pt idx="7579">
                  <c:v/>
                </c:pt>
                <c:pt idx="7580">
                  <c:v/>
                </c:pt>
                <c:pt idx="7581">
                  <c:v/>
                </c:pt>
                <c:pt idx="7582">
                  <c:v/>
                </c:pt>
                <c:pt idx="7583">
                  <c:v/>
                </c:pt>
                <c:pt idx="7584">
                  <c:v/>
                </c:pt>
                <c:pt idx="7585">
                  <c:v/>
                </c:pt>
                <c:pt idx="7586">
                  <c:v/>
                </c:pt>
                <c:pt idx="7587">
                  <c:v/>
                </c:pt>
                <c:pt idx="7588">
                  <c:v/>
                </c:pt>
                <c:pt idx="7589">
                  <c:v/>
                </c:pt>
                <c:pt idx="7590">
                  <c:v/>
                </c:pt>
                <c:pt idx="7591">
                  <c:v/>
                </c:pt>
                <c:pt idx="7592">
                  <c:v/>
                </c:pt>
                <c:pt idx="7593">
                  <c:v/>
                </c:pt>
                <c:pt idx="7594">
                  <c:v/>
                </c:pt>
                <c:pt idx="7595">
                  <c:v/>
                </c:pt>
                <c:pt idx="7596">
                  <c:v/>
                </c:pt>
                <c:pt idx="7597">
                  <c:v/>
                </c:pt>
                <c:pt idx="7598">
                  <c:v/>
                </c:pt>
                <c:pt idx="7599">
                  <c:v/>
                </c:pt>
                <c:pt idx="7600">
                  <c:v/>
                </c:pt>
                <c:pt idx="7601">
                  <c:v/>
                </c:pt>
                <c:pt idx="7602">
                  <c:v/>
                </c:pt>
                <c:pt idx="7603">
                  <c:v/>
                </c:pt>
                <c:pt idx="7604">
                  <c:v/>
                </c:pt>
                <c:pt idx="7605">
                  <c:v/>
                </c:pt>
                <c:pt idx="7606">
                  <c:v/>
                </c:pt>
                <c:pt idx="7607">
                  <c:v/>
                </c:pt>
                <c:pt idx="7608">
                  <c:v/>
                </c:pt>
                <c:pt idx="7609">
                  <c:v/>
                </c:pt>
                <c:pt idx="7610">
                  <c:v/>
                </c:pt>
                <c:pt idx="7611">
                  <c:v/>
                </c:pt>
                <c:pt idx="7612">
                  <c:v/>
                </c:pt>
                <c:pt idx="7613">
                  <c:v/>
                </c:pt>
                <c:pt idx="7614">
                  <c:v/>
                </c:pt>
                <c:pt idx="7615">
                  <c:v/>
                </c:pt>
                <c:pt idx="7616">
                  <c:v/>
                </c:pt>
                <c:pt idx="7617">
                  <c:v/>
                </c:pt>
                <c:pt idx="7618">
                  <c:v/>
                </c:pt>
                <c:pt idx="7619">
                  <c:v/>
                </c:pt>
                <c:pt idx="7620">
                  <c:v/>
                </c:pt>
                <c:pt idx="7621">
                  <c:v/>
                </c:pt>
                <c:pt idx="7622">
                  <c:v/>
                </c:pt>
                <c:pt idx="7623">
                  <c:v/>
                </c:pt>
                <c:pt idx="7624">
                  <c:v/>
                </c:pt>
                <c:pt idx="7625">
                  <c:v/>
                </c:pt>
                <c:pt idx="7626">
                  <c:v/>
                </c:pt>
                <c:pt idx="7627">
                  <c:v/>
                </c:pt>
                <c:pt idx="7628">
                  <c:v/>
                </c:pt>
                <c:pt idx="7629">
                  <c:v/>
                </c:pt>
                <c:pt idx="7630">
                  <c:v/>
                </c:pt>
                <c:pt idx="7631">
                  <c:v/>
                </c:pt>
                <c:pt idx="7632">
                  <c:v/>
                </c:pt>
                <c:pt idx="7633">
                  <c:v/>
                </c:pt>
                <c:pt idx="7634">
                  <c:v/>
                </c:pt>
                <c:pt idx="7635">
                  <c:v/>
                </c:pt>
                <c:pt idx="7636">
                  <c:v/>
                </c:pt>
                <c:pt idx="7637">
                  <c:v/>
                </c:pt>
                <c:pt idx="7638">
                  <c:v/>
                </c:pt>
                <c:pt idx="7639">
                  <c:v/>
                </c:pt>
                <c:pt idx="7640">
                  <c:v/>
                </c:pt>
                <c:pt idx="7641">
                  <c:v/>
                </c:pt>
                <c:pt idx="7642">
                  <c:v/>
                </c:pt>
                <c:pt idx="7643">
                  <c:v/>
                </c:pt>
                <c:pt idx="7644">
                  <c:v/>
                </c:pt>
                <c:pt idx="7645">
                  <c:v/>
                </c:pt>
                <c:pt idx="7646">
                  <c:v/>
                </c:pt>
                <c:pt idx="7647">
                  <c:v/>
                </c:pt>
                <c:pt idx="7648">
                  <c:v/>
                </c:pt>
                <c:pt idx="7649">
                  <c:v/>
                </c:pt>
                <c:pt idx="7650">
                  <c:v/>
                </c:pt>
                <c:pt idx="7651">
                  <c:v/>
                </c:pt>
                <c:pt idx="7652">
                  <c:v/>
                </c:pt>
                <c:pt idx="7653">
                  <c:v/>
                </c:pt>
                <c:pt idx="7654">
                  <c:v/>
                </c:pt>
                <c:pt idx="7655">
                  <c:v/>
                </c:pt>
                <c:pt idx="7656">
                  <c:v/>
                </c:pt>
                <c:pt idx="7657">
                  <c:v/>
                </c:pt>
                <c:pt idx="7658">
                  <c:v/>
                </c:pt>
                <c:pt idx="7659">
                  <c:v/>
                </c:pt>
                <c:pt idx="7660">
                  <c:v/>
                </c:pt>
                <c:pt idx="7661">
                  <c:v/>
                </c:pt>
                <c:pt idx="7662">
                  <c:v/>
                </c:pt>
                <c:pt idx="7663">
                  <c:v/>
                </c:pt>
                <c:pt idx="7664">
                  <c:v/>
                </c:pt>
                <c:pt idx="7665">
                  <c:v/>
                </c:pt>
                <c:pt idx="7666">
                  <c:v/>
                </c:pt>
                <c:pt idx="7667">
                  <c:v/>
                </c:pt>
                <c:pt idx="7668">
                  <c:v/>
                </c:pt>
                <c:pt idx="7669">
                  <c:v/>
                </c:pt>
                <c:pt idx="7670">
                  <c:v/>
                </c:pt>
                <c:pt idx="7671">
                  <c:v/>
                </c:pt>
                <c:pt idx="7672">
                  <c:v/>
                </c:pt>
                <c:pt idx="7673">
                  <c:v/>
                </c:pt>
                <c:pt idx="7674">
                  <c:v/>
                </c:pt>
                <c:pt idx="7675">
                  <c:v/>
                </c:pt>
                <c:pt idx="7676">
                  <c:v/>
                </c:pt>
                <c:pt idx="7677">
                  <c:v/>
                </c:pt>
                <c:pt idx="7678">
                  <c:v/>
                </c:pt>
                <c:pt idx="7679">
                  <c:v/>
                </c:pt>
                <c:pt idx="7680">
                  <c:v/>
                </c:pt>
                <c:pt idx="7681">
                  <c:v/>
                </c:pt>
                <c:pt idx="7682">
                  <c:v/>
                </c:pt>
                <c:pt idx="7683">
                  <c:v/>
                </c:pt>
                <c:pt idx="7684">
                  <c:v/>
                </c:pt>
                <c:pt idx="7685">
                  <c:v/>
                </c:pt>
                <c:pt idx="7686">
                  <c:v/>
                </c:pt>
                <c:pt idx="7687">
                  <c:v/>
                </c:pt>
                <c:pt idx="7688">
                  <c:v/>
                </c:pt>
                <c:pt idx="7689">
                  <c:v/>
                </c:pt>
                <c:pt idx="7690">
                  <c:v/>
                </c:pt>
                <c:pt idx="7691">
                  <c:v/>
                </c:pt>
                <c:pt idx="7692">
                  <c:v/>
                </c:pt>
                <c:pt idx="7693">
                  <c:v/>
                </c:pt>
                <c:pt idx="7694">
                  <c:v/>
                </c:pt>
                <c:pt idx="7695">
                  <c:v/>
                </c:pt>
                <c:pt idx="7696">
                  <c:v/>
                </c:pt>
                <c:pt idx="7697">
                  <c:v/>
                </c:pt>
                <c:pt idx="7698">
                  <c:v/>
                </c:pt>
                <c:pt idx="7699">
                  <c:v/>
                </c:pt>
                <c:pt idx="7700">
                  <c:v/>
                </c:pt>
                <c:pt idx="7701">
                  <c:v/>
                </c:pt>
                <c:pt idx="7702">
                  <c:v/>
                </c:pt>
                <c:pt idx="7703">
                  <c:v/>
                </c:pt>
                <c:pt idx="7704">
                  <c:v/>
                </c:pt>
                <c:pt idx="7705">
                  <c:v/>
                </c:pt>
                <c:pt idx="7706">
                  <c:v/>
                </c:pt>
                <c:pt idx="7707">
                  <c:v/>
                </c:pt>
                <c:pt idx="7708">
                  <c:v/>
                </c:pt>
                <c:pt idx="7709">
                  <c:v/>
                </c:pt>
                <c:pt idx="7710">
                  <c:v/>
                </c:pt>
                <c:pt idx="7711">
                  <c:v/>
                </c:pt>
                <c:pt idx="7712">
                  <c:v/>
                </c:pt>
                <c:pt idx="7713">
                  <c:v/>
                </c:pt>
                <c:pt idx="7714">
                  <c:v/>
                </c:pt>
                <c:pt idx="7715">
                  <c:v/>
                </c:pt>
                <c:pt idx="7716">
                  <c:v/>
                </c:pt>
                <c:pt idx="7717">
                  <c:v/>
                </c:pt>
                <c:pt idx="7718">
                  <c:v/>
                </c:pt>
                <c:pt idx="7719">
                  <c:v/>
                </c:pt>
                <c:pt idx="7720">
                  <c:v/>
                </c:pt>
                <c:pt idx="7721">
                  <c:v/>
                </c:pt>
                <c:pt idx="7722">
                  <c:v/>
                </c:pt>
                <c:pt idx="7723">
                  <c:v/>
                </c:pt>
                <c:pt idx="7724">
                  <c:v/>
                </c:pt>
                <c:pt idx="7725">
                  <c:v/>
                </c:pt>
                <c:pt idx="7726">
                  <c:v/>
                </c:pt>
                <c:pt idx="7727">
                  <c:v/>
                </c:pt>
                <c:pt idx="7728">
                  <c:v/>
                </c:pt>
                <c:pt idx="7729">
                  <c:v/>
                </c:pt>
                <c:pt idx="7730">
                  <c:v/>
                </c:pt>
                <c:pt idx="7731">
                  <c:v/>
                </c:pt>
                <c:pt idx="7732">
                  <c:v/>
                </c:pt>
                <c:pt idx="7733">
                  <c:v/>
                </c:pt>
                <c:pt idx="7734">
                  <c:v/>
                </c:pt>
                <c:pt idx="7735">
                  <c:v/>
                </c:pt>
                <c:pt idx="7736">
                  <c:v/>
                </c:pt>
                <c:pt idx="7737">
                  <c:v/>
                </c:pt>
                <c:pt idx="7738">
                  <c:v/>
                </c:pt>
                <c:pt idx="7739">
                  <c:v/>
                </c:pt>
                <c:pt idx="7740">
                  <c:v/>
                </c:pt>
                <c:pt idx="7741">
                  <c:v/>
                </c:pt>
                <c:pt idx="7742">
                  <c:v/>
                </c:pt>
                <c:pt idx="7743">
                  <c:v/>
                </c:pt>
                <c:pt idx="7744">
                  <c:v/>
                </c:pt>
                <c:pt idx="7745">
                  <c:v/>
                </c:pt>
                <c:pt idx="7746">
                  <c:v/>
                </c:pt>
                <c:pt idx="7747">
                  <c:v/>
                </c:pt>
                <c:pt idx="7748">
                  <c:v/>
                </c:pt>
                <c:pt idx="7749">
                  <c:v/>
                </c:pt>
                <c:pt idx="7750">
                  <c:v/>
                </c:pt>
                <c:pt idx="7751">
                  <c:v/>
                </c:pt>
                <c:pt idx="7752">
                  <c:v/>
                </c:pt>
                <c:pt idx="7753">
                  <c:v/>
                </c:pt>
                <c:pt idx="7754">
                  <c:v/>
                </c:pt>
                <c:pt idx="7755">
                  <c:v/>
                </c:pt>
                <c:pt idx="7756">
                  <c:v/>
                </c:pt>
                <c:pt idx="7757">
                  <c:v/>
                </c:pt>
                <c:pt idx="7758">
                  <c:v/>
                </c:pt>
                <c:pt idx="7759">
                  <c:v/>
                </c:pt>
                <c:pt idx="7760">
                  <c:v/>
                </c:pt>
                <c:pt idx="7761">
                  <c:v/>
                </c:pt>
                <c:pt idx="7762">
                  <c:v/>
                </c:pt>
                <c:pt idx="7763">
                  <c:v/>
                </c:pt>
                <c:pt idx="7764">
                  <c:v/>
                </c:pt>
                <c:pt idx="7765">
                  <c:v/>
                </c:pt>
                <c:pt idx="7766">
                  <c:v/>
                </c:pt>
                <c:pt idx="7767">
                  <c:v/>
                </c:pt>
                <c:pt idx="7768">
                  <c:v/>
                </c:pt>
                <c:pt idx="7769">
                  <c:v/>
                </c:pt>
                <c:pt idx="7770">
                  <c:v/>
                </c:pt>
                <c:pt idx="7771">
                  <c:v/>
                </c:pt>
                <c:pt idx="7772">
                  <c:v/>
                </c:pt>
                <c:pt idx="7773">
                  <c:v/>
                </c:pt>
                <c:pt idx="7774">
                  <c:v/>
                </c:pt>
                <c:pt idx="7775">
                  <c:v/>
                </c:pt>
                <c:pt idx="7776">
                  <c:v/>
                </c:pt>
                <c:pt idx="7777">
                  <c:v/>
                </c:pt>
                <c:pt idx="7778">
                  <c:v/>
                </c:pt>
                <c:pt idx="7779">
                  <c:v/>
                </c:pt>
                <c:pt idx="7780">
                  <c:v/>
                </c:pt>
                <c:pt idx="7781">
                  <c:v/>
                </c:pt>
                <c:pt idx="7782">
                  <c:v/>
                </c:pt>
                <c:pt idx="7783">
                  <c:v/>
                </c:pt>
                <c:pt idx="7784">
                  <c:v/>
                </c:pt>
                <c:pt idx="7785">
                  <c:v/>
                </c:pt>
                <c:pt idx="7786">
                  <c:v/>
                </c:pt>
                <c:pt idx="7787">
                  <c:v/>
                </c:pt>
                <c:pt idx="7788">
                  <c:v/>
                </c:pt>
                <c:pt idx="7789">
                  <c:v/>
                </c:pt>
                <c:pt idx="7790">
                  <c:v/>
                </c:pt>
                <c:pt idx="7791">
                  <c:v/>
                </c:pt>
                <c:pt idx="7792">
                  <c:v/>
                </c:pt>
                <c:pt idx="7793">
                  <c:v/>
                </c:pt>
                <c:pt idx="7794">
                  <c:v/>
                </c:pt>
                <c:pt idx="7795">
                  <c:v/>
                </c:pt>
                <c:pt idx="7796">
                  <c:v/>
                </c:pt>
                <c:pt idx="7797">
                  <c:v/>
                </c:pt>
                <c:pt idx="7798">
                  <c:v/>
                </c:pt>
                <c:pt idx="7799">
                  <c:v/>
                </c:pt>
                <c:pt idx="7800">
                  <c:v/>
                </c:pt>
                <c:pt idx="7801">
                  <c:v/>
                </c:pt>
                <c:pt idx="7802">
                  <c:v/>
                </c:pt>
                <c:pt idx="7803">
                  <c:v/>
                </c:pt>
                <c:pt idx="7804">
                  <c:v/>
                </c:pt>
                <c:pt idx="7805">
                  <c:v/>
                </c:pt>
                <c:pt idx="7806">
                  <c:v/>
                </c:pt>
                <c:pt idx="7807">
                  <c:v/>
                </c:pt>
                <c:pt idx="7808">
                  <c:v/>
                </c:pt>
                <c:pt idx="7809">
                  <c:v/>
                </c:pt>
                <c:pt idx="7810">
                  <c:v/>
                </c:pt>
                <c:pt idx="7811">
                  <c:v/>
                </c:pt>
                <c:pt idx="7812">
                  <c:v/>
                </c:pt>
                <c:pt idx="7813">
                  <c:v/>
                </c:pt>
                <c:pt idx="7814">
                  <c:v/>
                </c:pt>
                <c:pt idx="7815">
                  <c:v/>
                </c:pt>
                <c:pt idx="7816">
                  <c:v/>
                </c:pt>
                <c:pt idx="7817">
                  <c:v/>
                </c:pt>
                <c:pt idx="7818">
                  <c:v/>
                </c:pt>
                <c:pt idx="7819">
                  <c:v/>
                </c:pt>
                <c:pt idx="7820">
                  <c:v/>
                </c:pt>
                <c:pt idx="7821">
                  <c:v/>
                </c:pt>
                <c:pt idx="7822">
                  <c:v/>
                </c:pt>
                <c:pt idx="7823">
                  <c:v/>
                </c:pt>
                <c:pt idx="7824">
                  <c:v/>
                </c:pt>
                <c:pt idx="7825">
                  <c:v/>
                </c:pt>
                <c:pt idx="7826">
                  <c:v/>
                </c:pt>
                <c:pt idx="7827">
                  <c:v/>
                </c:pt>
                <c:pt idx="7828">
                  <c:v/>
                </c:pt>
                <c:pt idx="7829">
                  <c:v/>
                </c:pt>
                <c:pt idx="7830">
                  <c:v/>
                </c:pt>
                <c:pt idx="7831">
                  <c:v/>
                </c:pt>
                <c:pt idx="7832">
                  <c:v/>
                </c:pt>
                <c:pt idx="7833">
                  <c:v/>
                </c:pt>
                <c:pt idx="7834">
                  <c:v/>
                </c:pt>
                <c:pt idx="7835">
                  <c:v/>
                </c:pt>
                <c:pt idx="7836">
                  <c:v/>
                </c:pt>
                <c:pt idx="7837">
                  <c:v/>
                </c:pt>
                <c:pt idx="7838">
                  <c:v/>
                </c:pt>
                <c:pt idx="7839">
                  <c:v/>
                </c:pt>
                <c:pt idx="7840">
                  <c:v/>
                </c:pt>
                <c:pt idx="7841">
                  <c:v/>
                </c:pt>
                <c:pt idx="7842">
                  <c:v/>
                </c:pt>
                <c:pt idx="7843">
                  <c:v/>
                </c:pt>
                <c:pt idx="7844">
                  <c:v/>
                </c:pt>
                <c:pt idx="7845">
                  <c:v/>
                </c:pt>
                <c:pt idx="7846">
                  <c:v/>
                </c:pt>
                <c:pt idx="7847">
                  <c:v/>
                </c:pt>
                <c:pt idx="7848">
                  <c:v/>
                </c:pt>
                <c:pt idx="7849">
                  <c:v/>
                </c:pt>
                <c:pt idx="7850">
                  <c:v/>
                </c:pt>
                <c:pt idx="7851">
                  <c:v/>
                </c:pt>
                <c:pt idx="7852">
                  <c:v/>
                </c:pt>
                <c:pt idx="7853">
                  <c:v/>
                </c:pt>
                <c:pt idx="7854">
                  <c:v/>
                </c:pt>
                <c:pt idx="7855">
                  <c:v/>
                </c:pt>
                <c:pt idx="7856">
                  <c:v/>
                </c:pt>
                <c:pt idx="7857">
                  <c:v/>
                </c:pt>
                <c:pt idx="7858">
                  <c:v/>
                </c:pt>
                <c:pt idx="7859">
                  <c:v/>
                </c:pt>
                <c:pt idx="7860">
                  <c:v/>
                </c:pt>
                <c:pt idx="7861">
                  <c:v/>
                </c:pt>
                <c:pt idx="7862">
                  <c:v/>
                </c:pt>
                <c:pt idx="7863">
                  <c:v/>
                </c:pt>
                <c:pt idx="7864">
                  <c:v/>
                </c:pt>
                <c:pt idx="7865">
                  <c:v/>
                </c:pt>
                <c:pt idx="7866">
                  <c:v/>
                </c:pt>
                <c:pt idx="7867">
                  <c:v/>
                </c:pt>
                <c:pt idx="7868">
                  <c:v/>
                </c:pt>
                <c:pt idx="7869">
                  <c:v/>
                </c:pt>
                <c:pt idx="7870">
                  <c:v/>
                </c:pt>
                <c:pt idx="7871">
                  <c:v/>
                </c:pt>
                <c:pt idx="7872">
                  <c:v/>
                </c:pt>
                <c:pt idx="7873">
                  <c:v/>
                </c:pt>
                <c:pt idx="7874">
                  <c:v/>
                </c:pt>
                <c:pt idx="7875">
                  <c:v/>
                </c:pt>
                <c:pt idx="7876">
                  <c:v/>
                </c:pt>
                <c:pt idx="7877">
                  <c:v/>
                </c:pt>
                <c:pt idx="7878">
                  <c:v/>
                </c:pt>
                <c:pt idx="7879">
                  <c:v/>
                </c:pt>
                <c:pt idx="7880">
                  <c:v/>
                </c:pt>
                <c:pt idx="7881">
                  <c:v/>
                </c:pt>
                <c:pt idx="7882">
                  <c:v/>
                </c:pt>
                <c:pt idx="7883">
                  <c:v/>
                </c:pt>
                <c:pt idx="7884">
                  <c:v/>
                </c:pt>
                <c:pt idx="7885">
                  <c:v/>
                </c:pt>
                <c:pt idx="7886">
                  <c:v/>
                </c:pt>
                <c:pt idx="7887">
                  <c:v/>
                </c:pt>
                <c:pt idx="7888">
                  <c:v/>
                </c:pt>
                <c:pt idx="7889">
                  <c:v/>
                </c:pt>
                <c:pt idx="7890">
                  <c:v/>
                </c:pt>
                <c:pt idx="7891">
                  <c:v/>
                </c:pt>
                <c:pt idx="7892">
                  <c:v/>
                </c:pt>
                <c:pt idx="7893">
                  <c:v/>
                </c:pt>
                <c:pt idx="7894">
                  <c:v/>
                </c:pt>
                <c:pt idx="7895">
                  <c:v/>
                </c:pt>
                <c:pt idx="7896">
                  <c:v/>
                </c:pt>
                <c:pt idx="7897">
                  <c:v/>
                </c:pt>
                <c:pt idx="7898">
                  <c:v/>
                </c:pt>
                <c:pt idx="7899">
                  <c:v/>
                </c:pt>
                <c:pt idx="7900">
                  <c:v/>
                </c:pt>
                <c:pt idx="7901">
                  <c:v/>
                </c:pt>
                <c:pt idx="7902">
                  <c:v/>
                </c:pt>
                <c:pt idx="7903">
                  <c:v/>
                </c:pt>
                <c:pt idx="7904">
                  <c:v/>
                </c:pt>
                <c:pt idx="7905">
                  <c:v/>
                </c:pt>
                <c:pt idx="7906">
                  <c:v/>
                </c:pt>
                <c:pt idx="7907">
                  <c:v/>
                </c:pt>
                <c:pt idx="7908">
                  <c:v/>
                </c:pt>
                <c:pt idx="7909">
                  <c:v/>
                </c:pt>
                <c:pt idx="7910">
                  <c:v/>
                </c:pt>
                <c:pt idx="7911">
                  <c:v/>
                </c:pt>
                <c:pt idx="7912">
                  <c:v/>
                </c:pt>
                <c:pt idx="7913">
                  <c:v/>
                </c:pt>
                <c:pt idx="7914">
                  <c:v/>
                </c:pt>
                <c:pt idx="7915">
                  <c:v/>
                </c:pt>
                <c:pt idx="7916">
                  <c:v/>
                </c:pt>
                <c:pt idx="7917">
                  <c:v/>
                </c:pt>
                <c:pt idx="7918">
                  <c:v/>
                </c:pt>
                <c:pt idx="7919">
                  <c:v/>
                </c:pt>
                <c:pt idx="7920">
                  <c:v/>
                </c:pt>
                <c:pt idx="7921">
                  <c:v/>
                </c:pt>
                <c:pt idx="7922">
                  <c:v/>
                </c:pt>
                <c:pt idx="7923">
                  <c:v/>
                </c:pt>
                <c:pt idx="7924">
                  <c:v/>
                </c:pt>
                <c:pt idx="7925">
                  <c:v/>
                </c:pt>
                <c:pt idx="7926">
                  <c:v/>
                </c:pt>
                <c:pt idx="7927">
                  <c:v/>
                </c:pt>
                <c:pt idx="7928">
                  <c:v/>
                </c:pt>
                <c:pt idx="7929">
                  <c:v/>
                </c:pt>
                <c:pt idx="7930">
                  <c:v/>
                </c:pt>
                <c:pt idx="7931">
                  <c:v/>
                </c:pt>
                <c:pt idx="7932">
                  <c:v/>
                </c:pt>
                <c:pt idx="7933">
                  <c:v/>
                </c:pt>
                <c:pt idx="7934">
                  <c:v/>
                </c:pt>
                <c:pt idx="7935">
                  <c:v/>
                </c:pt>
                <c:pt idx="7936">
                  <c:v/>
                </c:pt>
                <c:pt idx="7937">
                  <c:v/>
                </c:pt>
                <c:pt idx="7938">
                  <c:v/>
                </c:pt>
                <c:pt idx="7939">
                  <c:v/>
                </c:pt>
                <c:pt idx="7940">
                  <c:v/>
                </c:pt>
                <c:pt idx="7941">
                  <c:v/>
                </c:pt>
                <c:pt idx="7942">
                  <c:v/>
                </c:pt>
                <c:pt idx="7943">
                  <c:v/>
                </c:pt>
                <c:pt idx="7944">
                  <c:v/>
                </c:pt>
                <c:pt idx="7945">
                  <c:v/>
                </c:pt>
                <c:pt idx="7946">
                  <c:v/>
                </c:pt>
                <c:pt idx="7947">
                  <c:v/>
                </c:pt>
                <c:pt idx="7948">
                  <c:v/>
                </c:pt>
                <c:pt idx="7949">
                  <c:v/>
                </c:pt>
                <c:pt idx="7950">
                  <c:v/>
                </c:pt>
                <c:pt idx="7951">
                  <c:v/>
                </c:pt>
                <c:pt idx="7952">
                  <c:v/>
                </c:pt>
                <c:pt idx="7953">
                  <c:v/>
                </c:pt>
                <c:pt idx="7954">
                  <c:v/>
                </c:pt>
                <c:pt idx="7955">
                  <c:v/>
                </c:pt>
                <c:pt idx="7956">
                  <c:v/>
                </c:pt>
                <c:pt idx="7957">
                  <c:v/>
                </c:pt>
                <c:pt idx="7958">
                  <c:v/>
                </c:pt>
                <c:pt idx="7959">
                  <c:v/>
                </c:pt>
                <c:pt idx="7960">
                  <c:v/>
                </c:pt>
                <c:pt idx="7961">
                  <c:v/>
                </c:pt>
                <c:pt idx="7962">
                  <c:v/>
                </c:pt>
                <c:pt idx="7963">
                  <c:v/>
                </c:pt>
                <c:pt idx="7964">
                  <c:v/>
                </c:pt>
                <c:pt idx="7965">
                  <c:v/>
                </c:pt>
                <c:pt idx="7966">
                  <c:v/>
                </c:pt>
                <c:pt idx="7967">
                  <c:v/>
                </c:pt>
                <c:pt idx="7968">
                  <c:v/>
                </c:pt>
                <c:pt idx="7969">
                  <c:v/>
                </c:pt>
                <c:pt idx="7970">
                  <c:v/>
                </c:pt>
                <c:pt idx="7971">
                  <c:v/>
                </c:pt>
                <c:pt idx="7972">
                  <c:v/>
                </c:pt>
                <c:pt idx="7973">
                  <c:v/>
                </c:pt>
                <c:pt idx="7974">
                  <c:v/>
                </c:pt>
                <c:pt idx="7975">
                  <c:v/>
                </c:pt>
                <c:pt idx="7976">
                  <c:v/>
                </c:pt>
                <c:pt idx="7977">
                  <c:v/>
                </c:pt>
                <c:pt idx="7978">
                  <c:v/>
                </c:pt>
                <c:pt idx="7979">
                  <c:v/>
                </c:pt>
                <c:pt idx="7980">
                  <c:v/>
                </c:pt>
                <c:pt idx="7981">
                  <c:v/>
                </c:pt>
                <c:pt idx="7982">
                  <c:v/>
                </c:pt>
                <c:pt idx="7983">
                  <c:v/>
                </c:pt>
                <c:pt idx="7984">
                  <c:v/>
                </c:pt>
                <c:pt idx="7985">
                  <c:v/>
                </c:pt>
                <c:pt idx="7986">
                  <c:v/>
                </c:pt>
                <c:pt idx="7987">
                  <c:v/>
                </c:pt>
                <c:pt idx="7988">
                  <c:v/>
                </c:pt>
                <c:pt idx="7989">
                  <c:v/>
                </c:pt>
                <c:pt idx="7990">
                  <c:v/>
                </c:pt>
                <c:pt idx="7991">
                  <c:v/>
                </c:pt>
                <c:pt idx="7992">
                  <c:v/>
                </c:pt>
                <c:pt idx="7993">
                  <c:v/>
                </c:pt>
                <c:pt idx="7994">
                  <c:v/>
                </c:pt>
                <c:pt idx="7995">
                  <c:v/>
                </c:pt>
                <c:pt idx="7996">
                  <c:v/>
                </c:pt>
                <c:pt idx="7997">
                  <c:v/>
                </c:pt>
                <c:pt idx="7998">
                  <c:v/>
                </c:pt>
                <c:pt idx="7999">
                  <c:v/>
                </c:pt>
                <c:pt idx="8000">
                  <c:v/>
                </c:pt>
                <c:pt idx="8001">
                  <c:v/>
                </c:pt>
                <c:pt idx="8002">
                  <c:v/>
                </c:pt>
                <c:pt idx="8003">
                  <c:v/>
                </c:pt>
                <c:pt idx="8004">
                  <c:v/>
                </c:pt>
                <c:pt idx="8005">
                  <c:v/>
                </c:pt>
                <c:pt idx="8006">
                  <c:v/>
                </c:pt>
                <c:pt idx="8007">
                  <c:v/>
                </c:pt>
                <c:pt idx="8008">
                  <c:v/>
                </c:pt>
                <c:pt idx="8009">
                  <c:v/>
                </c:pt>
                <c:pt idx="8010">
                  <c:v/>
                </c:pt>
                <c:pt idx="8011">
                  <c:v/>
                </c:pt>
                <c:pt idx="8012">
                  <c:v/>
                </c:pt>
                <c:pt idx="8013">
                  <c:v/>
                </c:pt>
                <c:pt idx="8014">
                  <c:v/>
                </c:pt>
                <c:pt idx="8015">
                  <c:v/>
                </c:pt>
                <c:pt idx="8016">
                  <c:v/>
                </c:pt>
                <c:pt idx="8017">
                  <c:v/>
                </c:pt>
                <c:pt idx="8018">
                  <c:v/>
                </c:pt>
                <c:pt idx="8019">
                  <c:v/>
                </c:pt>
                <c:pt idx="8020">
                  <c:v/>
                </c:pt>
                <c:pt idx="8021">
                  <c:v/>
                </c:pt>
                <c:pt idx="8022">
                  <c:v/>
                </c:pt>
                <c:pt idx="8023">
                  <c:v/>
                </c:pt>
                <c:pt idx="8024">
                  <c:v/>
                </c:pt>
                <c:pt idx="8025">
                  <c:v/>
                </c:pt>
                <c:pt idx="8026">
                  <c:v/>
                </c:pt>
                <c:pt idx="8027">
                  <c:v/>
                </c:pt>
                <c:pt idx="8028">
                  <c:v/>
                </c:pt>
                <c:pt idx="8029">
                  <c:v/>
                </c:pt>
                <c:pt idx="8030">
                  <c:v/>
                </c:pt>
                <c:pt idx="8031">
                  <c:v/>
                </c:pt>
                <c:pt idx="8032">
                  <c:v/>
                </c:pt>
                <c:pt idx="8033">
                  <c:v/>
                </c:pt>
                <c:pt idx="8034">
                  <c:v/>
                </c:pt>
                <c:pt idx="8035">
                  <c:v/>
                </c:pt>
                <c:pt idx="8036">
                  <c:v/>
                </c:pt>
                <c:pt idx="8037">
                  <c:v/>
                </c:pt>
                <c:pt idx="8038">
                  <c:v/>
                </c:pt>
                <c:pt idx="8039">
                  <c:v/>
                </c:pt>
                <c:pt idx="8040">
                  <c:v/>
                </c:pt>
                <c:pt idx="8041">
                  <c:v/>
                </c:pt>
                <c:pt idx="8042">
                  <c:v/>
                </c:pt>
                <c:pt idx="8043">
                  <c:v/>
                </c:pt>
                <c:pt idx="8044">
                  <c:v/>
                </c:pt>
                <c:pt idx="8045">
                  <c:v/>
                </c:pt>
                <c:pt idx="8046">
                  <c:v/>
                </c:pt>
                <c:pt idx="8047">
                  <c:v/>
                </c:pt>
                <c:pt idx="8048">
                  <c:v/>
                </c:pt>
                <c:pt idx="8049">
                  <c:v/>
                </c:pt>
                <c:pt idx="8050">
                  <c:v/>
                </c:pt>
                <c:pt idx="8051">
                  <c:v/>
                </c:pt>
                <c:pt idx="8052">
                  <c:v/>
                </c:pt>
                <c:pt idx="8053">
                  <c:v/>
                </c:pt>
                <c:pt idx="8054">
                  <c:v/>
                </c:pt>
                <c:pt idx="8055">
                  <c:v/>
                </c:pt>
                <c:pt idx="8056">
                  <c:v/>
                </c:pt>
                <c:pt idx="8057">
                  <c:v/>
                </c:pt>
                <c:pt idx="8058">
                  <c:v/>
                </c:pt>
                <c:pt idx="8059">
                  <c:v/>
                </c:pt>
                <c:pt idx="8060">
                  <c:v/>
                </c:pt>
                <c:pt idx="8061">
                  <c:v/>
                </c:pt>
                <c:pt idx="8062">
                  <c:v/>
                </c:pt>
                <c:pt idx="8063">
                  <c:v/>
                </c:pt>
                <c:pt idx="8064">
                  <c:v/>
                </c:pt>
                <c:pt idx="8065">
                  <c:v/>
                </c:pt>
                <c:pt idx="8066">
                  <c:v/>
                </c:pt>
                <c:pt idx="8067">
                  <c:v/>
                </c:pt>
                <c:pt idx="8068">
                  <c:v/>
                </c:pt>
                <c:pt idx="8069">
                  <c:v/>
                </c:pt>
                <c:pt idx="8070">
                  <c:v/>
                </c:pt>
                <c:pt idx="8071">
                  <c:v/>
                </c:pt>
                <c:pt idx="8072">
                  <c:v/>
                </c:pt>
                <c:pt idx="8073">
                  <c:v/>
                </c:pt>
                <c:pt idx="8074">
                  <c:v/>
                </c:pt>
                <c:pt idx="8075">
                  <c:v/>
                </c:pt>
                <c:pt idx="8076">
                  <c:v/>
                </c:pt>
                <c:pt idx="8077">
                  <c:v/>
                </c:pt>
                <c:pt idx="8078">
                  <c:v/>
                </c:pt>
                <c:pt idx="8079">
                  <c:v/>
                </c:pt>
                <c:pt idx="8080">
                  <c:v/>
                </c:pt>
                <c:pt idx="8081">
                  <c:v/>
                </c:pt>
                <c:pt idx="8082">
                  <c:v/>
                </c:pt>
                <c:pt idx="8083">
                  <c:v/>
                </c:pt>
                <c:pt idx="8084">
                  <c:v/>
                </c:pt>
                <c:pt idx="8085">
                  <c:v/>
                </c:pt>
                <c:pt idx="8086">
                  <c:v/>
                </c:pt>
                <c:pt idx="8087">
                  <c:v/>
                </c:pt>
                <c:pt idx="8088">
                  <c:v/>
                </c:pt>
                <c:pt idx="8089">
                  <c:v/>
                </c:pt>
                <c:pt idx="8090">
                  <c:v/>
                </c:pt>
                <c:pt idx="8091">
                  <c:v/>
                </c:pt>
                <c:pt idx="8092">
                  <c:v/>
                </c:pt>
                <c:pt idx="8093">
                  <c:v/>
                </c:pt>
                <c:pt idx="8094">
                  <c:v/>
                </c:pt>
                <c:pt idx="8095">
                  <c:v/>
                </c:pt>
                <c:pt idx="8096">
                  <c:v/>
                </c:pt>
                <c:pt idx="8097">
                  <c:v/>
                </c:pt>
                <c:pt idx="8098">
                  <c:v/>
                </c:pt>
                <c:pt idx="8099">
                  <c:v/>
                </c:pt>
                <c:pt idx="8100">
                  <c:v/>
                </c:pt>
                <c:pt idx="8101">
                  <c:v/>
                </c:pt>
                <c:pt idx="8102">
                  <c:v/>
                </c:pt>
                <c:pt idx="8103">
                  <c:v/>
                </c:pt>
                <c:pt idx="8104">
                  <c:v/>
                </c:pt>
                <c:pt idx="8105">
                  <c:v/>
                </c:pt>
                <c:pt idx="8106">
                  <c:v/>
                </c:pt>
                <c:pt idx="8107">
                  <c:v/>
                </c:pt>
                <c:pt idx="8108">
                  <c:v/>
                </c:pt>
                <c:pt idx="8109">
                  <c:v/>
                </c:pt>
                <c:pt idx="8110">
                  <c:v/>
                </c:pt>
                <c:pt idx="8111">
                  <c:v/>
                </c:pt>
                <c:pt idx="8112">
                  <c:v/>
                </c:pt>
                <c:pt idx="8113">
                  <c:v/>
                </c:pt>
                <c:pt idx="8114">
                  <c:v/>
                </c:pt>
                <c:pt idx="8115">
                  <c:v/>
                </c:pt>
                <c:pt idx="8116">
                  <c:v/>
                </c:pt>
                <c:pt idx="8117">
                  <c:v/>
                </c:pt>
                <c:pt idx="8118">
                  <c:v/>
                </c:pt>
                <c:pt idx="8119">
                  <c:v/>
                </c:pt>
                <c:pt idx="8120">
                  <c:v/>
                </c:pt>
                <c:pt idx="8121">
                  <c:v/>
                </c:pt>
                <c:pt idx="8122">
                  <c:v/>
                </c:pt>
                <c:pt idx="8123">
                  <c:v/>
                </c:pt>
                <c:pt idx="8124">
                  <c:v/>
                </c:pt>
                <c:pt idx="8125">
                  <c:v/>
                </c:pt>
                <c:pt idx="8126">
                  <c:v/>
                </c:pt>
                <c:pt idx="8127">
                  <c:v/>
                </c:pt>
                <c:pt idx="8128">
                  <c:v/>
                </c:pt>
                <c:pt idx="8129">
                  <c:v/>
                </c:pt>
                <c:pt idx="8130">
                  <c:v/>
                </c:pt>
                <c:pt idx="8131">
                  <c:v/>
                </c:pt>
                <c:pt idx="8132">
                  <c:v/>
                </c:pt>
                <c:pt idx="8133">
                  <c:v/>
                </c:pt>
                <c:pt idx="8134">
                  <c:v/>
                </c:pt>
                <c:pt idx="8135">
                  <c:v/>
                </c:pt>
                <c:pt idx="8136">
                  <c:v/>
                </c:pt>
                <c:pt idx="8137">
                  <c:v/>
                </c:pt>
                <c:pt idx="8138">
                  <c:v/>
                </c:pt>
                <c:pt idx="8139">
                  <c:v/>
                </c:pt>
                <c:pt idx="8140">
                  <c:v/>
                </c:pt>
                <c:pt idx="8141">
                  <c:v/>
                </c:pt>
                <c:pt idx="8142">
                  <c:v/>
                </c:pt>
                <c:pt idx="8143">
                  <c:v/>
                </c:pt>
                <c:pt idx="8144">
                  <c:v/>
                </c:pt>
                <c:pt idx="8145">
                  <c:v/>
                </c:pt>
                <c:pt idx="8146">
                  <c:v/>
                </c:pt>
                <c:pt idx="8147">
                  <c:v/>
                </c:pt>
                <c:pt idx="8148">
                  <c:v/>
                </c:pt>
                <c:pt idx="8149">
                  <c:v/>
                </c:pt>
                <c:pt idx="8150">
                  <c:v/>
                </c:pt>
                <c:pt idx="8151">
                  <c:v/>
                </c:pt>
                <c:pt idx="8152">
                  <c:v/>
                </c:pt>
                <c:pt idx="8153">
                  <c:v/>
                </c:pt>
                <c:pt idx="8154">
                  <c:v/>
                </c:pt>
                <c:pt idx="8155">
                  <c:v/>
                </c:pt>
                <c:pt idx="8156">
                  <c:v/>
                </c:pt>
                <c:pt idx="8157">
                  <c:v/>
                </c:pt>
                <c:pt idx="8158">
                  <c:v/>
                </c:pt>
                <c:pt idx="8159">
                  <c:v/>
                </c:pt>
                <c:pt idx="8160">
                  <c:v/>
                </c:pt>
                <c:pt idx="8161">
                  <c:v/>
                </c:pt>
                <c:pt idx="8162">
                  <c:v/>
                </c:pt>
                <c:pt idx="8163">
                  <c:v/>
                </c:pt>
                <c:pt idx="8164">
                  <c:v/>
                </c:pt>
                <c:pt idx="8165">
                  <c:v/>
                </c:pt>
                <c:pt idx="8166">
                  <c:v/>
                </c:pt>
                <c:pt idx="8167">
                  <c:v/>
                </c:pt>
                <c:pt idx="8168">
                  <c:v/>
                </c:pt>
                <c:pt idx="8169">
                  <c:v/>
                </c:pt>
                <c:pt idx="8170">
                  <c:v/>
                </c:pt>
                <c:pt idx="8171">
                  <c:v/>
                </c:pt>
                <c:pt idx="8172">
                  <c:v/>
                </c:pt>
                <c:pt idx="8173">
                  <c:v/>
                </c:pt>
                <c:pt idx="8174">
                  <c:v/>
                </c:pt>
                <c:pt idx="8175">
                  <c:v/>
                </c:pt>
                <c:pt idx="8176">
                  <c:v/>
                </c:pt>
                <c:pt idx="8177">
                  <c:v/>
                </c:pt>
                <c:pt idx="8178">
                  <c:v/>
                </c:pt>
                <c:pt idx="8179">
                  <c:v/>
                </c:pt>
                <c:pt idx="8180">
                  <c:v/>
                </c:pt>
                <c:pt idx="8181">
                  <c:v/>
                </c:pt>
                <c:pt idx="8182">
                  <c:v/>
                </c:pt>
                <c:pt idx="8183">
                  <c:v/>
                </c:pt>
                <c:pt idx="8184">
                  <c:v/>
                </c:pt>
                <c:pt idx="8185">
                  <c:v/>
                </c:pt>
                <c:pt idx="8186">
                  <c:v/>
                </c:pt>
                <c:pt idx="8187">
                  <c:v/>
                </c:pt>
                <c:pt idx="8188">
                  <c:v/>
                </c:pt>
                <c:pt idx="8189">
                  <c:v/>
                </c:pt>
                <c:pt idx="8190">
                  <c:v/>
                </c:pt>
                <c:pt idx="8191">
                  <c:v/>
                </c:pt>
                <c:pt idx="8192">
                  <c:v/>
                </c:pt>
                <c:pt idx="8193">
                  <c:v/>
                </c:pt>
                <c:pt idx="8194">
                  <c:v/>
                </c:pt>
                <c:pt idx="8195">
                  <c:v/>
                </c:pt>
                <c:pt idx="8196">
                  <c:v/>
                </c:pt>
                <c:pt idx="8197">
                  <c:v/>
                </c:pt>
                <c:pt idx="8198">
                  <c:v/>
                </c:pt>
                <c:pt idx="8199">
                  <c:v/>
                </c:pt>
                <c:pt idx="8200">
                  <c:v/>
                </c:pt>
                <c:pt idx="8201">
                  <c:v/>
                </c:pt>
                <c:pt idx="8202">
                  <c:v/>
                </c:pt>
                <c:pt idx="8203">
                  <c:v/>
                </c:pt>
                <c:pt idx="8204">
                  <c:v/>
                </c:pt>
                <c:pt idx="8205">
                  <c:v/>
                </c:pt>
                <c:pt idx="8206">
                  <c:v/>
                </c:pt>
                <c:pt idx="8207">
                  <c:v/>
                </c:pt>
                <c:pt idx="8208">
                  <c:v/>
                </c:pt>
                <c:pt idx="8209">
                  <c:v/>
                </c:pt>
                <c:pt idx="8210">
                  <c:v/>
                </c:pt>
                <c:pt idx="8211">
                  <c:v/>
                </c:pt>
                <c:pt idx="8212">
                  <c:v/>
                </c:pt>
                <c:pt idx="8213">
                  <c:v/>
                </c:pt>
                <c:pt idx="8214">
                  <c:v/>
                </c:pt>
                <c:pt idx="8215">
                  <c:v/>
                </c:pt>
                <c:pt idx="8216">
                  <c:v/>
                </c:pt>
                <c:pt idx="8217">
                  <c:v/>
                </c:pt>
                <c:pt idx="8218">
                  <c:v/>
                </c:pt>
                <c:pt idx="8219">
                  <c:v/>
                </c:pt>
                <c:pt idx="8220">
                  <c:v/>
                </c:pt>
                <c:pt idx="8221">
                  <c:v/>
                </c:pt>
                <c:pt idx="8222">
                  <c:v/>
                </c:pt>
                <c:pt idx="8223">
                  <c:v/>
                </c:pt>
                <c:pt idx="8224">
                  <c:v/>
                </c:pt>
                <c:pt idx="8225">
                  <c:v/>
                </c:pt>
                <c:pt idx="8226">
                  <c:v/>
                </c:pt>
                <c:pt idx="8227">
                  <c:v/>
                </c:pt>
                <c:pt idx="8228">
                  <c:v/>
                </c:pt>
                <c:pt idx="8229">
                  <c:v/>
                </c:pt>
                <c:pt idx="8230">
                  <c:v/>
                </c:pt>
                <c:pt idx="8231">
                  <c:v/>
                </c:pt>
                <c:pt idx="8232">
                  <c:v/>
                </c:pt>
                <c:pt idx="8233">
                  <c:v/>
                </c:pt>
                <c:pt idx="8234">
                  <c:v/>
                </c:pt>
                <c:pt idx="8235">
                  <c:v/>
                </c:pt>
                <c:pt idx="8236">
                  <c:v/>
                </c:pt>
                <c:pt idx="8237">
                  <c:v/>
                </c:pt>
                <c:pt idx="8238">
                  <c:v/>
                </c:pt>
                <c:pt idx="8239">
                  <c:v/>
                </c:pt>
                <c:pt idx="8240">
                  <c:v/>
                </c:pt>
                <c:pt idx="8241">
                  <c:v/>
                </c:pt>
                <c:pt idx="8242">
                  <c:v/>
                </c:pt>
                <c:pt idx="8243">
                  <c:v/>
                </c:pt>
                <c:pt idx="8244">
                  <c:v/>
                </c:pt>
                <c:pt idx="8245">
                  <c:v/>
                </c:pt>
                <c:pt idx="8246">
                  <c:v/>
                </c:pt>
                <c:pt idx="8247">
                  <c:v/>
                </c:pt>
                <c:pt idx="8248">
                  <c:v/>
                </c:pt>
                <c:pt idx="8249">
                  <c:v/>
                </c:pt>
                <c:pt idx="8250">
                  <c:v/>
                </c:pt>
                <c:pt idx="8251">
                  <c:v/>
                </c:pt>
                <c:pt idx="8252">
                  <c:v/>
                </c:pt>
                <c:pt idx="8253">
                  <c:v/>
                </c:pt>
                <c:pt idx="8254">
                  <c:v/>
                </c:pt>
                <c:pt idx="8255">
                  <c:v/>
                </c:pt>
                <c:pt idx="8256">
                  <c:v/>
                </c:pt>
                <c:pt idx="8257">
                  <c:v/>
                </c:pt>
                <c:pt idx="8258">
                  <c:v/>
                </c:pt>
                <c:pt idx="8259">
                  <c:v/>
                </c:pt>
                <c:pt idx="8260">
                  <c:v/>
                </c:pt>
                <c:pt idx="8261">
                  <c:v/>
                </c:pt>
                <c:pt idx="8262">
                  <c:v/>
                </c:pt>
                <c:pt idx="8263">
                  <c:v/>
                </c:pt>
                <c:pt idx="8264">
                  <c:v/>
                </c:pt>
                <c:pt idx="8265">
                  <c:v/>
                </c:pt>
                <c:pt idx="8266">
                  <c:v/>
                </c:pt>
                <c:pt idx="8267">
                  <c:v/>
                </c:pt>
                <c:pt idx="8268">
                  <c:v/>
                </c:pt>
                <c:pt idx="8269">
                  <c:v/>
                </c:pt>
                <c:pt idx="8270">
                  <c:v/>
                </c:pt>
                <c:pt idx="8271">
                  <c:v/>
                </c:pt>
                <c:pt idx="8272">
                  <c:v/>
                </c:pt>
                <c:pt idx="8273">
                  <c:v/>
                </c:pt>
                <c:pt idx="8274">
                  <c:v/>
                </c:pt>
                <c:pt idx="8275">
                  <c:v/>
                </c:pt>
                <c:pt idx="8276">
                  <c:v/>
                </c:pt>
                <c:pt idx="8277">
                  <c:v/>
                </c:pt>
                <c:pt idx="8278">
                  <c:v/>
                </c:pt>
                <c:pt idx="8279">
                  <c:v/>
                </c:pt>
                <c:pt idx="8280">
                  <c:v/>
                </c:pt>
                <c:pt idx="8281">
                  <c:v/>
                </c:pt>
                <c:pt idx="8282">
                  <c:v/>
                </c:pt>
                <c:pt idx="8283">
                  <c:v/>
                </c:pt>
                <c:pt idx="8284">
                  <c:v/>
                </c:pt>
                <c:pt idx="8285">
                  <c:v/>
                </c:pt>
                <c:pt idx="8286">
                  <c:v/>
                </c:pt>
                <c:pt idx="8287">
                  <c:v/>
                </c:pt>
                <c:pt idx="8288">
                  <c:v/>
                </c:pt>
                <c:pt idx="8289">
                  <c:v/>
                </c:pt>
                <c:pt idx="8290">
                  <c:v/>
                </c:pt>
                <c:pt idx="8291">
                  <c:v/>
                </c:pt>
                <c:pt idx="8292">
                  <c:v/>
                </c:pt>
                <c:pt idx="8293">
                  <c:v/>
                </c:pt>
                <c:pt idx="8294">
                  <c:v/>
                </c:pt>
                <c:pt idx="8295">
                  <c:v/>
                </c:pt>
                <c:pt idx="8296">
                  <c:v/>
                </c:pt>
                <c:pt idx="8297">
                  <c:v/>
                </c:pt>
                <c:pt idx="8298">
                  <c:v/>
                </c:pt>
                <c:pt idx="8299">
                  <c:v/>
                </c:pt>
                <c:pt idx="8300">
                  <c:v/>
                </c:pt>
                <c:pt idx="8301">
                  <c:v/>
                </c:pt>
                <c:pt idx="8302">
                  <c:v/>
                </c:pt>
                <c:pt idx="8303">
                  <c:v/>
                </c:pt>
                <c:pt idx="8304">
                  <c:v/>
                </c:pt>
                <c:pt idx="8305">
                  <c:v/>
                </c:pt>
                <c:pt idx="8306">
                  <c:v/>
                </c:pt>
                <c:pt idx="8307">
                  <c:v/>
                </c:pt>
                <c:pt idx="8308">
                  <c:v/>
                </c:pt>
                <c:pt idx="8309">
                  <c:v/>
                </c:pt>
                <c:pt idx="8310">
                  <c:v/>
                </c:pt>
                <c:pt idx="8311">
                  <c:v/>
                </c:pt>
                <c:pt idx="8312">
                  <c:v/>
                </c:pt>
                <c:pt idx="8313">
                  <c:v/>
                </c:pt>
                <c:pt idx="8314">
                  <c:v/>
                </c:pt>
                <c:pt idx="8315">
                  <c:v/>
                </c:pt>
                <c:pt idx="8316">
                  <c:v/>
                </c:pt>
                <c:pt idx="8317">
                  <c:v/>
                </c:pt>
                <c:pt idx="8318">
                  <c:v/>
                </c:pt>
                <c:pt idx="8319">
                  <c:v/>
                </c:pt>
                <c:pt idx="8320">
                  <c:v/>
                </c:pt>
                <c:pt idx="8321">
                  <c:v/>
                </c:pt>
                <c:pt idx="8322">
                  <c:v/>
                </c:pt>
                <c:pt idx="8323">
                  <c:v/>
                </c:pt>
                <c:pt idx="8324">
                  <c:v/>
                </c:pt>
                <c:pt idx="8325">
                  <c:v/>
                </c:pt>
                <c:pt idx="8326">
                  <c:v/>
                </c:pt>
                <c:pt idx="8327">
                  <c:v/>
                </c:pt>
                <c:pt idx="8328">
                  <c:v/>
                </c:pt>
                <c:pt idx="8329">
                  <c:v/>
                </c:pt>
                <c:pt idx="8330">
                  <c:v/>
                </c:pt>
                <c:pt idx="8331">
                  <c:v/>
                </c:pt>
                <c:pt idx="8332">
                  <c:v/>
                </c:pt>
                <c:pt idx="8333">
                  <c:v/>
                </c:pt>
                <c:pt idx="8334">
                  <c:v/>
                </c:pt>
                <c:pt idx="8335">
                  <c:v/>
                </c:pt>
                <c:pt idx="8336">
                  <c:v/>
                </c:pt>
                <c:pt idx="8337">
                  <c:v/>
                </c:pt>
                <c:pt idx="8338">
                  <c:v/>
                </c:pt>
                <c:pt idx="8339">
                  <c:v/>
                </c:pt>
                <c:pt idx="8340">
                  <c:v/>
                </c:pt>
                <c:pt idx="8341">
                  <c:v/>
                </c:pt>
                <c:pt idx="8342">
                  <c:v/>
                </c:pt>
                <c:pt idx="8343">
                  <c:v/>
                </c:pt>
                <c:pt idx="8344">
                  <c:v/>
                </c:pt>
                <c:pt idx="8345">
                  <c:v/>
                </c:pt>
                <c:pt idx="8346">
                  <c:v/>
                </c:pt>
                <c:pt idx="8347">
                  <c:v/>
                </c:pt>
                <c:pt idx="8348">
                  <c:v/>
                </c:pt>
                <c:pt idx="8349">
                  <c:v/>
                </c:pt>
                <c:pt idx="8350">
                  <c:v/>
                </c:pt>
                <c:pt idx="8351">
                  <c:v/>
                </c:pt>
                <c:pt idx="8352">
                  <c:v/>
                </c:pt>
                <c:pt idx="8353">
                  <c:v/>
                </c:pt>
                <c:pt idx="8354">
                  <c:v/>
                </c:pt>
                <c:pt idx="8355">
                  <c:v/>
                </c:pt>
                <c:pt idx="8356">
                  <c:v/>
                </c:pt>
                <c:pt idx="8357">
                  <c:v/>
                </c:pt>
                <c:pt idx="8358">
                  <c:v/>
                </c:pt>
                <c:pt idx="8359">
                  <c:v/>
                </c:pt>
                <c:pt idx="8360">
                  <c:v/>
                </c:pt>
                <c:pt idx="8361">
                  <c:v/>
                </c:pt>
                <c:pt idx="8362">
                  <c:v/>
                </c:pt>
                <c:pt idx="8363">
                  <c:v/>
                </c:pt>
                <c:pt idx="8364">
                  <c:v/>
                </c:pt>
                <c:pt idx="8365">
                  <c:v/>
                </c:pt>
                <c:pt idx="8366">
                  <c:v/>
                </c:pt>
                <c:pt idx="8367">
                  <c:v/>
                </c:pt>
                <c:pt idx="8368">
                  <c:v/>
                </c:pt>
                <c:pt idx="8369">
                  <c:v/>
                </c:pt>
                <c:pt idx="8370">
                  <c:v/>
                </c:pt>
                <c:pt idx="8371">
                  <c:v/>
                </c:pt>
                <c:pt idx="8372">
                  <c:v/>
                </c:pt>
                <c:pt idx="8373">
                  <c:v/>
                </c:pt>
                <c:pt idx="8374">
                  <c:v/>
                </c:pt>
                <c:pt idx="8375">
                  <c:v/>
                </c:pt>
                <c:pt idx="8376">
                  <c:v/>
                </c:pt>
                <c:pt idx="8377">
                  <c:v/>
                </c:pt>
                <c:pt idx="8378">
                  <c:v/>
                </c:pt>
                <c:pt idx="8379">
                  <c:v/>
                </c:pt>
                <c:pt idx="8380">
                  <c:v/>
                </c:pt>
                <c:pt idx="8381">
                  <c:v/>
                </c:pt>
                <c:pt idx="8382">
                  <c:v/>
                </c:pt>
                <c:pt idx="8383">
                  <c:v/>
                </c:pt>
                <c:pt idx="8384">
                  <c:v/>
                </c:pt>
                <c:pt idx="8385">
                  <c:v/>
                </c:pt>
                <c:pt idx="8386">
                  <c:v/>
                </c:pt>
                <c:pt idx="8387">
                  <c:v/>
                </c:pt>
                <c:pt idx="8388">
                  <c:v/>
                </c:pt>
                <c:pt idx="8389">
                  <c:v/>
                </c:pt>
                <c:pt idx="8390">
                  <c:v/>
                </c:pt>
                <c:pt idx="8391">
                  <c:v/>
                </c:pt>
                <c:pt idx="8392">
                  <c:v/>
                </c:pt>
                <c:pt idx="8393">
                  <c:v/>
                </c:pt>
                <c:pt idx="8394">
                  <c:v/>
                </c:pt>
                <c:pt idx="8395">
                  <c:v/>
                </c:pt>
                <c:pt idx="8396">
                  <c:v/>
                </c:pt>
                <c:pt idx="8397">
                  <c:v/>
                </c:pt>
                <c:pt idx="8398">
                  <c:v/>
                </c:pt>
                <c:pt idx="8399">
                  <c:v/>
                </c:pt>
                <c:pt idx="8400">
                  <c:v/>
                </c:pt>
                <c:pt idx="8401">
                  <c:v/>
                </c:pt>
                <c:pt idx="8402">
                  <c:v/>
                </c:pt>
                <c:pt idx="8403">
                  <c:v/>
                </c:pt>
                <c:pt idx="8404">
                  <c:v/>
                </c:pt>
                <c:pt idx="8405">
                  <c:v/>
                </c:pt>
                <c:pt idx="8406">
                  <c:v/>
                </c:pt>
                <c:pt idx="8407">
                  <c:v/>
                </c:pt>
                <c:pt idx="8408">
                  <c:v/>
                </c:pt>
                <c:pt idx="8409">
                  <c:v/>
                </c:pt>
                <c:pt idx="8410">
                  <c:v/>
                </c:pt>
                <c:pt idx="8411">
                  <c:v/>
                </c:pt>
                <c:pt idx="8412">
                  <c:v/>
                </c:pt>
                <c:pt idx="8413">
                  <c:v/>
                </c:pt>
                <c:pt idx="8414">
                  <c:v/>
                </c:pt>
                <c:pt idx="8415">
                  <c:v/>
                </c:pt>
                <c:pt idx="8416">
                  <c:v/>
                </c:pt>
                <c:pt idx="8417">
                  <c:v/>
                </c:pt>
                <c:pt idx="8418">
                  <c:v/>
                </c:pt>
                <c:pt idx="8419">
                  <c:v/>
                </c:pt>
                <c:pt idx="8420">
                  <c:v/>
                </c:pt>
                <c:pt idx="8421">
                  <c:v/>
                </c:pt>
                <c:pt idx="8422">
                  <c:v/>
                </c:pt>
                <c:pt idx="8423">
                  <c:v/>
                </c:pt>
                <c:pt idx="8424">
                  <c:v/>
                </c:pt>
                <c:pt idx="8425">
                  <c:v/>
                </c:pt>
                <c:pt idx="8426">
                  <c:v/>
                </c:pt>
                <c:pt idx="8427">
                  <c:v/>
                </c:pt>
                <c:pt idx="8428">
                  <c:v/>
                </c:pt>
                <c:pt idx="8429">
                  <c:v/>
                </c:pt>
                <c:pt idx="8430">
                  <c:v/>
                </c:pt>
                <c:pt idx="8431">
                  <c:v/>
                </c:pt>
                <c:pt idx="8432">
                  <c:v/>
                </c:pt>
                <c:pt idx="8433">
                  <c:v/>
                </c:pt>
                <c:pt idx="8434">
                  <c:v/>
                </c:pt>
                <c:pt idx="8435">
                  <c:v/>
                </c:pt>
                <c:pt idx="8436">
                  <c:v/>
                </c:pt>
                <c:pt idx="8437">
                  <c:v/>
                </c:pt>
                <c:pt idx="8438">
                  <c:v/>
                </c:pt>
                <c:pt idx="8439">
                  <c:v/>
                </c:pt>
                <c:pt idx="8440">
                  <c:v/>
                </c:pt>
                <c:pt idx="8441">
                  <c:v/>
                </c:pt>
                <c:pt idx="8442">
                  <c:v/>
                </c:pt>
                <c:pt idx="8443">
                  <c:v/>
                </c:pt>
                <c:pt idx="8444">
                  <c:v/>
                </c:pt>
                <c:pt idx="8445">
                  <c:v/>
                </c:pt>
                <c:pt idx="8446">
                  <c:v/>
                </c:pt>
                <c:pt idx="8447">
                  <c:v/>
                </c:pt>
                <c:pt idx="8448">
                  <c:v/>
                </c:pt>
                <c:pt idx="8449">
                  <c:v/>
                </c:pt>
                <c:pt idx="8450">
                  <c:v/>
                </c:pt>
                <c:pt idx="8451">
                  <c:v/>
                </c:pt>
                <c:pt idx="8452">
                  <c:v/>
                </c:pt>
                <c:pt idx="8453">
                  <c:v/>
                </c:pt>
                <c:pt idx="8454">
                  <c:v/>
                </c:pt>
                <c:pt idx="8455">
                  <c:v/>
                </c:pt>
                <c:pt idx="8456">
                  <c:v/>
                </c:pt>
                <c:pt idx="8457">
                  <c:v/>
                </c:pt>
                <c:pt idx="8458">
                  <c:v/>
                </c:pt>
                <c:pt idx="8459">
                  <c:v/>
                </c:pt>
                <c:pt idx="8460">
                  <c:v/>
                </c:pt>
                <c:pt idx="8461">
                  <c:v/>
                </c:pt>
                <c:pt idx="8462">
                  <c:v/>
                </c:pt>
                <c:pt idx="8463">
                  <c:v/>
                </c:pt>
                <c:pt idx="8464">
                  <c:v/>
                </c:pt>
                <c:pt idx="8465">
                  <c:v/>
                </c:pt>
                <c:pt idx="8466">
                  <c:v/>
                </c:pt>
                <c:pt idx="8467">
                  <c:v/>
                </c:pt>
                <c:pt idx="8468">
                  <c:v/>
                </c:pt>
                <c:pt idx="8469">
                  <c:v/>
                </c:pt>
                <c:pt idx="8470">
                  <c:v/>
                </c:pt>
                <c:pt idx="8471">
                  <c:v/>
                </c:pt>
                <c:pt idx="8472">
                  <c:v/>
                </c:pt>
                <c:pt idx="8473">
                  <c:v/>
                </c:pt>
                <c:pt idx="8474">
                  <c:v/>
                </c:pt>
                <c:pt idx="8475">
                  <c:v/>
                </c:pt>
                <c:pt idx="8476">
                  <c:v/>
                </c:pt>
                <c:pt idx="8477">
                  <c:v/>
                </c:pt>
                <c:pt idx="8478">
                  <c:v/>
                </c:pt>
                <c:pt idx="8479">
                  <c:v/>
                </c:pt>
                <c:pt idx="8480">
                  <c:v/>
                </c:pt>
                <c:pt idx="8481">
                  <c:v/>
                </c:pt>
                <c:pt idx="8482">
                  <c:v/>
                </c:pt>
                <c:pt idx="8483">
                  <c:v/>
                </c:pt>
                <c:pt idx="8484">
                  <c:v/>
                </c:pt>
                <c:pt idx="8485">
                  <c:v/>
                </c:pt>
                <c:pt idx="8486">
                  <c:v/>
                </c:pt>
                <c:pt idx="8487">
                  <c:v/>
                </c:pt>
                <c:pt idx="8488">
                  <c:v/>
                </c:pt>
                <c:pt idx="8489">
                  <c:v/>
                </c:pt>
                <c:pt idx="8490">
                  <c:v/>
                </c:pt>
                <c:pt idx="8491">
                  <c:v/>
                </c:pt>
                <c:pt idx="8492">
                  <c:v/>
                </c:pt>
                <c:pt idx="8493">
                  <c:v/>
                </c:pt>
                <c:pt idx="8494">
                  <c:v/>
                </c:pt>
                <c:pt idx="8495">
                  <c:v/>
                </c:pt>
                <c:pt idx="8496">
                  <c:v/>
                </c:pt>
                <c:pt idx="8497">
                  <c:v/>
                </c:pt>
                <c:pt idx="8498">
                  <c:v/>
                </c:pt>
                <c:pt idx="8499">
                  <c:v/>
                </c:pt>
                <c:pt idx="8500">
                  <c:v/>
                </c:pt>
                <c:pt idx="8501">
                  <c:v/>
                </c:pt>
                <c:pt idx="8502">
                  <c:v/>
                </c:pt>
                <c:pt idx="8503">
                  <c:v/>
                </c:pt>
                <c:pt idx="8504">
                  <c:v/>
                </c:pt>
                <c:pt idx="8505">
                  <c:v/>
                </c:pt>
                <c:pt idx="8506">
                  <c:v/>
                </c:pt>
                <c:pt idx="8507">
                  <c:v/>
                </c:pt>
                <c:pt idx="8508">
                  <c:v/>
                </c:pt>
                <c:pt idx="8509">
                  <c:v/>
                </c:pt>
                <c:pt idx="8510">
                  <c:v/>
                </c:pt>
                <c:pt idx="8511">
                  <c:v/>
                </c:pt>
                <c:pt idx="8512">
                  <c:v/>
                </c:pt>
                <c:pt idx="8513">
                  <c:v/>
                </c:pt>
                <c:pt idx="8514">
                  <c:v/>
                </c:pt>
                <c:pt idx="8515">
                  <c:v/>
                </c:pt>
                <c:pt idx="8516">
                  <c:v/>
                </c:pt>
                <c:pt idx="8517">
                  <c:v/>
                </c:pt>
                <c:pt idx="8518">
                  <c:v/>
                </c:pt>
                <c:pt idx="8519">
                  <c:v/>
                </c:pt>
                <c:pt idx="8520">
                  <c:v/>
                </c:pt>
                <c:pt idx="8521">
                  <c:v/>
                </c:pt>
                <c:pt idx="8522">
                  <c:v/>
                </c:pt>
                <c:pt idx="8523">
                  <c:v/>
                </c:pt>
                <c:pt idx="8524">
                  <c:v/>
                </c:pt>
                <c:pt idx="8525">
                  <c:v/>
                </c:pt>
                <c:pt idx="8526">
                  <c:v/>
                </c:pt>
                <c:pt idx="8527">
                  <c:v/>
                </c:pt>
                <c:pt idx="8528">
                  <c:v/>
                </c:pt>
                <c:pt idx="8529">
                  <c:v/>
                </c:pt>
                <c:pt idx="8530">
                  <c:v/>
                </c:pt>
                <c:pt idx="8531">
                  <c:v/>
                </c:pt>
                <c:pt idx="8532">
                  <c:v/>
                </c:pt>
                <c:pt idx="8533">
                  <c:v/>
                </c:pt>
                <c:pt idx="8534">
                  <c:v/>
                </c:pt>
                <c:pt idx="8535">
                  <c:v/>
                </c:pt>
                <c:pt idx="8536">
                  <c:v/>
                </c:pt>
                <c:pt idx="8537">
                  <c:v/>
                </c:pt>
                <c:pt idx="8538">
                  <c:v/>
                </c:pt>
                <c:pt idx="8539">
                  <c:v/>
                </c:pt>
                <c:pt idx="8540">
                  <c:v/>
                </c:pt>
                <c:pt idx="8541">
                  <c:v/>
                </c:pt>
                <c:pt idx="8542">
                  <c:v/>
                </c:pt>
                <c:pt idx="8543">
                  <c:v/>
                </c:pt>
                <c:pt idx="8544">
                  <c:v/>
                </c:pt>
                <c:pt idx="8545">
                  <c:v/>
                </c:pt>
                <c:pt idx="8546">
                  <c:v/>
                </c:pt>
                <c:pt idx="8547">
                  <c:v/>
                </c:pt>
                <c:pt idx="8548">
                  <c:v/>
                </c:pt>
                <c:pt idx="8549">
                  <c:v/>
                </c:pt>
                <c:pt idx="8550">
                  <c:v/>
                </c:pt>
                <c:pt idx="8551">
                  <c:v/>
                </c:pt>
                <c:pt idx="8552">
                  <c:v/>
                </c:pt>
                <c:pt idx="8553">
                  <c:v/>
                </c:pt>
                <c:pt idx="8554">
                  <c:v/>
                </c:pt>
                <c:pt idx="8555">
                  <c:v/>
                </c:pt>
                <c:pt idx="8556">
                  <c:v/>
                </c:pt>
                <c:pt idx="8557">
                  <c:v/>
                </c:pt>
                <c:pt idx="8558">
                  <c:v/>
                </c:pt>
                <c:pt idx="8559">
                  <c:v/>
                </c:pt>
                <c:pt idx="8560">
                  <c:v/>
                </c:pt>
                <c:pt idx="8561">
                  <c:v/>
                </c:pt>
                <c:pt idx="8562">
                  <c:v/>
                </c:pt>
                <c:pt idx="8563">
                  <c:v/>
                </c:pt>
                <c:pt idx="8564">
                  <c:v/>
                </c:pt>
                <c:pt idx="8565">
                  <c:v/>
                </c:pt>
                <c:pt idx="8566">
                  <c:v/>
                </c:pt>
                <c:pt idx="8567">
                  <c:v/>
                </c:pt>
                <c:pt idx="8568">
                  <c:v/>
                </c:pt>
                <c:pt idx="8569">
                  <c:v/>
                </c:pt>
                <c:pt idx="8570">
                  <c:v/>
                </c:pt>
                <c:pt idx="8571">
                  <c:v/>
                </c:pt>
                <c:pt idx="8572">
                  <c:v/>
                </c:pt>
                <c:pt idx="8573">
                  <c:v/>
                </c:pt>
                <c:pt idx="8574">
                  <c:v/>
                </c:pt>
                <c:pt idx="8575">
                  <c:v/>
                </c:pt>
                <c:pt idx="8576">
                  <c:v/>
                </c:pt>
                <c:pt idx="8577">
                  <c:v/>
                </c:pt>
                <c:pt idx="8578">
                  <c:v/>
                </c:pt>
                <c:pt idx="8579">
                  <c:v/>
                </c:pt>
                <c:pt idx="8580">
                  <c:v/>
                </c:pt>
                <c:pt idx="8581">
                  <c:v/>
                </c:pt>
                <c:pt idx="8582">
                  <c:v/>
                </c:pt>
                <c:pt idx="8583">
                  <c:v/>
                </c:pt>
                <c:pt idx="8584">
                  <c:v/>
                </c:pt>
                <c:pt idx="8585">
                  <c:v/>
                </c:pt>
                <c:pt idx="8586">
                  <c:v/>
                </c:pt>
                <c:pt idx="8587">
                  <c:v/>
                </c:pt>
                <c:pt idx="8588">
                  <c:v/>
                </c:pt>
                <c:pt idx="8589">
                  <c:v/>
                </c:pt>
                <c:pt idx="8590">
                  <c:v/>
                </c:pt>
                <c:pt idx="8591">
                  <c:v/>
                </c:pt>
                <c:pt idx="8592">
                  <c:v/>
                </c:pt>
                <c:pt idx="8593">
                  <c:v/>
                </c:pt>
                <c:pt idx="8594">
                  <c:v/>
                </c:pt>
                <c:pt idx="8595">
                  <c:v/>
                </c:pt>
                <c:pt idx="8596">
                  <c:v/>
                </c:pt>
                <c:pt idx="8597">
                  <c:v/>
                </c:pt>
                <c:pt idx="8598">
                  <c:v/>
                </c:pt>
                <c:pt idx="8599">
                  <c:v/>
                </c:pt>
                <c:pt idx="8600">
                  <c:v/>
                </c:pt>
                <c:pt idx="8601">
                  <c:v/>
                </c:pt>
                <c:pt idx="8602">
                  <c:v/>
                </c:pt>
                <c:pt idx="8603">
                  <c:v/>
                </c:pt>
                <c:pt idx="8604">
                  <c:v/>
                </c:pt>
                <c:pt idx="8605">
                  <c:v/>
                </c:pt>
                <c:pt idx="8606">
                  <c:v/>
                </c:pt>
                <c:pt idx="8607">
                  <c:v/>
                </c:pt>
                <c:pt idx="8608">
                  <c:v/>
                </c:pt>
                <c:pt idx="8609">
                  <c:v/>
                </c:pt>
                <c:pt idx="8610">
                  <c:v/>
                </c:pt>
                <c:pt idx="8611">
                  <c:v/>
                </c:pt>
                <c:pt idx="8612">
                  <c:v/>
                </c:pt>
                <c:pt idx="8613">
                  <c:v/>
                </c:pt>
                <c:pt idx="8614">
                  <c:v/>
                </c:pt>
                <c:pt idx="8615">
                  <c:v/>
                </c:pt>
                <c:pt idx="8616">
                  <c:v/>
                </c:pt>
                <c:pt idx="8617">
                  <c:v/>
                </c:pt>
                <c:pt idx="8618">
                  <c:v/>
                </c:pt>
                <c:pt idx="8619">
                  <c:v/>
                </c:pt>
                <c:pt idx="8620">
                  <c:v/>
                </c:pt>
                <c:pt idx="8621">
                  <c:v/>
                </c:pt>
                <c:pt idx="8622">
                  <c:v/>
                </c:pt>
                <c:pt idx="8623">
                  <c:v/>
                </c:pt>
                <c:pt idx="8624">
                  <c:v/>
                </c:pt>
                <c:pt idx="8625">
                  <c:v/>
                </c:pt>
                <c:pt idx="8626">
                  <c:v/>
                </c:pt>
                <c:pt idx="8627">
                  <c:v/>
                </c:pt>
                <c:pt idx="8628">
                  <c:v/>
                </c:pt>
                <c:pt idx="8629">
                  <c:v/>
                </c:pt>
                <c:pt idx="8630">
                  <c:v/>
                </c:pt>
                <c:pt idx="8631">
                  <c:v/>
                </c:pt>
                <c:pt idx="8632">
                  <c:v/>
                </c:pt>
                <c:pt idx="8633">
                  <c:v/>
                </c:pt>
                <c:pt idx="8634">
                  <c:v/>
                </c:pt>
                <c:pt idx="8635">
                  <c:v/>
                </c:pt>
                <c:pt idx="8636">
                  <c:v/>
                </c:pt>
                <c:pt idx="8637">
                  <c:v/>
                </c:pt>
                <c:pt idx="8638">
                  <c:v/>
                </c:pt>
                <c:pt idx="8639">
                  <c:v/>
                </c:pt>
                <c:pt idx="8640">
                  <c:v/>
                </c:pt>
                <c:pt idx="8641">
                  <c:v/>
                </c:pt>
                <c:pt idx="8642">
                  <c:v/>
                </c:pt>
                <c:pt idx="8643">
                  <c:v/>
                </c:pt>
                <c:pt idx="8644">
                  <c:v/>
                </c:pt>
                <c:pt idx="8645">
                  <c:v/>
                </c:pt>
                <c:pt idx="8646">
                  <c:v/>
                </c:pt>
                <c:pt idx="8647">
                  <c:v/>
                </c:pt>
                <c:pt idx="8648">
                  <c:v/>
                </c:pt>
                <c:pt idx="8649">
                  <c:v/>
                </c:pt>
                <c:pt idx="8650">
                  <c:v/>
                </c:pt>
                <c:pt idx="8651">
                  <c:v/>
                </c:pt>
                <c:pt idx="8652">
                  <c:v/>
                </c:pt>
                <c:pt idx="8653">
                  <c:v/>
                </c:pt>
                <c:pt idx="8654">
                  <c:v/>
                </c:pt>
                <c:pt idx="8655">
                  <c:v/>
                </c:pt>
                <c:pt idx="8656">
                  <c:v/>
                </c:pt>
                <c:pt idx="8657">
                  <c:v/>
                </c:pt>
                <c:pt idx="8658">
                  <c:v/>
                </c:pt>
                <c:pt idx="8659">
                  <c:v/>
                </c:pt>
                <c:pt idx="8660">
                  <c:v/>
                </c:pt>
                <c:pt idx="8661">
                  <c:v/>
                </c:pt>
                <c:pt idx="8662">
                  <c:v/>
                </c:pt>
                <c:pt idx="8663">
                  <c:v/>
                </c:pt>
                <c:pt idx="8664">
                  <c:v/>
                </c:pt>
                <c:pt idx="8665">
                  <c:v/>
                </c:pt>
                <c:pt idx="8666">
                  <c:v/>
                </c:pt>
                <c:pt idx="8667">
                  <c:v/>
                </c:pt>
                <c:pt idx="8668">
                  <c:v/>
                </c:pt>
                <c:pt idx="8669">
                  <c:v/>
                </c:pt>
                <c:pt idx="8670">
                  <c:v/>
                </c:pt>
                <c:pt idx="8671">
                  <c:v/>
                </c:pt>
                <c:pt idx="8672">
                  <c:v/>
                </c:pt>
                <c:pt idx="8673">
                  <c:v/>
                </c:pt>
                <c:pt idx="8674">
                  <c:v/>
                </c:pt>
                <c:pt idx="8675">
                  <c:v/>
                </c:pt>
                <c:pt idx="8676">
                  <c:v/>
                </c:pt>
                <c:pt idx="8677">
                  <c:v/>
                </c:pt>
                <c:pt idx="8678">
                  <c:v/>
                </c:pt>
                <c:pt idx="8679">
                  <c:v/>
                </c:pt>
                <c:pt idx="8680">
                  <c:v/>
                </c:pt>
                <c:pt idx="8681">
                  <c:v/>
                </c:pt>
                <c:pt idx="8682">
                  <c:v/>
                </c:pt>
                <c:pt idx="8683">
                  <c:v/>
                </c:pt>
                <c:pt idx="8684">
                  <c:v/>
                </c:pt>
                <c:pt idx="8685">
                  <c:v/>
                </c:pt>
                <c:pt idx="8686">
                  <c:v/>
                </c:pt>
                <c:pt idx="8687">
                  <c:v/>
                </c:pt>
                <c:pt idx="8688">
                  <c:v/>
                </c:pt>
                <c:pt idx="8689">
                  <c:v/>
                </c:pt>
                <c:pt idx="8690">
                  <c:v/>
                </c:pt>
                <c:pt idx="8691">
                  <c:v/>
                </c:pt>
                <c:pt idx="8692">
                  <c:v/>
                </c:pt>
                <c:pt idx="8693">
                  <c:v/>
                </c:pt>
                <c:pt idx="8694">
                  <c:v/>
                </c:pt>
                <c:pt idx="8695">
                  <c:v/>
                </c:pt>
                <c:pt idx="8696">
                  <c:v/>
                </c:pt>
                <c:pt idx="8697">
                  <c:v/>
                </c:pt>
                <c:pt idx="8698">
                  <c:v/>
                </c:pt>
                <c:pt idx="8699">
                  <c:v/>
                </c:pt>
                <c:pt idx="8700">
                  <c:v/>
                </c:pt>
                <c:pt idx="8701">
                  <c:v/>
                </c:pt>
                <c:pt idx="8702">
                  <c:v/>
                </c:pt>
                <c:pt idx="8703">
                  <c:v/>
                </c:pt>
                <c:pt idx="8704">
                  <c:v/>
                </c:pt>
                <c:pt idx="8705">
                  <c:v/>
                </c:pt>
                <c:pt idx="8706">
                  <c:v/>
                </c:pt>
                <c:pt idx="8707">
                  <c:v/>
                </c:pt>
                <c:pt idx="8708">
                  <c:v/>
                </c:pt>
                <c:pt idx="8709">
                  <c:v/>
                </c:pt>
                <c:pt idx="8710">
                  <c:v/>
                </c:pt>
                <c:pt idx="8711">
                  <c:v/>
                </c:pt>
                <c:pt idx="8712">
                  <c:v/>
                </c:pt>
                <c:pt idx="8713">
                  <c:v/>
                </c:pt>
                <c:pt idx="8714">
                  <c:v/>
                </c:pt>
                <c:pt idx="8715">
                  <c:v/>
                </c:pt>
                <c:pt idx="8716">
                  <c:v/>
                </c:pt>
                <c:pt idx="8717">
                  <c:v/>
                </c:pt>
                <c:pt idx="8718">
                  <c:v/>
                </c:pt>
                <c:pt idx="8719">
                  <c:v/>
                </c:pt>
                <c:pt idx="8720">
                  <c:v/>
                </c:pt>
                <c:pt idx="8721">
                  <c:v/>
                </c:pt>
                <c:pt idx="8722">
                  <c:v/>
                </c:pt>
                <c:pt idx="8723">
                  <c:v/>
                </c:pt>
                <c:pt idx="8724">
                  <c:v/>
                </c:pt>
                <c:pt idx="8725">
                  <c:v/>
                </c:pt>
                <c:pt idx="8726">
                  <c:v/>
                </c:pt>
                <c:pt idx="8727">
                  <c:v/>
                </c:pt>
                <c:pt idx="8728">
                  <c:v/>
                </c:pt>
                <c:pt idx="8729">
                  <c:v/>
                </c:pt>
                <c:pt idx="8730">
                  <c:v/>
                </c:pt>
                <c:pt idx="8731">
                  <c:v/>
                </c:pt>
                <c:pt idx="8732">
                  <c:v/>
                </c:pt>
                <c:pt idx="8733">
                  <c:v/>
                </c:pt>
                <c:pt idx="8734">
                  <c:v/>
                </c:pt>
                <c:pt idx="8735">
                  <c:v/>
                </c:pt>
                <c:pt idx="8736">
                  <c:v/>
                </c:pt>
                <c:pt idx="8737">
                  <c:v/>
                </c:pt>
                <c:pt idx="8738">
                  <c:v/>
                </c:pt>
                <c:pt idx="8739">
                  <c:v/>
                </c:pt>
                <c:pt idx="8740">
                  <c:v/>
                </c:pt>
                <c:pt idx="8741">
                  <c:v/>
                </c:pt>
                <c:pt idx="8742">
                  <c:v/>
                </c:pt>
                <c:pt idx="8743">
                  <c:v/>
                </c:pt>
                <c:pt idx="8744">
                  <c:v/>
                </c:pt>
                <c:pt idx="8745">
                  <c:v/>
                </c:pt>
                <c:pt idx="8746">
                  <c:v/>
                </c:pt>
                <c:pt idx="8747">
                  <c:v/>
                </c:pt>
                <c:pt idx="8748">
                  <c:v/>
                </c:pt>
                <c:pt idx="8749">
                  <c:v/>
                </c:pt>
                <c:pt idx="8750">
                  <c:v/>
                </c:pt>
                <c:pt idx="8751">
                  <c:v/>
                </c:pt>
                <c:pt idx="8752">
                  <c:v/>
                </c:pt>
                <c:pt idx="8753">
                  <c:v/>
                </c:pt>
                <c:pt idx="8754">
                  <c:v/>
                </c:pt>
                <c:pt idx="8755">
                  <c:v/>
                </c:pt>
                <c:pt idx="8756">
                  <c:v/>
                </c:pt>
                <c:pt idx="8757">
                  <c:v/>
                </c:pt>
                <c:pt idx="8758">
                  <c:v/>
                </c:pt>
                <c:pt idx="8759">
                  <c:v/>
                </c:pt>
                <c:pt idx="8760">
                  <c:v/>
                </c:pt>
                <c:pt idx="8761">
                  <c:v/>
                </c:pt>
                <c:pt idx="8762">
                  <c:v/>
                </c:pt>
                <c:pt idx="8763">
                  <c:v/>
                </c:pt>
                <c:pt idx="8764">
                  <c:v/>
                </c:pt>
                <c:pt idx="8765">
                  <c:v/>
                </c:pt>
                <c:pt idx="8766">
                  <c:v/>
                </c:pt>
                <c:pt idx="8767">
                  <c:v/>
                </c:pt>
                <c:pt idx="8768">
                  <c:v/>
                </c:pt>
                <c:pt idx="8769">
                  <c:v/>
                </c:pt>
                <c:pt idx="8770">
                  <c:v/>
                </c:pt>
                <c:pt idx="8771">
                  <c:v/>
                </c:pt>
                <c:pt idx="8772">
                  <c:v/>
                </c:pt>
                <c:pt idx="8773">
                  <c:v/>
                </c:pt>
                <c:pt idx="8774">
                  <c:v/>
                </c:pt>
                <c:pt idx="8775">
                  <c:v/>
                </c:pt>
                <c:pt idx="8776">
                  <c:v/>
                </c:pt>
                <c:pt idx="8777">
                  <c:v/>
                </c:pt>
                <c:pt idx="8778">
                  <c:v/>
                </c:pt>
                <c:pt idx="8779">
                  <c:v/>
                </c:pt>
                <c:pt idx="8780">
                  <c:v/>
                </c:pt>
                <c:pt idx="8781">
                  <c:v/>
                </c:pt>
                <c:pt idx="8782">
                  <c:v/>
                </c:pt>
                <c:pt idx="8783">
                  <c:v/>
                </c:pt>
                <c:pt idx="8784">
                  <c:v/>
                </c:pt>
                <c:pt idx="8785">
                  <c:v/>
                </c:pt>
                <c:pt idx="8786">
                  <c:v/>
                </c:pt>
                <c:pt idx="8787">
                  <c:v/>
                </c:pt>
                <c:pt idx="8788">
                  <c:v/>
                </c:pt>
                <c:pt idx="8789">
                  <c:v/>
                </c:pt>
                <c:pt idx="8790">
                  <c:v/>
                </c:pt>
                <c:pt idx="8791">
                  <c:v/>
                </c:pt>
                <c:pt idx="8792">
                  <c:v/>
                </c:pt>
                <c:pt idx="8793">
                  <c:v/>
                </c:pt>
                <c:pt idx="8794">
                  <c:v/>
                </c:pt>
                <c:pt idx="8795">
                  <c:v/>
                </c:pt>
                <c:pt idx="8796">
                  <c:v/>
                </c:pt>
                <c:pt idx="8797">
                  <c:v/>
                </c:pt>
                <c:pt idx="8798">
                  <c:v/>
                </c:pt>
                <c:pt idx="8799">
                  <c:v/>
                </c:pt>
                <c:pt idx="8800">
                  <c:v/>
                </c:pt>
                <c:pt idx="8801">
                  <c:v/>
                </c:pt>
                <c:pt idx="8802">
                  <c:v/>
                </c:pt>
                <c:pt idx="8803">
                  <c:v/>
                </c:pt>
                <c:pt idx="8804">
                  <c:v/>
                </c:pt>
                <c:pt idx="8805">
                  <c:v/>
                </c:pt>
                <c:pt idx="8806">
                  <c:v/>
                </c:pt>
                <c:pt idx="8807">
                  <c:v/>
                </c:pt>
                <c:pt idx="8808">
                  <c:v/>
                </c:pt>
                <c:pt idx="8809">
                  <c:v/>
                </c:pt>
                <c:pt idx="8810">
                  <c:v/>
                </c:pt>
                <c:pt idx="8811">
                  <c:v/>
                </c:pt>
                <c:pt idx="8812">
                  <c:v/>
                </c:pt>
                <c:pt idx="8813">
                  <c:v/>
                </c:pt>
                <c:pt idx="8814">
                  <c:v/>
                </c:pt>
                <c:pt idx="8815">
                  <c:v/>
                </c:pt>
                <c:pt idx="8816">
                  <c:v/>
                </c:pt>
                <c:pt idx="8817">
                  <c:v/>
                </c:pt>
                <c:pt idx="8818">
                  <c:v/>
                </c:pt>
                <c:pt idx="8819">
                  <c:v/>
                </c:pt>
                <c:pt idx="8820">
                  <c:v/>
                </c:pt>
                <c:pt idx="8821">
                  <c:v/>
                </c:pt>
                <c:pt idx="8822">
                  <c:v/>
                </c:pt>
                <c:pt idx="8823">
                  <c:v/>
                </c:pt>
                <c:pt idx="8824">
                  <c:v/>
                </c:pt>
                <c:pt idx="8825">
                  <c:v/>
                </c:pt>
                <c:pt idx="8826">
                  <c:v/>
                </c:pt>
                <c:pt idx="8827">
                  <c:v/>
                </c:pt>
                <c:pt idx="8828">
                  <c:v/>
                </c:pt>
                <c:pt idx="8829">
                  <c:v/>
                </c:pt>
                <c:pt idx="8830">
                  <c:v/>
                </c:pt>
                <c:pt idx="8831">
                  <c:v/>
                </c:pt>
                <c:pt idx="8832">
                  <c:v/>
                </c:pt>
                <c:pt idx="8833">
                  <c:v/>
                </c:pt>
                <c:pt idx="8834">
                  <c:v/>
                </c:pt>
                <c:pt idx="8835">
                  <c:v/>
                </c:pt>
                <c:pt idx="8836">
                  <c:v/>
                </c:pt>
                <c:pt idx="8837">
                  <c:v/>
                </c:pt>
                <c:pt idx="8838">
                  <c:v/>
                </c:pt>
                <c:pt idx="8839">
                  <c:v/>
                </c:pt>
                <c:pt idx="8840">
                  <c:v/>
                </c:pt>
                <c:pt idx="8841">
                  <c:v/>
                </c:pt>
                <c:pt idx="8842">
                  <c:v/>
                </c:pt>
                <c:pt idx="8843">
                  <c:v/>
                </c:pt>
                <c:pt idx="8844">
                  <c:v/>
                </c:pt>
                <c:pt idx="8845">
                  <c:v/>
                </c:pt>
                <c:pt idx="8846">
                  <c:v/>
                </c:pt>
                <c:pt idx="8847">
                  <c:v/>
                </c:pt>
                <c:pt idx="8848">
                  <c:v/>
                </c:pt>
                <c:pt idx="8849">
                  <c:v/>
                </c:pt>
                <c:pt idx="8850">
                  <c:v/>
                </c:pt>
                <c:pt idx="8851">
                  <c:v/>
                </c:pt>
                <c:pt idx="8852">
                  <c:v/>
                </c:pt>
                <c:pt idx="8853">
                  <c:v/>
                </c:pt>
                <c:pt idx="8854">
                  <c:v/>
                </c:pt>
                <c:pt idx="8855">
                  <c:v/>
                </c:pt>
                <c:pt idx="8856">
                  <c:v/>
                </c:pt>
                <c:pt idx="8857">
                  <c:v/>
                </c:pt>
                <c:pt idx="8858">
                  <c:v/>
                </c:pt>
                <c:pt idx="8859">
                  <c:v/>
                </c:pt>
                <c:pt idx="8860">
                  <c:v/>
                </c:pt>
                <c:pt idx="8861">
                  <c:v/>
                </c:pt>
                <c:pt idx="8862">
                  <c:v/>
                </c:pt>
                <c:pt idx="8863">
                  <c:v/>
                </c:pt>
                <c:pt idx="8864">
                  <c:v/>
                </c:pt>
                <c:pt idx="8865">
                  <c:v/>
                </c:pt>
                <c:pt idx="8866">
                  <c:v/>
                </c:pt>
                <c:pt idx="8867">
                  <c:v/>
                </c:pt>
                <c:pt idx="8868">
                  <c:v/>
                </c:pt>
                <c:pt idx="8869">
                  <c:v/>
                </c:pt>
                <c:pt idx="8870">
                  <c:v/>
                </c:pt>
                <c:pt idx="8871">
                  <c:v/>
                </c:pt>
                <c:pt idx="8872">
                  <c:v/>
                </c:pt>
                <c:pt idx="8873">
                  <c:v/>
                </c:pt>
                <c:pt idx="8874">
                  <c:v/>
                </c:pt>
                <c:pt idx="8875">
                  <c:v/>
                </c:pt>
                <c:pt idx="8876">
                  <c:v/>
                </c:pt>
                <c:pt idx="8877">
                  <c:v/>
                </c:pt>
                <c:pt idx="8878">
                  <c:v/>
                </c:pt>
                <c:pt idx="8879">
                  <c:v/>
                </c:pt>
                <c:pt idx="8880">
                  <c:v/>
                </c:pt>
                <c:pt idx="8881">
                  <c:v/>
                </c:pt>
                <c:pt idx="8882">
                  <c:v/>
                </c:pt>
                <c:pt idx="8883">
                  <c:v/>
                </c:pt>
                <c:pt idx="8884">
                  <c:v/>
                </c:pt>
                <c:pt idx="8885">
                  <c:v/>
                </c:pt>
                <c:pt idx="8886">
                  <c:v/>
                </c:pt>
                <c:pt idx="8887">
                  <c:v/>
                </c:pt>
                <c:pt idx="8888">
                  <c:v/>
                </c:pt>
                <c:pt idx="8889">
                  <c:v/>
                </c:pt>
                <c:pt idx="8890">
                  <c:v/>
                </c:pt>
                <c:pt idx="8891">
                  <c:v/>
                </c:pt>
                <c:pt idx="8892">
                  <c:v/>
                </c:pt>
                <c:pt idx="8893">
                  <c:v/>
                </c:pt>
                <c:pt idx="8894">
                  <c:v/>
                </c:pt>
                <c:pt idx="8895">
                  <c:v/>
                </c:pt>
                <c:pt idx="8896">
                  <c:v/>
                </c:pt>
                <c:pt idx="8897">
                  <c:v/>
                </c:pt>
                <c:pt idx="8898">
                  <c:v/>
                </c:pt>
                <c:pt idx="8899">
                  <c:v/>
                </c:pt>
                <c:pt idx="8900">
                  <c:v/>
                </c:pt>
                <c:pt idx="8901">
                  <c:v/>
                </c:pt>
                <c:pt idx="8902">
                  <c:v/>
                </c:pt>
                <c:pt idx="8903">
                  <c:v/>
                </c:pt>
                <c:pt idx="8904">
                  <c:v/>
                </c:pt>
                <c:pt idx="8905">
                  <c:v/>
                </c:pt>
                <c:pt idx="8906">
                  <c:v/>
                </c:pt>
                <c:pt idx="8907">
                  <c:v/>
                </c:pt>
                <c:pt idx="8908">
                  <c:v/>
                </c:pt>
                <c:pt idx="8909">
                  <c:v/>
                </c:pt>
                <c:pt idx="8910">
                  <c:v/>
                </c:pt>
                <c:pt idx="8911">
                  <c:v/>
                </c:pt>
                <c:pt idx="8912">
                  <c:v/>
                </c:pt>
                <c:pt idx="8913">
                  <c:v/>
                </c:pt>
                <c:pt idx="8914">
                  <c:v/>
                </c:pt>
                <c:pt idx="8915">
                  <c:v/>
                </c:pt>
                <c:pt idx="8916">
                  <c:v/>
                </c:pt>
                <c:pt idx="8917">
                  <c:v/>
                </c:pt>
                <c:pt idx="8918">
                  <c:v/>
                </c:pt>
                <c:pt idx="8919">
                  <c:v/>
                </c:pt>
                <c:pt idx="8920">
                  <c:v/>
                </c:pt>
                <c:pt idx="8921">
                  <c:v/>
                </c:pt>
                <c:pt idx="8922">
                  <c:v/>
                </c:pt>
                <c:pt idx="8923">
                  <c:v/>
                </c:pt>
                <c:pt idx="8924">
                  <c:v/>
                </c:pt>
                <c:pt idx="8925">
                  <c:v/>
                </c:pt>
                <c:pt idx="8926">
                  <c:v/>
                </c:pt>
                <c:pt idx="8927">
                  <c:v/>
                </c:pt>
                <c:pt idx="8928">
                  <c:v/>
                </c:pt>
                <c:pt idx="8929">
                  <c:v/>
                </c:pt>
                <c:pt idx="8930">
                  <c:v/>
                </c:pt>
                <c:pt idx="8931">
                  <c:v/>
                </c:pt>
                <c:pt idx="8932">
                  <c:v/>
                </c:pt>
                <c:pt idx="8933">
                  <c:v/>
                </c:pt>
                <c:pt idx="8934">
                  <c:v/>
                </c:pt>
                <c:pt idx="8935">
                  <c:v/>
                </c:pt>
                <c:pt idx="8936">
                  <c:v/>
                </c:pt>
                <c:pt idx="8937">
                  <c:v/>
                </c:pt>
                <c:pt idx="8938">
                  <c:v/>
                </c:pt>
                <c:pt idx="8939">
                  <c:v/>
                </c:pt>
                <c:pt idx="8940">
                  <c:v/>
                </c:pt>
                <c:pt idx="8941">
                  <c:v/>
                </c:pt>
                <c:pt idx="8942">
                  <c:v/>
                </c:pt>
                <c:pt idx="8943">
                  <c:v/>
                </c:pt>
                <c:pt idx="8944">
                  <c:v/>
                </c:pt>
                <c:pt idx="8945">
                  <c:v/>
                </c:pt>
                <c:pt idx="8946">
                  <c:v/>
                </c:pt>
                <c:pt idx="8947">
                  <c:v/>
                </c:pt>
                <c:pt idx="8948">
                  <c:v/>
                </c:pt>
                <c:pt idx="8949">
                  <c:v/>
                </c:pt>
                <c:pt idx="8950">
                  <c:v/>
                </c:pt>
                <c:pt idx="8951">
                  <c:v/>
                </c:pt>
                <c:pt idx="8952">
                  <c:v/>
                </c:pt>
                <c:pt idx="8953">
                  <c:v/>
                </c:pt>
                <c:pt idx="8954">
                  <c:v/>
                </c:pt>
                <c:pt idx="8955">
                  <c:v/>
                </c:pt>
                <c:pt idx="8956">
                  <c:v/>
                </c:pt>
                <c:pt idx="8957">
                  <c:v/>
                </c:pt>
                <c:pt idx="8958">
                  <c:v/>
                </c:pt>
                <c:pt idx="8959">
                  <c:v/>
                </c:pt>
                <c:pt idx="8960">
                  <c:v/>
                </c:pt>
                <c:pt idx="8961">
                  <c:v/>
                </c:pt>
                <c:pt idx="8962">
                  <c:v/>
                </c:pt>
                <c:pt idx="8963">
                  <c:v/>
                </c:pt>
                <c:pt idx="8964">
                  <c:v/>
                </c:pt>
                <c:pt idx="8965">
                  <c:v/>
                </c:pt>
                <c:pt idx="8966">
                  <c:v/>
                </c:pt>
                <c:pt idx="8967">
                  <c:v/>
                </c:pt>
                <c:pt idx="8968">
                  <c:v/>
                </c:pt>
                <c:pt idx="8969">
                  <c:v/>
                </c:pt>
                <c:pt idx="8970">
                  <c:v/>
                </c:pt>
                <c:pt idx="8971">
                  <c:v/>
                </c:pt>
                <c:pt idx="8972">
                  <c:v/>
                </c:pt>
                <c:pt idx="8973">
                  <c:v/>
                </c:pt>
                <c:pt idx="8974">
                  <c:v/>
                </c:pt>
                <c:pt idx="8975">
                  <c:v/>
                </c:pt>
                <c:pt idx="8976">
                  <c:v/>
                </c:pt>
                <c:pt idx="8977">
                  <c:v/>
                </c:pt>
                <c:pt idx="8978">
                  <c:v/>
                </c:pt>
                <c:pt idx="8979">
                  <c:v/>
                </c:pt>
                <c:pt idx="8980">
                  <c:v/>
                </c:pt>
                <c:pt idx="8981">
                  <c:v/>
                </c:pt>
                <c:pt idx="8982">
                  <c:v/>
                </c:pt>
                <c:pt idx="8983">
                  <c:v/>
                </c:pt>
                <c:pt idx="8984">
                  <c:v/>
                </c:pt>
                <c:pt idx="8985">
                  <c:v/>
                </c:pt>
                <c:pt idx="8986">
                  <c:v/>
                </c:pt>
                <c:pt idx="8987">
                  <c:v/>
                </c:pt>
                <c:pt idx="8988">
                  <c:v/>
                </c:pt>
                <c:pt idx="8989">
                  <c:v/>
                </c:pt>
                <c:pt idx="8990">
                  <c:v/>
                </c:pt>
                <c:pt idx="8991">
                  <c:v/>
                </c:pt>
                <c:pt idx="8992">
                  <c:v/>
                </c:pt>
                <c:pt idx="8993">
                  <c:v/>
                </c:pt>
                <c:pt idx="8994">
                  <c:v/>
                </c:pt>
                <c:pt idx="8995">
                  <c:v/>
                </c:pt>
                <c:pt idx="8996">
                  <c:v/>
                </c:pt>
                <c:pt idx="8997">
                  <c:v/>
                </c:pt>
                <c:pt idx="8998">
                  <c:v/>
                </c:pt>
                <c:pt idx="8999">
                  <c:v/>
                </c:pt>
                <c:pt idx="9000">
                  <c:v/>
                </c:pt>
                <c:pt idx="9001">
                  <c:v/>
                </c:pt>
                <c:pt idx="9002">
                  <c:v/>
                </c:pt>
                <c:pt idx="9003">
                  <c:v/>
                </c:pt>
                <c:pt idx="9004">
                  <c:v/>
                </c:pt>
                <c:pt idx="9005">
                  <c:v/>
                </c:pt>
                <c:pt idx="9006">
                  <c:v/>
                </c:pt>
                <c:pt idx="9007">
                  <c:v/>
                </c:pt>
                <c:pt idx="9008">
                  <c:v/>
                </c:pt>
                <c:pt idx="9009">
                  <c:v/>
                </c:pt>
                <c:pt idx="9010">
                  <c:v/>
                </c:pt>
                <c:pt idx="9011">
                  <c:v/>
                </c:pt>
                <c:pt idx="9012">
                  <c:v/>
                </c:pt>
                <c:pt idx="9013">
                  <c:v/>
                </c:pt>
                <c:pt idx="9014">
                  <c:v/>
                </c:pt>
                <c:pt idx="9015">
                  <c:v/>
                </c:pt>
                <c:pt idx="9016">
                  <c:v/>
                </c:pt>
                <c:pt idx="9017">
                  <c:v/>
                </c:pt>
                <c:pt idx="9018">
                  <c:v/>
                </c:pt>
                <c:pt idx="9019">
                  <c:v/>
                </c:pt>
                <c:pt idx="9020">
                  <c:v/>
                </c:pt>
                <c:pt idx="9021">
                  <c:v/>
                </c:pt>
                <c:pt idx="9022">
                  <c:v/>
                </c:pt>
                <c:pt idx="9023">
                  <c:v/>
                </c:pt>
                <c:pt idx="9024">
                  <c:v/>
                </c:pt>
                <c:pt idx="9025">
                  <c:v/>
                </c:pt>
                <c:pt idx="9026">
                  <c:v/>
                </c:pt>
                <c:pt idx="9027">
                  <c:v/>
                </c:pt>
                <c:pt idx="9028">
                  <c:v/>
                </c:pt>
                <c:pt idx="9029">
                  <c:v/>
                </c:pt>
                <c:pt idx="9030">
                  <c:v/>
                </c:pt>
                <c:pt idx="9031">
                  <c:v/>
                </c:pt>
                <c:pt idx="9032">
                  <c:v/>
                </c:pt>
                <c:pt idx="9033">
                  <c:v/>
                </c:pt>
                <c:pt idx="9034">
                  <c:v/>
                </c:pt>
                <c:pt idx="9035">
                  <c:v/>
                </c:pt>
                <c:pt idx="9036">
                  <c:v/>
                </c:pt>
                <c:pt idx="9037">
                  <c:v/>
                </c:pt>
                <c:pt idx="9038">
                  <c:v/>
                </c:pt>
                <c:pt idx="9039">
                  <c:v/>
                </c:pt>
                <c:pt idx="9040">
                  <c:v/>
                </c:pt>
                <c:pt idx="9041">
                  <c:v/>
                </c:pt>
                <c:pt idx="9042">
                  <c:v/>
                </c:pt>
                <c:pt idx="9043">
                  <c:v/>
                </c:pt>
                <c:pt idx="9044">
                  <c:v/>
                </c:pt>
                <c:pt idx="9045">
                  <c:v/>
                </c:pt>
                <c:pt idx="9046">
                  <c:v/>
                </c:pt>
                <c:pt idx="9047">
                  <c:v/>
                </c:pt>
                <c:pt idx="9048">
                  <c:v/>
                </c:pt>
                <c:pt idx="9049">
                  <c:v/>
                </c:pt>
                <c:pt idx="9050">
                  <c:v/>
                </c:pt>
                <c:pt idx="9051">
                  <c:v/>
                </c:pt>
                <c:pt idx="9052">
                  <c:v/>
                </c:pt>
                <c:pt idx="9053">
                  <c:v/>
                </c:pt>
                <c:pt idx="9054">
                  <c:v/>
                </c:pt>
                <c:pt idx="9055">
                  <c:v/>
                </c:pt>
                <c:pt idx="9056">
                  <c:v/>
                </c:pt>
                <c:pt idx="9057">
                  <c:v/>
                </c:pt>
                <c:pt idx="9058">
                  <c:v/>
                </c:pt>
                <c:pt idx="9059">
                  <c:v/>
                </c:pt>
                <c:pt idx="9060">
                  <c:v/>
                </c:pt>
                <c:pt idx="9061">
                  <c:v/>
                </c:pt>
                <c:pt idx="9062">
                  <c:v/>
                </c:pt>
                <c:pt idx="9063">
                  <c:v/>
                </c:pt>
                <c:pt idx="9064">
                  <c:v/>
                </c:pt>
                <c:pt idx="9065">
                  <c:v/>
                </c:pt>
                <c:pt idx="9066">
                  <c:v/>
                </c:pt>
                <c:pt idx="9067">
                  <c:v/>
                </c:pt>
                <c:pt idx="9068">
                  <c:v/>
                </c:pt>
                <c:pt idx="9069">
                  <c:v/>
                </c:pt>
                <c:pt idx="9070">
                  <c:v/>
                </c:pt>
                <c:pt idx="9071">
                  <c:v/>
                </c:pt>
                <c:pt idx="9072">
                  <c:v/>
                </c:pt>
                <c:pt idx="9073">
                  <c:v/>
                </c:pt>
                <c:pt idx="9074">
                  <c:v/>
                </c:pt>
                <c:pt idx="9075">
                  <c:v/>
                </c:pt>
                <c:pt idx="9076">
                  <c:v/>
                </c:pt>
                <c:pt idx="9077">
                  <c:v/>
                </c:pt>
                <c:pt idx="9078">
                  <c:v/>
                </c:pt>
                <c:pt idx="9079">
                  <c:v/>
                </c:pt>
                <c:pt idx="9080">
                  <c:v/>
                </c:pt>
                <c:pt idx="9081">
                  <c:v/>
                </c:pt>
                <c:pt idx="9082">
                  <c:v/>
                </c:pt>
                <c:pt idx="9083">
                  <c:v/>
                </c:pt>
                <c:pt idx="9084">
                  <c:v/>
                </c:pt>
                <c:pt idx="9085">
                  <c:v/>
                </c:pt>
                <c:pt idx="9086">
                  <c:v/>
                </c:pt>
                <c:pt idx="9087">
                  <c:v/>
                </c:pt>
                <c:pt idx="9088">
                  <c:v/>
                </c:pt>
                <c:pt idx="9089">
                  <c:v/>
                </c:pt>
                <c:pt idx="9090">
                  <c:v/>
                </c:pt>
                <c:pt idx="9091">
                  <c:v/>
                </c:pt>
                <c:pt idx="9092">
                  <c:v/>
                </c:pt>
                <c:pt idx="9093">
                  <c:v/>
                </c:pt>
                <c:pt idx="9094">
                  <c:v/>
                </c:pt>
                <c:pt idx="9095">
                  <c:v/>
                </c:pt>
                <c:pt idx="9096">
                  <c:v/>
                </c:pt>
                <c:pt idx="9097">
                  <c:v/>
                </c:pt>
                <c:pt idx="9098">
                  <c:v/>
                </c:pt>
                <c:pt idx="9099">
                  <c:v/>
                </c:pt>
                <c:pt idx="9100">
                  <c:v/>
                </c:pt>
                <c:pt idx="9101">
                  <c:v/>
                </c:pt>
                <c:pt idx="9102">
                  <c:v/>
                </c:pt>
                <c:pt idx="9103">
                  <c:v/>
                </c:pt>
                <c:pt idx="9104">
                  <c:v/>
                </c:pt>
                <c:pt idx="9105">
                  <c:v/>
                </c:pt>
                <c:pt idx="9106">
                  <c:v/>
                </c:pt>
                <c:pt idx="9107">
                  <c:v/>
                </c:pt>
                <c:pt idx="9108">
                  <c:v/>
                </c:pt>
                <c:pt idx="9109">
                  <c:v/>
                </c:pt>
                <c:pt idx="9110">
                  <c:v/>
                </c:pt>
                <c:pt idx="9111">
                  <c:v/>
                </c:pt>
                <c:pt idx="9112">
                  <c:v/>
                </c:pt>
                <c:pt idx="9113">
                  <c:v/>
                </c:pt>
                <c:pt idx="9114">
                  <c:v/>
                </c:pt>
                <c:pt idx="9115">
                  <c:v/>
                </c:pt>
                <c:pt idx="9116">
                  <c:v/>
                </c:pt>
                <c:pt idx="9117">
                  <c:v/>
                </c:pt>
                <c:pt idx="9118">
                  <c:v/>
                </c:pt>
                <c:pt idx="9119">
                  <c:v/>
                </c:pt>
                <c:pt idx="9120">
                  <c:v/>
                </c:pt>
                <c:pt idx="9121">
                  <c:v/>
                </c:pt>
                <c:pt idx="9122">
                  <c:v/>
                </c:pt>
                <c:pt idx="9123">
                  <c:v/>
                </c:pt>
                <c:pt idx="9124">
                  <c:v/>
                </c:pt>
                <c:pt idx="9125">
                  <c:v/>
                </c:pt>
                <c:pt idx="9126">
                  <c:v/>
                </c:pt>
                <c:pt idx="9127">
                  <c:v/>
                </c:pt>
                <c:pt idx="9128">
                  <c:v/>
                </c:pt>
                <c:pt idx="9129">
                  <c:v/>
                </c:pt>
                <c:pt idx="9130">
                  <c:v/>
                </c:pt>
                <c:pt idx="9131">
                  <c:v/>
                </c:pt>
                <c:pt idx="9132">
                  <c:v/>
                </c:pt>
                <c:pt idx="9133">
                  <c:v/>
                </c:pt>
                <c:pt idx="9134">
                  <c:v/>
                </c:pt>
                <c:pt idx="9135">
                  <c:v/>
                </c:pt>
                <c:pt idx="9136">
                  <c:v/>
                </c:pt>
                <c:pt idx="9137">
                  <c:v/>
                </c:pt>
                <c:pt idx="9138">
                  <c:v/>
                </c:pt>
                <c:pt idx="9139">
                  <c:v/>
                </c:pt>
                <c:pt idx="9140">
                  <c:v/>
                </c:pt>
                <c:pt idx="9141">
                  <c:v/>
                </c:pt>
                <c:pt idx="9142">
                  <c:v/>
                </c:pt>
                <c:pt idx="9143">
                  <c:v/>
                </c:pt>
                <c:pt idx="9144">
                  <c:v/>
                </c:pt>
                <c:pt idx="9145">
                  <c:v/>
                </c:pt>
                <c:pt idx="9146">
                  <c:v/>
                </c:pt>
                <c:pt idx="9147">
                  <c:v/>
                </c:pt>
                <c:pt idx="9148">
                  <c:v/>
                </c:pt>
                <c:pt idx="9149">
                  <c:v/>
                </c:pt>
                <c:pt idx="9150">
                  <c:v/>
                </c:pt>
                <c:pt idx="9151">
                  <c:v/>
                </c:pt>
                <c:pt idx="9152">
                  <c:v/>
                </c:pt>
                <c:pt idx="9153">
                  <c:v/>
                </c:pt>
                <c:pt idx="9154">
                  <c:v/>
                </c:pt>
                <c:pt idx="9155">
                  <c:v/>
                </c:pt>
                <c:pt idx="9156">
                  <c:v/>
                </c:pt>
                <c:pt idx="9157">
                  <c:v/>
                </c:pt>
                <c:pt idx="9158">
                  <c:v/>
                </c:pt>
                <c:pt idx="9159">
                  <c:v/>
                </c:pt>
                <c:pt idx="9160">
                  <c:v/>
                </c:pt>
                <c:pt idx="9161">
                  <c:v/>
                </c:pt>
                <c:pt idx="9162">
                  <c:v/>
                </c:pt>
                <c:pt idx="9163">
                  <c:v/>
                </c:pt>
                <c:pt idx="9164">
                  <c:v/>
                </c:pt>
                <c:pt idx="9165">
                  <c:v/>
                </c:pt>
                <c:pt idx="9166">
                  <c:v/>
                </c:pt>
                <c:pt idx="9167">
                  <c:v/>
                </c:pt>
                <c:pt idx="9168">
                  <c:v/>
                </c:pt>
                <c:pt idx="9169">
                  <c:v/>
                </c:pt>
                <c:pt idx="9170">
                  <c:v/>
                </c:pt>
                <c:pt idx="9171">
                  <c:v/>
                </c:pt>
                <c:pt idx="9172">
                  <c:v/>
                </c:pt>
                <c:pt idx="9173">
                  <c:v/>
                </c:pt>
                <c:pt idx="9174">
                  <c:v/>
                </c:pt>
                <c:pt idx="9175">
                  <c:v/>
                </c:pt>
                <c:pt idx="9176">
                  <c:v/>
                </c:pt>
                <c:pt idx="9177">
                  <c:v/>
                </c:pt>
                <c:pt idx="9178">
                  <c:v/>
                </c:pt>
                <c:pt idx="9179">
                  <c:v/>
                </c:pt>
                <c:pt idx="9180">
                  <c:v/>
                </c:pt>
                <c:pt idx="9181">
                  <c:v/>
                </c:pt>
                <c:pt idx="9182">
                  <c:v/>
                </c:pt>
                <c:pt idx="9183">
                  <c:v/>
                </c:pt>
                <c:pt idx="9184">
                  <c:v/>
                </c:pt>
                <c:pt idx="9185">
                  <c:v/>
                </c:pt>
                <c:pt idx="9186">
                  <c:v/>
                </c:pt>
                <c:pt idx="9187">
                  <c:v/>
                </c:pt>
                <c:pt idx="9188">
                  <c:v/>
                </c:pt>
                <c:pt idx="9189">
                  <c:v/>
                </c:pt>
                <c:pt idx="9190">
                  <c:v/>
                </c:pt>
                <c:pt idx="9191">
                  <c:v/>
                </c:pt>
                <c:pt idx="9192">
                  <c:v/>
                </c:pt>
                <c:pt idx="9193">
                  <c:v/>
                </c:pt>
                <c:pt idx="9194">
                  <c:v/>
                </c:pt>
                <c:pt idx="9195">
                  <c:v/>
                </c:pt>
                <c:pt idx="9196">
                  <c:v/>
                </c:pt>
                <c:pt idx="9197">
                  <c:v/>
                </c:pt>
                <c:pt idx="9198">
                  <c:v/>
                </c:pt>
                <c:pt idx="9199">
                  <c:v/>
                </c:pt>
                <c:pt idx="9200">
                  <c:v/>
                </c:pt>
                <c:pt idx="9201">
                  <c:v/>
                </c:pt>
                <c:pt idx="9202">
                  <c:v/>
                </c:pt>
                <c:pt idx="9203">
                  <c:v/>
                </c:pt>
                <c:pt idx="9204">
                  <c:v/>
                </c:pt>
                <c:pt idx="9205">
                  <c:v/>
                </c:pt>
                <c:pt idx="9206">
                  <c:v/>
                </c:pt>
                <c:pt idx="9207">
                  <c:v/>
                </c:pt>
                <c:pt idx="9208">
                  <c:v/>
                </c:pt>
                <c:pt idx="9209">
                  <c:v/>
                </c:pt>
                <c:pt idx="9210">
                  <c:v/>
                </c:pt>
                <c:pt idx="9211">
                  <c:v/>
                </c:pt>
                <c:pt idx="9212">
                  <c:v/>
                </c:pt>
                <c:pt idx="9213">
                  <c:v/>
                </c:pt>
                <c:pt idx="9214">
                  <c:v/>
                </c:pt>
                <c:pt idx="9215">
                  <c:v/>
                </c:pt>
                <c:pt idx="9216">
                  <c:v/>
                </c:pt>
                <c:pt idx="9217">
                  <c:v/>
                </c:pt>
                <c:pt idx="9218">
                  <c:v/>
                </c:pt>
                <c:pt idx="9219">
                  <c:v/>
                </c:pt>
                <c:pt idx="9220">
                  <c:v/>
                </c:pt>
                <c:pt idx="9221">
                  <c:v/>
                </c:pt>
                <c:pt idx="9222">
                  <c:v/>
                </c:pt>
                <c:pt idx="9223">
                  <c:v/>
                </c:pt>
                <c:pt idx="9224">
                  <c:v/>
                </c:pt>
                <c:pt idx="9225">
                  <c:v/>
                </c:pt>
                <c:pt idx="9226">
                  <c:v/>
                </c:pt>
                <c:pt idx="9227">
                  <c:v/>
                </c:pt>
                <c:pt idx="9228">
                  <c:v/>
                </c:pt>
                <c:pt idx="9229">
                  <c:v/>
                </c:pt>
                <c:pt idx="9230">
                  <c:v/>
                </c:pt>
                <c:pt idx="9231">
                  <c:v/>
                </c:pt>
                <c:pt idx="9232">
                  <c:v/>
                </c:pt>
                <c:pt idx="9233">
                  <c:v/>
                </c:pt>
                <c:pt idx="9234">
                  <c:v/>
                </c:pt>
                <c:pt idx="9235">
                  <c:v/>
                </c:pt>
                <c:pt idx="9236">
                  <c:v/>
                </c:pt>
                <c:pt idx="9237">
                  <c:v/>
                </c:pt>
                <c:pt idx="9238">
                  <c:v/>
                </c:pt>
                <c:pt idx="9239">
                  <c:v/>
                </c:pt>
                <c:pt idx="9240">
                  <c:v/>
                </c:pt>
                <c:pt idx="9241">
                  <c:v/>
                </c:pt>
                <c:pt idx="9242">
                  <c:v/>
                </c:pt>
                <c:pt idx="9243">
                  <c:v/>
                </c:pt>
                <c:pt idx="9244">
                  <c:v/>
                </c:pt>
                <c:pt idx="9245">
                  <c:v/>
                </c:pt>
                <c:pt idx="9246">
                  <c:v/>
                </c:pt>
                <c:pt idx="9247">
                  <c:v/>
                </c:pt>
                <c:pt idx="9248">
                  <c:v/>
                </c:pt>
                <c:pt idx="9249">
                  <c:v/>
                </c:pt>
                <c:pt idx="9250">
                  <c:v/>
                </c:pt>
                <c:pt idx="9251">
                  <c:v/>
                </c:pt>
                <c:pt idx="9252">
                  <c:v/>
                </c:pt>
                <c:pt idx="9253">
                  <c:v/>
                </c:pt>
                <c:pt idx="9254">
                  <c:v/>
                </c:pt>
                <c:pt idx="9255">
                  <c:v/>
                </c:pt>
                <c:pt idx="9256">
                  <c:v/>
                </c:pt>
                <c:pt idx="9257">
                  <c:v/>
                </c:pt>
                <c:pt idx="9258">
                  <c:v/>
                </c:pt>
                <c:pt idx="9259">
                  <c:v/>
                </c:pt>
                <c:pt idx="9260">
                  <c:v/>
                </c:pt>
                <c:pt idx="9261">
                  <c:v/>
                </c:pt>
                <c:pt idx="9262">
                  <c:v/>
                </c:pt>
                <c:pt idx="9263">
                  <c:v/>
                </c:pt>
                <c:pt idx="9264">
                  <c:v/>
                </c:pt>
                <c:pt idx="9265">
                  <c:v/>
                </c:pt>
                <c:pt idx="9266">
                  <c:v/>
                </c:pt>
                <c:pt idx="9267">
                  <c:v/>
                </c:pt>
                <c:pt idx="9268">
                  <c:v/>
                </c:pt>
                <c:pt idx="9269">
                  <c:v/>
                </c:pt>
                <c:pt idx="9270">
                  <c:v/>
                </c:pt>
                <c:pt idx="9271">
                  <c:v/>
                </c:pt>
                <c:pt idx="9272">
                  <c:v/>
                </c:pt>
                <c:pt idx="9273">
                  <c:v/>
                </c:pt>
                <c:pt idx="9274">
                  <c:v/>
                </c:pt>
                <c:pt idx="9275">
                  <c:v/>
                </c:pt>
                <c:pt idx="9276">
                  <c:v/>
                </c:pt>
                <c:pt idx="9277">
                  <c:v/>
                </c:pt>
                <c:pt idx="9278">
                  <c:v/>
                </c:pt>
                <c:pt idx="9279">
                  <c:v/>
                </c:pt>
                <c:pt idx="9280">
                  <c:v/>
                </c:pt>
                <c:pt idx="9281">
                  <c:v/>
                </c:pt>
                <c:pt idx="9282">
                  <c:v/>
                </c:pt>
                <c:pt idx="9283">
                  <c:v/>
                </c:pt>
                <c:pt idx="9284">
                  <c:v/>
                </c:pt>
                <c:pt idx="9285">
                  <c:v/>
                </c:pt>
                <c:pt idx="9286">
                  <c:v/>
                </c:pt>
                <c:pt idx="9287">
                  <c:v/>
                </c:pt>
                <c:pt idx="9288">
                  <c:v/>
                </c:pt>
                <c:pt idx="9289">
                  <c:v/>
                </c:pt>
                <c:pt idx="9290">
                  <c:v/>
                </c:pt>
                <c:pt idx="9291">
                  <c:v/>
                </c:pt>
                <c:pt idx="9292">
                  <c:v/>
                </c:pt>
                <c:pt idx="9293">
                  <c:v/>
                </c:pt>
                <c:pt idx="9294">
                  <c:v/>
                </c:pt>
                <c:pt idx="9295">
                  <c:v/>
                </c:pt>
                <c:pt idx="9296">
                  <c:v/>
                </c:pt>
                <c:pt idx="9297">
                  <c:v/>
                </c:pt>
                <c:pt idx="9298">
                  <c:v/>
                </c:pt>
                <c:pt idx="9299">
                  <c:v/>
                </c:pt>
                <c:pt idx="9300">
                  <c:v/>
                </c:pt>
                <c:pt idx="9301">
                  <c:v/>
                </c:pt>
                <c:pt idx="9302">
                  <c:v/>
                </c:pt>
                <c:pt idx="9303">
                  <c:v/>
                </c:pt>
                <c:pt idx="9304">
                  <c:v/>
                </c:pt>
                <c:pt idx="9305">
                  <c:v/>
                </c:pt>
                <c:pt idx="9306">
                  <c:v/>
                </c:pt>
                <c:pt idx="9307">
                  <c:v/>
                </c:pt>
                <c:pt idx="9308">
                  <c:v/>
                </c:pt>
                <c:pt idx="9309">
                  <c:v/>
                </c:pt>
                <c:pt idx="9310">
                  <c:v/>
                </c:pt>
                <c:pt idx="9311">
                  <c:v/>
                </c:pt>
                <c:pt idx="9312">
                  <c:v/>
                </c:pt>
                <c:pt idx="9313">
                  <c:v/>
                </c:pt>
                <c:pt idx="9314">
                  <c:v/>
                </c:pt>
                <c:pt idx="9315">
                  <c:v/>
                </c:pt>
                <c:pt idx="9316">
                  <c:v/>
                </c:pt>
                <c:pt idx="9317">
                  <c:v/>
                </c:pt>
                <c:pt idx="9318">
                  <c:v/>
                </c:pt>
                <c:pt idx="9319">
                  <c:v/>
                </c:pt>
                <c:pt idx="9320">
                  <c:v/>
                </c:pt>
                <c:pt idx="9321">
                  <c:v/>
                </c:pt>
                <c:pt idx="9322">
                  <c:v/>
                </c:pt>
                <c:pt idx="9323">
                  <c:v/>
                </c:pt>
                <c:pt idx="9324">
                  <c:v/>
                </c:pt>
                <c:pt idx="9325">
                  <c:v/>
                </c:pt>
                <c:pt idx="9326">
                  <c:v/>
                </c:pt>
                <c:pt idx="9327">
                  <c:v/>
                </c:pt>
                <c:pt idx="9328">
                  <c:v/>
                </c:pt>
                <c:pt idx="9329">
                  <c:v/>
                </c:pt>
                <c:pt idx="9330">
                  <c:v/>
                </c:pt>
                <c:pt idx="9331">
                  <c:v/>
                </c:pt>
                <c:pt idx="9332">
                  <c:v/>
                </c:pt>
                <c:pt idx="9333">
                  <c:v/>
                </c:pt>
                <c:pt idx="9334">
                  <c:v/>
                </c:pt>
                <c:pt idx="9335">
                  <c:v/>
                </c:pt>
                <c:pt idx="9336">
                  <c:v/>
                </c:pt>
                <c:pt idx="9337">
                  <c:v/>
                </c:pt>
                <c:pt idx="9338">
                  <c:v/>
                </c:pt>
                <c:pt idx="9339">
                  <c:v/>
                </c:pt>
                <c:pt idx="9340">
                  <c:v/>
                </c:pt>
                <c:pt idx="9341">
                  <c:v/>
                </c:pt>
                <c:pt idx="9342">
                  <c:v/>
                </c:pt>
                <c:pt idx="9343">
                  <c:v/>
                </c:pt>
                <c:pt idx="9344">
                  <c:v/>
                </c:pt>
                <c:pt idx="9345">
                  <c:v/>
                </c:pt>
                <c:pt idx="9346">
                  <c:v/>
                </c:pt>
                <c:pt idx="9347">
                  <c:v/>
                </c:pt>
                <c:pt idx="9348">
                  <c:v/>
                </c:pt>
                <c:pt idx="9349">
                  <c:v/>
                </c:pt>
                <c:pt idx="9350">
                  <c:v/>
                </c:pt>
                <c:pt idx="9351">
                  <c:v/>
                </c:pt>
                <c:pt idx="9352">
                  <c:v/>
                </c:pt>
                <c:pt idx="9353">
                  <c:v/>
                </c:pt>
                <c:pt idx="9354">
                  <c:v/>
                </c:pt>
                <c:pt idx="9355">
                  <c:v/>
                </c:pt>
                <c:pt idx="9356">
                  <c:v/>
                </c:pt>
                <c:pt idx="9357">
                  <c:v/>
                </c:pt>
                <c:pt idx="9358">
                  <c:v/>
                </c:pt>
                <c:pt idx="9359">
                  <c:v/>
                </c:pt>
                <c:pt idx="9360">
                  <c:v/>
                </c:pt>
                <c:pt idx="9361">
                  <c:v/>
                </c:pt>
                <c:pt idx="9362">
                  <c:v/>
                </c:pt>
                <c:pt idx="9363">
                  <c:v/>
                </c:pt>
                <c:pt idx="9364">
                  <c:v/>
                </c:pt>
                <c:pt idx="9365">
                  <c:v/>
                </c:pt>
                <c:pt idx="9366">
                  <c:v/>
                </c:pt>
                <c:pt idx="9367">
                  <c:v/>
                </c:pt>
                <c:pt idx="9368">
                  <c:v/>
                </c:pt>
                <c:pt idx="9369">
                  <c:v/>
                </c:pt>
                <c:pt idx="9370">
                  <c:v/>
                </c:pt>
                <c:pt idx="9371">
                  <c:v/>
                </c:pt>
                <c:pt idx="9372">
                  <c:v/>
                </c:pt>
                <c:pt idx="9373">
                  <c:v/>
                </c:pt>
                <c:pt idx="9374">
                  <c:v/>
                </c:pt>
                <c:pt idx="9375">
                  <c:v/>
                </c:pt>
                <c:pt idx="9376">
                  <c:v/>
                </c:pt>
                <c:pt idx="9377">
                  <c:v/>
                </c:pt>
                <c:pt idx="9378">
                  <c:v/>
                </c:pt>
                <c:pt idx="9379">
                  <c:v/>
                </c:pt>
                <c:pt idx="9380">
                  <c:v/>
                </c:pt>
                <c:pt idx="9381">
                  <c:v/>
                </c:pt>
                <c:pt idx="9382">
                  <c:v/>
                </c:pt>
                <c:pt idx="9383">
                  <c:v/>
                </c:pt>
                <c:pt idx="9384">
                  <c:v/>
                </c:pt>
                <c:pt idx="9385">
                  <c:v/>
                </c:pt>
                <c:pt idx="9386">
                  <c:v/>
                </c:pt>
                <c:pt idx="9387">
                  <c:v/>
                </c:pt>
                <c:pt idx="9388">
                  <c:v/>
                </c:pt>
                <c:pt idx="9389">
                  <c:v/>
                </c:pt>
                <c:pt idx="9390">
                  <c:v/>
                </c:pt>
                <c:pt idx="9391">
                  <c:v/>
                </c:pt>
                <c:pt idx="9392">
                  <c:v/>
                </c:pt>
                <c:pt idx="9393">
                  <c:v/>
                </c:pt>
                <c:pt idx="9394">
                  <c:v/>
                </c:pt>
                <c:pt idx="9395">
                  <c:v/>
                </c:pt>
                <c:pt idx="9396">
                  <c:v/>
                </c:pt>
                <c:pt idx="9397">
                  <c:v/>
                </c:pt>
                <c:pt idx="9398">
                  <c:v/>
                </c:pt>
                <c:pt idx="9399">
                  <c:v/>
                </c:pt>
                <c:pt idx="9400">
                  <c:v/>
                </c:pt>
                <c:pt idx="9401">
                  <c:v/>
                </c:pt>
                <c:pt idx="9402">
                  <c:v/>
                </c:pt>
                <c:pt idx="9403">
                  <c:v/>
                </c:pt>
                <c:pt idx="9404">
                  <c:v/>
                </c:pt>
                <c:pt idx="9405">
                  <c:v/>
                </c:pt>
                <c:pt idx="9406">
                  <c:v/>
                </c:pt>
                <c:pt idx="9407">
                  <c:v/>
                </c:pt>
                <c:pt idx="9408">
                  <c:v/>
                </c:pt>
                <c:pt idx="9409">
                  <c:v/>
                </c:pt>
                <c:pt idx="9410">
                  <c:v/>
                </c:pt>
                <c:pt idx="9411">
                  <c:v/>
                </c:pt>
                <c:pt idx="9412">
                  <c:v/>
                </c:pt>
                <c:pt idx="9413">
                  <c:v/>
                </c:pt>
                <c:pt idx="9414">
                  <c:v/>
                </c:pt>
                <c:pt idx="9415">
                  <c:v/>
                </c:pt>
                <c:pt idx="9416">
                  <c:v/>
                </c:pt>
                <c:pt idx="9417">
                  <c:v/>
                </c:pt>
                <c:pt idx="9418">
                  <c:v/>
                </c:pt>
                <c:pt idx="9419">
                  <c:v/>
                </c:pt>
                <c:pt idx="9420">
                  <c:v/>
                </c:pt>
                <c:pt idx="9421">
                  <c:v/>
                </c:pt>
                <c:pt idx="9422">
                  <c:v/>
                </c:pt>
                <c:pt idx="9423">
                  <c:v/>
                </c:pt>
                <c:pt idx="9424">
                  <c:v/>
                </c:pt>
                <c:pt idx="9425">
                  <c:v/>
                </c:pt>
                <c:pt idx="9426">
                  <c:v/>
                </c:pt>
                <c:pt idx="9427">
                  <c:v/>
                </c:pt>
                <c:pt idx="9428">
                  <c:v/>
                </c:pt>
                <c:pt idx="9429">
                  <c:v/>
                </c:pt>
                <c:pt idx="9430">
                  <c:v/>
                </c:pt>
                <c:pt idx="9431">
                  <c:v/>
                </c:pt>
                <c:pt idx="9432">
                  <c:v/>
                </c:pt>
                <c:pt idx="9433">
                  <c:v/>
                </c:pt>
                <c:pt idx="9434">
                  <c:v/>
                </c:pt>
                <c:pt idx="9435">
                  <c:v/>
                </c:pt>
                <c:pt idx="9436">
                  <c:v/>
                </c:pt>
                <c:pt idx="9437">
                  <c:v/>
                </c:pt>
                <c:pt idx="9438">
                  <c:v/>
                </c:pt>
                <c:pt idx="9439">
                  <c:v/>
                </c:pt>
                <c:pt idx="9440">
                  <c:v/>
                </c:pt>
                <c:pt idx="9441">
                  <c:v/>
                </c:pt>
                <c:pt idx="9442">
                  <c:v/>
                </c:pt>
                <c:pt idx="9443">
                  <c:v/>
                </c:pt>
                <c:pt idx="9444">
                  <c:v/>
                </c:pt>
                <c:pt idx="9445">
                  <c:v/>
                </c:pt>
                <c:pt idx="9446">
                  <c:v/>
                </c:pt>
                <c:pt idx="9447">
                  <c:v/>
                </c:pt>
                <c:pt idx="9448">
                  <c:v/>
                </c:pt>
                <c:pt idx="9449">
                  <c:v/>
                </c:pt>
                <c:pt idx="9450">
                  <c:v/>
                </c:pt>
                <c:pt idx="9451">
                  <c:v/>
                </c:pt>
                <c:pt idx="9452">
                  <c:v/>
                </c:pt>
                <c:pt idx="9453">
                  <c:v/>
                </c:pt>
                <c:pt idx="9454">
                  <c:v/>
                </c:pt>
                <c:pt idx="9455">
                  <c:v/>
                </c:pt>
                <c:pt idx="9456">
                  <c:v/>
                </c:pt>
                <c:pt idx="9457">
                  <c:v/>
                </c:pt>
                <c:pt idx="9458">
                  <c:v/>
                </c:pt>
                <c:pt idx="9459">
                  <c:v/>
                </c:pt>
                <c:pt idx="9460">
                  <c:v/>
                </c:pt>
                <c:pt idx="9461">
                  <c:v/>
                </c:pt>
                <c:pt idx="9462">
                  <c:v/>
                </c:pt>
                <c:pt idx="9463">
                  <c:v/>
                </c:pt>
                <c:pt idx="9464">
                  <c:v/>
                </c:pt>
                <c:pt idx="9465">
                  <c:v/>
                </c:pt>
                <c:pt idx="9466">
                  <c:v/>
                </c:pt>
                <c:pt idx="9467">
                  <c:v/>
                </c:pt>
                <c:pt idx="9468">
                  <c:v/>
                </c:pt>
                <c:pt idx="9469">
                  <c:v/>
                </c:pt>
                <c:pt idx="9470">
                  <c:v/>
                </c:pt>
                <c:pt idx="9471">
                  <c:v/>
                </c:pt>
                <c:pt idx="9472">
                  <c:v/>
                </c:pt>
                <c:pt idx="9473">
                  <c:v/>
                </c:pt>
                <c:pt idx="9474">
                  <c:v/>
                </c:pt>
                <c:pt idx="9475">
                  <c:v/>
                </c:pt>
                <c:pt idx="9476">
                  <c:v/>
                </c:pt>
                <c:pt idx="9477">
                  <c:v/>
                </c:pt>
                <c:pt idx="9478">
                  <c:v/>
                </c:pt>
                <c:pt idx="9479">
                  <c:v/>
                </c:pt>
                <c:pt idx="9480">
                  <c:v/>
                </c:pt>
                <c:pt idx="9481">
                  <c:v/>
                </c:pt>
                <c:pt idx="9482">
                  <c:v/>
                </c:pt>
                <c:pt idx="9483">
                  <c:v/>
                </c:pt>
                <c:pt idx="9484">
                  <c:v/>
                </c:pt>
                <c:pt idx="9485">
                  <c:v/>
                </c:pt>
                <c:pt idx="9486">
                  <c:v/>
                </c:pt>
                <c:pt idx="9487">
                  <c:v/>
                </c:pt>
                <c:pt idx="9488">
                  <c:v/>
                </c:pt>
                <c:pt idx="9489">
                  <c:v/>
                </c:pt>
                <c:pt idx="9490">
                  <c:v/>
                </c:pt>
                <c:pt idx="9491">
                  <c:v/>
                </c:pt>
                <c:pt idx="9492">
                  <c:v/>
                </c:pt>
                <c:pt idx="9493">
                  <c:v/>
                </c:pt>
                <c:pt idx="9494">
                  <c:v/>
                </c:pt>
                <c:pt idx="9495">
                  <c:v/>
                </c:pt>
                <c:pt idx="9496">
                  <c:v/>
                </c:pt>
                <c:pt idx="9497">
                  <c:v/>
                </c:pt>
                <c:pt idx="9498">
                  <c:v/>
                </c:pt>
                <c:pt idx="9499">
                  <c:v/>
                </c:pt>
                <c:pt idx="9500">
                  <c:v/>
                </c:pt>
                <c:pt idx="9501">
                  <c:v/>
                </c:pt>
                <c:pt idx="9502">
                  <c:v/>
                </c:pt>
                <c:pt idx="9503">
                  <c:v/>
                </c:pt>
                <c:pt idx="9504">
                  <c:v/>
                </c:pt>
                <c:pt idx="9505">
                  <c:v/>
                </c:pt>
                <c:pt idx="9506">
                  <c:v/>
                </c:pt>
                <c:pt idx="9507">
                  <c:v/>
                </c:pt>
                <c:pt idx="9508">
                  <c:v/>
                </c:pt>
                <c:pt idx="9509">
                  <c:v/>
                </c:pt>
                <c:pt idx="9510">
                  <c:v/>
                </c:pt>
                <c:pt idx="9511">
                  <c:v/>
                </c:pt>
                <c:pt idx="9512">
                  <c:v/>
                </c:pt>
                <c:pt idx="9513">
                  <c:v/>
                </c:pt>
                <c:pt idx="9514">
                  <c:v/>
                </c:pt>
                <c:pt idx="9515">
                  <c:v/>
                </c:pt>
                <c:pt idx="9516">
                  <c:v/>
                </c:pt>
                <c:pt idx="9517">
                  <c:v/>
                </c:pt>
                <c:pt idx="9518">
                  <c:v/>
                </c:pt>
                <c:pt idx="9519">
                  <c:v/>
                </c:pt>
                <c:pt idx="9520">
                  <c:v/>
                </c:pt>
                <c:pt idx="9521">
                  <c:v/>
                </c:pt>
                <c:pt idx="9522">
                  <c:v/>
                </c:pt>
                <c:pt idx="9523">
                  <c:v/>
                </c:pt>
                <c:pt idx="9524">
                  <c:v/>
                </c:pt>
                <c:pt idx="9525">
                  <c:v/>
                </c:pt>
                <c:pt idx="9526">
                  <c:v/>
                </c:pt>
                <c:pt idx="9527">
                  <c:v/>
                </c:pt>
                <c:pt idx="9528">
                  <c:v/>
                </c:pt>
                <c:pt idx="9529">
                  <c:v/>
                </c:pt>
                <c:pt idx="9530">
                  <c:v/>
                </c:pt>
                <c:pt idx="9531">
                  <c:v/>
                </c:pt>
                <c:pt idx="9532">
                  <c:v/>
                </c:pt>
                <c:pt idx="9533">
                  <c:v/>
                </c:pt>
                <c:pt idx="9534">
                  <c:v/>
                </c:pt>
                <c:pt idx="9535">
                  <c:v/>
                </c:pt>
                <c:pt idx="9536">
                  <c:v/>
                </c:pt>
                <c:pt idx="9537">
                  <c:v/>
                </c:pt>
                <c:pt idx="9538">
                  <c:v/>
                </c:pt>
                <c:pt idx="9539">
                  <c:v/>
                </c:pt>
                <c:pt idx="9540">
                  <c:v/>
                </c:pt>
                <c:pt idx="9541">
                  <c:v/>
                </c:pt>
                <c:pt idx="9542">
                  <c:v/>
                </c:pt>
                <c:pt idx="9543">
                  <c:v/>
                </c:pt>
                <c:pt idx="9544">
                  <c:v/>
                </c:pt>
                <c:pt idx="9545">
                  <c:v/>
                </c:pt>
                <c:pt idx="9546">
                  <c:v/>
                </c:pt>
                <c:pt idx="9547">
                  <c:v/>
                </c:pt>
                <c:pt idx="9548">
                  <c:v/>
                </c:pt>
                <c:pt idx="9549">
                  <c:v/>
                </c:pt>
                <c:pt idx="9550">
                  <c:v/>
                </c:pt>
                <c:pt idx="9551">
                  <c:v/>
                </c:pt>
                <c:pt idx="9552">
                  <c:v/>
                </c:pt>
                <c:pt idx="9553">
                  <c:v/>
                </c:pt>
                <c:pt idx="9554">
                  <c:v/>
                </c:pt>
                <c:pt idx="9555">
                  <c:v/>
                </c:pt>
                <c:pt idx="9556">
                  <c:v/>
                </c:pt>
                <c:pt idx="9557">
                  <c:v/>
                </c:pt>
                <c:pt idx="9558">
                  <c:v/>
                </c:pt>
                <c:pt idx="9559">
                  <c:v/>
                </c:pt>
                <c:pt idx="9560">
                  <c:v/>
                </c:pt>
                <c:pt idx="9561">
                  <c:v/>
                </c:pt>
                <c:pt idx="9562">
                  <c:v/>
                </c:pt>
                <c:pt idx="9563">
                  <c:v/>
                </c:pt>
                <c:pt idx="9564">
                  <c:v/>
                </c:pt>
                <c:pt idx="9565">
                  <c:v/>
                </c:pt>
                <c:pt idx="9566">
                  <c:v/>
                </c:pt>
                <c:pt idx="9567">
                  <c:v/>
                </c:pt>
                <c:pt idx="9568">
                  <c:v/>
                </c:pt>
                <c:pt idx="9569">
                  <c:v/>
                </c:pt>
                <c:pt idx="9570">
                  <c:v/>
                </c:pt>
                <c:pt idx="9571">
                  <c:v/>
                </c:pt>
                <c:pt idx="9572">
                  <c:v/>
                </c:pt>
                <c:pt idx="9573">
                  <c:v/>
                </c:pt>
                <c:pt idx="9574">
                  <c:v/>
                </c:pt>
                <c:pt idx="9575">
                  <c:v/>
                </c:pt>
                <c:pt idx="9576">
                  <c:v/>
                </c:pt>
                <c:pt idx="9577">
                  <c:v/>
                </c:pt>
                <c:pt idx="9578">
                  <c:v/>
                </c:pt>
                <c:pt idx="9579">
                  <c:v/>
                </c:pt>
                <c:pt idx="9580">
                  <c:v/>
                </c:pt>
                <c:pt idx="9581">
                  <c:v/>
                </c:pt>
                <c:pt idx="9582">
                  <c:v/>
                </c:pt>
                <c:pt idx="9583">
                  <c:v/>
                </c:pt>
                <c:pt idx="9584">
                  <c:v/>
                </c:pt>
                <c:pt idx="9585">
                  <c:v/>
                </c:pt>
                <c:pt idx="9586">
                  <c:v/>
                </c:pt>
                <c:pt idx="9587">
                  <c:v/>
                </c:pt>
                <c:pt idx="9588">
                  <c:v/>
                </c:pt>
                <c:pt idx="9589">
                  <c:v/>
                </c:pt>
                <c:pt idx="9590">
                  <c:v/>
                </c:pt>
                <c:pt idx="9591">
                  <c:v/>
                </c:pt>
                <c:pt idx="9592">
                  <c:v/>
                </c:pt>
                <c:pt idx="9593">
                  <c:v/>
                </c:pt>
                <c:pt idx="9594">
                  <c:v/>
                </c:pt>
                <c:pt idx="9595">
                  <c:v/>
                </c:pt>
                <c:pt idx="9596">
                  <c:v/>
                </c:pt>
                <c:pt idx="9597">
                  <c:v/>
                </c:pt>
                <c:pt idx="9598">
                  <c:v/>
                </c:pt>
                <c:pt idx="9599">
                  <c:v/>
                </c:pt>
                <c:pt idx="9600">
                  <c:v/>
                </c:pt>
                <c:pt idx="9601">
                  <c:v/>
                </c:pt>
                <c:pt idx="9602">
                  <c:v/>
                </c:pt>
                <c:pt idx="9603">
                  <c:v/>
                </c:pt>
                <c:pt idx="9604">
                  <c:v/>
                </c:pt>
                <c:pt idx="9605">
                  <c:v/>
                </c:pt>
                <c:pt idx="9606">
                  <c:v/>
                </c:pt>
                <c:pt idx="9607">
                  <c:v/>
                </c:pt>
                <c:pt idx="9608">
                  <c:v/>
                </c:pt>
                <c:pt idx="9609">
                  <c:v/>
                </c:pt>
                <c:pt idx="9610">
                  <c:v/>
                </c:pt>
                <c:pt idx="9611">
                  <c:v/>
                </c:pt>
                <c:pt idx="9612">
                  <c:v/>
                </c:pt>
                <c:pt idx="9613">
                  <c:v/>
                </c:pt>
                <c:pt idx="9614">
                  <c:v/>
                </c:pt>
                <c:pt idx="9615">
                  <c:v/>
                </c:pt>
                <c:pt idx="9616">
                  <c:v/>
                </c:pt>
                <c:pt idx="9617">
                  <c:v/>
                </c:pt>
                <c:pt idx="9618">
                  <c:v/>
                </c:pt>
                <c:pt idx="9619">
                  <c:v/>
                </c:pt>
                <c:pt idx="9620">
                  <c:v/>
                </c:pt>
                <c:pt idx="9621">
                  <c:v/>
                </c:pt>
                <c:pt idx="9622">
                  <c:v/>
                </c:pt>
                <c:pt idx="9623">
                  <c:v/>
                </c:pt>
                <c:pt idx="9624">
                  <c:v/>
                </c:pt>
                <c:pt idx="9625">
                  <c:v/>
                </c:pt>
                <c:pt idx="9626">
                  <c:v/>
                </c:pt>
                <c:pt idx="9627">
                  <c:v/>
                </c:pt>
                <c:pt idx="9628">
                  <c:v/>
                </c:pt>
                <c:pt idx="9629">
                  <c:v/>
                </c:pt>
                <c:pt idx="9630">
                  <c:v/>
                </c:pt>
                <c:pt idx="9631">
                  <c:v/>
                </c:pt>
                <c:pt idx="9632">
                  <c:v/>
                </c:pt>
                <c:pt idx="9633">
                  <c:v/>
                </c:pt>
                <c:pt idx="9634">
                  <c:v/>
                </c:pt>
                <c:pt idx="9635">
                  <c:v/>
                </c:pt>
                <c:pt idx="9636">
                  <c:v/>
                </c:pt>
                <c:pt idx="9637">
                  <c:v/>
                </c:pt>
                <c:pt idx="9638">
                  <c:v/>
                </c:pt>
                <c:pt idx="9639">
                  <c:v/>
                </c:pt>
                <c:pt idx="9640">
                  <c:v/>
                </c:pt>
                <c:pt idx="9641">
                  <c:v/>
                </c:pt>
                <c:pt idx="9642">
                  <c:v/>
                </c:pt>
                <c:pt idx="9643">
                  <c:v/>
                </c:pt>
                <c:pt idx="9644">
                  <c:v/>
                </c:pt>
                <c:pt idx="9645">
                  <c:v/>
                </c:pt>
                <c:pt idx="9646">
                  <c:v/>
                </c:pt>
                <c:pt idx="9647">
                  <c:v/>
                </c:pt>
                <c:pt idx="9648">
                  <c:v/>
                </c:pt>
                <c:pt idx="9649">
                  <c:v/>
                </c:pt>
                <c:pt idx="9650">
                  <c:v/>
                </c:pt>
                <c:pt idx="9651">
                  <c:v/>
                </c:pt>
                <c:pt idx="9652">
                  <c:v/>
                </c:pt>
                <c:pt idx="9653">
                  <c:v/>
                </c:pt>
                <c:pt idx="9654">
                  <c:v/>
                </c:pt>
                <c:pt idx="9655">
                  <c:v/>
                </c:pt>
                <c:pt idx="9656">
                  <c:v/>
                </c:pt>
                <c:pt idx="9657">
                  <c:v/>
                </c:pt>
                <c:pt idx="9658">
                  <c:v/>
                </c:pt>
                <c:pt idx="9659">
                  <c:v/>
                </c:pt>
                <c:pt idx="9660">
                  <c:v/>
                </c:pt>
                <c:pt idx="9661">
                  <c:v/>
                </c:pt>
                <c:pt idx="9662">
                  <c:v/>
                </c:pt>
                <c:pt idx="9663">
                  <c:v/>
                </c:pt>
                <c:pt idx="9664">
                  <c:v/>
                </c:pt>
                <c:pt idx="9665">
                  <c:v/>
                </c:pt>
                <c:pt idx="9666">
                  <c:v/>
                </c:pt>
                <c:pt idx="9667">
                  <c:v/>
                </c:pt>
                <c:pt idx="9668">
                  <c:v/>
                </c:pt>
                <c:pt idx="9669">
                  <c:v/>
                </c:pt>
                <c:pt idx="9670">
                  <c:v/>
                </c:pt>
                <c:pt idx="9671">
                  <c:v/>
                </c:pt>
                <c:pt idx="9672">
                  <c:v/>
                </c:pt>
                <c:pt idx="9673">
                  <c:v/>
                </c:pt>
                <c:pt idx="9674">
                  <c:v/>
                </c:pt>
                <c:pt idx="9675">
                  <c:v/>
                </c:pt>
                <c:pt idx="9676">
                  <c:v/>
                </c:pt>
                <c:pt idx="9677">
                  <c:v/>
                </c:pt>
                <c:pt idx="9678">
                  <c:v/>
                </c:pt>
                <c:pt idx="9679">
                  <c:v/>
                </c:pt>
                <c:pt idx="9680">
                  <c:v/>
                </c:pt>
                <c:pt idx="9681">
                  <c:v/>
                </c:pt>
                <c:pt idx="9682">
                  <c:v/>
                </c:pt>
                <c:pt idx="9683">
                  <c:v/>
                </c:pt>
                <c:pt idx="9684">
                  <c:v/>
                </c:pt>
                <c:pt idx="9685">
                  <c:v/>
                </c:pt>
                <c:pt idx="9686">
                  <c:v/>
                </c:pt>
                <c:pt idx="9687">
                  <c:v/>
                </c:pt>
                <c:pt idx="9688">
                  <c:v/>
                </c:pt>
                <c:pt idx="9689">
                  <c:v/>
                </c:pt>
                <c:pt idx="9690">
                  <c:v/>
                </c:pt>
                <c:pt idx="9691">
                  <c:v/>
                </c:pt>
                <c:pt idx="9692">
                  <c:v/>
                </c:pt>
                <c:pt idx="9693">
                  <c:v/>
                </c:pt>
                <c:pt idx="9694">
                  <c:v/>
                </c:pt>
                <c:pt idx="9695">
                  <c:v/>
                </c:pt>
                <c:pt idx="9696">
                  <c:v/>
                </c:pt>
                <c:pt idx="9697">
                  <c:v/>
                </c:pt>
                <c:pt idx="9698">
                  <c:v/>
                </c:pt>
                <c:pt idx="9699">
                  <c:v/>
                </c:pt>
                <c:pt idx="9700">
                  <c:v/>
                </c:pt>
                <c:pt idx="9701">
                  <c:v/>
                </c:pt>
                <c:pt idx="9702">
                  <c:v/>
                </c:pt>
                <c:pt idx="9703">
                  <c:v/>
                </c:pt>
                <c:pt idx="9704">
                  <c:v/>
                </c:pt>
                <c:pt idx="9705">
                  <c:v/>
                </c:pt>
                <c:pt idx="9706">
                  <c:v/>
                </c:pt>
                <c:pt idx="9707">
                  <c:v/>
                </c:pt>
                <c:pt idx="9708">
                  <c:v/>
                </c:pt>
                <c:pt idx="9709">
                  <c:v/>
                </c:pt>
                <c:pt idx="9710">
                  <c:v/>
                </c:pt>
                <c:pt idx="9711">
                  <c:v/>
                </c:pt>
                <c:pt idx="9712">
                  <c:v/>
                </c:pt>
                <c:pt idx="9713">
                  <c:v/>
                </c:pt>
                <c:pt idx="9714">
                  <c:v/>
                </c:pt>
                <c:pt idx="9715">
                  <c:v/>
                </c:pt>
                <c:pt idx="9716">
                  <c:v/>
                </c:pt>
                <c:pt idx="9717">
                  <c:v/>
                </c:pt>
                <c:pt idx="9718">
                  <c:v/>
                </c:pt>
                <c:pt idx="9719">
                  <c:v/>
                </c:pt>
                <c:pt idx="9720">
                  <c:v/>
                </c:pt>
                <c:pt idx="9721">
                  <c:v/>
                </c:pt>
                <c:pt idx="9722">
                  <c:v/>
                </c:pt>
                <c:pt idx="9723">
                  <c:v/>
                </c:pt>
                <c:pt idx="9724">
                  <c:v/>
                </c:pt>
                <c:pt idx="9725">
                  <c:v/>
                </c:pt>
                <c:pt idx="9726">
                  <c:v/>
                </c:pt>
                <c:pt idx="9727">
                  <c:v/>
                </c:pt>
                <c:pt idx="9728">
                  <c:v/>
                </c:pt>
                <c:pt idx="9729">
                  <c:v/>
                </c:pt>
                <c:pt idx="9730">
                  <c:v/>
                </c:pt>
                <c:pt idx="9731">
                  <c:v/>
                </c:pt>
                <c:pt idx="9732">
                  <c:v/>
                </c:pt>
                <c:pt idx="9733">
                  <c:v/>
                </c:pt>
                <c:pt idx="9734">
                  <c:v/>
                </c:pt>
                <c:pt idx="9735">
                  <c:v/>
                </c:pt>
                <c:pt idx="9736">
                  <c:v/>
                </c:pt>
                <c:pt idx="9737">
                  <c:v/>
                </c:pt>
                <c:pt idx="9738">
                  <c:v/>
                </c:pt>
                <c:pt idx="9739">
                  <c:v/>
                </c:pt>
                <c:pt idx="9740">
                  <c:v/>
                </c:pt>
                <c:pt idx="9741">
                  <c:v/>
                </c:pt>
                <c:pt idx="9742">
                  <c:v/>
                </c:pt>
                <c:pt idx="9743">
                  <c:v/>
                </c:pt>
                <c:pt idx="9744">
                  <c:v/>
                </c:pt>
                <c:pt idx="9745">
                  <c:v/>
                </c:pt>
                <c:pt idx="9746">
                  <c:v/>
                </c:pt>
                <c:pt idx="9747">
                  <c:v/>
                </c:pt>
                <c:pt idx="9748">
                  <c:v/>
                </c:pt>
                <c:pt idx="9749">
                  <c:v/>
                </c:pt>
                <c:pt idx="9750">
                  <c:v/>
                </c:pt>
                <c:pt idx="9751">
                  <c:v/>
                </c:pt>
                <c:pt idx="9752">
                  <c:v/>
                </c:pt>
                <c:pt idx="9753">
                  <c:v/>
                </c:pt>
                <c:pt idx="9754">
                  <c:v/>
                </c:pt>
                <c:pt idx="9755">
                  <c:v/>
                </c:pt>
                <c:pt idx="9756">
                  <c:v/>
                </c:pt>
                <c:pt idx="9757">
                  <c:v/>
                </c:pt>
                <c:pt idx="9758">
                  <c:v/>
                </c:pt>
                <c:pt idx="9759">
                  <c:v/>
                </c:pt>
                <c:pt idx="9760">
                  <c:v/>
                </c:pt>
                <c:pt idx="9761">
                  <c:v/>
                </c:pt>
                <c:pt idx="9762">
                  <c:v/>
                </c:pt>
                <c:pt idx="9763">
                  <c:v/>
                </c:pt>
                <c:pt idx="9764">
                  <c:v/>
                </c:pt>
                <c:pt idx="9765">
                  <c:v/>
                </c:pt>
                <c:pt idx="9766">
                  <c:v/>
                </c:pt>
                <c:pt idx="9767">
                  <c:v/>
                </c:pt>
                <c:pt idx="9768">
                  <c:v/>
                </c:pt>
                <c:pt idx="9769">
                  <c:v/>
                </c:pt>
                <c:pt idx="9770">
                  <c:v/>
                </c:pt>
                <c:pt idx="9771">
                  <c:v/>
                </c:pt>
                <c:pt idx="9772">
                  <c:v/>
                </c:pt>
                <c:pt idx="9773">
                  <c:v/>
                </c:pt>
                <c:pt idx="9774">
                  <c:v/>
                </c:pt>
                <c:pt idx="9775">
                  <c:v/>
                </c:pt>
                <c:pt idx="9776">
                  <c:v/>
                </c:pt>
                <c:pt idx="9777">
                  <c:v/>
                </c:pt>
                <c:pt idx="9778">
                  <c:v/>
                </c:pt>
                <c:pt idx="9779">
                  <c:v/>
                </c:pt>
                <c:pt idx="9780">
                  <c:v/>
                </c:pt>
                <c:pt idx="9781">
                  <c:v/>
                </c:pt>
                <c:pt idx="9782">
                  <c:v/>
                </c:pt>
                <c:pt idx="9783">
                  <c:v/>
                </c:pt>
                <c:pt idx="9784">
                  <c:v/>
                </c:pt>
                <c:pt idx="9785">
                  <c:v/>
                </c:pt>
                <c:pt idx="9786">
                  <c:v/>
                </c:pt>
                <c:pt idx="9787">
                  <c:v/>
                </c:pt>
                <c:pt idx="9788">
                  <c:v/>
                </c:pt>
                <c:pt idx="9789">
                  <c:v/>
                </c:pt>
                <c:pt idx="9790">
                  <c:v/>
                </c:pt>
                <c:pt idx="9791">
                  <c:v/>
                </c:pt>
                <c:pt idx="9792">
                  <c:v/>
                </c:pt>
                <c:pt idx="9793">
                  <c:v/>
                </c:pt>
                <c:pt idx="9794">
                  <c:v/>
                </c:pt>
                <c:pt idx="9795">
                  <c:v/>
                </c:pt>
                <c:pt idx="9796">
                  <c:v/>
                </c:pt>
                <c:pt idx="9797">
                  <c:v/>
                </c:pt>
                <c:pt idx="9798">
                  <c:v/>
                </c:pt>
                <c:pt idx="9799">
                  <c:v/>
                </c:pt>
                <c:pt idx="9800">
                  <c:v/>
                </c:pt>
                <c:pt idx="9801">
                  <c:v/>
                </c:pt>
              </c:numCache>
            </c:numRef>
          </c:yVal>
          <c:smooth val="0"/>
        </c:ser>
        <c:axId val="33125262"/>
        <c:axId val="9482341"/>
      </c:scatterChart>
      <c:valAx>
        <c:axId val="33125262"/>
        <c:scaling>
          <c:orientation val="minMax"/>
          <c:max val="650"/>
          <c:min val="0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1400" spc="-1" strike="noStrike">
                    <a:solidFill>
                      <a:srgbClr val="3c3c3b"/>
                    </a:solidFill>
                    <a:latin typeface="Times New Roman"/>
                  </a:defRPr>
                </a:pPr>
                <a:r>
                  <a:rPr b="0" sz="1400" spc="-1" strike="noStrike">
                    <a:solidFill>
                      <a:srgbClr val="3c3c3b"/>
                    </a:solidFill>
                    <a:latin typeface="Times New Roman"/>
                  </a:rPr>
                  <a:t>Time (s)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8d8d8d"/>
            </a:solidFill>
            <a:round/>
          </a:ln>
        </c:spPr>
        <c:txPr>
          <a:bodyPr/>
          <a:lstStyle/>
          <a:p>
            <a:pPr>
              <a:defRPr b="0" sz="1200" spc="-1" strike="noStrike">
                <a:solidFill>
                  <a:srgbClr val="3c3c3b"/>
                </a:solidFill>
                <a:latin typeface="Arial"/>
              </a:defRPr>
            </a:pPr>
          </a:p>
        </c:txPr>
        <c:crossAx val="9482341"/>
        <c:crosses val="autoZero"/>
        <c:crossBetween val="midCat"/>
      </c:valAx>
      <c:valAx>
        <c:axId val="9482341"/>
        <c:scaling>
          <c:orientation val="minMax"/>
          <c:min val="0"/>
        </c:scaling>
        <c:delete val="0"/>
        <c:axPos val="l"/>
        <c:majorGridlines>
          <c:spPr>
            <a:ln w="9360">
              <a:solidFill>
                <a:srgbClr val="8d8d8d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sz="1800" spc="-1" strike="noStrike">
                    <a:solidFill>
                      <a:srgbClr val="3c3c3b"/>
                    </a:solidFill>
                    <a:latin typeface="Times New Roman"/>
                  </a:defRPr>
                </a:pPr>
                <a:r>
                  <a:rPr b="0" sz="1800" spc="-1" strike="noStrike">
                    <a:solidFill>
                      <a:srgbClr val="3c3c3b"/>
                    </a:solidFill>
                    <a:latin typeface="Times New Roman"/>
                  </a:rPr>
                  <a:t>Cumulative Overtopping (m3/m)</a:t>
                </a:r>
              </a:p>
            </c:rich>
          </c:tx>
          <c:layout>
            <c:manualLayout>
              <c:xMode val="edge"/>
              <c:yMode val="edge"/>
              <c:x val="0.0120819929677564"/>
              <c:y val="0.211770219603642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8d8d8d"/>
            </a:solidFill>
            <a:round/>
          </a:ln>
        </c:spPr>
        <c:txPr>
          <a:bodyPr/>
          <a:lstStyle/>
          <a:p>
            <a:pPr>
              <a:defRPr b="0" sz="1200" spc="-1" strike="noStrike">
                <a:solidFill>
                  <a:srgbClr val="3c3c3b"/>
                </a:solidFill>
                <a:latin typeface="Arial"/>
              </a:defRPr>
            </a:pPr>
          </a:p>
        </c:txPr>
        <c:crossAx val="33125262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legend>
      <c:layout>
        <c:manualLayout>
          <c:xMode val="edge"/>
          <c:yMode val="edge"/>
          <c:x val="0.203965997718219"/>
          <c:y val="0.870166962438194"/>
          <c:w val="0.629182039168153"/>
          <c:h val="0.0806822683137837"/>
        </c:manualLayout>
      </c:layout>
      <c:spPr>
        <a:noFill/>
        <a:ln>
          <a:noFill/>
        </a:ln>
      </c:spPr>
      <c:txPr>
        <a:bodyPr/>
        <a:lstStyle/>
        <a:p>
          <a:pPr>
            <a:defRPr b="0" sz="1400" spc="-1" strike="noStrike">
              <a:solidFill>
                <a:srgbClr val="3c3c3b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2400" spc="-1" strike="noStrike">
                <a:solidFill>
                  <a:srgbClr val="3c3c3b"/>
                </a:solidFill>
                <a:latin typeface="Arial"/>
              </a:rPr>
              <a:t>Click to move the slide</a:t>
            </a:r>
            <a:endParaRPr b="0" lang="en-GB" sz="24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</a:t>
            </a:r>
            <a:r>
              <a:rPr b="0" lang="en-US" sz="2000" spc="-1" strike="noStrike">
                <a:latin typeface="Arial"/>
              </a:rPr>
              <a:t>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4CE6847-52F1-4A4D-AEFD-C9A03D92A3E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766800" y="744480"/>
            <a:ext cx="5263920" cy="372240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 lIns="95400" rIns="9540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Simulation of Overtopping over a constant slope dike</a:t>
            </a:r>
            <a:endParaRPr b="0" lang="en-US" sz="1300" spc="-1" strike="noStrike">
              <a:latin typeface="Times New Roman"/>
            </a:endParaRPr>
          </a:p>
        </p:txBody>
      </p:sp>
      <p:sp>
        <p:nvSpPr>
          <p:cNvPr id="156" name="TextShape 4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lIns="95400" rIns="95400" tIns="47880" bIns="47880" anchor="b"/>
          <a:p>
            <a:pPr algn="r">
              <a:lnSpc>
                <a:spcPct val="100000"/>
              </a:lnSpc>
            </a:pPr>
            <a:fld id="{71D961F8-E19E-4670-AF4F-87ADAFA1E1F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766800" y="744480"/>
            <a:ext cx="5263920" cy="3722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 lIns="95400" rIns="9540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lIns="95400" rIns="95400" tIns="47880" bIns="47880" anchor="b"/>
          <a:p>
            <a:pPr algn="r">
              <a:lnSpc>
                <a:spcPct val="100000"/>
              </a:lnSpc>
            </a:pPr>
            <a:fld id="{6A4FF417-673B-4070-B743-FC3EA8F21941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60" name="TextShape 4"/>
          <p:cNvSpPr txBox="1"/>
          <p:nvPr/>
        </p:nvSpPr>
        <p:spPr>
          <a:xfrm>
            <a:off x="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lIns="95400" rIns="95400" tIns="47880" bIns="47880" anchor="b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Simulation of Overtopping over a constant slope dike</a:t>
            </a:r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025720" y="311400"/>
            <a:ext cx="835236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98440" y="1405440"/>
            <a:ext cx="1007964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98440" y="4262040"/>
            <a:ext cx="1007964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025720" y="311400"/>
            <a:ext cx="835236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98440" y="1405440"/>
            <a:ext cx="491868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463360" y="1405440"/>
            <a:ext cx="491868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298440" y="4262040"/>
            <a:ext cx="491868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463360" y="4262040"/>
            <a:ext cx="491868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025720" y="311400"/>
            <a:ext cx="835236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98440" y="1405440"/>
            <a:ext cx="324540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706560" y="1405440"/>
            <a:ext cx="324540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114680" y="1405440"/>
            <a:ext cx="324540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298440" y="4262040"/>
            <a:ext cx="324540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706560" y="4262040"/>
            <a:ext cx="324540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7114680" y="4262040"/>
            <a:ext cx="324540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025720" y="311400"/>
            <a:ext cx="835236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298440" y="1405440"/>
            <a:ext cx="10079640" cy="546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025720" y="311400"/>
            <a:ext cx="835236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98440" y="1405440"/>
            <a:ext cx="10079640" cy="546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025720" y="311400"/>
            <a:ext cx="835236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98440" y="1405440"/>
            <a:ext cx="4918680" cy="546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463360" y="1405440"/>
            <a:ext cx="4918680" cy="546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025720" y="311400"/>
            <a:ext cx="835236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3c3c3b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2025720" y="311400"/>
            <a:ext cx="8352360" cy="400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025720" y="311400"/>
            <a:ext cx="835236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98440" y="1405440"/>
            <a:ext cx="491868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63360" y="1405440"/>
            <a:ext cx="4918680" cy="546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98440" y="4262040"/>
            <a:ext cx="491868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025720" y="311400"/>
            <a:ext cx="835236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298440" y="1405440"/>
            <a:ext cx="10079640" cy="546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025720" y="311400"/>
            <a:ext cx="835236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98440" y="1405440"/>
            <a:ext cx="4918680" cy="546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463360" y="1405440"/>
            <a:ext cx="491868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463360" y="4262040"/>
            <a:ext cx="491868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025720" y="311400"/>
            <a:ext cx="835236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98440" y="1405440"/>
            <a:ext cx="491868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63360" y="1405440"/>
            <a:ext cx="491868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298440" y="4262040"/>
            <a:ext cx="1007964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025720" y="311400"/>
            <a:ext cx="835236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298440" y="1405440"/>
            <a:ext cx="1007964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98440" y="4262040"/>
            <a:ext cx="1007964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025720" y="311400"/>
            <a:ext cx="835236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298440" y="1405440"/>
            <a:ext cx="491868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463360" y="1405440"/>
            <a:ext cx="491868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298440" y="4262040"/>
            <a:ext cx="491868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463360" y="4262040"/>
            <a:ext cx="491868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025720" y="311400"/>
            <a:ext cx="835236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298440" y="1405440"/>
            <a:ext cx="324540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706560" y="1405440"/>
            <a:ext cx="324540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114680" y="1405440"/>
            <a:ext cx="324540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298440" y="4262040"/>
            <a:ext cx="324540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706560" y="4262040"/>
            <a:ext cx="324540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114680" y="4262040"/>
            <a:ext cx="324540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025720" y="311400"/>
            <a:ext cx="835236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98440" y="1405440"/>
            <a:ext cx="10079640" cy="546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025720" y="311400"/>
            <a:ext cx="835236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98440" y="1405440"/>
            <a:ext cx="4918680" cy="546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3360" y="1405440"/>
            <a:ext cx="4918680" cy="546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025720" y="311400"/>
            <a:ext cx="835236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3c3c3b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2025720" y="311400"/>
            <a:ext cx="8352360" cy="400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025720" y="311400"/>
            <a:ext cx="835236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98440" y="1405440"/>
            <a:ext cx="491868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3360" y="1405440"/>
            <a:ext cx="4918680" cy="546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98440" y="4262040"/>
            <a:ext cx="491868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025720" y="311400"/>
            <a:ext cx="835236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98440" y="1405440"/>
            <a:ext cx="4918680" cy="546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63360" y="1405440"/>
            <a:ext cx="491868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63360" y="4262040"/>
            <a:ext cx="491868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025720" y="311400"/>
            <a:ext cx="8352360" cy="863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98440" y="1405440"/>
            <a:ext cx="491868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63360" y="1405440"/>
            <a:ext cx="491868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98440" y="4262040"/>
            <a:ext cx="10079640" cy="260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5172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287000"/>
            <a:ext cx="10693080" cy="5689080"/>
          </a:xfrm>
          <a:prstGeom prst="rect">
            <a:avLst/>
          </a:prstGeom>
          <a:solidFill>
            <a:schemeClr val="bg2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7084440"/>
            <a:ext cx="10693080" cy="35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2" descr=""/>
          <p:cNvPicPr/>
          <p:nvPr/>
        </p:nvPicPr>
        <p:blipFill>
          <a:blip r:embed="rId2"/>
          <a:stretch/>
        </p:blipFill>
        <p:spPr>
          <a:xfrm>
            <a:off x="306360" y="478080"/>
            <a:ext cx="1618560" cy="53100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9070560" y="7084440"/>
            <a:ext cx="130752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80000" bIns="180000"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© HR Wallingford 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802080" y="1512360"/>
            <a:ext cx="9178200" cy="212436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0000"/>
              </a:lnSpc>
            </a:pPr>
            <a:r>
              <a:rPr b="0" lang="en-GB" sz="6200" spc="-1" strike="noStrike" cap="all">
                <a:solidFill>
                  <a:srgbClr val="005172"/>
                </a:solidFill>
                <a:latin typeface="Arial"/>
              </a:rPr>
              <a:t>Click to edit Master </a:t>
            </a:r>
            <a:r>
              <a:rPr b="0" lang="en-GB" sz="6200" spc="-1" strike="noStrike" cap="all">
                <a:solidFill>
                  <a:srgbClr val="005172"/>
                </a:solidFill>
                <a:latin typeface="Arial"/>
              </a:rPr>
              <a:t>title style</a:t>
            </a:r>
            <a:endParaRPr b="0" lang="en-GB" sz="62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/>
          </p:nvPr>
        </p:nvSpPr>
        <p:spPr>
          <a:xfrm>
            <a:off x="298440" y="7084440"/>
            <a:ext cx="1439640" cy="359640"/>
          </a:xfrm>
          <a:prstGeom prst="rect">
            <a:avLst/>
          </a:prstGeom>
        </p:spPr>
        <p:txBody>
          <a:bodyPr lIns="0" rIns="0" tIns="180000" bIns="180000" anchor="ctr"/>
          <a:p>
            <a:pPr>
              <a:lnSpc>
                <a:spcPct val="100000"/>
              </a:lnSpc>
            </a:pPr>
            <a:fld id="{F89CD69D-8BDB-42F2-8EAE-75440E25B759}" type="datetime1">
              <a:rPr b="0" lang="en-US" sz="1000" spc="-1" strike="noStrike">
                <a:solidFill>
                  <a:srgbClr val="ffffff"/>
                </a:solidFill>
                <a:latin typeface="Arial"/>
              </a:rPr>
              <a:t>06/21/2019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ftr"/>
          </p:nvPr>
        </p:nvSpPr>
        <p:spPr>
          <a:xfrm>
            <a:off x="1842480" y="7084440"/>
            <a:ext cx="6299640" cy="359640"/>
          </a:xfrm>
          <a:prstGeom prst="rect">
            <a:avLst/>
          </a:prstGeom>
        </p:spPr>
        <p:txBody>
          <a:bodyPr lIns="0" rIns="0" tIns="180000" bIns="180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Simulation of overtopping over constant </a:t>
            </a: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slope dike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sldNum"/>
          </p:nvPr>
        </p:nvSpPr>
        <p:spPr>
          <a:xfrm>
            <a:off x="8246520" y="7084440"/>
            <a:ext cx="719640" cy="359640"/>
          </a:xfrm>
          <a:prstGeom prst="rect">
            <a:avLst/>
          </a:prstGeom>
        </p:spPr>
        <p:txBody>
          <a:bodyPr lIns="0" rIns="0" tIns="180000" bIns="180000" anchor="ctr"/>
          <a:p>
            <a:pPr algn="ctr">
              <a:lnSpc>
                <a:spcPct val="100000"/>
              </a:lnSpc>
            </a:pPr>
            <a:fld id="{26024495-F584-473C-9DCD-6ACE2E912590}" type="slidenum">
              <a:rPr b="0" lang="en-US" sz="10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" name="Line 8"/>
          <p:cNvSpPr/>
          <p:nvPr/>
        </p:nvSpPr>
        <p:spPr>
          <a:xfrm>
            <a:off x="801720" y="3746880"/>
            <a:ext cx="9178560" cy="180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5172"/>
                </a:solidFill>
                <a:latin typeface="Arial"/>
              </a:rPr>
              <a:t>Click to edit the outline text format</a:t>
            </a:r>
            <a:endParaRPr b="0" lang="en-GB" sz="2600" spc="-1" strike="noStrike">
              <a:solidFill>
                <a:srgbClr val="005172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200" spc="-1" strike="noStrike">
                <a:solidFill>
                  <a:srgbClr val="3c3c3b"/>
                </a:solidFill>
                <a:latin typeface="Arial"/>
              </a:rPr>
              <a:t>Second Outline Level</a:t>
            </a:r>
            <a:endParaRPr b="0" lang="en-GB" sz="2200" spc="-1" strike="noStrike">
              <a:solidFill>
                <a:srgbClr val="3c3c3b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3c3c3b"/>
                </a:solid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3c3c3b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3c3c3b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3c3c3b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3c3c3b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3c3c3b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3c3c3b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3c3c3b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3c3c3b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3c3c3b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1287000"/>
            <a:ext cx="10693080" cy="5689080"/>
          </a:xfrm>
          <a:prstGeom prst="rect">
            <a:avLst/>
          </a:prstGeom>
          <a:solidFill>
            <a:schemeClr val="bg2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0" y="7084440"/>
            <a:ext cx="10693080" cy="35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Picture 2" descr=""/>
          <p:cNvPicPr/>
          <p:nvPr/>
        </p:nvPicPr>
        <p:blipFill>
          <a:blip r:embed="rId2"/>
          <a:stretch/>
        </p:blipFill>
        <p:spPr>
          <a:xfrm>
            <a:off x="306360" y="478080"/>
            <a:ext cx="1618560" cy="531000"/>
          </a:xfrm>
          <a:prstGeom prst="rect">
            <a:avLst/>
          </a:prstGeom>
          <a:ln>
            <a:noFill/>
          </a:ln>
        </p:spPr>
      </p:pic>
      <p:sp>
        <p:nvSpPr>
          <p:cNvPr id="49" name="CustomShape 3"/>
          <p:cNvSpPr/>
          <p:nvPr/>
        </p:nvSpPr>
        <p:spPr>
          <a:xfrm>
            <a:off x="9070560" y="7084440"/>
            <a:ext cx="130752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80000" bIns="180000"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© HR Wallingford 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2025720" y="311400"/>
            <a:ext cx="8352360" cy="86364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90000"/>
              </a:lnSpc>
            </a:pPr>
            <a:r>
              <a:rPr b="0" lang="en-GB" sz="3200" spc="-1" strike="noStrike">
                <a:solidFill>
                  <a:srgbClr val="005172"/>
                </a:solidFill>
                <a:latin typeface="Arial"/>
              </a:rPr>
              <a:t>Click to edit Master title style</a:t>
            </a:r>
            <a:endParaRPr b="0" lang="en-GB" sz="32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298440" y="1405440"/>
            <a:ext cx="10079640" cy="54691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600" spc="-1" strike="noStrike">
                <a:solidFill>
                  <a:srgbClr val="005172"/>
                </a:solidFill>
                <a:latin typeface="Arial"/>
              </a:rPr>
              <a:t>Click to edit Master text styles</a:t>
            </a:r>
            <a:endParaRPr b="0" lang="en-GB" sz="2600" spc="-1" strike="noStrike">
              <a:solidFill>
                <a:srgbClr val="00517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400" spc="-1" strike="noStrike">
                <a:solidFill>
                  <a:srgbClr val="3c3c3b"/>
                </a:solidFill>
                <a:latin typeface="Arial"/>
              </a:rPr>
              <a:t>Second level</a:t>
            </a:r>
            <a:endParaRPr b="0" lang="en-GB" sz="2400" spc="-1" strike="noStrike">
              <a:solidFill>
                <a:srgbClr val="005172"/>
              </a:solidFill>
              <a:latin typeface="Arial"/>
            </a:endParaRPr>
          </a:p>
          <a:p>
            <a:pPr lvl="2" marL="360000" indent="-359640">
              <a:lnSpc>
                <a:spcPct val="100000"/>
              </a:lnSpc>
              <a:spcBef>
                <a:spcPts val="601"/>
              </a:spcBef>
              <a:buClr>
                <a:srgbClr val="005172"/>
              </a:buClr>
              <a:buSzPct val="80000"/>
              <a:buFont typeface="Wingdings" charset="2"/>
              <a:buChar char=""/>
            </a:pPr>
            <a:r>
              <a:rPr b="0" lang="en-GB" sz="2200" spc="-1" strike="noStrike">
                <a:solidFill>
                  <a:srgbClr val="3c3c3b"/>
                </a:solidFill>
                <a:latin typeface="Arial"/>
              </a:rPr>
              <a:t>Third level</a:t>
            </a:r>
            <a:endParaRPr b="0" lang="en-GB" sz="2200" spc="-1" strike="noStrike">
              <a:solidFill>
                <a:srgbClr val="3c3c3b"/>
              </a:solidFill>
              <a:latin typeface="Arial"/>
            </a:endParaRPr>
          </a:p>
          <a:p>
            <a:pPr lvl="3" marL="720000" indent="-359640">
              <a:lnSpc>
                <a:spcPct val="100000"/>
              </a:lnSpc>
              <a:spcBef>
                <a:spcPts val="400"/>
              </a:spcBef>
              <a:buClr>
                <a:srgbClr val="005172"/>
              </a:buClr>
              <a:buFont typeface="Wingdings 2" charset="2"/>
              <a:buChar char=""/>
            </a:pPr>
            <a:r>
              <a:rPr b="0" lang="en-GB" sz="2000" spc="-1" strike="noStrike">
                <a:solidFill>
                  <a:srgbClr val="3c3c3b"/>
                </a:solidFill>
                <a:latin typeface="Arial"/>
              </a:rPr>
              <a:t>Fourth level</a:t>
            </a:r>
            <a:endParaRPr b="0" lang="en-GB" sz="2000" spc="-1" strike="noStrike">
              <a:solidFill>
                <a:srgbClr val="3c3c3b"/>
              </a:solidFill>
              <a:latin typeface="Arial"/>
            </a:endParaRPr>
          </a:p>
          <a:p>
            <a:pPr lvl="4" marL="1080000" indent="-359640">
              <a:lnSpc>
                <a:spcPct val="100000"/>
              </a:lnSpc>
              <a:spcBef>
                <a:spcPts val="400"/>
              </a:spcBef>
              <a:buClr>
                <a:srgbClr val="005172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3c3c3b"/>
                </a:solidFill>
                <a:latin typeface="Arial"/>
              </a:rPr>
              <a:t>Fifth level</a:t>
            </a:r>
            <a:endParaRPr b="0" lang="en-GB" sz="20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298440" y="7084440"/>
            <a:ext cx="1439640" cy="359640"/>
          </a:xfrm>
          <a:prstGeom prst="rect">
            <a:avLst/>
          </a:prstGeom>
        </p:spPr>
        <p:txBody>
          <a:bodyPr lIns="0" rIns="0" tIns="180000" bIns="180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Insert Date ('Insert - Header &amp; Footer')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1842480" y="7084440"/>
            <a:ext cx="6299640" cy="359640"/>
          </a:xfrm>
          <a:prstGeom prst="rect">
            <a:avLst/>
          </a:prstGeom>
        </p:spPr>
        <p:txBody>
          <a:bodyPr lIns="0" rIns="0" tIns="180000" bIns="180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Insert footer for all slides with 'Insert - Header &amp; Footer'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8246520" y="7084440"/>
            <a:ext cx="719640" cy="359640"/>
          </a:xfrm>
          <a:prstGeom prst="rect">
            <a:avLst/>
          </a:prstGeom>
        </p:spPr>
        <p:txBody>
          <a:bodyPr lIns="0" rIns="0" tIns="180000" bIns="180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Page </a:t>
            </a:r>
            <a:fld id="{CA867E94-E62C-4A23-A06D-17FA0DCAB95A}" type="slidenum">
              <a:rPr b="0" lang="en-US" sz="10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02080" y="1512360"/>
            <a:ext cx="9178200" cy="212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0000"/>
              </a:lnSpc>
            </a:pPr>
            <a:r>
              <a:rPr b="0" lang="en-GB" sz="2300" spc="-1" strike="noStrike" cap="all">
                <a:solidFill>
                  <a:srgbClr val="005172"/>
                </a:solidFill>
                <a:latin typeface="Arial"/>
              </a:rPr>
              <a:t>Study  on  overtopping  over  constant  slope  dike</a:t>
            </a:r>
            <a:endParaRPr b="0" lang="en-GB" sz="23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02080" y="3864600"/>
            <a:ext cx="7485120" cy="1932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2300" spc="-1" strike="noStrike">
                <a:solidFill>
                  <a:srgbClr val="6d6d6b"/>
                </a:solidFill>
                <a:latin typeface="Arial"/>
              </a:rPr>
              <a:t>Proteus Toolkit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298440" y="7084440"/>
            <a:ext cx="14396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180000" bIns="180000" anchor="ctr"/>
          <a:p>
            <a:pPr>
              <a:lnSpc>
                <a:spcPct val="100000"/>
              </a:lnSpc>
            </a:pPr>
            <a:fld id="{337BA023-3961-45B7-9DFF-20AF56DFAC7B}" type="datetime1">
              <a:rPr b="0" lang="en-US" sz="1000" spc="-1" strike="noStrike">
                <a:solidFill>
                  <a:srgbClr val="ffffff"/>
                </a:solidFill>
                <a:latin typeface="Arial"/>
              </a:rPr>
              <a:t>06/21/2019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8246520" y="708444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180000" bIns="180000" anchor="ctr"/>
          <a:p>
            <a:pPr algn="ctr">
              <a:lnSpc>
                <a:spcPct val="100000"/>
              </a:lnSpc>
            </a:pPr>
            <a:fld id="{D4FBA1C2-7607-4026-AF14-8EB58A17F3FE}" type="slidenum">
              <a:rPr b="0" lang="en-US" sz="10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01" name="Picture 8" descr=""/>
          <p:cNvPicPr/>
          <p:nvPr/>
        </p:nvPicPr>
        <p:blipFill>
          <a:blip r:embed="rId1"/>
          <a:stretch/>
        </p:blipFill>
        <p:spPr>
          <a:xfrm>
            <a:off x="2115000" y="317520"/>
            <a:ext cx="1804680" cy="7480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025720" y="311400"/>
            <a:ext cx="8352360" cy="8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r">
              <a:lnSpc>
                <a:spcPct val="90000"/>
              </a:lnSpc>
            </a:pPr>
            <a:r>
              <a:rPr b="0" lang="en-GB" sz="3200" spc="-1" strike="noStrike">
                <a:solidFill>
                  <a:srgbClr val="005172"/>
                </a:solidFill>
                <a:latin typeface="Arial"/>
              </a:rPr>
              <a:t>Geometry</a:t>
            </a:r>
            <a:endParaRPr b="0" lang="en-GB" sz="32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298440" y="7084440"/>
            <a:ext cx="14396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180000" bIns="180000" anchor="ctr"/>
          <a:p>
            <a:pPr>
              <a:lnSpc>
                <a:spcPct val="100000"/>
              </a:lnSpc>
            </a:pPr>
            <a:fld id="{B2943E8B-89F9-47F6-BE6F-2DBB3EC57F8C}" type="datetime1">
              <a:rPr b="0" lang="en-US" sz="1000" spc="-1" strike="noStrike">
                <a:solidFill>
                  <a:srgbClr val="ffffff"/>
                </a:solidFill>
                <a:latin typeface="Arial"/>
              </a:rPr>
              <a:t>06/21/2019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8246520" y="708444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180000" bIns="180000" anchor="ctr"/>
          <a:p>
            <a:pPr algn="ctr">
              <a:lnSpc>
                <a:spcPct val="100000"/>
              </a:lnSpc>
            </a:pPr>
            <a:fld id="{5E9E0B8F-30E2-4C4F-9B82-E00A18A8CA97}" type="slidenum">
              <a:rPr b="0" lang="en-US" sz="10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5" name="Line 4"/>
          <p:cNvSpPr/>
          <p:nvPr/>
        </p:nvSpPr>
        <p:spPr>
          <a:xfrm>
            <a:off x="6525360" y="2986560"/>
            <a:ext cx="3537000" cy="360"/>
          </a:xfrm>
          <a:prstGeom prst="line">
            <a:avLst/>
          </a:prstGeom>
          <a:ln>
            <a:solidFill>
              <a:srgbClr val="0070c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6" name="Line 5"/>
          <p:cNvSpPr/>
          <p:nvPr/>
        </p:nvSpPr>
        <p:spPr>
          <a:xfrm>
            <a:off x="1051920" y="2986560"/>
            <a:ext cx="5221080" cy="360"/>
          </a:xfrm>
          <a:prstGeom prst="line">
            <a:avLst/>
          </a:prstGeom>
          <a:ln>
            <a:solidFill>
              <a:srgbClr val="0070c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7" name="CustomShape 6"/>
          <p:cNvSpPr/>
          <p:nvPr/>
        </p:nvSpPr>
        <p:spPr>
          <a:xfrm>
            <a:off x="3325680" y="3383640"/>
            <a:ext cx="4041720" cy="793440"/>
          </a:xfrm>
          <a:custGeom>
            <a:avLst/>
            <a:gdLst/>
            <a:ahLst/>
            <a:rect l="l" t="t" r="r" b="b"/>
            <a:pathLst>
              <a:path w="3456384" h="720080">
                <a:moveTo>
                  <a:pt x="0" y="0"/>
                </a:moveTo>
                <a:lnTo>
                  <a:pt x="136295" y="7525"/>
                </a:lnTo>
                <a:lnTo>
                  <a:pt x="3456384" y="0"/>
                </a:lnTo>
                <a:lnTo>
                  <a:pt x="3456384" y="720080"/>
                </a:lnTo>
                <a:lnTo>
                  <a:pt x="0" y="720080"/>
                </a:lnTo>
                <a:lnTo>
                  <a:pt x="0" y="0"/>
                </a:lnTo>
                <a:close/>
                <a:moveTo>
                  <a:pt x="90010" y="90010"/>
                </a:moveTo>
                <a:lnTo>
                  <a:pt x="90010" y="630070"/>
                </a:lnTo>
                <a:lnTo>
                  <a:pt x="3366374" y="630070"/>
                </a:lnTo>
                <a:lnTo>
                  <a:pt x="3366374" y="90010"/>
                </a:lnTo>
                <a:lnTo>
                  <a:pt x="90010" y="90010"/>
                </a:lnTo>
                <a:close/>
              </a:path>
            </a:pathLst>
          </a:cu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7"/>
          <p:cNvSpPr/>
          <p:nvPr/>
        </p:nvSpPr>
        <p:spPr>
          <a:xfrm>
            <a:off x="3409920" y="3383640"/>
            <a:ext cx="3873240" cy="7142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9" name="Picture 16" descr=""/>
          <p:cNvPicPr/>
          <p:nvPr/>
        </p:nvPicPr>
        <p:blipFill>
          <a:blip r:embed="rId1"/>
          <a:srcRect l="0" t="0" r="0" b="21035"/>
          <a:stretch/>
        </p:blipFill>
        <p:spPr>
          <a:xfrm>
            <a:off x="244440" y="1875240"/>
            <a:ext cx="10448640" cy="1587600"/>
          </a:xfrm>
          <a:prstGeom prst="rect">
            <a:avLst/>
          </a:prstGeom>
          <a:ln>
            <a:noFill/>
          </a:ln>
        </p:spPr>
      </p:pic>
      <p:sp>
        <p:nvSpPr>
          <p:cNvPr id="110" name="CustomShape 8"/>
          <p:cNvSpPr/>
          <p:nvPr/>
        </p:nvSpPr>
        <p:spPr>
          <a:xfrm flipH="1" flipV="1">
            <a:off x="5682960" y="4177440"/>
            <a:ext cx="1515240" cy="103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1" name="CustomShape 9"/>
          <p:cNvSpPr/>
          <p:nvPr/>
        </p:nvSpPr>
        <p:spPr>
          <a:xfrm>
            <a:off x="5262480" y="5209560"/>
            <a:ext cx="4896000" cy="8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3c3b"/>
                </a:solidFill>
                <a:latin typeface="Arial"/>
              </a:rPr>
              <a:t>Drainage pipe added for 2</a:t>
            </a:r>
            <a:r>
              <a:rPr b="0" lang="en-US" sz="2400" spc="-1" strike="noStrike" baseline="30000">
                <a:solidFill>
                  <a:srgbClr val="3c3c3b"/>
                </a:solidFill>
                <a:latin typeface="Arial"/>
              </a:rPr>
              <a:t>nd</a:t>
            </a:r>
            <a:r>
              <a:rPr b="0" lang="en-US" sz="2400" spc="-1" strike="noStrike">
                <a:solidFill>
                  <a:srgbClr val="3c3c3b"/>
                </a:solidFill>
                <a:latin typeface="Arial"/>
              </a:rPr>
              <a:t> round of simulations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2" name="Picture 12" descr=""/>
          <p:cNvPicPr/>
          <p:nvPr/>
        </p:nvPicPr>
        <p:blipFill>
          <a:blip r:embed="rId2"/>
          <a:stretch/>
        </p:blipFill>
        <p:spPr>
          <a:xfrm>
            <a:off x="2115000" y="317520"/>
            <a:ext cx="1804680" cy="7480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2025720" y="311400"/>
            <a:ext cx="8352360" cy="8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r">
              <a:lnSpc>
                <a:spcPct val="90000"/>
              </a:lnSpc>
            </a:pPr>
            <a:r>
              <a:rPr b="0" lang="en-GB" sz="3200" spc="-1" strike="noStrike">
                <a:solidFill>
                  <a:srgbClr val="005172"/>
                </a:solidFill>
                <a:latin typeface="Arial"/>
              </a:rPr>
              <a:t>Overtopping parameters</a:t>
            </a:r>
            <a:endParaRPr b="0" lang="en-GB" sz="3200" spc="-1" strike="noStrike">
              <a:solidFill>
                <a:srgbClr val="3c3c3b"/>
              </a:solidFill>
              <a:latin typeface="Arial"/>
            </a:endParaRPr>
          </a:p>
        </p:txBody>
      </p:sp>
      <p:graphicFrame>
        <p:nvGraphicFramePr>
          <p:cNvPr id="114" name="Table 2"/>
          <p:cNvGraphicFramePr/>
          <p:nvPr/>
        </p:nvGraphicFramePr>
        <p:xfrm>
          <a:off x="2221200" y="1947240"/>
          <a:ext cx="6652080" cy="1817640"/>
        </p:xfrm>
        <a:graphic>
          <a:graphicData uri="http://schemas.openxmlformats.org/drawingml/2006/table">
            <a:tbl>
              <a:tblPr/>
              <a:tblGrid>
                <a:gridCol w="3326040"/>
                <a:gridCol w="3326040"/>
              </a:tblGrid>
              <a:tr h="910440">
                <a:tc>
                  <a:txBody>
                    <a:bodyPr lIns="106920" rIns="106920" tIns="50400" bIns="50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Hm0 toe (m)</a:t>
                      </a: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	</a:t>
                      </a:r>
                      <a:endParaRPr b="0" lang="en-US" sz="2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	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06920" marR="106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e9cae"/>
                    </a:solidFill>
                  </a:tcPr>
                </a:tc>
                <a:tc>
                  <a:txBody>
                    <a:bodyPr lIns="106920" rIns="106920" tIns="50400" bIns="50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Tp toe (s)</a:t>
                      </a:r>
                      <a:endParaRPr b="0" lang="en-US" sz="2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2600" spc="-1" strike="noStrike">
                        <a:latin typeface="Arial"/>
                      </a:endParaRPr>
                    </a:p>
                  </a:txBody>
                  <a:tcPr marL="106920" marR="106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e9cae"/>
                    </a:solidFill>
                  </a:tcPr>
                </a:tc>
              </a:tr>
              <a:tr h="907200">
                <a:tc>
                  <a:txBody>
                    <a:bodyPr lIns="106920" rIns="106920" tIns="50400" bIns="50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3c3c3b"/>
                          </a:solidFill>
                          <a:latin typeface="Arial"/>
                        </a:rPr>
                        <a:t>0.1675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06920" marR="106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3"/>
                    </a:solidFill>
                  </a:tcPr>
                </a:tc>
                <a:tc>
                  <a:txBody>
                    <a:bodyPr lIns="106920" rIns="106920" tIns="50400" bIns="50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3c3c3b"/>
                          </a:solidFill>
                          <a:latin typeface="Arial"/>
                        </a:rPr>
                        <a:t>2.1547</a:t>
                      </a:r>
                      <a:endParaRPr b="0" lang="en-US" sz="2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2600" spc="-1" strike="noStrike">
                        <a:latin typeface="Arial"/>
                      </a:endParaRPr>
                    </a:p>
                  </a:txBody>
                  <a:tcPr marL="106920" marR="106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Table 3"/>
          <p:cNvGraphicFramePr/>
          <p:nvPr/>
        </p:nvGraphicFramePr>
        <p:xfrm>
          <a:off x="2255040" y="4279320"/>
          <a:ext cx="6652080" cy="1814400"/>
        </p:xfrm>
        <a:graphic>
          <a:graphicData uri="http://schemas.openxmlformats.org/drawingml/2006/table">
            <a:tbl>
              <a:tblPr/>
              <a:tblGrid>
                <a:gridCol w="3326040"/>
                <a:gridCol w="3326040"/>
              </a:tblGrid>
              <a:tr h="907200">
                <a:tc>
                  <a:txBody>
                    <a:bodyPr lIns="106920" rIns="106920" tIns="50400" bIns="50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Rc (m)</a:t>
                      </a: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	</a:t>
                      </a:r>
                      <a:endParaRPr b="0" lang="en-US" sz="2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	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06920" marR="106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e9cae"/>
                    </a:solidFill>
                  </a:tcPr>
                </a:tc>
                <a:tc>
                  <a:txBody>
                    <a:bodyPr lIns="106920" rIns="106920" tIns="50400" bIns="50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Structure’s Slope</a:t>
                      </a:r>
                      <a:endParaRPr b="0" lang="en-US" sz="2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2600" spc="-1" strike="noStrike">
                        <a:latin typeface="Arial"/>
                      </a:endParaRPr>
                    </a:p>
                  </a:txBody>
                  <a:tcPr marL="106920" marR="106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e9cae"/>
                    </a:solidFill>
                  </a:tcPr>
                </a:tc>
              </a:tr>
              <a:tr h="907200">
                <a:tc>
                  <a:txBody>
                    <a:bodyPr lIns="106920" rIns="106920" tIns="50400" bIns="50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3c3c3b"/>
                          </a:solidFill>
                          <a:latin typeface="Arial"/>
                        </a:rPr>
                        <a:t>0.1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06920" marR="106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3"/>
                    </a:solidFill>
                  </a:tcPr>
                </a:tc>
                <a:tc>
                  <a:txBody>
                    <a:bodyPr lIns="106920" rIns="106920" tIns="50400" bIns="50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3c3c3b"/>
                          </a:solidFill>
                          <a:latin typeface="Arial"/>
                        </a:rPr>
                        <a:t>1/4</a:t>
                      </a:r>
                      <a:endParaRPr b="0" lang="en-US" sz="2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2600" spc="-1" strike="noStrike">
                        <a:latin typeface="Arial"/>
                      </a:endParaRPr>
                    </a:p>
                  </a:txBody>
                  <a:tcPr marL="106920" marR="106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3"/>
                    </a:solidFill>
                  </a:tcPr>
                </a:tc>
              </a:tr>
            </a:tbl>
          </a:graphicData>
        </a:graphic>
      </p:graphicFrame>
      <p:sp>
        <p:nvSpPr>
          <p:cNvPr id="116" name="TextShape 4"/>
          <p:cNvSpPr txBox="1"/>
          <p:nvPr/>
        </p:nvSpPr>
        <p:spPr>
          <a:xfrm>
            <a:off x="298440" y="7084440"/>
            <a:ext cx="14396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180000" bIns="180000" anchor="ctr"/>
          <a:p>
            <a:pPr>
              <a:lnSpc>
                <a:spcPct val="100000"/>
              </a:lnSpc>
            </a:pPr>
            <a:fld id="{852E0B7F-16AD-4251-831F-677DCE7C6995}" type="datetime1">
              <a:rPr b="0" lang="en-US" sz="1000" spc="-1" strike="noStrike">
                <a:solidFill>
                  <a:srgbClr val="ffffff"/>
                </a:solidFill>
                <a:latin typeface="Arial"/>
              </a:rPr>
              <a:t>06/21/2019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17" name="TextShape 5"/>
          <p:cNvSpPr txBox="1"/>
          <p:nvPr/>
        </p:nvSpPr>
        <p:spPr>
          <a:xfrm>
            <a:off x="8246520" y="708444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180000" bIns="180000" anchor="ctr"/>
          <a:p>
            <a:pPr algn="ctr">
              <a:lnSpc>
                <a:spcPct val="100000"/>
              </a:lnSpc>
            </a:pPr>
            <a:fld id="{DDAC9A52-4517-4792-B786-B73EDBEB5DFD}" type="slidenum">
              <a:rPr b="0" lang="en-US" sz="10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18" name="Picture 8" descr=""/>
          <p:cNvPicPr/>
          <p:nvPr/>
        </p:nvPicPr>
        <p:blipFill>
          <a:blip r:embed="rId1"/>
          <a:stretch/>
        </p:blipFill>
        <p:spPr>
          <a:xfrm>
            <a:off x="2115000" y="317520"/>
            <a:ext cx="1804680" cy="7480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35960" y="128520"/>
            <a:ext cx="9623880" cy="109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r">
              <a:lnSpc>
                <a:spcPct val="90000"/>
              </a:lnSpc>
            </a:pPr>
            <a:r>
              <a:rPr b="0" lang="en-GB" sz="3200" spc="-1" strike="noStrike">
                <a:solidFill>
                  <a:srgbClr val="005172"/>
                </a:solidFill>
                <a:latin typeface="Arial"/>
              </a:rPr>
              <a:t>Discharge Timeseries</a:t>
            </a:r>
            <a:endParaRPr b="0" lang="en-GB" sz="3200" spc="-1" strike="noStrike">
              <a:solidFill>
                <a:srgbClr val="3c3c3b"/>
              </a:solidFill>
              <a:latin typeface="Arial"/>
            </a:endParaRPr>
          </a:p>
        </p:txBody>
      </p:sp>
      <p:graphicFrame>
        <p:nvGraphicFramePr>
          <p:cNvPr id="120" name="Content Placeholder 3"/>
          <p:cNvGraphicFramePr/>
          <p:nvPr/>
        </p:nvGraphicFramePr>
        <p:xfrm>
          <a:off x="515880" y="1829880"/>
          <a:ext cx="9527400" cy="223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1" name="Chart 4"/>
          <p:cNvGraphicFramePr/>
          <p:nvPr/>
        </p:nvGraphicFramePr>
        <p:xfrm>
          <a:off x="515880" y="4420800"/>
          <a:ext cx="9347040" cy="219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2" name="TextShape 2"/>
          <p:cNvSpPr txBox="1"/>
          <p:nvPr/>
        </p:nvSpPr>
        <p:spPr>
          <a:xfrm>
            <a:off x="298440" y="7084440"/>
            <a:ext cx="14396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180000" bIns="180000" anchor="ctr"/>
          <a:p>
            <a:pPr>
              <a:lnSpc>
                <a:spcPct val="100000"/>
              </a:lnSpc>
            </a:pPr>
            <a:fld id="{94459ADE-14EA-4966-8643-681E7B34ECD2}" type="datetime1">
              <a:rPr b="0" lang="en-US" sz="1000" spc="-1" strike="noStrike">
                <a:solidFill>
                  <a:srgbClr val="ffffff"/>
                </a:solidFill>
                <a:latin typeface="Arial"/>
              </a:rPr>
              <a:t>06/21/2019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8246520" y="708444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180000" bIns="180000" anchor="ctr"/>
          <a:p>
            <a:pPr algn="ctr">
              <a:lnSpc>
                <a:spcPct val="100000"/>
              </a:lnSpc>
            </a:pPr>
            <a:fld id="{9B3D5843-FE74-4302-9C4B-04B909C30286}" type="slidenum">
              <a:rPr b="0" lang="en-US" sz="10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539640" y="4063680"/>
            <a:ext cx="483840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2200" bIns="522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Fig. 3. Discharge Timeseries for the initial geometry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515880" y="6617880"/>
            <a:ext cx="934128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Fig. 4. Discharge Timeseries for the new geometry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26" name="Picture 12" descr=""/>
          <p:cNvPicPr/>
          <p:nvPr/>
        </p:nvPicPr>
        <p:blipFill>
          <a:blip r:embed="rId3"/>
          <a:stretch/>
        </p:blipFill>
        <p:spPr>
          <a:xfrm>
            <a:off x="2115000" y="317520"/>
            <a:ext cx="1804680" cy="748080"/>
          </a:xfrm>
          <a:prstGeom prst="rect">
            <a:avLst/>
          </a:prstGeom>
          <a:ln>
            <a:noFill/>
          </a:ln>
        </p:spPr>
      </p:pic>
      <p:sp>
        <p:nvSpPr>
          <p:cNvPr id="127" name="CustomShape 6"/>
          <p:cNvSpPr/>
          <p:nvPr/>
        </p:nvSpPr>
        <p:spPr>
          <a:xfrm>
            <a:off x="298440" y="1405440"/>
            <a:ext cx="10079640" cy="54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2400" spc="-1" strike="noStrike">
                <a:solidFill>
                  <a:srgbClr val="3c3c3b"/>
                </a:solidFill>
                <a:latin typeface="Arial"/>
              </a:rPr>
              <a:t>Note the strong decreasing trend in the case without drainage.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025720" y="311400"/>
            <a:ext cx="8352360" cy="8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r">
              <a:lnSpc>
                <a:spcPct val="90000"/>
              </a:lnSpc>
            </a:pPr>
            <a:r>
              <a:rPr b="0" lang="en-GB" sz="3200" spc="-1" strike="noStrike">
                <a:solidFill>
                  <a:srgbClr val="005172"/>
                </a:solidFill>
                <a:latin typeface="Arial"/>
              </a:rPr>
              <a:t>Cumulative Discharge Timeseries</a:t>
            </a:r>
            <a:endParaRPr b="0" lang="en-GB" sz="3200" spc="-1" strike="noStrike">
              <a:solidFill>
                <a:srgbClr val="3c3c3b"/>
              </a:solidFill>
              <a:latin typeface="Arial"/>
            </a:endParaRPr>
          </a:p>
        </p:txBody>
      </p:sp>
      <p:graphicFrame>
        <p:nvGraphicFramePr>
          <p:cNvPr id="129" name="Content Placeholder 5"/>
          <p:cNvGraphicFramePr/>
          <p:nvPr/>
        </p:nvGraphicFramePr>
        <p:xfrm>
          <a:off x="378360" y="1795680"/>
          <a:ext cx="9623880" cy="53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0" name="TextShape 2"/>
          <p:cNvSpPr txBox="1"/>
          <p:nvPr/>
        </p:nvSpPr>
        <p:spPr>
          <a:xfrm>
            <a:off x="298440" y="7084440"/>
            <a:ext cx="14396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180000" bIns="180000" anchor="ctr"/>
          <a:p>
            <a:pPr>
              <a:lnSpc>
                <a:spcPct val="100000"/>
              </a:lnSpc>
            </a:pPr>
            <a:fld id="{EE4A8176-73FD-432B-8C43-D9CAAD374942}" type="datetime1">
              <a:rPr b="0" lang="en-US" sz="1000" spc="-1" strike="noStrike">
                <a:solidFill>
                  <a:srgbClr val="ffffff"/>
                </a:solidFill>
                <a:latin typeface="Arial"/>
              </a:rPr>
              <a:t>06/21/2019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8246520" y="708444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180000" bIns="180000" anchor="ctr"/>
          <a:p>
            <a:pPr algn="ctr">
              <a:lnSpc>
                <a:spcPct val="100000"/>
              </a:lnSpc>
            </a:pPr>
            <a:fld id="{4BBC92AA-060E-403C-8D5A-EE466222DC40}" type="slidenum">
              <a:rPr b="0" lang="en-US" sz="10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32" name="Picture 6" descr=""/>
          <p:cNvPicPr/>
          <p:nvPr/>
        </p:nvPicPr>
        <p:blipFill>
          <a:blip r:embed="rId2"/>
          <a:stretch/>
        </p:blipFill>
        <p:spPr>
          <a:xfrm>
            <a:off x="2115000" y="317520"/>
            <a:ext cx="1804680" cy="748080"/>
          </a:xfrm>
          <a:prstGeom prst="rect">
            <a:avLst/>
          </a:prstGeom>
          <a:ln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6324480" y="6578640"/>
            <a:ext cx="1447560" cy="243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With drainage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025720" y="311400"/>
            <a:ext cx="8352360" cy="8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r">
              <a:lnSpc>
                <a:spcPct val="90000"/>
              </a:lnSpc>
            </a:pPr>
            <a:r>
              <a:rPr b="0" lang="en-GB" sz="3200" spc="-1" strike="noStrike">
                <a:solidFill>
                  <a:srgbClr val="005172"/>
                </a:solidFill>
                <a:latin typeface="Arial"/>
              </a:rPr>
              <a:t>Comparison to Physical Modelling </a:t>
            </a:r>
            <a:endParaRPr b="0" lang="en-GB" sz="3200" spc="-1" strike="noStrike">
              <a:solidFill>
                <a:srgbClr val="3c3c3b"/>
              </a:solidFill>
              <a:latin typeface="Arial"/>
            </a:endParaRPr>
          </a:p>
        </p:txBody>
      </p:sp>
      <p:graphicFrame>
        <p:nvGraphicFramePr>
          <p:cNvPr id="135" name="Table 2"/>
          <p:cNvGraphicFramePr/>
          <p:nvPr/>
        </p:nvGraphicFramePr>
        <p:xfrm>
          <a:off x="563760" y="2230920"/>
          <a:ext cx="9623880" cy="1360080"/>
        </p:xfrm>
        <a:graphic>
          <a:graphicData uri="http://schemas.openxmlformats.org/drawingml/2006/table">
            <a:tbl>
              <a:tblPr/>
              <a:tblGrid>
                <a:gridCol w="2405880"/>
                <a:gridCol w="2405880"/>
                <a:gridCol w="2405880"/>
                <a:gridCol w="2406240"/>
              </a:tblGrid>
              <a:tr h="1280880">
                <a:tc>
                  <a:txBody>
                    <a:bodyPr lIns="10800" rIns="10800" tIns="104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Simulated Mean Discharge (m3/s/m) – No drainage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500" spc="-1" strike="noStrike">
                        <a:latin typeface="Arial"/>
                      </a:endParaRPr>
                    </a:p>
                  </a:txBody>
                  <a:tcPr marL="10800" marR="10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e9cae"/>
                    </a:solidFill>
                  </a:tcPr>
                </a:tc>
                <a:tc>
                  <a:txBody>
                    <a:bodyPr lIns="10800" rIns="10800" tIns="104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Simulated Mean Discharge (l/s/m) – With drainage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10800" marR="10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e9cae"/>
                    </a:solidFill>
                  </a:tcPr>
                </a:tc>
                <a:tc>
                  <a:txBody>
                    <a:bodyPr lIns="10800" rIns="10800" tIns="10440" bIns="0" anchor="ctr"/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Experimental Mean Discharge from CLASH database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(l/s/m)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500" spc="-1" strike="noStrike">
                        <a:latin typeface="Arial"/>
                      </a:endParaRPr>
                    </a:p>
                  </a:txBody>
                  <a:tcPr marL="10800" marR="10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e9cae"/>
                    </a:solidFill>
                  </a:tcPr>
                </a:tc>
                <a:tc>
                  <a:txBody>
                    <a:bodyPr lIns="10800" rIns="10800" tIns="104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Best match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10800" marR="10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e9cae"/>
                    </a:solidFill>
                  </a:tcPr>
                </a:tc>
              </a:tr>
              <a:tr h="222480">
                <a:tc>
                  <a:txBody>
                    <a:bodyPr lIns="10800" rIns="10800" tIns="104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10800" marR="10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3"/>
                    </a:solidFill>
                  </a:tcPr>
                </a:tc>
                <a:tc>
                  <a:txBody>
                    <a:bodyPr lIns="10800" rIns="10800" tIns="104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10800" marR="10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3"/>
                    </a:solidFill>
                  </a:tcPr>
                </a:tc>
                <a:tc>
                  <a:txBody>
                    <a:bodyPr lIns="10800" rIns="10800" tIns="104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10800" marR="10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3"/>
                    </a:solidFill>
                  </a:tcPr>
                </a:tc>
                <a:tc>
                  <a:txBody>
                    <a:bodyPr lIns="10800" rIns="10800" tIns="104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16.01%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10800" marR="10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3"/>
                    </a:solidFill>
                  </a:tcPr>
                </a:tc>
              </a:tr>
            </a:tbl>
          </a:graphicData>
        </a:graphic>
      </p:graphicFrame>
      <p:sp>
        <p:nvSpPr>
          <p:cNvPr id="136" name="TextShape 3"/>
          <p:cNvSpPr txBox="1"/>
          <p:nvPr/>
        </p:nvSpPr>
        <p:spPr>
          <a:xfrm>
            <a:off x="298440" y="7084440"/>
            <a:ext cx="14396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180000" bIns="180000" anchor="ctr"/>
          <a:p>
            <a:pPr>
              <a:lnSpc>
                <a:spcPct val="100000"/>
              </a:lnSpc>
            </a:pPr>
            <a:fld id="{E55BBD24-6495-4B18-A6F8-B352B20BEAED}" type="datetime1">
              <a:rPr b="0" lang="en-US" sz="1000" spc="-1" strike="noStrike">
                <a:solidFill>
                  <a:srgbClr val="ffffff"/>
                </a:solidFill>
                <a:latin typeface="Arial"/>
              </a:rPr>
              <a:t>06/21/2019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8246520" y="708444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180000" bIns="180000" anchor="ctr"/>
          <a:p>
            <a:pPr algn="ctr">
              <a:lnSpc>
                <a:spcPct val="100000"/>
              </a:lnSpc>
            </a:pPr>
            <a:fld id="{7EAFA031-2588-4492-919F-97B5D3BC6175}" type="slidenum">
              <a:rPr b="0" lang="en-US" sz="10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38" name="Picture 5" descr=""/>
          <p:cNvPicPr/>
          <p:nvPr/>
        </p:nvPicPr>
        <p:blipFill>
          <a:blip r:embed="rId1"/>
          <a:stretch/>
        </p:blipFill>
        <p:spPr>
          <a:xfrm>
            <a:off x="2115000" y="317520"/>
            <a:ext cx="1804680" cy="74808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025720" y="311400"/>
            <a:ext cx="8352360" cy="8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r">
              <a:lnSpc>
                <a:spcPct val="90000"/>
              </a:lnSpc>
            </a:pPr>
            <a:r>
              <a:rPr b="0" lang="en-GB" sz="3200" spc="-1" strike="noStrike">
                <a:solidFill>
                  <a:srgbClr val="005172"/>
                </a:solidFill>
                <a:latin typeface="Arial"/>
              </a:rPr>
              <a:t>Overtopping event</a:t>
            </a:r>
            <a:endParaRPr b="0" lang="en-GB" sz="32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298440" y="7084440"/>
            <a:ext cx="14396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180000" bIns="180000" anchor="ctr"/>
          <a:p>
            <a:pPr>
              <a:lnSpc>
                <a:spcPct val="100000"/>
              </a:lnSpc>
            </a:pPr>
            <a:fld id="{233EE417-FF9D-428B-84FE-1CE8ECE1053F}" type="datetime1">
              <a:rPr b="0" lang="en-US" sz="1000" spc="-1" strike="noStrike">
                <a:solidFill>
                  <a:srgbClr val="ffffff"/>
                </a:solidFill>
                <a:latin typeface="Arial"/>
              </a:rPr>
              <a:t>06/21/2019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8246520" y="708444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180000" bIns="180000" anchor="ctr"/>
          <a:p>
            <a:pPr algn="ctr">
              <a:lnSpc>
                <a:spcPct val="100000"/>
              </a:lnSpc>
            </a:pPr>
            <a:fld id="{54A3AEB6-E853-4233-A4FE-807D47469DAD}" type="slidenum">
              <a:rPr b="0" lang="en-US" sz="10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4245120" y="7188480"/>
            <a:ext cx="218196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2200" bIns="522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Fig. 6. New Geometry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43" name="Picture 8" descr=""/>
          <p:cNvPicPr/>
          <p:nvPr/>
        </p:nvPicPr>
        <p:blipFill>
          <a:blip r:embed="rId1"/>
          <a:stretch/>
        </p:blipFill>
        <p:spPr>
          <a:xfrm>
            <a:off x="2115000" y="317520"/>
            <a:ext cx="1804680" cy="748080"/>
          </a:xfrm>
          <a:prstGeom prst="rect">
            <a:avLst/>
          </a:prstGeom>
          <a:ln>
            <a:noFill/>
          </a:ln>
        </p:spPr>
      </p:pic>
      <p:pic>
        <p:nvPicPr>
          <p:cNvPr id="144" name="Picture 2" descr=""/>
          <p:cNvPicPr/>
          <p:nvPr/>
        </p:nvPicPr>
        <p:blipFill>
          <a:blip r:embed="rId2"/>
          <a:srcRect l="38280" t="37405" r="16850" b="35282"/>
          <a:stretch/>
        </p:blipFill>
        <p:spPr>
          <a:xfrm>
            <a:off x="296280" y="1845720"/>
            <a:ext cx="4808880" cy="1691280"/>
          </a:xfrm>
          <a:prstGeom prst="rect">
            <a:avLst/>
          </a:prstGeom>
          <a:ln>
            <a:noFill/>
          </a:ln>
        </p:spPr>
      </p:pic>
      <p:pic>
        <p:nvPicPr>
          <p:cNvPr id="145" name="Picture 3" descr=""/>
          <p:cNvPicPr/>
          <p:nvPr/>
        </p:nvPicPr>
        <p:blipFill>
          <a:blip r:embed="rId3"/>
          <a:srcRect l="47368" t="39541" r="17205" b="36083"/>
          <a:stretch/>
        </p:blipFill>
        <p:spPr>
          <a:xfrm>
            <a:off x="5225040" y="1845720"/>
            <a:ext cx="4253760" cy="1691280"/>
          </a:xfrm>
          <a:prstGeom prst="rect">
            <a:avLst/>
          </a:prstGeom>
          <a:ln>
            <a:noFill/>
          </a:ln>
        </p:spPr>
      </p:pic>
      <p:pic>
        <p:nvPicPr>
          <p:cNvPr id="146" name="Picture 4" descr=""/>
          <p:cNvPicPr/>
          <p:nvPr/>
        </p:nvPicPr>
        <p:blipFill>
          <a:blip r:embed="rId4"/>
          <a:srcRect l="42104" t="39782" r="14163" b="35994"/>
          <a:stretch/>
        </p:blipFill>
        <p:spPr>
          <a:xfrm>
            <a:off x="296280" y="3877560"/>
            <a:ext cx="4759920" cy="1523520"/>
          </a:xfrm>
          <a:prstGeom prst="rect">
            <a:avLst/>
          </a:prstGeom>
          <a:ln>
            <a:noFill/>
          </a:ln>
        </p:spPr>
      </p:pic>
      <p:pic>
        <p:nvPicPr>
          <p:cNvPr id="147" name="Picture 6" descr=""/>
          <p:cNvPicPr/>
          <p:nvPr/>
        </p:nvPicPr>
        <p:blipFill>
          <a:blip r:embed="rId5"/>
          <a:srcRect l="47532" t="42405" r="14785" b="34816"/>
          <a:stretch/>
        </p:blipFill>
        <p:spPr>
          <a:xfrm>
            <a:off x="5267880" y="3869280"/>
            <a:ext cx="4386240" cy="15321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025720" y="311400"/>
            <a:ext cx="8352360" cy="8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r">
              <a:lnSpc>
                <a:spcPct val="90000"/>
              </a:lnSpc>
            </a:pPr>
            <a:r>
              <a:rPr b="0" lang="en-GB" sz="3200" spc="-1" strike="noStrike">
                <a:solidFill>
                  <a:srgbClr val="005172"/>
                </a:solidFill>
                <a:latin typeface="Arial"/>
              </a:rPr>
              <a:t>Overtopping Event</a:t>
            </a:r>
            <a:endParaRPr b="0" lang="en-GB" sz="32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298440" y="1405440"/>
            <a:ext cx="10079640" cy="546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600" spc="-1" strike="noStrike">
                <a:solidFill>
                  <a:srgbClr val="005172"/>
                </a:solidFill>
                <a:latin typeface="Arial"/>
              </a:rPr>
              <a:t>Summary:</a:t>
            </a:r>
            <a:endParaRPr b="0" lang="en-GB" sz="2600" spc="-1" strike="noStrike">
              <a:solidFill>
                <a:srgbClr val="00517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400" spc="-1" strike="noStrike">
                <a:solidFill>
                  <a:srgbClr val="3c3c3b"/>
                </a:solidFill>
                <a:latin typeface="Arial"/>
              </a:rPr>
              <a:t>Wave are generation takes into account the need for maintaining a non-repeating signal. ~250 waves were run for these simulations.</a:t>
            </a:r>
            <a:endParaRPr b="0" lang="en-GB" sz="2400" spc="-1" strike="noStrike">
              <a:solidFill>
                <a:srgbClr val="00517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400" spc="-1" strike="noStrike">
                <a:solidFill>
                  <a:srgbClr val="3c3c3b"/>
                </a:solidFill>
                <a:latin typeface="Arial"/>
              </a:rPr>
              <a:t>Results with drainage are improved, as water level at the seaward side is maintained constant</a:t>
            </a:r>
            <a:endParaRPr b="0" lang="en-GB" sz="2400" spc="-1" strike="noStrike">
              <a:solidFill>
                <a:srgbClr val="00517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400" spc="-1" strike="noStrike">
                <a:solidFill>
                  <a:srgbClr val="3c3c3b"/>
                </a:solidFill>
                <a:latin typeface="Arial"/>
              </a:rPr>
              <a:t>The test case can be considered as a “blind” test against one experiment from the Clash database</a:t>
            </a:r>
            <a:endParaRPr b="0" lang="en-GB" sz="2400" spc="-1" strike="noStrike">
              <a:solidFill>
                <a:srgbClr val="00517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400" spc="-1" strike="noStrike">
                <a:solidFill>
                  <a:srgbClr val="3c3c3b"/>
                </a:solidFill>
                <a:latin typeface="Arial"/>
              </a:rPr>
              <a:t>Final agreement with experimental data (5 l/s/m against 6 l/m/s) is very good, given the uncertainties associated with overtopping processes</a:t>
            </a:r>
            <a:endParaRPr b="0" lang="en-GB" sz="2400" spc="-1" strike="noStrike">
              <a:solidFill>
                <a:srgbClr val="00517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400" spc="-1" strike="noStrike">
                <a:solidFill>
                  <a:srgbClr val="3c3c3b"/>
                </a:solidFill>
                <a:latin typeface="Arial"/>
              </a:rPr>
              <a:t>Further tests are planned for validation against random wave results in the CLASH database</a:t>
            </a:r>
            <a:endParaRPr b="0" lang="en-GB" sz="2400" spc="-1" strike="noStrike">
              <a:solidFill>
                <a:srgbClr val="00517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400" spc="-1" strike="noStrike">
                <a:solidFill>
                  <a:srgbClr val="3c3c3b"/>
                </a:solidFill>
                <a:latin typeface="Arial"/>
              </a:rPr>
              <a:t>Move into new interface and test new solver libraries to improve ease of use and speed.</a:t>
            </a:r>
            <a:endParaRPr b="0" lang="en-GB" sz="2400" spc="-1" strike="noStrike">
              <a:solidFill>
                <a:srgbClr val="00517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GB" sz="2400" spc="-1" strike="noStrike">
              <a:solidFill>
                <a:srgbClr val="00517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GB" sz="2400" spc="-1" strike="noStrike">
              <a:solidFill>
                <a:srgbClr val="005172"/>
              </a:solidFill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298440" y="7084440"/>
            <a:ext cx="14396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180000" bIns="180000" anchor="ctr"/>
          <a:p>
            <a:pPr>
              <a:lnSpc>
                <a:spcPct val="100000"/>
              </a:lnSpc>
            </a:pPr>
            <a:fld id="{B6C141FC-6682-4DAA-BE65-D93730E50ED2}" type="datetime1">
              <a:rPr b="0" lang="en-US" sz="1000" spc="-1" strike="noStrike">
                <a:solidFill>
                  <a:srgbClr val="ffffff"/>
                </a:solidFill>
                <a:latin typeface="Arial"/>
              </a:rPr>
              <a:t>06/21/2019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8246520" y="708444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180000" bIns="180000" anchor="ctr"/>
          <a:p>
            <a:pPr algn="ctr">
              <a:lnSpc>
                <a:spcPct val="100000"/>
              </a:lnSpc>
            </a:pPr>
            <a:fld id="{02CDE2A6-93F5-4AD8-A6D0-EE058DA01765}" type="slidenum">
              <a:rPr b="0" lang="en-US" sz="10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52" name="Picture 5" descr=""/>
          <p:cNvPicPr/>
          <p:nvPr/>
        </p:nvPicPr>
        <p:blipFill>
          <a:blip r:embed="rId1"/>
          <a:stretch/>
        </p:blipFill>
        <p:spPr>
          <a:xfrm>
            <a:off x="2115000" y="317520"/>
            <a:ext cx="1804680" cy="7480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9d9c"/>
      </a:dk2>
      <a:lt2>
        <a:srgbClr val="ededed"/>
      </a:lt2>
      <a:accent1>
        <a:srgbClr val="5e9cae"/>
      </a:accent1>
      <a:accent2>
        <a:srgbClr val="005172"/>
      </a:accent2>
      <a:accent3>
        <a:srgbClr val="156570"/>
      </a:accent3>
      <a:accent4>
        <a:srgbClr val="879637"/>
      </a:accent4>
      <a:accent5>
        <a:srgbClr val="d47620"/>
      </a:accent5>
      <a:accent6>
        <a:srgbClr val="983222"/>
      </a:accent6>
      <a:hlink>
        <a:srgbClr val="857363"/>
      </a:hlink>
      <a:folHlink>
        <a:srgbClr val="d2b95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9d9c"/>
      </a:dk2>
      <a:lt2>
        <a:srgbClr val="ededed"/>
      </a:lt2>
      <a:accent1>
        <a:srgbClr val="5e9cae"/>
      </a:accent1>
      <a:accent2>
        <a:srgbClr val="005172"/>
      </a:accent2>
      <a:accent3>
        <a:srgbClr val="156570"/>
      </a:accent3>
      <a:accent4>
        <a:srgbClr val="879637"/>
      </a:accent4>
      <a:accent5>
        <a:srgbClr val="d47620"/>
      </a:accent5>
      <a:accent6>
        <a:srgbClr val="983222"/>
      </a:accent6>
      <a:hlink>
        <a:srgbClr val="857363"/>
      </a:hlink>
      <a:folHlink>
        <a:srgbClr val="d2b95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9d9c"/>
      </a:dk2>
      <a:lt2>
        <a:srgbClr val="ededed"/>
      </a:lt2>
      <a:accent1>
        <a:srgbClr val="5e9cae"/>
      </a:accent1>
      <a:accent2>
        <a:srgbClr val="005172"/>
      </a:accent2>
      <a:accent3>
        <a:srgbClr val="156570"/>
      </a:accent3>
      <a:accent4>
        <a:srgbClr val="879637"/>
      </a:accent4>
      <a:accent5>
        <a:srgbClr val="d47620"/>
      </a:accent5>
      <a:accent6>
        <a:srgbClr val="983222"/>
      </a:accent6>
      <a:hlink>
        <a:srgbClr val="857363"/>
      </a:hlink>
      <a:folHlink>
        <a:srgbClr val="d2b95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HR Wallingford Presentation</Template>
  <TotalTime>95</TotalTime>
  <Application>LibreOffice/6.0.7.3$Linux_X86_64 LibreOffice_project/00m0$Build-3</Application>
  <Words>301</Words>
  <Paragraphs>69</Paragraphs>
  <Company>HR Wallingford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2019-05-30T15:57:24Z</dcterms:created>
  <dc:creator>asd</dc:creator>
  <dc:description/>
  <dc:language>en-US</dc:language>
  <cp:lastModifiedBy>asd</cp:lastModifiedBy>
  <dcterms:modified xsi:type="dcterms:W3CDTF">2019-05-31T15:47:20Z</dcterms:modified>
  <cp:revision>9</cp:revision>
  <dc:subject/>
  <dc:title>Study  on  overtopping  over  constant  slope  dike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HR Wallingford</vt:lpwstr>
  </property>
  <property fmtid="{D5CDD505-2E9C-101B-9397-08002B2CF9AE}" pid="4" name="Date">
    <vt:lpwstr>10 September 2012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Custom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  <property fmtid="{D5CDD505-2E9C-101B-9397-08002B2CF9AE}" pid="14" name="Version">
    <vt:lpwstr>1.02</vt:lpwstr>
  </property>
</Properties>
</file>