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58a406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c58a406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c58a406eb_0_2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c58a406eb_0_2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c58a406eb_0_2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c58a406eb_0_2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c58a406eb_0_2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c58a406eb_0_2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c58a406eb_0_3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c58a406eb_0_3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c58a406eb_0_3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c58a406eb_0_3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c58a406eb_0_3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c58a406eb_0_3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c58a406eb_0_3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c58a406eb_0_3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c58a406eb_0_3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c58a406eb_0_3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c58a406eb_0_3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c58a406eb_0_3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58a406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58a40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c58a406eb_0_3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c58a406eb_0_3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c58a406eb_0_3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1c58a406eb_0_3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c58a406eb_0_3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c58a406eb_0_3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c58a406eb_0_3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c58a406eb_0_3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1c58a406eb_0_3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1c58a406eb_0_3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1c58a406eb_0_3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1c58a406eb_0_3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c58a406eb_0_3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1c58a406eb_0_3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1c58a406eb_0_3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1c58a406eb_0_3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c58a406eb_0_1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1c58a406eb_0_1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c58a406eb_0_3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1c58a406eb_0_3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58a406eb_0_1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58a406eb_0_1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c58a406eb_0_5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c58a406eb_0_5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1c58a406eb_0_5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1c58a406eb_0_5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1c58a406eb_0_4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1c58a406eb_0_4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1bbf9259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1bbf9259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1c58a406eb_0_5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1c58a406eb_0_5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1bbf92590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1bbf92590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1c58a406eb_0_6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1c58a406eb_0_6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5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6" name="Google Shape;3296;g1bbf925903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7" name="Google Shape;3297;g1bbf925903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8" name="Shape 3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9" name="Google Shape;3779;g1bbf925903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0" name="Google Shape;3780;g1bbf925903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1" name="Shape 4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2" name="Google Shape;4262;g1bbf925903_0_1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3" name="Google Shape;4263;g1bbf925903_0_1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58a406eb_0_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58a406eb_0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4" name="Shape 4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5" name="Google Shape;4745;g1bbf925903_0_2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6" name="Google Shape;4746;g1bbf925903_0_2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7" name="Shape 5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8" name="Google Shape;5228;g1bbf925903_0_2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9" name="Google Shape;5229;g1bbf925903_0_2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0" name="Shape 5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1" name="Google Shape;5711;g1bbf925903_0_3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2" name="Google Shape;5712;g1bbf925903_0_3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3" name="Shape 6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4" name="Google Shape;6194;g1bbf925903_0_4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5" name="Google Shape;6195;g1bbf925903_0_4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6" name="Shape 6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7" name="Google Shape;6217;g1bbf925903_0_4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8" name="Google Shape;6218;g1bbf925903_0_4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4" name="Shape 6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5" name="Google Shape;6245;g1bbf925903_0_4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6" name="Google Shape;6246;g1bbf925903_0_4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7" name="Shape 6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8" name="Google Shape;6278;g1bbf925903_0_4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9" name="Google Shape;6279;g1bbf925903_0_4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2" name="Shape 6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3" name="Google Shape;6313;g1bbf925903_0_3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4" name="Google Shape;6314;g1bbf925903_0_3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5" name="Shape 6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6" name="Google Shape;6326;g1bbf925903_0_4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7" name="Google Shape;6327;g1bbf925903_0_4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1" name="Shape 6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2" name="Google Shape;6342;g1bbf925903_0_4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3" name="Google Shape;6343;g1bbf925903_0_4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58a406eb_0_1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58a406eb_0_1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0" name="Shape 6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1" name="Google Shape;6361;g1bbf925903_0_4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2" name="Google Shape;6362;g1bbf925903_0_4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9" name="Shape 6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" name="Google Shape;6380;g1bbf925903_0_4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1" name="Google Shape;6381;g1bbf925903_0_4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2" name="Shape 6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3" name="Google Shape;6393;g1bbf925903_0_4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4" name="Google Shape;6394;g1bbf925903_0_4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6" name="Shape 6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7" name="Google Shape;6407;g1bbf925903_0_4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8" name="Google Shape;6408;g1bbf925903_0_4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1" name="Shape 6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2" name="Google Shape;6422;g1bbf925903_0_4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3" name="Google Shape;6423;g1bbf925903_0_4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8" name="Shape 6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9" name="Google Shape;6439;g1bbf925903_0_4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0" name="Google Shape;6440;g1bbf925903_0_4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6" name="Shape 6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7" name="Google Shape;6457;g1bbf925903_0_4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8" name="Google Shape;6458;g1bbf925903_0_4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6" name="Shape 6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7" name="Google Shape;6477;g1bbf925903_0_4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8" name="Google Shape;6478;g1bbf925903_0_4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9" name="Shape 6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0" name="Google Shape;6500;g1bbf925903_0_4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1" name="Google Shape;6501;g1bbf925903_0_4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3" name="Shape 6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4" name="Google Shape;6524;g1bbf925903_0_4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5" name="Google Shape;6525;g1bbf925903_0_4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58a406eb_0_1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58a406eb_0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3" name="Shape 6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4" name="Google Shape;6544;g1bbf925903_0_4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5" name="Google Shape;6545;g1bbf925903_0_4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4" name="Shape 6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5" name="Google Shape;6565;g1bbf925903_0_4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6" name="Google Shape;6566;g1bbf925903_0_4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5" name="Shape 6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6" name="Google Shape;6586;g1bbf925903_0_4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7" name="Google Shape;6587;g1bbf925903_0_4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7" name="Shape 6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8" name="Google Shape;6608;g1bbf925903_0_4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9" name="Google Shape;6609;g1bbf925903_0_4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0" name="Shape 6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1" name="Google Shape;6631;g1bbf925903_0_4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2" name="Google Shape;6632;g1bbf925903_0_4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4" name="Shape 6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5" name="Google Shape;6655;g1bbf925903_0_4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6" name="Google Shape;6656;g1bbf925903_0_4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9" name="Shape 6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0" name="Google Shape;6680;g1bbf925903_0_4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1" name="Google Shape;6681;g1bbf925903_0_4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0" name="Shape 6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1" name="Google Shape;6711;g1bbf925903_0_4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2" name="Google Shape;6712;g1bbf925903_0_4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1" name="Shape 6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2" name="Google Shape;6742;g1cc8f6e4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3" name="Google Shape;6743;g1cc8f6e4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2" name="Shape 6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3" name="Google Shape;6783;g1cc8f6e4e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4" name="Google Shape;6784;g1cc8f6e4e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58a406eb_0_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58a406eb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5" name="Shape 6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6" name="Google Shape;6826;g1cc8f6e4e5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7" name="Google Shape;6827;g1cc8f6e4e5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0" name="Shape 6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" name="Google Shape;6871;g1cc8f6e4e5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2" name="Google Shape;6872;g1cc8f6e4e5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7" name="Shape 6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8" name="Google Shape;6918;g1cc8f6e4e5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9" name="Google Shape;6919;g1cc8f6e4e5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6" name="Shape 6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7" name="Google Shape;6967;g1cc8f6e4e5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8" name="Google Shape;6968;g1cc8f6e4e5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7" name="Shape 7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8" name="Google Shape;7018;g1cc8f6e4e5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9" name="Google Shape;7019;g1cc8f6e4e5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0" name="Shape 7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1" name="Google Shape;7071;g1cc8f6e4e5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2" name="Google Shape;7072;g1cc8f6e4e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5" name="Shape 7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6" name="Google Shape;7126;g1cc8f6e4e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7" name="Google Shape;7127;g1cc8f6e4e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3" name="Shape 7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4" name="Google Shape;7144;g1cdb189bf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5" name="Google Shape;7145;g1cdb189bf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5" name="Shape 7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6" name="Google Shape;7166;g1cdb189bf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7" name="Google Shape;7167;g1cdb189bf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8" name="Shape 7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9" name="Google Shape;7189;g1cdb189bf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0" name="Google Shape;7190;g1cdb189bf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58a406eb_0_1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58a406eb_0_1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3" name="Shape 7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4" name="Google Shape;7214;g1cdb189bf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5" name="Google Shape;7215;g1cdb189bf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9" name="Shape 7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0" name="Google Shape;7240;g1cdb189bf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1" name="Google Shape;7241;g1cdb189bf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9" name="Shape 7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" name="Google Shape;7270;g1cdb189bf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1" name="Google Shape;7271;g1cdb189bf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0" name="Shape 7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" name="Google Shape;7301;g1cdb189bf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2" name="Google Shape;7302;g1cdb189bf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3" name="Shape 7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4" name="Google Shape;7334;g1cdb189bfb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5" name="Google Shape;7335;g1cdb189bfb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7" name="Shape 7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8" name="Google Shape;7358;g1cdb189bf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9" name="Google Shape;7359;g1cdb189bf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4" name="Shape 7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5" name="Google Shape;7385;g1cdb189bf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6" name="Google Shape;7386;g1cdb189bf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1" name="Shape 7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2" name="Google Shape;7412;g1cdb189bf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3" name="Google Shape;7413;g1cdb189bf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0" name="Shape 7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1" name="Google Shape;7441;g1cdb189bf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2" name="Google Shape;7442;g1cdb189bf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4" name="Shape 7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5" name="Google Shape;7465;g1cdb189bfb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6" name="Google Shape;7466;g1cdb189bfb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c58a406eb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c58a406eb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9" name="Shape 7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0" name="Google Shape;7490;g1cdb189bfb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1" name="Google Shape;7491;g1cdb189bfb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6" name="Shape 7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7" name="Google Shape;7517;g1cdb189bfb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8" name="Google Shape;7518;g1cdb189bfb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5" name="Shape 7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6" name="Google Shape;7726;g1cdb189bfb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7" name="Google Shape;7727;g1cdb189bfb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7" name="Shape 7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8" name="Google Shape;7848;g1c818e84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9" name="Google Shape;7849;g1c818e84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3" name="Shape 7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" name="Google Shape;7854;g1cede783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5" name="Google Shape;7855;g1cede783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www.youtube.com/watch?v=i94OvYb6noo" TargetMode="External"/><Relationship Id="rId4" Type="http://schemas.openxmlformats.org/officeDocument/2006/relationships/hyperlink" Target="https://medium.com/@karpathy/yes-you-should-understand-backprop-e2f06eab496b#.um2e4ce1b" TargetMode="External"/><Relationship Id="rId5" Type="http://schemas.openxmlformats.org/officeDocument/2006/relationships/hyperlink" Target="https://nmarkou.blogspot.com.cy/2017/02/the-black-magic-of-deep-learning-tips.html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hyperlink" Target="https://brohrer.github.io/blog.html" TargetMode="External"/><Relationship Id="rId4" Type="http://schemas.openxmlformats.org/officeDocument/2006/relationships/hyperlink" Target="https://brohrer.github.io/deep_learning_demystified.html" TargetMode="External"/><Relationship Id="rId9" Type="http://schemas.openxmlformats.org/officeDocument/2006/relationships/hyperlink" Target="https://docs.google.com/presentation/d/1AAEFCgC0Ja7QEl3-wmuvIizbvaE-aQRksc7-W8LR2GY/edit?usp=sharing" TargetMode="External"/><Relationship Id="rId5" Type="http://schemas.openxmlformats.org/officeDocument/2006/relationships/hyperlink" Target="https://brohrer.github.io/how_convolutional_neural_networks_work.html" TargetMode="External"/><Relationship Id="rId6" Type="http://schemas.openxmlformats.org/officeDocument/2006/relationships/hyperlink" Target="https://brohrer.github.io/how_bayesian_inference_works.html" TargetMode="External"/><Relationship Id="rId7" Type="http://schemas.openxmlformats.org/officeDocument/2006/relationships/hyperlink" Target="https://brohrer.github.io/pocket_guide_data_science.html" TargetMode="External"/><Relationship Id="rId8" Type="http://schemas.openxmlformats.org/officeDocument/2006/relationships/hyperlink" Target="https://brohrer.github.io/how_linear_regression_work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neural networks 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Rohrer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 brightness</a:t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519875" y="20200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1434275" y="2020000"/>
            <a:ext cx="405600" cy="405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2348675" y="20200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3263075" y="2020000"/>
            <a:ext cx="405600" cy="40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4253675" y="20200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5168075" y="2020000"/>
            <a:ext cx="405600" cy="405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6082475" y="20200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6996875" y="2020000"/>
            <a:ext cx="405600" cy="405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7911275" y="20200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22"/>
          <p:cNvGrpSpPr/>
          <p:nvPr/>
        </p:nvGrpSpPr>
        <p:grpSpPr>
          <a:xfrm>
            <a:off x="659525" y="2649500"/>
            <a:ext cx="7517700" cy="126300"/>
            <a:chOff x="430925" y="2725700"/>
            <a:chExt cx="7517700" cy="126300"/>
          </a:xfrm>
        </p:grpSpPr>
        <p:cxnSp>
          <p:nvCxnSpPr>
            <p:cNvPr id="239" name="Google Shape;239;p22"/>
            <p:cNvCxnSpPr/>
            <p:nvPr/>
          </p:nvCxnSpPr>
          <p:spPr>
            <a:xfrm>
              <a:off x="557075" y="2788700"/>
              <a:ext cx="7344600" cy="3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0" name="Google Shape;240;p22"/>
            <p:cNvSpPr/>
            <p:nvPr/>
          </p:nvSpPr>
          <p:spPr>
            <a:xfrm>
              <a:off x="4309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13453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22597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31741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41647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50791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59935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9079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78223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2"/>
          <p:cNvSpPr txBox="1"/>
          <p:nvPr/>
        </p:nvSpPr>
        <p:spPr>
          <a:xfrm>
            <a:off x="443675" y="2806400"/>
            <a:ext cx="514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" name="Google Shape;250;p22"/>
          <p:cNvSpPr txBox="1"/>
          <p:nvPr/>
        </p:nvSpPr>
        <p:spPr>
          <a:xfrm>
            <a:off x="1358075" y="2806400"/>
            <a:ext cx="514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2272475" y="2806400"/>
            <a:ext cx="558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3186875" y="2806400"/>
            <a:ext cx="558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-.25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4177475" y="2806400"/>
            <a:ext cx="514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5091875" y="2806400"/>
            <a:ext cx="6939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+.25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6006275" y="2806400"/>
            <a:ext cx="558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6920675" y="2806400"/>
            <a:ext cx="558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7835075" y="2806400"/>
            <a:ext cx="558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</a:t>
            </a: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3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3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3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3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3"/>
          <p:cNvSpPr txBox="1"/>
          <p:nvPr/>
        </p:nvSpPr>
        <p:spPr>
          <a:xfrm>
            <a:off x="1641625" y="4206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1641625" y="3291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</a:t>
            </a: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16416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1641625" y="1386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" name="Google Shape;279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vector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24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4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4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4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7" name="Google Shape;297;p24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298" name="Google Shape;298;p2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4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304" name="Google Shape;304;p2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24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310" name="Google Shape;310;p2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11" name="Google Shape;311;p2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0" name="Google Shape;320;p2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24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322" name="Google Shape;322;p2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23" name="Google Shape;323;p2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2" name="Google Shape;332;p2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24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334" name="Google Shape;334;p2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35" name="Google Shape;335;p2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4" name="Google Shape;344;p2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24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346" name="Google Shape;346;p24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347" name="Google Shape;347;p24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4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4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4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2" name="Google Shape;352;p24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353" name="Google Shape;353;p2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54" name="Google Shape;354;p2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2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63" name="Google Shape;363;p2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24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365" name="Google Shape;365;p2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66" name="Google Shape;366;p2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2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2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2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2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5" name="Google Shape;375;p2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6" name="Google Shape;376;p24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377" name="Google Shape;377;p2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78" name="Google Shape;378;p2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2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2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2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7" name="Google Shape;387;p2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8" name="Google Shape;388;p24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389" name="Google Shape;389;p24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390" name="Google Shape;390;p24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4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4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4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4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24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396" name="Google Shape;396;p2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97" name="Google Shape;397;p2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2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2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2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2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06" name="Google Shape;406;p2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7" name="Google Shape;407;p24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408" name="Google Shape;408;p2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09" name="Google Shape;409;p2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2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2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2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2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2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2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2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2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8" name="Google Shape;418;p2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24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420" name="Google Shape;420;p2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21" name="Google Shape;421;p2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2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2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2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2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2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2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2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0" name="Google Shape;430;p2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1" name="Google Shape;431;p24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432" name="Google Shape;432;p2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33" name="Google Shape;433;p2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2" name="Google Shape;442;p2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24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444" name="Google Shape;444;p2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45" name="Google Shape;445;p2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4" name="Google Shape;454;p2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456" name="Google Shape;456;p2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57" name="Google Shape;457;p2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6" name="Google Shape;466;p2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2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Receptive fields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5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5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5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1" name="Google Shape;481;p25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25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25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25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25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25"/>
          <p:cNvCxnSpPr>
            <a:stCxn id="479" idx="6"/>
            <a:endCxn id="485" idx="2"/>
          </p:cNvCxnSpPr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5"/>
          <p:cNvCxnSpPr>
            <a:stCxn id="480" idx="6"/>
          </p:cNvCxnSpPr>
          <p:nvPr/>
        </p:nvCxnSpPr>
        <p:spPr>
          <a:xfrm>
            <a:off x="2169475" y="21664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5"/>
          <p:cNvCxnSpPr>
            <a:stCxn id="478" idx="6"/>
            <a:endCxn id="485" idx="2"/>
          </p:cNvCxnSpPr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5"/>
          <p:cNvCxnSpPr>
            <a:stCxn id="477" idx="6"/>
            <a:endCxn id="485" idx="2"/>
          </p:cNvCxnSpPr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2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neuron</a:t>
            </a:r>
            <a:endParaRPr/>
          </a:p>
        </p:txBody>
      </p:sp>
      <p:sp>
        <p:nvSpPr>
          <p:cNvPr id="491" name="Google Shape;491;p25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6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6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6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6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6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6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26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26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26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26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26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p26"/>
          <p:cNvCxnSpPr>
            <a:stCxn id="503" idx="6"/>
            <a:endCxn id="509" idx="2"/>
          </p:cNvCxnSpPr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26"/>
          <p:cNvCxnSpPr>
            <a:stCxn id="504" idx="6"/>
          </p:cNvCxnSpPr>
          <p:nvPr/>
        </p:nvCxnSpPr>
        <p:spPr>
          <a:xfrm>
            <a:off x="2169475" y="21664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26"/>
          <p:cNvCxnSpPr>
            <a:stCxn id="502" idx="6"/>
            <a:endCxn id="509" idx="2"/>
          </p:cNvCxnSpPr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26"/>
          <p:cNvCxnSpPr>
            <a:stCxn id="501" idx="6"/>
            <a:endCxn id="509" idx="2"/>
          </p:cNvCxnSpPr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all the inputs</a:t>
            </a:r>
            <a:endParaRPr/>
          </a:p>
        </p:txBody>
      </p:sp>
      <p:sp>
        <p:nvSpPr>
          <p:cNvPr id="515" name="Google Shape;515;p26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516" name="Google Shape;516;p26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6"/>
          <p:cNvSpPr txBox="1"/>
          <p:nvPr/>
        </p:nvSpPr>
        <p:spPr>
          <a:xfrm>
            <a:off x="1641625" y="4206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1" name="Google Shape;521;p26"/>
          <p:cNvSpPr txBox="1"/>
          <p:nvPr/>
        </p:nvSpPr>
        <p:spPr>
          <a:xfrm>
            <a:off x="1641625" y="3291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2" name="Google Shape;522;p26"/>
          <p:cNvSpPr txBox="1"/>
          <p:nvPr/>
        </p:nvSpPr>
        <p:spPr>
          <a:xfrm>
            <a:off x="16416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3" name="Google Shape;523;p26"/>
          <p:cNvSpPr txBox="1"/>
          <p:nvPr/>
        </p:nvSpPr>
        <p:spPr>
          <a:xfrm>
            <a:off x="1641625" y="1386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4" name="Google Shape;524;p26"/>
          <p:cNvSpPr txBox="1"/>
          <p:nvPr/>
        </p:nvSpPr>
        <p:spPr>
          <a:xfrm>
            <a:off x="3094075" y="2783350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26"/>
          <p:cNvSpPr txBox="1"/>
          <p:nvPr/>
        </p:nvSpPr>
        <p:spPr>
          <a:xfrm>
            <a:off x="5050225" y="1386975"/>
            <a:ext cx="1128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+"/>
            </a:pPr>
            <a:r>
              <a:rPr lang="en">
                <a:solidFill>
                  <a:srgbClr val="FFFFFF"/>
                </a:solidFill>
              </a:rPr>
              <a:t> .75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26" name="Google Shape;526;p26"/>
          <p:cNvCxnSpPr/>
          <p:nvPr/>
        </p:nvCxnSpPr>
        <p:spPr>
          <a:xfrm>
            <a:off x="5305425" y="2357450"/>
            <a:ext cx="861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26"/>
          <p:cNvSpPr txBox="1"/>
          <p:nvPr/>
        </p:nvSpPr>
        <p:spPr>
          <a:xfrm>
            <a:off x="56040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7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27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27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27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27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27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6" name="Google Shape;546;p27"/>
          <p:cNvCxnSpPr>
            <a:stCxn id="539" idx="6"/>
            <a:endCxn id="545" idx="2"/>
          </p:cNvCxnSpPr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27"/>
          <p:cNvCxnSpPr>
            <a:stCxn id="540" idx="6"/>
          </p:cNvCxnSpPr>
          <p:nvPr/>
        </p:nvCxnSpPr>
        <p:spPr>
          <a:xfrm>
            <a:off x="2169475" y="21664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7"/>
          <p:cNvCxnSpPr>
            <a:stCxn id="538" idx="6"/>
            <a:endCxn id="545" idx="2"/>
          </p:cNvCxnSpPr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7"/>
          <p:cNvCxnSpPr>
            <a:stCxn id="537" idx="6"/>
            <a:endCxn id="545" idx="2"/>
          </p:cNvCxnSpPr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2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</a:t>
            </a:r>
            <a:endParaRPr/>
          </a:p>
        </p:txBody>
      </p:sp>
      <p:sp>
        <p:nvSpPr>
          <p:cNvPr id="551" name="Google Shape;551;p27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552" name="Google Shape;552;p27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7"/>
          <p:cNvSpPr txBox="1"/>
          <p:nvPr/>
        </p:nvSpPr>
        <p:spPr>
          <a:xfrm>
            <a:off x="1641625" y="4206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7" name="Google Shape;557;p27"/>
          <p:cNvSpPr txBox="1"/>
          <p:nvPr/>
        </p:nvSpPr>
        <p:spPr>
          <a:xfrm>
            <a:off x="1641625" y="3291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8" name="Google Shape;558;p27"/>
          <p:cNvSpPr txBox="1"/>
          <p:nvPr/>
        </p:nvSpPr>
        <p:spPr>
          <a:xfrm>
            <a:off x="16416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9" name="Google Shape;559;p27"/>
          <p:cNvSpPr txBox="1"/>
          <p:nvPr/>
        </p:nvSpPr>
        <p:spPr>
          <a:xfrm>
            <a:off x="1641625" y="1386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0" name="Google Shape;560;p27"/>
          <p:cNvSpPr txBox="1"/>
          <p:nvPr/>
        </p:nvSpPr>
        <p:spPr>
          <a:xfrm>
            <a:off x="3094075" y="2783350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p27"/>
          <p:cNvSpPr txBox="1"/>
          <p:nvPr/>
        </p:nvSpPr>
        <p:spPr>
          <a:xfrm>
            <a:off x="2403625" y="1539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2" name="Google Shape;562;p27"/>
          <p:cNvSpPr txBox="1"/>
          <p:nvPr/>
        </p:nvSpPr>
        <p:spPr>
          <a:xfrm>
            <a:off x="2098825" y="1920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3" name="Google Shape;563;p27"/>
          <p:cNvSpPr txBox="1"/>
          <p:nvPr/>
        </p:nvSpPr>
        <p:spPr>
          <a:xfrm>
            <a:off x="2098825" y="26061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Google Shape;564;p27"/>
          <p:cNvSpPr txBox="1"/>
          <p:nvPr/>
        </p:nvSpPr>
        <p:spPr>
          <a:xfrm>
            <a:off x="2251225" y="35205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5" name="Google Shape;565;p27"/>
          <p:cNvSpPr txBox="1"/>
          <p:nvPr/>
        </p:nvSpPr>
        <p:spPr>
          <a:xfrm>
            <a:off x="5050225" y="1386975"/>
            <a:ext cx="1128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+"/>
            </a:pPr>
            <a:r>
              <a:rPr lang="en">
                <a:solidFill>
                  <a:srgbClr val="FFFFFF"/>
                </a:solidFill>
              </a:rPr>
              <a:t> .75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66" name="Google Shape;566;p27"/>
          <p:cNvCxnSpPr/>
          <p:nvPr/>
        </p:nvCxnSpPr>
        <p:spPr>
          <a:xfrm>
            <a:off x="5305425" y="2357450"/>
            <a:ext cx="150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27"/>
          <p:cNvSpPr txBox="1"/>
          <p:nvPr/>
        </p:nvSpPr>
        <p:spPr>
          <a:xfrm>
            <a:off x="59088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8" name="Google Shape;568;p27"/>
          <p:cNvSpPr txBox="1"/>
          <p:nvPr/>
        </p:nvSpPr>
        <p:spPr>
          <a:xfrm>
            <a:off x="5583625" y="1386975"/>
            <a:ext cx="1128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 1.0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 1.0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 1.0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 1.0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8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8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8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2" name="Google Shape;582;p28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28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28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28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28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7" name="Google Shape;587;p28"/>
          <p:cNvCxnSpPr>
            <a:stCxn id="580" idx="6"/>
            <a:endCxn id="586" idx="2"/>
          </p:cNvCxnSpPr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28"/>
          <p:cNvCxnSpPr>
            <a:stCxn id="581" idx="6"/>
          </p:cNvCxnSpPr>
          <p:nvPr/>
        </p:nvCxnSpPr>
        <p:spPr>
          <a:xfrm>
            <a:off x="2169475" y="21664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28"/>
          <p:cNvCxnSpPr>
            <a:stCxn id="579" idx="6"/>
            <a:endCxn id="586" idx="2"/>
          </p:cNvCxnSpPr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28"/>
          <p:cNvCxnSpPr>
            <a:stCxn id="578" idx="6"/>
            <a:endCxn id="586" idx="2"/>
          </p:cNvCxnSpPr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2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</a:t>
            </a:r>
            <a:endParaRPr/>
          </a:p>
        </p:txBody>
      </p:sp>
      <p:sp>
        <p:nvSpPr>
          <p:cNvPr id="592" name="Google Shape;592;p28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593" name="Google Shape;593;p28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8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8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8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8"/>
          <p:cNvSpPr txBox="1"/>
          <p:nvPr/>
        </p:nvSpPr>
        <p:spPr>
          <a:xfrm>
            <a:off x="1641625" y="4206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Google Shape;598;p28"/>
          <p:cNvSpPr txBox="1"/>
          <p:nvPr/>
        </p:nvSpPr>
        <p:spPr>
          <a:xfrm>
            <a:off x="1641625" y="3291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9" name="Google Shape;599;p28"/>
          <p:cNvSpPr txBox="1"/>
          <p:nvPr/>
        </p:nvSpPr>
        <p:spPr>
          <a:xfrm>
            <a:off x="16416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28"/>
          <p:cNvSpPr txBox="1"/>
          <p:nvPr/>
        </p:nvSpPr>
        <p:spPr>
          <a:xfrm>
            <a:off x="1641625" y="1386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1" name="Google Shape;601;p28"/>
          <p:cNvSpPr txBox="1"/>
          <p:nvPr/>
        </p:nvSpPr>
        <p:spPr>
          <a:xfrm>
            <a:off x="3094075" y="2783350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2" name="Google Shape;602;p28"/>
          <p:cNvSpPr txBox="1"/>
          <p:nvPr/>
        </p:nvSpPr>
        <p:spPr>
          <a:xfrm>
            <a:off x="2403625" y="1539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3" name="Google Shape;603;p28"/>
          <p:cNvSpPr txBox="1"/>
          <p:nvPr/>
        </p:nvSpPr>
        <p:spPr>
          <a:xfrm>
            <a:off x="2098825" y="1920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4" name="Google Shape;604;p28"/>
          <p:cNvSpPr txBox="1"/>
          <p:nvPr/>
        </p:nvSpPr>
        <p:spPr>
          <a:xfrm>
            <a:off x="2098825" y="26061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5" name="Google Shape;605;p28"/>
          <p:cNvSpPr txBox="1"/>
          <p:nvPr/>
        </p:nvSpPr>
        <p:spPr>
          <a:xfrm>
            <a:off x="2251225" y="35205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6" name="Google Shape;606;p28"/>
          <p:cNvSpPr txBox="1"/>
          <p:nvPr/>
        </p:nvSpPr>
        <p:spPr>
          <a:xfrm>
            <a:off x="5050225" y="1386975"/>
            <a:ext cx="1128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+"/>
            </a:pPr>
            <a:r>
              <a:rPr lang="en">
                <a:solidFill>
                  <a:srgbClr val="FFFFFF"/>
                </a:solidFill>
              </a:rPr>
              <a:t> .75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07" name="Google Shape;607;p28"/>
          <p:cNvCxnSpPr/>
          <p:nvPr/>
        </p:nvCxnSpPr>
        <p:spPr>
          <a:xfrm>
            <a:off x="5305425" y="2357450"/>
            <a:ext cx="150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28"/>
          <p:cNvSpPr txBox="1"/>
          <p:nvPr/>
        </p:nvSpPr>
        <p:spPr>
          <a:xfrm>
            <a:off x="59088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9" name="Google Shape;609;p28"/>
          <p:cNvSpPr txBox="1"/>
          <p:nvPr/>
        </p:nvSpPr>
        <p:spPr>
          <a:xfrm>
            <a:off x="5583625" y="1386975"/>
            <a:ext cx="1128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-.2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.8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0" name="Google Shape;610;p28"/>
          <p:cNvSpPr txBox="1"/>
          <p:nvPr/>
        </p:nvSpPr>
        <p:spPr>
          <a:xfrm>
            <a:off x="5278825" y="1386975"/>
            <a:ext cx="1128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9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9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9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9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9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9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9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9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4" name="Google Shape;624;p29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29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29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29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29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9" name="Google Shape;629;p29"/>
          <p:cNvCxnSpPr>
            <a:stCxn id="622" idx="6"/>
            <a:endCxn id="628" idx="2"/>
          </p:cNvCxnSpPr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29"/>
          <p:cNvCxnSpPr>
            <a:stCxn id="621" idx="6"/>
            <a:endCxn id="628" idx="2"/>
          </p:cNvCxnSpPr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29"/>
          <p:cNvCxnSpPr>
            <a:stCxn id="620" idx="6"/>
            <a:endCxn id="628" idx="2"/>
          </p:cNvCxnSpPr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2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</a:t>
            </a:r>
            <a:endParaRPr/>
          </a:p>
        </p:txBody>
      </p:sp>
      <p:sp>
        <p:nvSpPr>
          <p:cNvPr id="633" name="Google Shape;633;p29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34" name="Google Shape;634;p29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9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9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9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9"/>
          <p:cNvSpPr txBox="1"/>
          <p:nvPr/>
        </p:nvSpPr>
        <p:spPr>
          <a:xfrm>
            <a:off x="1641625" y="4206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9" name="Google Shape;639;p29"/>
          <p:cNvSpPr txBox="1"/>
          <p:nvPr/>
        </p:nvSpPr>
        <p:spPr>
          <a:xfrm>
            <a:off x="1641625" y="3291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0" name="Google Shape;640;p29"/>
          <p:cNvSpPr txBox="1"/>
          <p:nvPr/>
        </p:nvSpPr>
        <p:spPr>
          <a:xfrm>
            <a:off x="16416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1" name="Google Shape;641;p29"/>
          <p:cNvSpPr txBox="1"/>
          <p:nvPr/>
        </p:nvSpPr>
        <p:spPr>
          <a:xfrm>
            <a:off x="1641625" y="1386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2" name="Google Shape;642;p29"/>
          <p:cNvSpPr txBox="1"/>
          <p:nvPr/>
        </p:nvSpPr>
        <p:spPr>
          <a:xfrm>
            <a:off x="3094075" y="2783350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3" name="Google Shape;643;p29"/>
          <p:cNvSpPr txBox="1"/>
          <p:nvPr/>
        </p:nvSpPr>
        <p:spPr>
          <a:xfrm>
            <a:off x="2403625" y="1539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29"/>
          <p:cNvSpPr txBox="1"/>
          <p:nvPr/>
        </p:nvSpPr>
        <p:spPr>
          <a:xfrm>
            <a:off x="2098825" y="1920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" name="Google Shape;645;p29"/>
          <p:cNvSpPr txBox="1"/>
          <p:nvPr/>
        </p:nvSpPr>
        <p:spPr>
          <a:xfrm>
            <a:off x="2098825" y="26061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6" name="Google Shape;646;p29"/>
          <p:cNvSpPr txBox="1"/>
          <p:nvPr/>
        </p:nvSpPr>
        <p:spPr>
          <a:xfrm>
            <a:off x="2251225" y="35205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7" name="Google Shape;647;p29"/>
          <p:cNvSpPr txBox="1"/>
          <p:nvPr/>
        </p:nvSpPr>
        <p:spPr>
          <a:xfrm>
            <a:off x="5050225" y="1386975"/>
            <a:ext cx="1128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+"/>
            </a:pPr>
            <a:r>
              <a:rPr lang="en">
                <a:solidFill>
                  <a:srgbClr val="FFFFFF"/>
                </a:solidFill>
              </a:rPr>
              <a:t> .75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8" name="Google Shape;648;p29"/>
          <p:cNvCxnSpPr/>
          <p:nvPr/>
        </p:nvCxnSpPr>
        <p:spPr>
          <a:xfrm>
            <a:off x="5305425" y="2357450"/>
            <a:ext cx="150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29"/>
          <p:cNvSpPr txBox="1"/>
          <p:nvPr/>
        </p:nvSpPr>
        <p:spPr>
          <a:xfrm>
            <a:off x="59088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0" name="Google Shape;650;p29"/>
          <p:cNvSpPr txBox="1"/>
          <p:nvPr/>
        </p:nvSpPr>
        <p:spPr>
          <a:xfrm>
            <a:off x="5583625" y="1386975"/>
            <a:ext cx="1128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-.2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.8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1" name="Google Shape;651;p29"/>
          <p:cNvSpPr txBox="1"/>
          <p:nvPr/>
        </p:nvSpPr>
        <p:spPr>
          <a:xfrm>
            <a:off x="5278825" y="1386975"/>
            <a:ext cx="1128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0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0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0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0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0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0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0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0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0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5" name="Google Shape;665;p30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30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p30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30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9" name="Google Shape;669;p30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0" name="Google Shape;670;p30"/>
          <p:cNvCxnSpPr>
            <a:stCxn id="663" idx="6"/>
            <a:endCxn id="669" idx="2"/>
          </p:cNvCxnSpPr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0"/>
          <p:cNvCxnSpPr>
            <a:stCxn id="662" idx="6"/>
            <a:endCxn id="669" idx="2"/>
          </p:cNvCxnSpPr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30"/>
          <p:cNvCxnSpPr>
            <a:stCxn id="661" idx="6"/>
            <a:endCxn id="669" idx="2"/>
          </p:cNvCxnSpPr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3" name="Google Shape;673;p3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Squash the result</a:t>
            </a:r>
            <a:endParaRPr/>
          </a:p>
        </p:txBody>
      </p:sp>
      <p:sp>
        <p:nvSpPr>
          <p:cNvPr id="674" name="Google Shape;674;p30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75" name="Google Shape;675;p30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0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0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0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0"/>
          <p:cNvSpPr txBox="1"/>
          <p:nvPr/>
        </p:nvSpPr>
        <p:spPr>
          <a:xfrm>
            <a:off x="1641625" y="4206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0" name="Google Shape;680;p30"/>
          <p:cNvSpPr txBox="1"/>
          <p:nvPr/>
        </p:nvSpPr>
        <p:spPr>
          <a:xfrm>
            <a:off x="1641625" y="3291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1" name="Google Shape;681;p30"/>
          <p:cNvSpPr txBox="1"/>
          <p:nvPr/>
        </p:nvSpPr>
        <p:spPr>
          <a:xfrm>
            <a:off x="16416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2" name="Google Shape;682;p30"/>
          <p:cNvSpPr txBox="1"/>
          <p:nvPr/>
        </p:nvSpPr>
        <p:spPr>
          <a:xfrm>
            <a:off x="1641625" y="1386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30"/>
          <p:cNvSpPr txBox="1"/>
          <p:nvPr/>
        </p:nvSpPr>
        <p:spPr>
          <a:xfrm>
            <a:off x="3094075" y="2783350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4" name="Google Shape;684;p30"/>
          <p:cNvSpPr/>
          <p:nvPr/>
        </p:nvSpPr>
        <p:spPr>
          <a:xfrm>
            <a:off x="41770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0"/>
          <p:cNvSpPr txBox="1"/>
          <p:nvPr/>
        </p:nvSpPr>
        <p:spPr>
          <a:xfrm>
            <a:off x="3973375" y="2783350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.746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86" name="Google Shape;686;p30"/>
          <p:cNvCxnSpPr>
            <a:stCxn id="674" idx="3"/>
            <a:endCxn id="687" idx="1"/>
          </p:cNvCxnSpPr>
          <p:nvPr/>
        </p:nvCxnSpPr>
        <p:spPr>
          <a:xfrm>
            <a:off x="36172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8" name="Google Shape;688;p30"/>
          <p:cNvGrpSpPr/>
          <p:nvPr/>
        </p:nvGrpSpPr>
        <p:grpSpPr>
          <a:xfrm>
            <a:off x="4248969" y="2566244"/>
            <a:ext cx="175714" cy="114695"/>
            <a:chOff x="2928475" y="1107500"/>
            <a:chExt cx="798700" cy="436600"/>
          </a:xfrm>
        </p:grpSpPr>
        <p:sp>
          <p:nvSpPr>
            <p:cNvPr id="689" name="Google Shape;689;p3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90" name="Google Shape;690;p3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691" name="Google Shape;691;p30"/>
          <p:cNvCxnSpPr/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30"/>
          <p:cNvCxnSpPr/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30"/>
          <p:cNvCxnSpPr/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squashing function</a:t>
            </a:r>
            <a:endParaRPr/>
          </a:p>
        </p:txBody>
      </p:sp>
      <p:cxnSp>
        <p:nvCxnSpPr>
          <p:cNvPr id="699" name="Google Shape;699;p31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31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31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31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31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31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31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31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31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31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31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31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31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31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31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31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31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31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31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31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31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31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31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31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31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31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31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31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31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31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31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31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31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31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31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31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31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31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" name="Google Shape;737;p31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8" name="Google Shape;738;p31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9" name="Google Shape;739;p31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</a:t>
            </a: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0" name="Google Shape;740;p31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</a:t>
            </a: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1" name="Google Shape;741;p31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2" name="Google Shape;742;p31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Google Shape;743;p31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4" name="Google Shape;744;p31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5" name="Google Shape;745;p31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</a:t>
            </a: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6" name="Google Shape;746;p31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</a:t>
            </a: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7" name="Google Shape;747;p31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</a:t>
            </a: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8" name="Google Shape;748;p31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</a:t>
            </a: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49" name="Google Shape;749;p31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750" name="Google Shape;750;p31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1" name="Google Shape;751;p31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52" name="Google Shape;752;p31"/>
          <p:cNvSpPr/>
          <p:nvPr/>
        </p:nvSpPr>
        <p:spPr>
          <a:xfrm>
            <a:off x="5424875" y="606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31"/>
          <p:cNvGrpSpPr/>
          <p:nvPr/>
        </p:nvGrpSpPr>
        <p:grpSpPr>
          <a:xfrm>
            <a:off x="5496769" y="708644"/>
            <a:ext cx="175714" cy="114695"/>
            <a:chOff x="2928475" y="1107500"/>
            <a:chExt cx="798700" cy="436600"/>
          </a:xfrm>
        </p:grpSpPr>
        <p:sp>
          <p:nvSpPr>
            <p:cNvPr id="754" name="Google Shape;754;p3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5" name="Google Shape;755;p3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four pixel camera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squashing function</a:t>
            </a:r>
            <a:endParaRPr/>
          </a:p>
        </p:txBody>
      </p:sp>
      <p:cxnSp>
        <p:nvCxnSpPr>
          <p:cNvPr id="761" name="Google Shape;761;p32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32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32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32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32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32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32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32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32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32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32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32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32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32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32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32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32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32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32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32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32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32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32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32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32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32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32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32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32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32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32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32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32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32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32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32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32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32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9" name="Google Shape;799;p32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32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1" name="Google Shape;801;p32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2" name="Google Shape;802;p32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Google Shape;803;p32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4" name="Google Shape;804;p32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5" name="Google Shape;805;p32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6" name="Google Shape;806;p32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32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8" name="Google Shape;808;p32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9" name="Google Shape;809;p32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0" name="Google Shape;810;p32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1" name="Google Shape;811;p32"/>
          <p:cNvSpPr/>
          <p:nvPr/>
        </p:nvSpPr>
        <p:spPr>
          <a:xfrm>
            <a:off x="4650125" y="260167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2"/>
          <p:cNvSpPr txBox="1"/>
          <p:nvPr/>
        </p:nvSpPr>
        <p:spPr>
          <a:xfrm>
            <a:off x="5738825" y="3843350"/>
            <a:ext cx="2309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Your number goes in here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13" name="Google Shape;813;p32"/>
          <p:cNvCxnSpPr>
            <a:stCxn id="812" idx="1"/>
          </p:cNvCxnSpPr>
          <p:nvPr/>
        </p:nvCxnSpPr>
        <p:spPr>
          <a:xfrm rot="10800000">
            <a:off x="4805225" y="2719250"/>
            <a:ext cx="933600" cy="1258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14" name="Google Shape;814;p32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815" name="Google Shape;815;p32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16" name="Google Shape;816;p32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17" name="Google Shape;817;p32"/>
          <p:cNvSpPr/>
          <p:nvPr/>
        </p:nvSpPr>
        <p:spPr>
          <a:xfrm>
            <a:off x="5424875" y="606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8" name="Google Shape;818;p32"/>
          <p:cNvGrpSpPr/>
          <p:nvPr/>
        </p:nvGrpSpPr>
        <p:grpSpPr>
          <a:xfrm>
            <a:off x="5496769" y="708644"/>
            <a:ext cx="175714" cy="114695"/>
            <a:chOff x="2928475" y="1107500"/>
            <a:chExt cx="798700" cy="436600"/>
          </a:xfrm>
        </p:grpSpPr>
        <p:sp>
          <p:nvSpPr>
            <p:cNvPr id="819" name="Google Shape;819;p3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0" name="Google Shape;820;p3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squashing function</a:t>
            </a:r>
            <a:endParaRPr/>
          </a:p>
        </p:txBody>
      </p:sp>
      <p:cxnSp>
        <p:nvCxnSpPr>
          <p:cNvPr id="826" name="Google Shape;826;p33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33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33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33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33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33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33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33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33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33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33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33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33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33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33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33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33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33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33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33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33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33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33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33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33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33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33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33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33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33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33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33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33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33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33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33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33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33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4" name="Google Shape;864;p33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5" name="Google Shape;865;p33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6" name="Google Shape;866;p33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7" name="Google Shape;867;p33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8" name="Google Shape;868;p33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9" name="Google Shape;869;p33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0" name="Google Shape;870;p33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1" name="Google Shape;871;p33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2" name="Google Shape;872;p33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3" name="Google Shape;873;p33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4" name="Google Shape;874;p33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5" name="Google Shape;875;p33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6" name="Google Shape;876;p33"/>
          <p:cNvSpPr/>
          <p:nvPr/>
        </p:nvSpPr>
        <p:spPr>
          <a:xfrm>
            <a:off x="4650125" y="260167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7" name="Google Shape;877;p33"/>
          <p:cNvCxnSpPr>
            <a:stCxn id="876" idx="0"/>
          </p:cNvCxnSpPr>
          <p:nvPr/>
        </p:nvCxnSpPr>
        <p:spPr>
          <a:xfrm rot="10800000">
            <a:off x="4687475" y="1838175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8" name="Google Shape;878;p33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879" name="Google Shape;879;p33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80" name="Google Shape;880;p33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81" name="Google Shape;881;p33"/>
          <p:cNvSpPr/>
          <p:nvPr/>
        </p:nvSpPr>
        <p:spPr>
          <a:xfrm>
            <a:off x="5424875" y="606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2" name="Google Shape;882;p33"/>
          <p:cNvGrpSpPr/>
          <p:nvPr/>
        </p:nvGrpSpPr>
        <p:grpSpPr>
          <a:xfrm>
            <a:off x="5496769" y="708644"/>
            <a:ext cx="175714" cy="114695"/>
            <a:chOff x="2928475" y="1107500"/>
            <a:chExt cx="798700" cy="436600"/>
          </a:xfrm>
        </p:grpSpPr>
        <p:sp>
          <p:nvSpPr>
            <p:cNvPr id="883" name="Google Shape;883;p3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84" name="Google Shape;884;p3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squashing function</a:t>
            </a:r>
            <a:endParaRPr/>
          </a:p>
        </p:txBody>
      </p:sp>
      <p:cxnSp>
        <p:nvCxnSpPr>
          <p:cNvPr id="890" name="Google Shape;890;p34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34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92" name="Google Shape;892;p34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893" name="Google Shape;893;p34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94" name="Google Shape;894;p34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895" name="Google Shape;895;p34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34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34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34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34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34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34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34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34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34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34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34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34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34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34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34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34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34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34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34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34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34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34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34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34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34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34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34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34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34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34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34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34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34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34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34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1" name="Google Shape;931;p34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2" name="Google Shape;932;p34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3" name="Google Shape;933;p34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4" name="Google Shape;934;p34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5" name="Google Shape;935;p34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6" name="Google Shape;936;p34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7" name="Google Shape;937;p34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8" name="Google Shape;938;p34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9" name="Google Shape;939;p34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0" name="Google Shape;940;p34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1" name="Google Shape;941;p34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2" name="Google Shape;942;p34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3" name="Google Shape;943;p34"/>
          <p:cNvSpPr/>
          <p:nvPr/>
        </p:nvSpPr>
        <p:spPr>
          <a:xfrm>
            <a:off x="4650125" y="260167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4" name="Google Shape;944;p34"/>
          <p:cNvCxnSpPr>
            <a:stCxn id="943" idx="0"/>
          </p:cNvCxnSpPr>
          <p:nvPr/>
        </p:nvCxnSpPr>
        <p:spPr>
          <a:xfrm rot="10800000">
            <a:off x="4687475" y="1838175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34"/>
          <p:cNvCxnSpPr/>
          <p:nvPr/>
        </p:nvCxnSpPr>
        <p:spPr>
          <a:xfrm rot="10800000">
            <a:off x="4610875" y="1737650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6" name="Google Shape;946;p34"/>
          <p:cNvSpPr/>
          <p:nvPr/>
        </p:nvSpPr>
        <p:spPr>
          <a:xfrm>
            <a:off x="4204813" y="208382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4"/>
          <p:cNvSpPr txBox="1"/>
          <p:nvPr/>
        </p:nvSpPr>
        <p:spPr>
          <a:xfrm>
            <a:off x="1511675" y="1211050"/>
            <a:ext cx="2309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squashed version comes out</a:t>
            </a:r>
            <a:r>
              <a:rPr lang="en">
                <a:solidFill>
                  <a:srgbClr val="FFFFFF"/>
                </a:solidFill>
              </a:rPr>
              <a:t> here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48" name="Google Shape;948;p34"/>
          <p:cNvCxnSpPr/>
          <p:nvPr/>
        </p:nvCxnSpPr>
        <p:spPr>
          <a:xfrm>
            <a:off x="3252800" y="1628775"/>
            <a:ext cx="847800" cy="36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" name="Google Shape;949;p34"/>
          <p:cNvSpPr/>
          <p:nvPr/>
        </p:nvSpPr>
        <p:spPr>
          <a:xfrm>
            <a:off x="5424875" y="606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0" name="Google Shape;950;p34"/>
          <p:cNvGrpSpPr/>
          <p:nvPr/>
        </p:nvGrpSpPr>
        <p:grpSpPr>
          <a:xfrm>
            <a:off x="5496769" y="708644"/>
            <a:ext cx="175714" cy="114695"/>
            <a:chOff x="2928475" y="1107500"/>
            <a:chExt cx="798700" cy="436600"/>
          </a:xfrm>
        </p:grpSpPr>
        <p:sp>
          <p:nvSpPr>
            <p:cNvPr id="951" name="Google Shape;951;p3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52" name="Google Shape;952;p3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squashing function</a:t>
            </a:r>
            <a:endParaRPr/>
          </a:p>
        </p:txBody>
      </p:sp>
      <p:cxnSp>
        <p:nvCxnSpPr>
          <p:cNvPr id="958" name="Google Shape;958;p35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35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0" name="Google Shape;960;p35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961" name="Google Shape;961;p35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62" name="Google Shape;962;p35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963" name="Google Shape;963;p35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35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35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35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35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35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35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35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35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35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35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35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35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35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35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35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35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0" name="Google Shape;980;p35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35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35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35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35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35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35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35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35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35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35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35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35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35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35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35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35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35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35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9" name="Google Shape;999;p35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0" name="Google Shape;1000;p35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1" name="Google Shape;1001;p35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2" name="Google Shape;1002;p35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3" name="Google Shape;1003;p35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4" name="Google Shape;1004;p35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5" name="Google Shape;1005;p35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6" name="Google Shape;1006;p35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7" name="Google Shape;1007;p35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8" name="Google Shape;1008;p35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9" name="Google Shape;1009;p35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0" name="Google Shape;1010;p35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11" name="Google Shape;1011;p35"/>
          <p:cNvGrpSpPr/>
          <p:nvPr/>
        </p:nvGrpSpPr>
        <p:grpSpPr>
          <a:xfrm>
            <a:off x="4878725" y="1838175"/>
            <a:ext cx="74700" cy="838200"/>
            <a:chOff x="4650125" y="1838175"/>
            <a:chExt cx="74700" cy="838200"/>
          </a:xfrm>
        </p:grpSpPr>
        <p:sp>
          <p:nvSpPr>
            <p:cNvPr id="1012" name="Google Shape;1012;p35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3" name="Google Shape;1013;p35"/>
            <p:cNvCxnSpPr>
              <a:stCxn id="1012" idx="0"/>
            </p:cNvCxnSpPr>
            <p:nvPr/>
          </p:nvCxnSpPr>
          <p:spPr>
            <a:xfrm rot="10800000">
              <a:off x="4687475" y="1838175"/>
              <a:ext cx="0" cy="7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14" name="Google Shape;1014;p35"/>
          <p:cNvCxnSpPr/>
          <p:nvPr/>
        </p:nvCxnSpPr>
        <p:spPr>
          <a:xfrm rot="10800000">
            <a:off x="4610875" y="1572038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Google Shape;1015;p35"/>
          <p:cNvSpPr/>
          <p:nvPr/>
        </p:nvSpPr>
        <p:spPr>
          <a:xfrm>
            <a:off x="4204813" y="1918213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5424875" y="606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7" name="Google Shape;1017;p35"/>
          <p:cNvGrpSpPr/>
          <p:nvPr/>
        </p:nvGrpSpPr>
        <p:grpSpPr>
          <a:xfrm>
            <a:off x="5496769" y="708644"/>
            <a:ext cx="175714" cy="114695"/>
            <a:chOff x="2928475" y="1107500"/>
            <a:chExt cx="798700" cy="436600"/>
          </a:xfrm>
        </p:grpSpPr>
        <p:sp>
          <p:nvSpPr>
            <p:cNvPr id="1018" name="Google Shape;1018;p3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19" name="Google Shape;1019;p3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squashing function</a:t>
            </a:r>
            <a:endParaRPr/>
          </a:p>
        </p:txBody>
      </p:sp>
      <p:cxnSp>
        <p:nvCxnSpPr>
          <p:cNvPr id="1025" name="Google Shape;1025;p36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36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36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1028" name="Google Shape;1028;p36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29" name="Google Shape;1029;p36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030" name="Google Shape;1030;p36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36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36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36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36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36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36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36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36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36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36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36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36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36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36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36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36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36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36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36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Google Shape;1050;p36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36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36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36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4" name="Google Shape;1054;p36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36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36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36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36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36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36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36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36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36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36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36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6" name="Google Shape;1066;p36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7" name="Google Shape;1067;p36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8" name="Google Shape;1068;p36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9" name="Google Shape;1069;p36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0" name="Google Shape;1070;p36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1" name="Google Shape;1071;p36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2" name="Google Shape;1072;p36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3" name="Google Shape;1073;p36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4" name="Google Shape;1074;p36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5" name="Google Shape;1075;p36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6" name="Google Shape;1076;p36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7" name="Google Shape;1077;p36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78" name="Google Shape;1078;p36"/>
          <p:cNvGrpSpPr/>
          <p:nvPr/>
        </p:nvGrpSpPr>
        <p:grpSpPr>
          <a:xfrm>
            <a:off x="5107325" y="1633575"/>
            <a:ext cx="74700" cy="1042800"/>
            <a:chOff x="4650125" y="1633575"/>
            <a:chExt cx="74700" cy="1042800"/>
          </a:xfrm>
        </p:grpSpPr>
        <p:sp>
          <p:nvSpPr>
            <p:cNvPr id="1079" name="Google Shape;1079;p36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80" name="Google Shape;1080;p36"/>
            <p:cNvCxnSpPr>
              <a:stCxn id="1079" idx="0"/>
            </p:cNvCxnSpPr>
            <p:nvPr/>
          </p:nvCxnSpPr>
          <p:spPr>
            <a:xfrm rot="10800000">
              <a:off x="4687475" y="1633575"/>
              <a:ext cx="0" cy="9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81" name="Google Shape;1081;p36"/>
          <p:cNvCxnSpPr/>
          <p:nvPr/>
        </p:nvCxnSpPr>
        <p:spPr>
          <a:xfrm>
            <a:off x="4229125" y="1820213"/>
            <a:ext cx="11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2" name="Google Shape;1082;p36"/>
          <p:cNvSpPr/>
          <p:nvPr/>
        </p:nvSpPr>
        <p:spPr>
          <a:xfrm>
            <a:off x="4204813" y="1784638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6"/>
          <p:cNvSpPr/>
          <p:nvPr/>
        </p:nvSpPr>
        <p:spPr>
          <a:xfrm>
            <a:off x="5424875" y="606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4" name="Google Shape;1084;p36"/>
          <p:cNvGrpSpPr/>
          <p:nvPr/>
        </p:nvGrpSpPr>
        <p:grpSpPr>
          <a:xfrm>
            <a:off x="5496769" y="708644"/>
            <a:ext cx="175714" cy="114695"/>
            <a:chOff x="2928475" y="1107500"/>
            <a:chExt cx="798700" cy="436600"/>
          </a:xfrm>
        </p:grpSpPr>
        <p:sp>
          <p:nvSpPr>
            <p:cNvPr id="1085" name="Google Shape;1085;p3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86" name="Google Shape;1086;p3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matter what you start with, the answer stays between -1 and 1.</a:t>
            </a:r>
            <a:endParaRPr/>
          </a:p>
        </p:txBody>
      </p:sp>
      <p:cxnSp>
        <p:nvCxnSpPr>
          <p:cNvPr id="1092" name="Google Shape;1092;p37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37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37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1095" name="Google Shape;1095;p37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6" name="Google Shape;1096;p37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097" name="Google Shape;1097;p37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37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37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37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37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37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37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37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37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37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37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37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37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37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37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37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37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37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Google Shape;1115;p37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Google Shape;1116;p37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37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37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37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Google Shape;1120;p37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37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37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37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37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37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37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37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37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37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37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37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37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3" name="Google Shape;1133;p37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4" name="Google Shape;1134;p37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5" name="Google Shape;1135;p37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6" name="Google Shape;1136;p37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7" name="Google Shape;1137;p37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8" name="Google Shape;1138;p37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9" name="Google Shape;1139;p37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0" name="Google Shape;1140;p37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1" name="Google Shape;1141;p37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2" name="Google Shape;1142;p37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3" name="Google Shape;1143;p37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4" name="Google Shape;1144;p37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45" name="Google Shape;1145;p37"/>
          <p:cNvGrpSpPr/>
          <p:nvPr/>
        </p:nvGrpSpPr>
        <p:grpSpPr>
          <a:xfrm>
            <a:off x="6021725" y="1633575"/>
            <a:ext cx="74700" cy="1042800"/>
            <a:chOff x="4650125" y="1633575"/>
            <a:chExt cx="74700" cy="1042800"/>
          </a:xfrm>
        </p:grpSpPr>
        <p:sp>
          <p:nvSpPr>
            <p:cNvPr id="1146" name="Google Shape;1146;p37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7" name="Google Shape;1147;p37"/>
            <p:cNvCxnSpPr>
              <a:stCxn id="1146" idx="0"/>
            </p:cNvCxnSpPr>
            <p:nvPr/>
          </p:nvCxnSpPr>
          <p:spPr>
            <a:xfrm rot="10800000">
              <a:off x="4687475" y="1633575"/>
              <a:ext cx="0" cy="9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48" name="Google Shape;1148;p37"/>
          <p:cNvGrpSpPr/>
          <p:nvPr/>
        </p:nvGrpSpPr>
        <p:grpSpPr>
          <a:xfrm>
            <a:off x="4204813" y="1632238"/>
            <a:ext cx="2005513" cy="74700"/>
            <a:chOff x="4204813" y="1784638"/>
            <a:chExt cx="2005513" cy="74700"/>
          </a:xfrm>
        </p:grpSpPr>
        <p:cxnSp>
          <p:nvCxnSpPr>
            <p:cNvPr id="1149" name="Google Shape;1149;p37"/>
            <p:cNvCxnSpPr/>
            <p:nvPr/>
          </p:nvCxnSpPr>
          <p:spPr>
            <a:xfrm>
              <a:off x="4229125" y="1820213"/>
              <a:ext cx="198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0" name="Google Shape;1150;p37"/>
            <p:cNvSpPr/>
            <p:nvPr/>
          </p:nvSpPr>
          <p:spPr>
            <a:xfrm>
              <a:off x="4204813" y="1784638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38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8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8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8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8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8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8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8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8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4" name="Google Shape;1164;p38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5" name="Google Shape;1165;p38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6" name="Google Shape;1166;p38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7" name="Google Shape;1167;p38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8" name="Google Shape;1168;p38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9" name="Google Shape;1169;p38"/>
          <p:cNvCxnSpPr>
            <a:stCxn id="1162" idx="6"/>
            <a:endCxn id="1168" idx="2"/>
          </p:cNvCxnSpPr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38"/>
          <p:cNvCxnSpPr>
            <a:stCxn id="1161" idx="6"/>
            <a:endCxn id="1168" idx="2"/>
          </p:cNvCxnSpPr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38"/>
          <p:cNvCxnSpPr>
            <a:stCxn id="1160" idx="6"/>
            <a:endCxn id="1168" idx="2"/>
          </p:cNvCxnSpPr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3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Squash the result</a:t>
            </a:r>
            <a:endParaRPr/>
          </a:p>
        </p:txBody>
      </p:sp>
      <p:sp>
        <p:nvSpPr>
          <p:cNvPr id="1173" name="Google Shape;1173;p38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1174" name="Google Shape;1174;p38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8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8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8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8"/>
          <p:cNvSpPr txBox="1"/>
          <p:nvPr/>
        </p:nvSpPr>
        <p:spPr>
          <a:xfrm>
            <a:off x="1641625" y="4206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9" name="Google Shape;1179;p38"/>
          <p:cNvSpPr txBox="1"/>
          <p:nvPr/>
        </p:nvSpPr>
        <p:spPr>
          <a:xfrm>
            <a:off x="1641625" y="3291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0" name="Google Shape;1180;p38"/>
          <p:cNvSpPr txBox="1"/>
          <p:nvPr/>
        </p:nvSpPr>
        <p:spPr>
          <a:xfrm>
            <a:off x="16416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1" name="Google Shape;1181;p38"/>
          <p:cNvSpPr txBox="1"/>
          <p:nvPr/>
        </p:nvSpPr>
        <p:spPr>
          <a:xfrm>
            <a:off x="1641625" y="1386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2" name="Google Shape;1182;p38"/>
          <p:cNvSpPr txBox="1"/>
          <p:nvPr/>
        </p:nvSpPr>
        <p:spPr>
          <a:xfrm>
            <a:off x="3094075" y="2783350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3" name="Google Shape;1183;p38"/>
          <p:cNvSpPr/>
          <p:nvPr/>
        </p:nvSpPr>
        <p:spPr>
          <a:xfrm>
            <a:off x="41770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8"/>
          <p:cNvSpPr txBox="1"/>
          <p:nvPr/>
        </p:nvSpPr>
        <p:spPr>
          <a:xfrm>
            <a:off x="3973375" y="2783350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.746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85" name="Google Shape;1185;p38"/>
          <p:cNvCxnSpPr>
            <a:stCxn id="1173" idx="3"/>
            <a:endCxn id="1186" idx="1"/>
          </p:cNvCxnSpPr>
          <p:nvPr/>
        </p:nvCxnSpPr>
        <p:spPr>
          <a:xfrm>
            <a:off x="36172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38"/>
          <p:cNvGrpSpPr/>
          <p:nvPr/>
        </p:nvGrpSpPr>
        <p:grpSpPr>
          <a:xfrm>
            <a:off x="4248969" y="2566244"/>
            <a:ext cx="175714" cy="114695"/>
            <a:chOff x="2928475" y="1107500"/>
            <a:chExt cx="798700" cy="436600"/>
          </a:xfrm>
        </p:grpSpPr>
        <p:sp>
          <p:nvSpPr>
            <p:cNvPr id="1188" name="Google Shape;1188;p3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89" name="Google Shape;1189;p3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190" name="Google Shape;1190;p38"/>
          <p:cNvCxnSpPr/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38"/>
          <p:cNvCxnSpPr/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38"/>
          <p:cNvCxnSpPr/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39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9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9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9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9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9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39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9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39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6" name="Google Shape;1206;p39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7" name="Google Shape;1207;p39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8" name="Google Shape;1208;p39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39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39"/>
          <p:cNvCxnSpPr>
            <a:stCxn id="1204" idx="6"/>
            <a:endCxn id="1211" idx="2"/>
          </p:cNvCxnSpPr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Google Shape;1212;p39"/>
          <p:cNvCxnSpPr>
            <a:stCxn id="1203" idx="6"/>
            <a:endCxn id="1211" idx="2"/>
          </p:cNvCxnSpPr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39"/>
          <p:cNvCxnSpPr>
            <a:stCxn id="1202" idx="6"/>
            <a:endCxn id="1211" idx="2"/>
          </p:cNvCxnSpPr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4" name="Google Shape;1214;p3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sum-and-squash neuron</a:t>
            </a:r>
            <a:endParaRPr/>
          </a:p>
        </p:txBody>
      </p:sp>
      <p:sp>
        <p:nvSpPr>
          <p:cNvPr id="1215" name="Google Shape;1215;p39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39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39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39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39"/>
          <p:cNvSpPr txBox="1"/>
          <p:nvPr/>
        </p:nvSpPr>
        <p:spPr>
          <a:xfrm>
            <a:off x="1641625" y="4206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0" name="Google Shape;1220;p39"/>
          <p:cNvSpPr txBox="1"/>
          <p:nvPr/>
        </p:nvSpPr>
        <p:spPr>
          <a:xfrm>
            <a:off x="1641625" y="3291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1" name="Google Shape;1221;p39"/>
          <p:cNvSpPr txBox="1"/>
          <p:nvPr/>
        </p:nvSpPr>
        <p:spPr>
          <a:xfrm>
            <a:off x="16416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2" name="Google Shape;1222;p39"/>
          <p:cNvSpPr txBox="1"/>
          <p:nvPr/>
        </p:nvSpPr>
        <p:spPr>
          <a:xfrm>
            <a:off x="1641625" y="1386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3" name="Google Shape;1223;p39"/>
          <p:cNvSpPr/>
          <p:nvPr/>
        </p:nvSpPr>
        <p:spPr>
          <a:xfrm>
            <a:off x="3324575" y="24671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4" name="Google Shape;1224;p39"/>
          <p:cNvGrpSpPr/>
          <p:nvPr/>
        </p:nvGrpSpPr>
        <p:grpSpPr>
          <a:xfrm>
            <a:off x="3396469" y="2569544"/>
            <a:ext cx="175714" cy="114695"/>
            <a:chOff x="2928475" y="1107500"/>
            <a:chExt cx="798700" cy="436600"/>
          </a:xfrm>
        </p:grpSpPr>
        <p:sp>
          <p:nvSpPr>
            <p:cNvPr id="1225" name="Google Shape;1225;p3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26" name="Google Shape;1226;p3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227" name="Google Shape;1227;p39"/>
          <p:cNvCxnSpPr/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39"/>
          <p:cNvCxnSpPr/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39"/>
          <p:cNvCxnSpPr/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0" name="Google Shape;1230;p39"/>
          <p:cNvSpPr txBox="1"/>
          <p:nvPr/>
        </p:nvSpPr>
        <p:spPr>
          <a:xfrm>
            <a:off x="3092325" y="2786650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.746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31" name="Google Shape;1231;p39"/>
          <p:cNvCxnSpPr/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2" name="Google Shape;1232;p39"/>
          <p:cNvCxnSpPr/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3" name="Google Shape;1233;p39"/>
          <p:cNvCxnSpPr/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40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0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40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0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0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40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40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40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40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7" name="Google Shape;1247;p40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8" name="Google Shape;1248;p40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9" name="Google Shape;1249;p40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0" name="Google Shape;1250;p40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40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0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0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0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5" name="Google Shape;1255;p40"/>
          <p:cNvCxnSpPr>
            <a:stCxn id="1243" idx="6"/>
            <a:endCxn id="1251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p40"/>
          <p:cNvCxnSpPr>
            <a:stCxn id="1244" idx="6"/>
            <a:endCxn id="1251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40"/>
          <p:cNvCxnSpPr>
            <a:endCxn id="1254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40"/>
          <p:cNvCxnSpPr>
            <a:stCxn id="1246" idx="6"/>
            <a:endCxn id="1254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p40"/>
          <p:cNvCxnSpPr>
            <a:endCxn id="1252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40"/>
          <p:cNvCxnSpPr>
            <a:stCxn id="1246" idx="6"/>
            <a:endCxn id="1253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40"/>
          <p:cNvCxnSpPr>
            <a:stCxn id="1245" idx="6"/>
            <a:endCxn id="1253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40"/>
          <p:cNvCxnSpPr>
            <a:stCxn id="1244" idx="6"/>
            <a:endCxn id="1252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40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1264" name="Google Shape;1264;p4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65" name="Google Shape;1265;p4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66" name="Google Shape;1266;p40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1267" name="Google Shape;1267;p4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68" name="Google Shape;1268;p4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69" name="Google Shape;1269;p40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1270" name="Google Shape;1270;p4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1" name="Google Shape;1271;p4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72" name="Google Shape;1272;p40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1273" name="Google Shape;1273;p4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4" name="Google Shape;1274;p4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275" name="Google Shape;1275;p4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lots of neurons, identical except for weights</a:t>
            </a:r>
            <a:endParaRPr/>
          </a:p>
        </p:txBody>
      </p:sp>
      <p:sp>
        <p:nvSpPr>
          <p:cNvPr id="1276" name="Google Shape;1276;p40"/>
          <p:cNvSpPr txBox="1"/>
          <p:nvPr/>
        </p:nvSpPr>
        <p:spPr>
          <a:xfrm>
            <a:off x="5099375" y="1259800"/>
            <a:ext cx="21786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 keep our picture clear, weights will either be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 (white)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 (black) or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 (missing)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1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1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1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1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1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1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1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1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0" name="Google Shape;1290;p41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1" name="Google Shape;1291;p41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2" name="Google Shape;1292;p41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3" name="Google Shape;1293;p41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94" name="Google Shape;1294;p41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1295" name="Google Shape;1295;p4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41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1301" name="Google Shape;1301;p4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6" name="Google Shape;1306;p41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1307" name="Google Shape;1307;p4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308" name="Google Shape;1308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7" name="Google Shape;1317;p4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8" name="Google Shape;1318;p41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1319" name="Google Shape;1319;p4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320" name="Google Shape;1320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9" name="Google Shape;1329;p4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0" name="Google Shape;1330;p41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1331" name="Google Shape;1331;p4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332" name="Google Shape;1332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1" name="Google Shape;1341;p4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41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1343" name="Google Shape;1343;p41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1344" name="Google Shape;1344;p41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41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41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41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41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9" name="Google Shape;1349;p41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1350" name="Google Shape;1350;p41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1351" name="Google Shape;1351;p4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4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4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p4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4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4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4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4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9" name="Google Shape;1359;p4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60" name="Google Shape;1360;p41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1" name="Google Shape;1361;p41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1362" name="Google Shape;1362;p41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1363" name="Google Shape;1363;p4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4" name="Google Shape;1364;p4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5" name="Google Shape;1365;p4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6" name="Google Shape;1366;p4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7" name="Google Shape;1367;p4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8" name="Google Shape;1368;p4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9" name="Google Shape;1369;p4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0" name="Google Shape;1370;p4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1" name="Google Shape;1371;p4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72" name="Google Shape;1372;p41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3" name="Google Shape;1373;p41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1374" name="Google Shape;1374;p41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1375" name="Google Shape;1375;p4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6" name="Google Shape;1376;p4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7" name="Google Shape;1377;p4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8" name="Google Shape;1378;p4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9" name="Google Shape;1379;p4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0" name="Google Shape;1380;p4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1" name="Google Shape;1381;p4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2" name="Google Shape;1382;p4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3" name="Google Shape;1383;p4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84" name="Google Shape;1384;p41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85" name="Google Shape;1385;p41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1386" name="Google Shape;1386;p41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1387" name="Google Shape;1387;p41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41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41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41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41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2" name="Google Shape;1392;p41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1393" name="Google Shape;1393;p41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1394" name="Google Shape;1394;p4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4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4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4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4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4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4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1" name="Google Shape;1401;p4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4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03" name="Google Shape;1403;p41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4" name="Google Shape;1404;p41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1405" name="Google Shape;1405;p41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1406" name="Google Shape;1406;p4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4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4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9" name="Google Shape;1409;p4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4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4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4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4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4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15" name="Google Shape;1415;p41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6" name="Google Shape;1416;p41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1417" name="Google Shape;1417;p41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1418" name="Google Shape;1418;p4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9" name="Google Shape;1419;p4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0" name="Google Shape;1420;p4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1" name="Google Shape;1421;p4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2" name="Google Shape;1422;p4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3" name="Google Shape;1423;p4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4" name="Google Shape;1424;p4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5" name="Google Shape;1425;p4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6" name="Google Shape;1426;p4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27" name="Google Shape;1427;p41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28" name="Google Shape;1428;p41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1429" name="Google Shape;1429;p4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430" name="Google Shape;1430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9" name="Google Shape;1439;p4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0" name="Google Shape;1440;p41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1441" name="Google Shape;1441;p4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442" name="Google Shape;1442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1" name="Google Shape;1451;p4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2" name="Google Shape;1452;p41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1453" name="Google Shape;1453;p4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454" name="Google Shape;1454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3" name="Google Shape;1463;p4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4" name="Google Shape;1464;p41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41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41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41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8" name="Google Shape;1468;p41"/>
          <p:cNvGrpSpPr/>
          <p:nvPr/>
        </p:nvGrpSpPr>
        <p:grpSpPr>
          <a:xfrm>
            <a:off x="3646700" y="692900"/>
            <a:ext cx="455400" cy="450513"/>
            <a:chOff x="3186875" y="2837975"/>
            <a:chExt cx="455400" cy="450513"/>
          </a:xfrm>
        </p:grpSpPr>
        <p:sp>
          <p:nvSpPr>
            <p:cNvPr id="1469" name="Google Shape;1469;p4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4" name="Google Shape;1474;p41"/>
          <p:cNvGrpSpPr/>
          <p:nvPr/>
        </p:nvGrpSpPr>
        <p:grpSpPr>
          <a:xfrm>
            <a:off x="3871989" y="692888"/>
            <a:ext cx="225311" cy="225374"/>
            <a:chOff x="3659389" y="2042488"/>
            <a:chExt cx="225311" cy="225374"/>
          </a:xfrm>
        </p:grpSpPr>
        <p:grpSp>
          <p:nvGrpSpPr>
            <p:cNvPr id="1475" name="Google Shape;1475;p4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476" name="Google Shape;1476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5" name="Google Shape;1485;p4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6" name="Google Shape;1486;p41"/>
          <p:cNvGrpSpPr/>
          <p:nvPr/>
        </p:nvGrpSpPr>
        <p:grpSpPr>
          <a:xfrm>
            <a:off x="3646700" y="1607300"/>
            <a:ext cx="455400" cy="450513"/>
            <a:chOff x="3186875" y="2837975"/>
            <a:chExt cx="455400" cy="450513"/>
          </a:xfrm>
        </p:grpSpPr>
        <p:sp>
          <p:nvSpPr>
            <p:cNvPr id="1487" name="Google Shape;1487;p4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2" name="Google Shape;1492;p41"/>
          <p:cNvGrpSpPr/>
          <p:nvPr/>
        </p:nvGrpSpPr>
        <p:grpSpPr>
          <a:xfrm>
            <a:off x="3646700" y="3436100"/>
            <a:ext cx="455400" cy="450513"/>
            <a:chOff x="3186875" y="2837975"/>
            <a:chExt cx="455400" cy="450513"/>
          </a:xfrm>
        </p:grpSpPr>
        <p:sp>
          <p:nvSpPr>
            <p:cNvPr id="1493" name="Google Shape;1493;p4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8" name="Google Shape;1498;p41"/>
          <p:cNvGrpSpPr/>
          <p:nvPr/>
        </p:nvGrpSpPr>
        <p:grpSpPr>
          <a:xfrm>
            <a:off x="3646700" y="2521700"/>
            <a:ext cx="455400" cy="450513"/>
            <a:chOff x="3186875" y="2837975"/>
            <a:chExt cx="455400" cy="450513"/>
          </a:xfrm>
        </p:grpSpPr>
        <p:sp>
          <p:nvSpPr>
            <p:cNvPr id="1499" name="Google Shape;1499;p4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4" name="Google Shape;1504;p41"/>
          <p:cNvGrpSpPr/>
          <p:nvPr/>
        </p:nvGrpSpPr>
        <p:grpSpPr>
          <a:xfrm>
            <a:off x="3646689" y="1607301"/>
            <a:ext cx="225311" cy="225374"/>
            <a:chOff x="3371214" y="2042526"/>
            <a:chExt cx="225311" cy="225374"/>
          </a:xfrm>
        </p:grpSpPr>
        <p:grpSp>
          <p:nvGrpSpPr>
            <p:cNvPr id="1505" name="Google Shape;1505;p4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506" name="Google Shape;1506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5" name="Google Shape;1515;p4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6" name="Google Shape;1516;p41"/>
          <p:cNvGrpSpPr/>
          <p:nvPr/>
        </p:nvGrpSpPr>
        <p:grpSpPr>
          <a:xfrm>
            <a:off x="3646689" y="3436101"/>
            <a:ext cx="225311" cy="225374"/>
            <a:chOff x="3371214" y="2042526"/>
            <a:chExt cx="225311" cy="225374"/>
          </a:xfrm>
        </p:grpSpPr>
        <p:grpSp>
          <p:nvGrpSpPr>
            <p:cNvPr id="1517" name="Google Shape;1517;p4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518" name="Google Shape;1518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7" name="Google Shape;1527;p4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8" name="Google Shape;1528;p41"/>
          <p:cNvGrpSpPr/>
          <p:nvPr/>
        </p:nvGrpSpPr>
        <p:grpSpPr>
          <a:xfrm>
            <a:off x="3871989" y="2747076"/>
            <a:ext cx="225311" cy="225374"/>
            <a:chOff x="3371214" y="2042526"/>
            <a:chExt cx="225311" cy="225374"/>
          </a:xfrm>
        </p:grpSpPr>
        <p:grpSp>
          <p:nvGrpSpPr>
            <p:cNvPr id="1529" name="Google Shape;1529;p4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530" name="Google Shape;1530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9" name="Google Shape;1539;p4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0" name="Google Shape;1540;p41"/>
          <p:cNvGrpSpPr/>
          <p:nvPr/>
        </p:nvGrpSpPr>
        <p:grpSpPr>
          <a:xfrm>
            <a:off x="3871989" y="918038"/>
            <a:ext cx="225311" cy="225374"/>
            <a:chOff x="3371214" y="2042526"/>
            <a:chExt cx="225311" cy="225374"/>
          </a:xfrm>
        </p:grpSpPr>
        <p:grpSp>
          <p:nvGrpSpPr>
            <p:cNvPr id="1541" name="Google Shape;1541;p4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542" name="Google Shape;1542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51" name="Google Shape;1551;p4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2" name="Google Shape;1552;p41"/>
          <p:cNvGrpSpPr/>
          <p:nvPr/>
        </p:nvGrpSpPr>
        <p:grpSpPr>
          <a:xfrm>
            <a:off x="3646689" y="1832438"/>
            <a:ext cx="225311" cy="225374"/>
            <a:chOff x="3659389" y="2042488"/>
            <a:chExt cx="225311" cy="225374"/>
          </a:xfrm>
        </p:grpSpPr>
        <p:grpSp>
          <p:nvGrpSpPr>
            <p:cNvPr id="1553" name="Google Shape;1553;p4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554" name="Google Shape;1554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3" name="Google Shape;1563;p4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4" name="Google Shape;1564;p41"/>
          <p:cNvGrpSpPr/>
          <p:nvPr/>
        </p:nvGrpSpPr>
        <p:grpSpPr>
          <a:xfrm>
            <a:off x="3646689" y="3661238"/>
            <a:ext cx="225311" cy="225374"/>
            <a:chOff x="3659389" y="2042488"/>
            <a:chExt cx="225311" cy="225374"/>
          </a:xfrm>
        </p:grpSpPr>
        <p:grpSp>
          <p:nvGrpSpPr>
            <p:cNvPr id="1565" name="Google Shape;1565;p4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566" name="Google Shape;1566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5" name="Google Shape;1575;p4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6" name="Google Shape;1576;p41"/>
          <p:cNvGrpSpPr/>
          <p:nvPr/>
        </p:nvGrpSpPr>
        <p:grpSpPr>
          <a:xfrm>
            <a:off x="3871989" y="2521688"/>
            <a:ext cx="225311" cy="225374"/>
            <a:chOff x="3659389" y="2042488"/>
            <a:chExt cx="225311" cy="225374"/>
          </a:xfrm>
        </p:grpSpPr>
        <p:grpSp>
          <p:nvGrpSpPr>
            <p:cNvPr id="1577" name="Google Shape;1577;p4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578" name="Google Shape;1578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7" name="Google Shape;1587;p4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88" name="Google Shape;1588;p41"/>
          <p:cNvCxnSpPr>
            <a:stCxn id="1286" idx="6"/>
            <a:endCxn id="1464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9" name="Google Shape;1589;p41"/>
          <p:cNvCxnSpPr>
            <a:stCxn id="1287" idx="6"/>
            <a:endCxn id="1464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0" name="Google Shape;1590;p41"/>
          <p:cNvCxnSpPr>
            <a:endCxn id="1467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41"/>
          <p:cNvCxnSpPr>
            <a:stCxn id="1289" idx="6"/>
            <a:endCxn id="1467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2" name="Google Shape;1592;p41"/>
          <p:cNvCxnSpPr>
            <a:endCxn id="1465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3" name="Google Shape;1593;p41"/>
          <p:cNvCxnSpPr>
            <a:stCxn id="1289" idx="6"/>
            <a:endCxn id="1466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41"/>
          <p:cNvCxnSpPr>
            <a:stCxn id="1288" idx="6"/>
            <a:endCxn id="1466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41"/>
          <p:cNvCxnSpPr>
            <a:stCxn id="1287" idx="6"/>
            <a:endCxn id="1465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96" name="Google Shape;1596;p41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1597" name="Google Shape;1597;p4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98" name="Google Shape;1598;p4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599" name="Google Shape;1599;p41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1600" name="Google Shape;1600;p4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01" name="Google Shape;1601;p4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02" name="Google Shape;1602;p41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1603" name="Google Shape;1603;p4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04" name="Google Shape;1604;p4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05" name="Google Shape;1605;p41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1606" name="Google Shape;1606;p4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07" name="Google Shape;1607;p4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608" name="Google Shape;1608;p4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Receptive fields get more complex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 images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42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42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42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42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42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42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2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42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42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2" name="Google Shape;1622;p42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3" name="Google Shape;1623;p42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4" name="Google Shape;1624;p42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5" name="Google Shape;1625;p42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6" name="Google Shape;1626;p42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42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42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42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0" name="Google Shape;1630;p42"/>
          <p:cNvCxnSpPr>
            <a:stCxn id="1618" idx="6"/>
            <a:endCxn id="1626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1" name="Google Shape;1631;p42"/>
          <p:cNvCxnSpPr>
            <a:stCxn id="1619" idx="6"/>
            <a:endCxn id="1626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2" name="Google Shape;1632;p42"/>
          <p:cNvCxnSpPr>
            <a:endCxn id="1629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3" name="Google Shape;1633;p42"/>
          <p:cNvCxnSpPr>
            <a:stCxn id="1621" idx="6"/>
            <a:endCxn id="1629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4" name="Google Shape;1634;p42"/>
          <p:cNvCxnSpPr>
            <a:endCxn id="1627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5" name="Google Shape;1635;p42"/>
          <p:cNvCxnSpPr>
            <a:stCxn id="1621" idx="6"/>
            <a:endCxn id="1628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6" name="Google Shape;1636;p42"/>
          <p:cNvCxnSpPr>
            <a:stCxn id="1620" idx="6"/>
            <a:endCxn id="1628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7" name="Google Shape;1637;p42"/>
          <p:cNvCxnSpPr>
            <a:stCxn id="1619" idx="6"/>
            <a:endCxn id="1627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8" name="Google Shape;1638;p42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42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42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42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2" name="Google Shape;1642;p42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3" name="Google Shape;1643;p42"/>
          <p:cNvCxnSpPr>
            <a:stCxn id="1629" idx="6"/>
            <a:endCxn id="1638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4" name="Google Shape;1644;p42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5" name="Google Shape;1645;p42"/>
          <p:cNvCxnSpPr>
            <a:endCxn id="1641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6" name="Google Shape;1646;p42"/>
          <p:cNvCxnSpPr>
            <a:stCxn id="1627" idx="6"/>
            <a:endCxn id="1639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7" name="Google Shape;1647;p42"/>
          <p:cNvCxnSpPr>
            <a:endCxn id="1640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8" name="Google Shape;1648;p42"/>
          <p:cNvCxnSpPr>
            <a:stCxn id="1628" idx="6"/>
            <a:endCxn id="1640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9" name="Google Shape;1649;p42"/>
          <p:cNvCxnSpPr>
            <a:stCxn id="1628" idx="6"/>
            <a:endCxn id="1639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50" name="Google Shape;1650;p42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1651" name="Google Shape;1651;p4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52" name="Google Shape;1652;p4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53" name="Google Shape;1653;p42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1654" name="Google Shape;1654;p4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55" name="Google Shape;1655;p4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56" name="Google Shape;1656;p42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1657" name="Google Shape;1657;p4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58" name="Google Shape;1658;p4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59" name="Google Shape;1659;p42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1660" name="Google Shape;1660;p4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61" name="Google Shape;1661;p4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62" name="Google Shape;1662;p42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1663" name="Google Shape;1663;p4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64" name="Google Shape;1664;p4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65" name="Google Shape;1665;p42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1666" name="Google Shape;1666;p4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67" name="Google Shape;1667;p4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68" name="Google Shape;1668;p42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1669" name="Google Shape;1669;p4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70" name="Google Shape;1670;p4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71" name="Google Shape;1671;p42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1672" name="Google Shape;1672;p4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73" name="Google Shape;1673;p4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674" name="Google Shape;1674;p4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for additional layers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43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43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43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43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43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43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3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43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43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8" name="Google Shape;1688;p43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9" name="Google Shape;1689;p43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0" name="Google Shape;1690;p43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1" name="Google Shape;1691;p43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92" name="Google Shape;1692;p43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1693" name="Google Shape;1693;p4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43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1699" name="Google Shape;1699;p4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4" name="Google Shape;1704;p43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1705" name="Google Shape;1705;p4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706" name="Google Shape;1706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5" name="Google Shape;1715;p4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6" name="Google Shape;1716;p43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1717" name="Google Shape;1717;p4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718" name="Google Shape;1718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7" name="Google Shape;1727;p4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8" name="Google Shape;1728;p43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1729" name="Google Shape;1729;p4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730" name="Google Shape;1730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9" name="Google Shape;1739;p4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0" name="Google Shape;1740;p43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1741" name="Google Shape;1741;p43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1742" name="Google Shape;1742;p43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43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43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43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43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7" name="Google Shape;1747;p43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1748" name="Google Shape;1748;p43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1749" name="Google Shape;1749;p4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4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4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4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4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4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4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4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4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58" name="Google Shape;1758;p43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9" name="Google Shape;1759;p43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1760" name="Google Shape;1760;p43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1761" name="Google Shape;1761;p4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4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4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4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4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4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4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4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4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70" name="Google Shape;1770;p43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1" name="Google Shape;1771;p43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1772" name="Google Shape;1772;p43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1773" name="Google Shape;1773;p4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4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4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4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4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4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4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4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4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82" name="Google Shape;1782;p43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3" name="Google Shape;1783;p43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1784" name="Google Shape;1784;p43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1785" name="Google Shape;1785;p43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43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43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43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43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0" name="Google Shape;1790;p43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1791" name="Google Shape;1791;p43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1792" name="Google Shape;1792;p4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4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4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4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4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4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4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4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4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01" name="Google Shape;1801;p43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2" name="Google Shape;1802;p43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1803" name="Google Shape;1803;p43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1804" name="Google Shape;1804;p4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4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4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4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4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4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4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4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4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13" name="Google Shape;1813;p43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4" name="Google Shape;1814;p43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1815" name="Google Shape;1815;p43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1816" name="Google Shape;1816;p4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4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4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4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4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4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4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4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4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25" name="Google Shape;1825;p43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26" name="Google Shape;1826;p43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1827" name="Google Shape;1827;p4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828" name="Google Shape;1828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7" name="Google Shape;1837;p4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8" name="Google Shape;1838;p43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1839" name="Google Shape;1839;p4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840" name="Google Shape;1840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9" name="Google Shape;1849;p4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0" name="Google Shape;1850;p43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1851" name="Google Shape;1851;p4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852" name="Google Shape;1852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1" name="Google Shape;1861;p4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2" name="Google Shape;1862;p43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43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43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43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6" name="Google Shape;1866;p43"/>
          <p:cNvGrpSpPr/>
          <p:nvPr/>
        </p:nvGrpSpPr>
        <p:grpSpPr>
          <a:xfrm>
            <a:off x="3646700" y="692900"/>
            <a:ext cx="455400" cy="450513"/>
            <a:chOff x="3186875" y="2837975"/>
            <a:chExt cx="455400" cy="450513"/>
          </a:xfrm>
        </p:grpSpPr>
        <p:sp>
          <p:nvSpPr>
            <p:cNvPr id="1867" name="Google Shape;1867;p4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2" name="Google Shape;1872;p43"/>
          <p:cNvGrpSpPr/>
          <p:nvPr/>
        </p:nvGrpSpPr>
        <p:grpSpPr>
          <a:xfrm>
            <a:off x="3871989" y="692888"/>
            <a:ext cx="225311" cy="225374"/>
            <a:chOff x="3659389" y="2042488"/>
            <a:chExt cx="225311" cy="225374"/>
          </a:xfrm>
        </p:grpSpPr>
        <p:grpSp>
          <p:nvGrpSpPr>
            <p:cNvPr id="1873" name="Google Shape;1873;p4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874" name="Google Shape;1874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83" name="Google Shape;1883;p4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4" name="Google Shape;1884;p43"/>
          <p:cNvGrpSpPr/>
          <p:nvPr/>
        </p:nvGrpSpPr>
        <p:grpSpPr>
          <a:xfrm>
            <a:off x="3646700" y="1607300"/>
            <a:ext cx="455400" cy="450513"/>
            <a:chOff x="3186875" y="2837975"/>
            <a:chExt cx="455400" cy="450513"/>
          </a:xfrm>
        </p:grpSpPr>
        <p:sp>
          <p:nvSpPr>
            <p:cNvPr id="1885" name="Google Shape;1885;p4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0" name="Google Shape;1890;p43"/>
          <p:cNvGrpSpPr/>
          <p:nvPr/>
        </p:nvGrpSpPr>
        <p:grpSpPr>
          <a:xfrm>
            <a:off x="3646700" y="3436100"/>
            <a:ext cx="455400" cy="450513"/>
            <a:chOff x="3186875" y="2837975"/>
            <a:chExt cx="455400" cy="450513"/>
          </a:xfrm>
        </p:grpSpPr>
        <p:sp>
          <p:nvSpPr>
            <p:cNvPr id="1891" name="Google Shape;1891;p4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6" name="Google Shape;1896;p43"/>
          <p:cNvGrpSpPr/>
          <p:nvPr/>
        </p:nvGrpSpPr>
        <p:grpSpPr>
          <a:xfrm>
            <a:off x="3646700" y="2521700"/>
            <a:ext cx="455400" cy="450513"/>
            <a:chOff x="3186875" y="2837975"/>
            <a:chExt cx="455400" cy="450513"/>
          </a:xfrm>
        </p:grpSpPr>
        <p:sp>
          <p:nvSpPr>
            <p:cNvPr id="1897" name="Google Shape;1897;p4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2" name="Google Shape;1902;p43"/>
          <p:cNvGrpSpPr/>
          <p:nvPr/>
        </p:nvGrpSpPr>
        <p:grpSpPr>
          <a:xfrm>
            <a:off x="3646689" y="1607301"/>
            <a:ext cx="225311" cy="225374"/>
            <a:chOff x="3371214" y="2042526"/>
            <a:chExt cx="225311" cy="225374"/>
          </a:xfrm>
        </p:grpSpPr>
        <p:grpSp>
          <p:nvGrpSpPr>
            <p:cNvPr id="1903" name="Google Shape;1903;p4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904" name="Google Shape;1904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13" name="Google Shape;1913;p4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4" name="Google Shape;1914;p43"/>
          <p:cNvGrpSpPr/>
          <p:nvPr/>
        </p:nvGrpSpPr>
        <p:grpSpPr>
          <a:xfrm>
            <a:off x="3646689" y="3436101"/>
            <a:ext cx="225311" cy="225374"/>
            <a:chOff x="3371214" y="2042526"/>
            <a:chExt cx="225311" cy="225374"/>
          </a:xfrm>
        </p:grpSpPr>
        <p:grpSp>
          <p:nvGrpSpPr>
            <p:cNvPr id="1915" name="Google Shape;1915;p4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916" name="Google Shape;1916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5" name="Google Shape;1925;p4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6" name="Google Shape;1926;p43"/>
          <p:cNvGrpSpPr/>
          <p:nvPr/>
        </p:nvGrpSpPr>
        <p:grpSpPr>
          <a:xfrm>
            <a:off x="3871989" y="2747076"/>
            <a:ext cx="225311" cy="225374"/>
            <a:chOff x="3371214" y="2042526"/>
            <a:chExt cx="225311" cy="225374"/>
          </a:xfrm>
        </p:grpSpPr>
        <p:grpSp>
          <p:nvGrpSpPr>
            <p:cNvPr id="1927" name="Google Shape;1927;p4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928" name="Google Shape;1928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37" name="Google Shape;1937;p4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8" name="Google Shape;1938;p43"/>
          <p:cNvGrpSpPr/>
          <p:nvPr/>
        </p:nvGrpSpPr>
        <p:grpSpPr>
          <a:xfrm>
            <a:off x="3871989" y="918038"/>
            <a:ext cx="225311" cy="225374"/>
            <a:chOff x="3371214" y="2042526"/>
            <a:chExt cx="225311" cy="225374"/>
          </a:xfrm>
        </p:grpSpPr>
        <p:grpSp>
          <p:nvGrpSpPr>
            <p:cNvPr id="1939" name="Google Shape;1939;p4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940" name="Google Shape;1940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9" name="Google Shape;1949;p4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0" name="Google Shape;1950;p43"/>
          <p:cNvGrpSpPr/>
          <p:nvPr/>
        </p:nvGrpSpPr>
        <p:grpSpPr>
          <a:xfrm>
            <a:off x="3646689" y="1832438"/>
            <a:ext cx="225311" cy="225374"/>
            <a:chOff x="3659389" y="2042488"/>
            <a:chExt cx="225311" cy="225374"/>
          </a:xfrm>
        </p:grpSpPr>
        <p:grpSp>
          <p:nvGrpSpPr>
            <p:cNvPr id="1951" name="Google Shape;1951;p4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952" name="Google Shape;1952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61" name="Google Shape;1961;p4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2" name="Google Shape;1962;p43"/>
          <p:cNvGrpSpPr/>
          <p:nvPr/>
        </p:nvGrpSpPr>
        <p:grpSpPr>
          <a:xfrm>
            <a:off x="3646689" y="3661238"/>
            <a:ext cx="225311" cy="225374"/>
            <a:chOff x="3659389" y="2042488"/>
            <a:chExt cx="225311" cy="225374"/>
          </a:xfrm>
        </p:grpSpPr>
        <p:grpSp>
          <p:nvGrpSpPr>
            <p:cNvPr id="1963" name="Google Shape;1963;p4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964" name="Google Shape;1964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3" name="Google Shape;1973;p4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4" name="Google Shape;1974;p43"/>
          <p:cNvGrpSpPr/>
          <p:nvPr/>
        </p:nvGrpSpPr>
        <p:grpSpPr>
          <a:xfrm>
            <a:off x="3871989" y="2521688"/>
            <a:ext cx="225311" cy="225374"/>
            <a:chOff x="3659389" y="2042488"/>
            <a:chExt cx="225311" cy="225374"/>
          </a:xfrm>
        </p:grpSpPr>
        <p:grpSp>
          <p:nvGrpSpPr>
            <p:cNvPr id="1975" name="Google Shape;1975;p4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976" name="Google Shape;1976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5" name="Google Shape;1985;p4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86" name="Google Shape;1986;p43"/>
          <p:cNvCxnSpPr>
            <a:stCxn id="1684" idx="6"/>
            <a:endCxn id="1862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7" name="Google Shape;1987;p43"/>
          <p:cNvCxnSpPr>
            <a:stCxn id="1685" idx="6"/>
            <a:endCxn id="1862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8" name="Google Shape;1988;p43"/>
          <p:cNvCxnSpPr>
            <a:endCxn id="1865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9" name="Google Shape;1989;p43"/>
          <p:cNvCxnSpPr>
            <a:stCxn id="1687" idx="6"/>
            <a:endCxn id="1865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0" name="Google Shape;1990;p43"/>
          <p:cNvCxnSpPr>
            <a:endCxn id="1863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1" name="Google Shape;1991;p43"/>
          <p:cNvCxnSpPr>
            <a:stCxn id="1687" idx="6"/>
            <a:endCxn id="1864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2" name="Google Shape;1992;p43"/>
          <p:cNvCxnSpPr>
            <a:stCxn id="1686" idx="6"/>
            <a:endCxn id="1864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3" name="Google Shape;1993;p43"/>
          <p:cNvCxnSpPr>
            <a:stCxn id="1685" idx="6"/>
            <a:endCxn id="1863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4" name="Google Shape;1994;p43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43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43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43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8" name="Google Shape;1998;p43"/>
          <p:cNvGrpSpPr/>
          <p:nvPr/>
        </p:nvGrpSpPr>
        <p:grpSpPr>
          <a:xfrm>
            <a:off x="5094500" y="692900"/>
            <a:ext cx="455400" cy="450513"/>
            <a:chOff x="3186875" y="2837975"/>
            <a:chExt cx="455400" cy="450513"/>
          </a:xfrm>
        </p:grpSpPr>
        <p:sp>
          <p:nvSpPr>
            <p:cNvPr id="1999" name="Google Shape;1999;p4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4" name="Google Shape;2004;p43"/>
          <p:cNvGrpSpPr/>
          <p:nvPr/>
        </p:nvGrpSpPr>
        <p:grpSpPr>
          <a:xfrm>
            <a:off x="5094500" y="1607300"/>
            <a:ext cx="455400" cy="450513"/>
            <a:chOff x="3186875" y="2837975"/>
            <a:chExt cx="455400" cy="450513"/>
          </a:xfrm>
        </p:grpSpPr>
        <p:sp>
          <p:nvSpPr>
            <p:cNvPr id="2005" name="Google Shape;2005;p4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0" name="Google Shape;2010;p43"/>
          <p:cNvGrpSpPr/>
          <p:nvPr/>
        </p:nvGrpSpPr>
        <p:grpSpPr>
          <a:xfrm>
            <a:off x="5094500" y="3436100"/>
            <a:ext cx="455400" cy="450513"/>
            <a:chOff x="3186875" y="2837975"/>
            <a:chExt cx="455400" cy="450513"/>
          </a:xfrm>
        </p:grpSpPr>
        <p:sp>
          <p:nvSpPr>
            <p:cNvPr id="2011" name="Google Shape;2011;p4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6" name="Google Shape;2016;p43"/>
          <p:cNvGrpSpPr/>
          <p:nvPr/>
        </p:nvGrpSpPr>
        <p:grpSpPr>
          <a:xfrm>
            <a:off x="5094500" y="2521700"/>
            <a:ext cx="455400" cy="450513"/>
            <a:chOff x="3186875" y="2837975"/>
            <a:chExt cx="455400" cy="450513"/>
          </a:xfrm>
        </p:grpSpPr>
        <p:sp>
          <p:nvSpPr>
            <p:cNvPr id="2017" name="Google Shape;2017;p4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22" name="Google Shape;2022;p43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3" name="Google Shape;2023;p43"/>
          <p:cNvCxnSpPr>
            <a:stCxn id="1865" idx="6"/>
            <a:endCxn id="1994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4" name="Google Shape;2024;p43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5" name="Google Shape;2025;p43"/>
          <p:cNvCxnSpPr>
            <a:endCxn id="1997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6" name="Google Shape;2026;p43"/>
          <p:cNvCxnSpPr>
            <a:stCxn id="1863" idx="6"/>
            <a:endCxn id="1995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7" name="Google Shape;2027;p43"/>
          <p:cNvCxnSpPr>
            <a:endCxn id="1996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8" name="Google Shape;2028;p43"/>
          <p:cNvCxnSpPr>
            <a:stCxn id="1864" idx="6"/>
            <a:endCxn id="1996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9" name="Google Shape;2029;p43"/>
          <p:cNvCxnSpPr>
            <a:stCxn id="1864" idx="6"/>
            <a:endCxn id="1995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30" name="Google Shape;2030;p43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2031" name="Google Shape;2031;p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32" name="Google Shape;2032;p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33" name="Google Shape;2033;p43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2034" name="Google Shape;2034;p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35" name="Google Shape;2035;p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36" name="Google Shape;2036;p43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2037" name="Google Shape;2037;p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38" name="Google Shape;2038;p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39" name="Google Shape;2039;p43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2040" name="Google Shape;2040;p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41" name="Google Shape;2041;p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42" name="Google Shape;2042;p43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2043" name="Google Shape;2043;p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44" name="Google Shape;2044;p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45" name="Google Shape;2045;p43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2046" name="Google Shape;2046;p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47" name="Google Shape;2047;p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48" name="Google Shape;2048;p43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2049" name="Google Shape;2049;p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50" name="Google Shape;2050;p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51" name="Google Shape;2051;p43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2052" name="Google Shape;2052;p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53" name="Google Shape;2053;p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054" name="Google Shape;2054;p4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Receptive fields get still more complex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44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44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44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44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44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44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44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44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44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8" name="Google Shape;2068;p44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9" name="Google Shape;2069;p44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0" name="Google Shape;2070;p44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1" name="Google Shape;2071;p44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2" name="Google Shape;2072;p44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44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44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44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6" name="Google Shape;2076;p44"/>
          <p:cNvCxnSpPr>
            <a:stCxn id="2064" idx="6"/>
            <a:endCxn id="2072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7" name="Google Shape;2077;p44"/>
          <p:cNvCxnSpPr>
            <a:stCxn id="2065" idx="6"/>
            <a:endCxn id="2072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8" name="Google Shape;2078;p44"/>
          <p:cNvCxnSpPr>
            <a:endCxn id="2075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9" name="Google Shape;2079;p44"/>
          <p:cNvCxnSpPr>
            <a:stCxn id="2067" idx="6"/>
            <a:endCxn id="2075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0" name="Google Shape;2080;p44"/>
          <p:cNvCxnSpPr>
            <a:endCxn id="2073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1" name="Google Shape;2081;p44"/>
          <p:cNvCxnSpPr>
            <a:stCxn id="2067" idx="6"/>
            <a:endCxn id="2074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2" name="Google Shape;2082;p44"/>
          <p:cNvCxnSpPr>
            <a:stCxn id="2066" idx="6"/>
            <a:endCxn id="2074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3" name="Google Shape;2083;p44"/>
          <p:cNvCxnSpPr>
            <a:stCxn id="2065" idx="6"/>
            <a:endCxn id="2073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4" name="Google Shape;2084;p44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44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44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44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8" name="Google Shape;2088;p44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9" name="Google Shape;2089;p44"/>
          <p:cNvCxnSpPr>
            <a:stCxn id="2075" idx="6"/>
            <a:endCxn id="2084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0" name="Google Shape;2090;p44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1" name="Google Shape;2091;p44"/>
          <p:cNvCxnSpPr>
            <a:endCxn id="2087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2" name="Google Shape;2092;p44"/>
          <p:cNvCxnSpPr>
            <a:stCxn id="2073" idx="6"/>
            <a:endCxn id="2085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3" name="Google Shape;2093;p44"/>
          <p:cNvCxnSpPr>
            <a:endCxn id="2086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4" name="Google Shape;2094;p44"/>
          <p:cNvCxnSpPr>
            <a:stCxn id="2074" idx="6"/>
            <a:endCxn id="2086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5" name="Google Shape;2095;p44"/>
          <p:cNvCxnSpPr>
            <a:stCxn id="2074" idx="6"/>
            <a:endCxn id="2085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6" name="Google Shape;2096;p44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44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44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44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44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44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44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44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4" name="Google Shape;2104;p44"/>
          <p:cNvCxnSpPr>
            <a:stCxn id="2096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5" name="Google Shape;2105;p44"/>
          <p:cNvCxnSpPr>
            <a:stCxn id="2099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6" name="Google Shape;2106;p44"/>
          <p:cNvCxnSpPr>
            <a:stCxn id="2097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7" name="Google Shape;2107;p44"/>
          <p:cNvCxnSpPr>
            <a:stCxn id="2098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8" name="Google Shape;2108;p44"/>
          <p:cNvCxnSpPr>
            <a:stCxn id="2100" idx="2"/>
            <a:endCxn id="2085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9" name="Google Shape;2109;p44"/>
          <p:cNvCxnSpPr/>
          <p:nvPr/>
        </p:nvCxnSpPr>
        <p:spPr>
          <a:xfrm rot="10800000">
            <a:off x="5066075" y="308815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0" name="Google Shape;2110;p44"/>
          <p:cNvCxnSpPr>
            <a:stCxn id="2101" idx="2"/>
            <a:endCxn id="2086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1" name="Google Shape;2111;p44"/>
          <p:cNvCxnSpPr>
            <a:stCxn id="2102" idx="2"/>
            <a:endCxn id="2086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12" name="Google Shape;2112;p44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2113" name="Google Shape;2113;p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4" name="Google Shape;2114;p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15" name="Google Shape;2115;p44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2116" name="Google Shape;2116;p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7" name="Google Shape;2117;p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18" name="Google Shape;2118;p44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2119" name="Google Shape;2119;p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0" name="Google Shape;2120;p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21" name="Google Shape;2121;p44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2122" name="Google Shape;2122;p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3" name="Google Shape;2123;p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24" name="Google Shape;2124;p44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2125" name="Google Shape;2125;p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6" name="Google Shape;2126;p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27" name="Google Shape;2127;p44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2128" name="Google Shape;2128;p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9" name="Google Shape;2129;p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0" name="Google Shape;2130;p44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2131" name="Google Shape;2131;p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32" name="Google Shape;2132;p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3" name="Google Shape;2133;p44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2134" name="Google Shape;2134;p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35" name="Google Shape;2135;p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6" name="Google Shape;2136;p44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2137" name="Google Shape;2137;p4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8" name="Google Shape;2138;p4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39" name="Google Shape;2139;p44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2140" name="Google Shape;2140;p4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1" name="Google Shape;2141;p4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42" name="Google Shape;2142;p44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2143" name="Google Shape;2143;p4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4" name="Google Shape;2144;p4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45" name="Google Shape;2145;p44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2146" name="Google Shape;2146;p4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7" name="Google Shape;2147;p4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48" name="Google Shape;2148;p44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2149" name="Google Shape;2149;p4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0" name="Google Shape;2150;p4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51" name="Google Shape;2151;p44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2152" name="Google Shape;2152;p4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3" name="Google Shape;2153;p4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54" name="Google Shape;2154;p44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2155" name="Google Shape;2155;p4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6" name="Google Shape;2156;p4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57" name="Google Shape;2157;p44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2158" name="Google Shape;2158;p4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9" name="Google Shape;2159;p4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60" name="Google Shape;2160;p4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with a variation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Rectified linear units (ReLUs)</a:t>
            </a:r>
            <a:endParaRPr/>
          </a:p>
        </p:txBody>
      </p:sp>
      <p:cxnSp>
        <p:nvCxnSpPr>
          <p:cNvPr id="2166" name="Google Shape;2166;p45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7" name="Google Shape;2167;p45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8" name="Google Shape;2168;p45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9" name="Google Shape;2169;p45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0" name="Google Shape;2170;p45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1" name="Google Shape;2171;p45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2" name="Google Shape;2172;p45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3" name="Google Shape;2173;p45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4" name="Google Shape;2174;p45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5" name="Google Shape;2175;p45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6" name="Google Shape;2176;p45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7" name="Google Shape;2177;p45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8" name="Google Shape;2178;p45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9" name="Google Shape;2179;p45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0" name="Google Shape;2180;p45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1" name="Google Shape;2181;p45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2" name="Google Shape;2182;p45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3" name="Google Shape;2183;p45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4" name="Google Shape;2184;p45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5" name="Google Shape;2185;p45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6" name="Google Shape;2186;p45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7" name="Google Shape;2187;p45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8" name="Google Shape;2188;p45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9" name="Google Shape;2189;p45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0" name="Google Shape;2190;p45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1" name="Google Shape;2191;p45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2" name="Google Shape;2192;p45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3" name="Google Shape;2193;p45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4" name="Google Shape;2194;p45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5" name="Google Shape;2195;p45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6" name="Google Shape;2196;p45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7" name="Google Shape;2197;p45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8" name="Google Shape;2198;p45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9" name="Google Shape;2199;p45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0" name="Google Shape;2200;p45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1" name="Google Shape;2201;p45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2" name="Google Shape;2202;p45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3" name="Google Shape;2203;p45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4" name="Google Shape;2204;p45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5" name="Google Shape;2205;p45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6" name="Google Shape;2206;p45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7" name="Google Shape;2207;p45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8" name="Google Shape;2208;p45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9" name="Google Shape;2209;p45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0" name="Google Shape;2210;p45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1" name="Google Shape;2211;p45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2" name="Google Shape;2212;p45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3" name="Google Shape;2213;p45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4" name="Google Shape;2214;p45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5" name="Google Shape;2215;p45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16" name="Google Shape;2216;p45"/>
          <p:cNvCxnSpPr/>
          <p:nvPr/>
        </p:nvCxnSpPr>
        <p:spPr>
          <a:xfrm rot="10800000">
            <a:off x="1982000" y="2643975"/>
            <a:ext cx="2266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7" name="Google Shape;2217;p45"/>
          <p:cNvCxnSpPr/>
          <p:nvPr/>
        </p:nvCxnSpPr>
        <p:spPr>
          <a:xfrm flipH="1" rot="10800000">
            <a:off x="4244800" y="1011075"/>
            <a:ext cx="1263900" cy="163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8" name="Google Shape;2218;p45"/>
          <p:cNvSpPr/>
          <p:nvPr/>
        </p:nvSpPr>
        <p:spPr>
          <a:xfrm>
            <a:off x="6020825" y="606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9" name="Google Shape;2219;p45"/>
          <p:cNvGrpSpPr/>
          <p:nvPr/>
        </p:nvGrpSpPr>
        <p:grpSpPr>
          <a:xfrm>
            <a:off x="6099032" y="710032"/>
            <a:ext cx="163190" cy="80368"/>
            <a:chOff x="620300" y="896408"/>
            <a:chExt cx="572799" cy="297000"/>
          </a:xfrm>
        </p:grpSpPr>
        <p:cxnSp>
          <p:nvCxnSpPr>
            <p:cNvPr id="2220" name="Google Shape;2220;p45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1" name="Google Shape;2221;p45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22" name="Google Shape;2222;p45"/>
          <p:cNvSpPr txBox="1"/>
          <p:nvPr/>
        </p:nvSpPr>
        <p:spPr>
          <a:xfrm>
            <a:off x="311700" y="3281900"/>
            <a:ext cx="2865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your number is positive, keep it.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Otherwise you get a zero.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46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46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46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46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46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46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46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46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46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6" name="Google Shape;2236;p46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7" name="Google Shape;2237;p46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8" name="Google Shape;2238;p46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9" name="Google Shape;2239;p46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40" name="Google Shape;2240;p46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2241" name="Google Shape;2241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46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2247" name="Google Shape;2247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2" name="Google Shape;2252;p46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2253" name="Google Shape;2253;p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254" name="Google Shape;2254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3" name="Google Shape;2263;p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4" name="Google Shape;2264;p46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2265" name="Google Shape;2265;p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266" name="Google Shape;2266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75" name="Google Shape;2275;p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6" name="Google Shape;2276;p46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2277" name="Google Shape;2277;p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278" name="Google Shape;2278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87" name="Google Shape;2287;p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8" name="Google Shape;2288;p46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2289" name="Google Shape;2289;p46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2290" name="Google Shape;2290;p46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46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46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46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46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5" name="Google Shape;2295;p46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2296" name="Google Shape;2296;p46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2297" name="Google Shape;2297;p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8" name="Google Shape;2298;p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9" name="Google Shape;2299;p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0" name="Google Shape;2300;p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1" name="Google Shape;2301;p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2" name="Google Shape;2302;p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3" name="Google Shape;2303;p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4" name="Google Shape;2304;p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5" name="Google Shape;2305;p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06" name="Google Shape;2306;p46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7" name="Google Shape;2307;p46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2308" name="Google Shape;2308;p46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2309" name="Google Shape;2309;p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0" name="Google Shape;2310;p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1" name="Google Shape;2311;p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2" name="Google Shape;2312;p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3" name="Google Shape;2313;p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4" name="Google Shape;2314;p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5" name="Google Shape;2315;p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6" name="Google Shape;2316;p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7" name="Google Shape;2317;p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18" name="Google Shape;2318;p46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9" name="Google Shape;2319;p46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2320" name="Google Shape;2320;p46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2321" name="Google Shape;2321;p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2" name="Google Shape;2322;p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3" name="Google Shape;2323;p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4" name="Google Shape;2324;p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5" name="Google Shape;2325;p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6" name="Google Shape;2326;p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7" name="Google Shape;2327;p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8" name="Google Shape;2328;p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9" name="Google Shape;2329;p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30" name="Google Shape;2330;p46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1" name="Google Shape;2331;p46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2332" name="Google Shape;2332;p46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2333" name="Google Shape;2333;p46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46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46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46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46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8" name="Google Shape;2338;p46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2339" name="Google Shape;2339;p46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2340" name="Google Shape;2340;p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1" name="Google Shape;2341;p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2" name="Google Shape;2342;p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3" name="Google Shape;2343;p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4" name="Google Shape;2344;p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5" name="Google Shape;2345;p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6" name="Google Shape;2346;p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7" name="Google Shape;2347;p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8" name="Google Shape;2348;p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49" name="Google Shape;2349;p46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0" name="Google Shape;2350;p46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2351" name="Google Shape;2351;p46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2352" name="Google Shape;2352;p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3" name="Google Shape;2353;p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4" name="Google Shape;2354;p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5" name="Google Shape;2355;p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6" name="Google Shape;2356;p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7" name="Google Shape;2357;p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8" name="Google Shape;2358;p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9" name="Google Shape;2359;p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0" name="Google Shape;2360;p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61" name="Google Shape;2361;p46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2" name="Google Shape;2362;p46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2363" name="Google Shape;2363;p46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2364" name="Google Shape;2364;p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5" name="Google Shape;2365;p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6" name="Google Shape;2366;p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7" name="Google Shape;2367;p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8" name="Google Shape;2368;p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9" name="Google Shape;2369;p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0" name="Google Shape;2370;p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1" name="Google Shape;2371;p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2" name="Google Shape;2372;p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73" name="Google Shape;2373;p46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74" name="Google Shape;2374;p46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2375" name="Google Shape;2375;p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376" name="Google Shape;2376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5" name="Google Shape;2385;p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6" name="Google Shape;2386;p46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2387" name="Google Shape;2387;p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388" name="Google Shape;2388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7" name="Google Shape;2397;p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8" name="Google Shape;2398;p46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2399" name="Google Shape;2399;p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400" name="Google Shape;2400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09" name="Google Shape;2409;p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0" name="Google Shape;2410;p46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p46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Google Shape;2412;p46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3" name="Google Shape;2413;p46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4" name="Google Shape;2414;p46"/>
          <p:cNvGrpSpPr/>
          <p:nvPr/>
        </p:nvGrpSpPr>
        <p:grpSpPr>
          <a:xfrm>
            <a:off x="3646700" y="692900"/>
            <a:ext cx="455400" cy="450513"/>
            <a:chOff x="3186875" y="2837975"/>
            <a:chExt cx="455400" cy="450513"/>
          </a:xfrm>
        </p:grpSpPr>
        <p:sp>
          <p:nvSpPr>
            <p:cNvPr id="2415" name="Google Shape;2415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0" name="Google Shape;2420;p46"/>
          <p:cNvGrpSpPr/>
          <p:nvPr/>
        </p:nvGrpSpPr>
        <p:grpSpPr>
          <a:xfrm>
            <a:off x="3871989" y="692888"/>
            <a:ext cx="225311" cy="225374"/>
            <a:chOff x="3659389" y="2042488"/>
            <a:chExt cx="225311" cy="225374"/>
          </a:xfrm>
        </p:grpSpPr>
        <p:grpSp>
          <p:nvGrpSpPr>
            <p:cNvPr id="2421" name="Google Shape;2421;p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422" name="Google Shape;2422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31" name="Google Shape;2431;p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2" name="Google Shape;2432;p46"/>
          <p:cNvGrpSpPr/>
          <p:nvPr/>
        </p:nvGrpSpPr>
        <p:grpSpPr>
          <a:xfrm>
            <a:off x="3646700" y="1607300"/>
            <a:ext cx="455400" cy="450513"/>
            <a:chOff x="3186875" y="2837975"/>
            <a:chExt cx="455400" cy="450513"/>
          </a:xfrm>
        </p:grpSpPr>
        <p:sp>
          <p:nvSpPr>
            <p:cNvPr id="2433" name="Google Shape;2433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8" name="Google Shape;2438;p46"/>
          <p:cNvGrpSpPr/>
          <p:nvPr/>
        </p:nvGrpSpPr>
        <p:grpSpPr>
          <a:xfrm>
            <a:off x="3646700" y="3436100"/>
            <a:ext cx="455400" cy="450513"/>
            <a:chOff x="3186875" y="2837975"/>
            <a:chExt cx="455400" cy="450513"/>
          </a:xfrm>
        </p:grpSpPr>
        <p:sp>
          <p:nvSpPr>
            <p:cNvPr id="2439" name="Google Shape;2439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4" name="Google Shape;2444;p46"/>
          <p:cNvGrpSpPr/>
          <p:nvPr/>
        </p:nvGrpSpPr>
        <p:grpSpPr>
          <a:xfrm>
            <a:off x="3646700" y="2521700"/>
            <a:ext cx="455400" cy="450513"/>
            <a:chOff x="3186875" y="2837975"/>
            <a:chExt cx="455400" cy="450513"/>
          </a:xfrm>
        </p:grpSpPr>
        <p:sp>
          <p:nvSpPr>
            <p:cNvPr id="2445" name="Google Shape;2445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0" name="Google Shape;2450;p46"/>
          <p:cNvGrpSpPr/>
          <p:nvPr/>
        </p:nvGrpSpPr>
        <p:grpSpPr>
          <a:xfrm>
            <a:off x="3646689" y="1607301"/>
            <a:ext cx="225311" cy="225374"/>
            <a:chOff x="3371214" y="2042526"/>
            <a:chExt cx="225311" cy="225374"/>
          </a:xfrm>
        </p:grpSpPr>
        <p:grpSp>
          <p:nvGrpSpPr>
            <p:cNvPr id="2451" name="Google Shape;2451;p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452" name="Google Shape;2452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1" name="Google Shape;2461;p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2" name="Google Shape;2462;p46"/>
          <p:cNvGrpSpPr/>
          <p:nvPr/>
        </p:nvGrpSpPr>
        <p:grpSpPr>
          <a:xfrm>
            <a:off x="3646689" y="3436101"/>
            <a:ext cx="225311" cy="225374"/>
            <a:chOff x="3371214" y="2042526"/>
            <a:chExt cx="225311" cy="225374"/>
          </a:xfrm>
        </p:grpSpPr>
        <p:grpSp>
          <p:nvGrpSpPr>
            <p:cNvPr id="2463" name="Google Shape;2463;p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464" name="Google Shape;2464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3" name="Google Shape;2473;p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4" name="Google Shape;2474;p46"/>
          <p:cNvGrpSpPr/>
          <p:nvPr/>
        </p:nvGrpSpPr>
        <p:grpSpPr>
          <a:xfrm>
            <a:off x="3871989" y="2747076"/>
            <a:ext cx="225311" cy="225374"/>
            <a:chOff x="3371214" y="2042526"/>
            <a:chExt cx="225311" cy="225374"/>
          </a:xfrm>
        </p:grpSpPr>
        <p:grpSp>
          <p:nvGrpSpPr>
            <p:cNvPr id="2475" name="Google Shape;2475;p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476" name="Google Shape;2476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85" name="Google Shape;2485;p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6" name="Google Shape;2486;p46"/>
          <p:cNvGrpSpPr/>
          <p:nvPr/>
        </p:nvGrpSpPr>
        <p:grpSpPr>
          <a:xfrm>
            <a:off x="3871989" y="918038"/>
            <a:ext cx="225311" cy="225374"/>
            <a:chOff x="3371214" y="2042526"/>
            <a:chExt cx="225311" cy="225374"/>
          </a:xfrm>
        </p:grpSpPr>
        <p:grpSp>
          <p:nvGrpSpPr>
            <p:cNvPr id="2487" name="Google Shape;2487;p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488" name="Google Shape;2488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97" name="Google Shape;2497;p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8" name="Google Shape;2498;p46"/>
          <p:cNvGrpSpPr/>
          <p:nvPr/>
        </p:nvGrpSpPr>
        <p:grpSpPr>
          <a:xfrm>
            <a:off x="3646689" y="1832438"/>
            <a:ext cx="225311" cy="225374"/>
            <a:chOff x="3659389" y="2042488"/>
            <a:chExt cx="225311" cy="225374"/>
          </a:xfrm>
        </p:grpSpPr>
        <p:grpSp>
          <p:nvGrpSpPr>
            <p:cNvPr id="2499" name="Google Shape;2499;p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500" name="Google Shape;2500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09" name="Google Shape;2509;p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0" name="Google Shape;2510;p46"/>
          <p:cNvGrpSpPr/>
          <p:nvPr/>
        </p:nvGrpSpPr>
        <p:grpSpPr>
          <a:xfrm>
            <a:off x="3646689" y="3661238"/>
            <a:ext cx="225311" cy="225374"/>
            <a:chOff x="3659389" y="2042488"/>
            <a:chExt cx="225311" cy="225374"/>
          </a:xfrm>
        </p:grpSpPr>
        <p:grpSp>
          <p:nvGrpSpPr>
            <p:cNvPr id="2511" name="Google Shape;2511;p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512" name="Google Shape;2512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21" name="Google Shape;2521;p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2" name="Google Shape;2522;p46"/>
          <p:cNvGrpSpPr/>
          <p:nvPr/>
        </p:nvGrpSpPr>
        <p:grpSpPr>
          <a:xfrm>
            <a:off x="3871989" y="2521688"/>
            <a:ext cx="225311" cy="225374"/>
            <a:chOff x="3659389" y="2042488"/>
            <a:chExt cx="225311" cy="225374"/>
          </a:xfrm>
        </p:grpSpPr>
        <p:grpSp>
          <p:nvGrpSpPr>
            <p:cNvPr id="2523" name="Google Shape;2523;p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524" name="Google Shape;2524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33" name="Google Shape;2533;p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34" name="Google Shape;2534;p46"/>
          <p:cNvCxnSpPr>
            <a:stCxn id="2232" idx="6"/>
            <a:endCxn id="2410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5" name="Google Shape;2535;p46"/>
          <p:cNvCxnSpPr>
            <a:stCxn id="2233" idx="6"/>
            <a:endCxn id="2410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6" name="Google Shape;2536;p46"/>
          <p:cNvCxnSpPr>
            <a:endCxn id="2413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7" name="Google Shape;2537;p46"/>
          <p:cNvCxnSpPr>
            <a:stCxn id="2235" idx="6"/>
            <a:endCxn id="2413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8" name="Google Shape;2538;p46"/>
          <p:cNvCxnSpPr>
            <a:endCxn id="2411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9" name="Google Shape;2539;p46"/>
          <p:cNvCxnSpPr>
            <a:stCxn id="2235" idx="6"/>
            <a:endCxn id="2412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0" name="Google Shape;2540;p46"/>
          <p:cNvCxnSpPr>
            <a:stCxn id="2234" idx="6"/>
            <a:endCxn id="2412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1" name="Google Shape;2541;p46"/>
          <p:cNvCxnSpPr>
            <a:stCxn id="2233" idx="6"/>
            <a:endCxn id="2411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2" name="Google Shape;2542;p46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3" name="Google Shape;2543;p46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46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5" name="Google Shape;2545;p46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6" name="Google Shape;2546;p46"/>
          <p:cNvGrpSpPr/>
          <p:nvPr/>
        </p:nvGrpSpPr>
        <p:grpSpPr>
          <a:xfrm>
            <a:off x="5094500" y="692900"/>
            <a:ext cx="455400" cy="450513"/>
            <a:chOff x="3186875" y="2837975"/>
            <a:chExt cx="455400" cy="450513"/>
          </a:xfrm>
        </p:grpSpPr>
        <p:sp>
          <p:nvSpPr>
            <p:cNvPr id="2547" name="Google Shape;2547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2" name="Google Shape;2552;p46"/>
          <p:cNvGrpSpPr/>
          <p:nvPr/>
        </p:nvGrpSpPr>
        <p:grpSpPr>
          <a:xfrm>
            <a:off x="5094500" y="1607300"/>
            <a:ext cx="455400" cy="450513"/>
            <a:chOff x="3186875" y="2837975"/>
            <a:chExt cx="455400" cy="450513"/>
          </a:xfrm>
        </p:grpSpPr>
        <p:sp>
          <p:nvSpPr>
            <p:cNvPr id="2553" name="Google Shape;2553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8" name="Google Shape;2558;p46"/>
          <p:cNvGrpSpPr/>
          <p:nvPr/>
        </p:nvGrpSpPr>
        <p:grpSpPr>
          <a:xfrm>
            <a:off x="5094500" y="3436100"/>
            <a:ext cx="455400" cy="450513"/>
            <a:chOff x="3186875" y="2837975"/>
            <a:chExt cx="455400" cy="450513"/>
          </a:xfrm>
        </p:grpSpPr>
        <p:sp>
          <p:nvSpPr>
            <p:cNvPr id="2559" name="Google Shape;2559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4" name="Google Shape;2564;p46"/>
          <p:cNvGrpSpPr/>
          <p:nvPr/>
        </p:nvGrpSpPr>
        <p:grpSpPr>
          <a:xfrm>
            <a:off x="5094500" y="2521700"/>
            <a:ext cx="455400" cy="450513"/>
            <a:chOff x="3186875" y="2837975"/>
            <a:chExt cx="455400" cy="450513"/>
          </a:xfrm>
        </p:grpSpPr>
        <p:sp>
          <p:nvSpPr>
            <p:cNvPr id="2565" name="Google Shape;2565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70" name="Google Shape;2570;p46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1" name="Google Shape;2571;p46"/>
          <p:cNvCxnSpPr>
            <a:stCxn id="2413" idx="6"/>
            <a:endCxn id="2542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2" name="Google Shape;2572;p46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3" name="Google Shape;2573;p46"/>
          <p:cNvCxnSpPr>
            <a:endCxn id="2545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4" name="Google Shape;2574;p46"/>
          <p:cNvCxnSpPr>
            <a:stCxn id="2411" idx="6"/>
            <a:endCxn id="2543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5" name="Google Shape;2575;p46"/>
          <p:cNvCxnSpPr>
            <a:endCxn id="2544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6" name="Google Shape;2576;p46"/>
          <p:cNvCxnSpPr>
            <a:stCxn id="2412" idx="6"/>
            <a:endCxn id="2544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7" name="Google Shape;2577;p46"/>
          <p:cNvCxnSpPr>
            <a:stCxn id="2412" idx="6"/>
            <a:endCxn id="2543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8" name="Google Shape;2578;p46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46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0" name="Google Shape;2580;p46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46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2" name="Google Shape;2582;p46"/>
          <p:cNvGrpSpPr/>
          <p:nvPr/>
        </p:nvGrpSpPr>
        <p:grpSpPr>
          <a:xfrm>
            <a:off x="6618500" y="235700"/>
            <a:ext cx="455400" cy="450513"/>
            <a:chOff x="3186875" y="2837975"/>
            <a:chExt cx="455400" cy="450513"/>
          </a:xfrm>
        </p:grpSpPr>
        <p:sp>
          <p:nvSpPr>
            <p:cNvPr id="2583" name="Google Shape;2583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8" name="Google Shape;2588;p46"/>
          <p:cNvGrpSpPr/>
          <p:nvPr/>
        </p:nvGrpSpPr>
        <p:grpSpPr>
          <a:xfrm>
            <a:off x="6618500" y="845300"/>
            <a:ext cx="455400" cy="450513"/>
            <a:chOff x="3186875" y="2837975"/>
            <a:chExt cx="455400" cy="450513"/>
          </a:xfrm>
        </p:grpSpPr>
        <p:sp>
          <p:nvSpPr>
            <p:cNvPr id="2589" name="Google Shape;2589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4" name="Google Shape;2594;p46"/>
          <p:cNvGrpSpPr/>
          <p:nvPr/>
        </p:nvGrpSpPr>
        <p:grpSpPr>
          <a:xfrm>
            <a:off x="6618500" y="2064500"/>
            <a:ext cx="455400" cy="450513"/>
            <a:chOff x="3186875" y="2837975"/>
            <a:chExt cx="455400" cy="450513"/>
          </a:xfrm>
        </p:grpSpPr>
        <p:sp>
          <p:nvSpPr>
            <p:cNvPr id="2595" name="Google Shape;2595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0" name="Google Shape;2600;p46"/>
          <p:cNvGrpSpPr/>
          <p:nvPr/>
        </p:nvGrpSpPr>
        <p:grpSpPr>
          <a:xfrm>
            <a:off x="6618500" y="1454900"/>
            <a:ext cx="455400" cy="450513"/>
            <a:chOff x="3186875" y="2837975"/>
            <a:chExt cx="455400" cy="450513"/>
          </a:xfrm>
        </p:grpSpPr>
        <p:sp>
          <p:nvSpPr>
            <p:cNvPr id="2601" name="Google Shape;2601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6" name="Google Shape;2606;p46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46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46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46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0" name="Google Shape;2610;p46"/>
          <p:cNvGrpSpPr/>
          <p:nvPr/>
        </p:nvGrpSpPr>
        <p:grpSpPr>
          <a:xfrm>
            <a:off x="6618500" y="2674100"/>
            <a:ext cx="455400" cy="450513"/>
            <a:chOff x="3186875" y="2837975"/>
            <a:chExt cx="455400" cy="450513"/>
          </a:xfrm>
        </p:grpSpPr>
        <p:sp>
          <p:nvSpPr>
            <p:cNvPr id="2611" name="Google Shape;2611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6" name="Google Shape;2616;p46"/>
          <p:cNvGrpSpPr/>
          <p:nvPr/>
        </p:nvGrpSpPr>
        <p:grpSpPr>
          <a:xfrm>
            <a:off x="6618500" y="3283700"/>
            <a:ext cx="455400" cy="450513"/>
            <a:chOff x="3186875" y="2837975"/>
            <a:chExt cx="455400" cy="450513"/>
          </a:xfrm>
        </p:grpSpPr>
        <p:sp>
          <p:nvSpPr>
            <p:cNvPr id="2617" name="Google Shape;2617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2" name="Google Shape;2622;p46"/>
          <p:cNvGrpSpPr/>
          <p:nvPr/>
        </p:nvGrpSpPr>
        <p:grpSpPr>
          <a:xfrm>
            <a:off x="6618500" y="4502900"/>
            <a:ext cx="455400" cy="450513"/>
            <a:chOff x="3186875" y="2837975"/>
            <a:chExt cx="455400" cy="450513"/>
          </a:xfrm>
        </p:grpSpPr>
        <p:sp>
          <p:nvSpPr>
            <p:cNvPr id="2623" name="Google Shape;2623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8" name="Google Shape;2628;p46"/>
          <p:cNvGrpSpPr/>
          <p:nvPr/>
        </p:nvGrpSpPr>
        <p:grpSpPr>
          <a:xfrm>
            <a:off x="6618500" y="3893300"/>
            <a:ext cx="455400" cy="450513"/>
            <a:chOff x="3186875" y="2837975"/>
            <a:chExt cx="455400" cy="450513"/>
          </a:xfrm>
        </p:grpSpPr>
        <p:sp>
          <p:nvSpPr>
            <p:cNvPr id="2629" name="Google Shape;2629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34" name="Google Shape;2634;p46"/>
          <p:cNvCxnSpPr>
            <a:stCxn id="2578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5" name="Google Shape;2635;p46"/>
          <p:cNvCxnSpPr>
            <a:stCxn id="2581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6" name="Google Shape;2636;p46"/>
          <p:cNvCxnSpPr>
            <a:stCxn id="2579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7" name="Google Shape;2637;p46"/>
          <p:cNvCxnSpPr>
            <a:stCxn id="2580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8" name="Google Shape;2638;p46"/>
          <p:cNvCxnSpPr>
            <a:stCxn id="2606" idx="2"/>
            <a:endCxn id="2543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9" name="Google Shape;2639;p46"/>
          <p:cNvCxnSpPr>
            <a:stCxn id="2609" idx="2"/>
          </p:cNvCxnSpPr>
          <p:nvPr/>
        </p:nvCxnSpPr>
        <p:spPr>
          <a:xfrm rot="10800000">
            <a:off x="5065075" y="30808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0" name="Google Shape;2640;p46"/>
          <p:cNvCxnSpPr>
            <a:stCxn id="2607" idx="2"/>
            <a:endCxn id="2544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1" name="Google Shape;2641;p46"/>
          <p:cNvCxnSpPr>
            <a:stCxn id="2608" idx="2"/>
            <a:endCxn id="2544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42" name="Google Shape;2642;p46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2643" name="Google Shape;2643;p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44" name="Google Shape;2644;p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45" name="Google Shape;2645;p46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2646" name="Google Shape;2646;p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47" name="Google Shape;2647;p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48" name="Google Shape;2648;p46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2649" name="Google Shape;2649;p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50" name="Google Shape;2650;p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51" name="Google Shape;2651;p46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2652" name="Google Shape;2652;p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53" name="Google Shape;2653;p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54" name="Google Shape;2654;p46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2655" name="Google Shape;2655;p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56" name="Google Shape;2656;p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57" name="Google Shape;2657;p46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2658" name="Google Shape;2658;p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59" name="Google Shape;2659;p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60" name="Google Shape;2660;p46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2661" name="Google Shape;2661;p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62" name="Google Shape;2662;p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63" name="Google Shape;2663;p46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2664" name="Google Shape;2664;p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65" name="Google Shape;2665;p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66" name="Google Shape;2666;p46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2667" name="Google Shape;2667;p4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8" name="Google Shape;2668;p4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69" name="Google Shape;2669;p46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2670" name="Google Shape;2670;p4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1" name="Google Shape;2671;p4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72" name="Google Shape;2672;p46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2673" name="Google Shape;2673;p4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4" name="Google Shape;2674;p4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75" name="Google Shape;2675;p46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2676" name="Google Shape;2676;p4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7" name="Google Shape;2677;p4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78" name="Google Shape;2678;p46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2679" name="Google Shape;2679;p4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0" name="Google Shape;2680;p4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81" name="Google Shape;2681;p46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2682" name="Google Shape;2682;p4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3" name="Google Shape;2683;p4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84" name="Google Shape;2684;p46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2685" name="Google Shape;2685;p4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6" name="Google Shape;2686;p4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87" name="Google Shape;2687;p46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2688" name="Google Shape;2688;p4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9" name="Google Shape;2689;p4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693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7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47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47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47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47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47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47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47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2" name="Google Shape;2702;p47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3" name="Google Shape;2703;p47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4" name="Google Shape;2704;p47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5" name="Google Shape;2705;p47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6" name="Google Shape;2706;p47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7" name="Google Shape;2707;p47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47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47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47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1" name="Google Shape;2711;p47"/>
          <p:cNvCxnSpPr>
            <a:stCxn id="2699" idx="6"/>
            <a:endCxn id="2707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2" name="Google Shape;2712;p47"/>
          <p:cNvCxnSpPr>
            <a:stCxn id="2700" idx="6"/>
            <a:endCxn id="2707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3" name="Google Shape;2713;p47"/>
          <p:cNvCxnSpPr>
            <a:endCxn id="2710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4" name="Google Shape;2714;p47"/>
          <p:cNvCxnSpPr>
            <a:stCxn id="2702" idx="6"/>
            <a:endCxn id="2710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5" name="Google Shape;2715;p47"/>
          <p:cNvCxnSpPr>
            <a:endCxn id="2708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6" name="Google Shape;2716;p47"/>
          <p:cNvCxnSpPr>
            <a:stCxn id="2702" idx="6"/>
            <a:endCxn id="2709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7" name="Google Shape;2717;p47"/>
          <p:cNvCxnSpPr>
            <a:stCxn id="2701" idx="6"/>
            <a:endCxn id="2709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8" name="Google Shape;2718;p47"/>
          <p:cNvCxnSpPr>
            <a:stCxn id="2700" idx="6"/>
            <a:endCxn id="2708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9" name="Google Shape;2719;p47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47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47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47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3" name="Google Shape;2723;p47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4" name="Google Shape;2724;p47"/>
          <p:cNvCxnSpPr>
            <a:stCxn id="2710" idx="6"/>
            <a:endCxn id="2719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5" name="Google Shape;2725;p47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6" name="Google Shape;2726;p47"/>
          <p:cNvCxnSpPr>
            <a:endCxn id="2722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7" name="Google Shape;2727;p47"/>
          <p:cNvCxnSpPr>
            <a:stCxn id="2708" idx="6"/>
            <a:endCxn id="2720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8" name="Google Shape;2728;p47"/>
          <p:cNvCxnSpPr>
            <a:endCxn id="2721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9" name="Google Shape;2729;p47"/>
          <p:cNvCxnSpPr>
            <a:stCxn id="2709" idx="6"/>
            <a:endCxn id="2721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0" name="Google Shape;2730;p47"/>
          <p:cNvCxnSpPr>
            <a:stCxn id="2709" idx="6"/>
            <a:endCxn id="2720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1" name="Google Shape;2731;p47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47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p47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47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47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6" name="Google Shape;2736;p47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47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8" name="Google Shape;2738;p47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9" name="Google Shape;2739;p47"/>
          <p:cNvCxnSpPr>
            <a:stCxn id="2731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0" name="Google Shape;2740;p47"/>
          <p:cNvCxnSpPr>
            <a:stCxn id="2734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1" name="Google Shape;2741;p47"/>
          <p:cNvCxnSpPr>
            <a:stCxn id="2732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2" name="Google Shape;2742;p47"/>
          <p:cNvCxnSpPr>
            <a:stCxn id="2733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3" name="Google Shape;2743;p47"/>
          <p:cNvCxnSpPr>
            <a:stCxn id="2735" idx="2"/>
            <a:endCxn id="2720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4" name="Google Shape;2744;p47"/>
          <p:cNvCxnSpPr/>
          <p:nvPr/>
        </p:nvCxnSpPr>
        <p:spPr>
          <a:xfrm rot="10800000">
            <a:off x="5066075" y="308815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5" name="Google Shape;2745;p47"/>
          <p:cNvCxnSpPr>
            <a:stCxn id="2736" idx="2"/>
            <a:endCxn id="2721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6" name="Google Shape;2746;p47"/>
          <p:cNvCxnSpPr>
            <a:stCxn id="2737" idx="2"/>
            <a:endCxn id="2721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47" name="Google Shape;2747;p47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2748" name="Google Shape;2748;p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49" name="Google Shape;2749;p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750" name="Google Shape;2750;p47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2751" name="Google Shape;2751;p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52" name="Google Shape;2752;p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753" name="Google Shape;2753;p47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2754" name="Google Shape;2754;p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55" name="Google Shape;2755;p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756" name="Google Shape;2756;p47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2757" name="Google Shape;2757;p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58" name="Google Shape;2758;p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759" name="Google Shape;2759;p47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2760" name="Google Shape;2760;p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61" name="Google Shape;2761;p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762" name="Google Shape;2762;p47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2763" name="Google Shape;2763;p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64" name="Google Shape;2764;p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765" name="Google Shape;2765;p47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2766" name="Google Shape;2766;p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67" name="Google Shape;2767;p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768" name="Google Shape;2768;p47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2769" name="Google Shape;2769;p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70" name="Google Shape;2770;p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771" name="Google Shape;2771;p47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2772" name="Google Shape;2772;p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3" name="Google Shape;2773;p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74" name="Google Shape;2774;p47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2775" name="Google Shape;2775;p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6" name="Google Shape;2776;p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77" name="Google Shape;2777;p47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2778" name="Google Shape;2778;p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9" name="Google Shape;2779;p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80" name="Google Shape;2780;p47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2781" name="Google Shape;2781;p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2" name="Google Shape;2782;p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83" name="Google Shape;2783;p47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2784" name="Google Shape;2784;p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5" name="Google Shape;2785;p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86" name="Google Shape;2786;p47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2787" name="Google Shape;2787;p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8" name="Google Shape;2788;p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89" name="Google Shape;2789;p47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2790" name="Google Shape;2790;p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1" name="Google Shape;2791;p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92" name="Google Shape;2792;p47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2793" name="Google Shape;2793;p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4" name="Google Shape;2794;p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95" name="Google Shape;2795;p4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 output layer</a:t>
            </a:r>
            <a:endParaRPr/>
          </a:p>
        </p:txBody>
      </p:sp>
      <p:sp>
        <p:nvSpPr>
          <p:cNvPr id="2796" name="Google Shape;2796;p47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7" name="Google Shape;2797;p47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8" name="Google Shape;2798;p47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47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p47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01" name="Google Shape;2801;p47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02" name="Google Shape;2802;p47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03" name="Google Shape;2803;p47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804" name="Google Shape;2804;p47"/>
          <p:cNvCxnSpPr>
            <a:stCxn id="2796" idx="2"/>
          </p:cNvCxnSpPr>
          <p:nvPr/>
        </p:nvCxnSpPr>
        <p:spPr>
          <a:xfrm rot="10800000">
            <a:off x="6589075" y="4900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5" name="Google Shape;2805;p47"/>
          <p:cNvCxnSpPr/>
          <p:nvPr/>
        </p:nvCxnSpPr>
        <p:spPr>
          <a:xfrm>
            <a:off x="6589075" y="1099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6" name="Google Shape;2806;p47"/>
          <p:cNvCxnSpPr>
            <a:stCxn id="2797" idx="2"/>
          </p:cNvCxnSpPr>
          <p:nvPr/>
        </p:nvCxnSpPr>
        <p:spPr>
          <a:xfrm rot="10800000">
            <a:off x="6589075" y="17092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7" name="Google Shape;2807;p47"/>
          <p:cNvCxnSpPr>
            <a:endCxn id="2797" idx="2"/>
          </p:cNvCxnSpPr>
          <p:nvPr/>
        </p:nvCxnSpPr>
        <p:spPr>
          <a:xfrm flipH="1" rot="10800000">
            <a:off x="6589075" y="2166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8" name="Google Shape;2808;p47"/>
          <p:cNvCxnSpPr>
            <a:endCxn id="2798" idx="2"/>
          </p:cNvCxnSpPr>
          <p:nvPr/>
        </p:nvCxnSpPr>
        <p:spPr>
          <a:xfrm>
            <a:off x="6589075" y="2928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9" name="Google Shape;2809;p47"/>
          <p:cNvCxnSpPr>
            <a:endCxn id="2798" idx="2"/>
          </p:cNvCxnSpPr>
          <p:nvPr/>
        </p:nvCxnSpPr>
        <p:spPr>
          <a:xfrm flipH="1" rot="10800000">
            <a:off x="6589075" y="30808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0" name="Google Shape;2810;p47"/>
          <p:cNvCxnSpPr/>
          <p:nvPr/>
        </p:nvCxnSpPr>
        <p:spPr>
          <a:xfrm>
            <a:off x="6589075" y="4147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1" name="Google Shape;2811;p47"/>
          <p:cNvCxnSpPr>
            <a:endCxn id="2799" idx="2"/>
          </p:cNvCxnSpPr>
          <p:nvPr/>
        </p:nvCxnSpPr>
        <p:spPr>
          <a:xfrm flipH="1" rot="10800000">
            <a:off x="6589075" y="41476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48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7" name="Google Shape;2817;p48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8" name="Google Shape;2818;p48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9" name="Google Shape;2819;p48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0" name="Google Shape;2820;p48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1" name="Google Shape;2821;p48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2" name="Google Shape;2822;p48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3" name="Google Shape;2823;p48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4" name="Google Shape;2824;p48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5" name="Google Shape;2825;p48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6" name="Google Shape;2826;p48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7" name="Google Shape;2827;p48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8" name="Google Shape;2828;p48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29" name="Google Shape;2829;p48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2830" name="Google Shape;2830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5" name="Google Shape;2835;p48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2836" name="Google Shape;2836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1" name="Google Shape;2841;p48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2842" name="Google Shape;2842;p48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843" name="Google Shape;2843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2" name="Google Shape;2852;p48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3" name="Google Shape;2853;p48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2854" name="Google Shape;2854;p48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855" name="Google Shape;2855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64" name="Google Shape;2864;p48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5" name="Google Shape;2865;p48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2866" name="Google Shape;2866;p48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867" name="Google Shape;2867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76" name="Google Shape;2876;p48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7" name="Google Shape;2877;p48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2878" name="Google Shape;2878;p48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2879" name="Google Shape;2879;p48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48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48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48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48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4" name="Google Shape;2884;p48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2885" name="Google Shape;2885;p48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2886" name="Google Shape;2886;p48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7" name="Google Shape;2887;p48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8" name="Google Shape;2888;p48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9" name="Google Shape;2889;p48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0" name="Google Shape;2890;p48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1" name="Google Shape;2891;p48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2" name="Google Shape;2892;p48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3" name="Google Shape;2893;p48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4" name="Google Shape;2894;p48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95" name="Google Shape;2895;p48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6" name="Google Shape;2896;p48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2897" name="Google Shape;2897;p48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2898" name="Google Shape;2898;p48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9" name="Google Shape;2899;p48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0" name="Google Shape;2900;p48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1" name="Google Shape;2901;p48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2" name="Google Shape;2902;p48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3" name="Google Shape;2903;p48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4" name="Google Shape;2904;p48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5" name="Google Shape;2905;p48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6" name="Google Shape;2906;p48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07" name="Google Shape;2907;p48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8" name="Google Shape;2908;p48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2909" name="Google Shape;2909;p48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2910" name="Google Shape;2910;p48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1" name="Google Shape;2911;p48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2" name="Google Shape;2912;p48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3" name="Google Shape;2913;p48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4" name="Google Shape;2914;p48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5" name="Google Shape;2915;p48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6" name="Google Shape;2916;p48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7" name="Google Shape;2917;p48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8" name="Google Shape;2918;p48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19" name="Google Shape;2919;p48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20" name="Google Shape;2920;p48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2921" name="Google Shape;2921;p48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2922" name="Google Shape;2922;p48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48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48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48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48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27" name="Google Shape;2927;p48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2928" name="Google Shape;2928;p48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2929" name="Google Shape;2929;p48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0" name="Google Shape;2930;p48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1" name="Google Shape;2931;p48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2" name="Google Shape;2932;p48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3" name="Google Shape;2933;p48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4" name="Google Shape;2934;p48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5" name="Google Shape;2935;p48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6" name="Google Shape;2936;p48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7" name="Google Shape;2937;p48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38" name="Google Shape;2938;p48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9" name="Google Shape;2939;p48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2940" name="Google Shape;2940;p48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2941" name="Google Shape;2941;p48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2" name="Google Shape;2942;p48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3" name="Google Shape;2943;p48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4" name="Google Shape;2944;p48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5" name="Google Shape;2945;p48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6" name="Google Shape;2946;p48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7" name="Google Shape;2947;p48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8" name="Google Shape;2948;p48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9" name="Google Shape;2949;p48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50" name="Google Shape;2950;p48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1" name="Google Shape;2951;p48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2952" name="Google Shape;2952;p48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2953" name="Google Shape;2953;p48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4" name="Google Shape;2954;p48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5" name="Google Shape;2955;p48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6" name="Google Shape;2956;p48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7" name="Google Shape;2957;p48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8" name="Google Shape;2958;p48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9" name="Google Shape;2959;p48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0" name="Google Shape;2960;p48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1" name="Google Shape;2961;p48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62" name="Google Shape;2962;p48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63" name="Google Shape;2963;p48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2964" name="Google Shape;2964;p48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965" name="Google Shape;2965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74" name="Google Shape;2974;p48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5" name="Google Shape;2975;p48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2976" name="Google Shape;2976;p48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977" name="Google Shape;2977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86" name="Google Shape;2986;p48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7" name="Google Shape;2987;p48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2988" name="Google Shape;2988;p48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989" name="Google Shape;2989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98" name="Google Shape;2998;p48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9" name="Google Shape;2999;p48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0" name="Google Shape;3000;p48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1" name="Google Shape;3001;p48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2" name="Google Shape;3002;p48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3" name="Google Shape;3003;p48"/>
          <p:cNvGrpSpPr/>
          <p:nvPr/>
        </p:nvGrpSpPr>
        <p:grpSpPr>
          <a:xfrm>
            <a:off x="3646700" y="692900"/>
            <a:ext cx="455400" cy="450513"/>
            <a:chOff x="3186875" y="2837975"/>
            <a:chExt cx="455400" cy="450513"/>
          </a:xfrm>
        </p:grpSpPr>
        <p:sp>
          <p:nvSpPr>
            <p:cNvPr id="3004" name="Google Shape;3004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9" name="Google Shape;3009;p48"/>
          <p:cNvGrpSpPr/>
          <p:nvPr/>
        </p:nvGrpSpPr>
        <p:grpSpPr>
          <a:xfrm>
            <a:off x="3871989" y="692888"/>
            <a:ext cx="225311" cy="225374"/>
            <a:chOff x="3659389" y="2042488"/>
            <a:chExt cx="225311" cy="225374"/>
          </a:xfrm>
        </p:grpSpPr>
        <p:grpSp>
          <p:nvGrpSpPr>
            <p:cNvPr id="3010" name="Google Shape;3010;p48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011" name="Google Shape;3011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20" name="Google Shape;3020;p48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1" name="Google Shape;3021;p48"/>
          <p:cNvGrpSpPr/>
          <p:nvPr/>
        </p:nvGrpSpPr>
        <p:grpSpPr>
          <a:xfrm>
            <a:off x="3646700" y="1607300"/>
            <a:ext cx="455400" cy="450513"/>
            <a:chOff x="3186875" y="2837975"/>
            <a:chExt cx="455400" cy="450513"/>
          </a:xfrm>
        </p:grpSpPr>
        <p:sp>
          <p:nvSpPr>
            <p:cNvPr id="3022" name="Google Shape;3022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7" name="Google Shape;3027;p48"/>
          <p:cNvGrpSpPr/>
          <p:nvPr/>
        </p:nvGrpSpPr>
        <p:grpSpPr>
          <a:xfrm>
            <a:off x="3646700" y="3436100"/>
            <a:ext cx="455400" cy="450513"/>
            <a:chOff x="3186875" y="2837975"/>
            <a:chExt cx="455400" cy="450513"/>
          </a:xfrm>
        </p:grpSpPr>
        <p:sp>
          <p:nvSpPr>
            <p:cNvPr id="3028" name="Google Shape;3028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3" name="Google Shape;3033;p48"/>
          <p:cNvGrpSpPr/>
          <p:nvPr/>
        </p:nvGrpSpPr>
        <p:grpSpPr>
          <a:xfrm>
            <a:off x="3646700" y="2521700"/>
            <a:ext cx="455400" cy="450513"/>
            <a:chOff x="3186875" y="2837975"/>
            <a:chExt cx="455400" cy="450513"/>
          </a:xfrm>
        </p:grpSpPr>
        <p:sp>
          <p:nvSpPr>
            <p:cNvPr id="3034" name="Google Shape;3034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9" name="Google Shape;3039;p48"/>
          <p:cNvGrpSpPr/>
          <p:nvPr/>
        </p:nvGrpSpPr>
        <p:grpSpPr>
          <a:xfrm>
            <a:off x="3646689" y="1607301"/>
            <a:ext cx="225311" cy="225374"/>
            <a:chOff x="3371214" y="2042526"/>
            <a:chExt cx="225311" cy="225374"/>
          </a:xfrm>
        </p:grpSpPr>
        <p:grpSp>
          <p:nvGrpSpPr>
            <p:cNvPr id="3040" name="Google Shape;3040;p48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041" name="Google Shape;3041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50" name="Google Shape;3050;p48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1" name="Google Shape;3051;p48"/>
          <p:cNvGrpSpPr/>
          <p:nvPr/>
        </p:nvGrpSpPr>
        <p:grpSpPr>
          <a:xfrm>
            <a:off x="3646689" y="3436101"/>
            <a:ext cx="225311" cy="225374"/>
            <a:chOff x="3371214" y="2042526"/>
            <a:chExt cx="225311" cy="225374"/>
          </a:xfrm>
        </p:grpSpPr>
        <p:grpSp>
          <p:nvGrpSpPr>
            <p:cNvPr id="3052" name="Google Shape;3052;p48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053" name="Google Shape;3053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7" name="Google Shape;3057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8" name="Google Shape;3058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0" name="Google Shape;3060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62" name="Google Shape;3062;p48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3" name="Google Shape;3063;p48"/>
          <p:cNvGrpSpPr/>
          <p:nvPr/>
        </p:nvGrpSpPr>
        <p:grpSpPr>
          <a:xfrm>
            <a:off x="3871989" y="2747076"/>
            <a:ext cx="225311" cy="225374"/>
            <a:chOff x="3371214" y="2042526"/>
            <a:chExt cx="225311" cy="225374"/>
          </a:xfrm>
        </p:grpSpPr>
        <p:grpSp>
          <p:nvGrpSpPr>
            <p:cNvPr id="3064" name="Google Shape;3064;p48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065" name="Google Shape;3065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6" name="Google Shape;3066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74" name="Google Shape;3074;p48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5" name="Google Shape;3075;p48"/>
          <p:cNvGrpSpPr/>
          <p:nvPr/>
        </p:nvGrpSpPr>
        <p:grpSpPr>
          <a:xfrm>
            <a:off x="3871989" y="918038"/>
            <a:ext cx="225311" cy="225374"/>
            <a:chOff x="3371214" y="2042526"/>
            <a:chExt cx="225311" cy="225374"/>
          </a:xfrm>
        </p:grpSpPr>
        <p:grpSp>
          <p:nvGrpSpPr>
            <p:cNvPr id="3076" name="Google Shape;3076;p48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077" name="Google Shape;3077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86" name="Google Shape;3086;p48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7" name="Google Shape;3087;p48"/>
          <p:cNvGrpSpPr/>
          <p:nvPr/>
        </p:nvGrpSpPr>
        <p:grpSpPr>
          <a:xfrm>
            <a:off x="3646689" y="1832438"/>
            <a:ext cx="225311" cy="225374"/>
            <a:chOff x="3659389" y="2042488"/>
            <a:chExt cx="225311" cy="225374"/>
          </a:xfrm>
        </p:grpSpPr>
        <p:grpSp>
          <p:nvGrpSpPr>
            <p:cNvPr id="3088" name="Google Shape;3088;p48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089" name="Google Shape;3089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98" name="Google Shape;3098;p48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9" name="Google Shape;3099;p48"/>
          <p:cNvGrpSpPr/>
          <p:nvPr/>
        </p:nvGrpSpPr>
        <p:grpSpPr>
          <a:xfrm>
            <a:off x="3646689" y="3661238"/>
            <a:ext cx="225311" cy="225374"/>
            <a:chOff x="3659389" y="2042488"/>
            <a:chExt cx="225311" cy="225374"/>
          </a:xfrm>
        </p:grpSpPr>
        <p:grpSp>
          <p:nvGrpSpPr>
            <p:cNvPr id="3100" name="Google Shape;3100;p48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101" name="Google Shape;3101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10" name="Google Shape;3110;p48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1" name="Google Shape;3111;p48"/>
          <p:cNvGrpSpPr/>
          <p:nvPr/>
        </p:nvGrpSpPr>
        <p:grpSpPr>
          <a:xfrm>
            <a:off x="3871989" y="2521688"/>
            <a:ext cx="225311" cy="225374"/>
            <a:chOff x="3659389" y="2042488"/>
            <a:chExt cx="225311" cy="225374"/>
          </a:xfrm>
        </p:grpSpPr>
        <p:grpSp>
          <p:nvGrpSpPr>
            <p:cNvPr id="3112" name="Google Shape;3112;p48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113" name="Google Shape;3113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22" name="Google Shape;3122;p48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23" name="Google Shape;3123;p48"/>
          <p:cNvCxnSpPr>
            <a:stCxn id="2821" idx="6"/>
            <a:endCxn id="2999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4" name="Google Shape;3124;p48"/>
          <p:cNvCxnSpPr>
            <a:stCxn id="2822" idx="6"/>
            <a:endCxn id="2999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5" name="Google Shape;3125;p48"/>
          <p:cNvCxnSpPr>
            <a:endCxn id="3002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6" name="Google Shape;3126;p48"/>
          <p:cNvCxnSpPr>
            <a:stCxn id="2824" idx="6"/>
            <a:endCxn id="3002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7" name="Google Shape;3127;p48"/>
          <p:cNvCxnSpPr>
            <a:endCxn id="3000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8" name="Google Shape;3128;p48"/>
          <p:cNvCxnSpPr>
            <a:stCxn id="2824" idx="6"/>
            <a:endCxn id="3001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9" name="Google Shape;3129;p48"/>
          <p:cNvCxnSpPr>
            <a:stCxn id="2823" idx="6"/>
            <a:endCxn id="3001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0" name="Google Shape;3130;p48"/>
          <p:cNvCxnSpPr>
            <a:stCxn id="2822" idx="6"/>
            <a:endCxn id="3000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1" name="Google Shape;3131;p48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2" name="Google Shape;3132;p48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3" name="Google Shape;3133;p48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4" name="Google Shape;3134;p48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5" name="Google Shape;3135;p48"/>
          <p:cNvGrpSpPr/>
          <p:nvPr/>
        </p:nvGrpSpPr>
        <p:grpSpPr>
          <a:xfrm>
            <a:off x="5094500" y="692900"/>
            <a:ext cx="455400" cy="450513"/>
            <a:chOff x="3186875" y="2837975"/>
            <a:chExt cx="455400" cy="450513"/>
          </a:xfrm>
        </p:grpSpPr>
        <p:sp>
          <p:nvSpPr>
            <p:cNvPr id="3136" name="Google Shape;3136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1" name="Google Shape;3141;p48"/>
          <p:cNvGrpSpPr/>
          <p:nvPr/>
        </p:nvGrpSpPr>
        <p:grpSpPr>
          <a:xfrm>
            <a:off x="5094500" y="1607300"/>
            <a:ext cx="455400" cy="450513"/>
            <a:chOff x="3186875" y="2837975"/>
            <a:chExt cx="455400" cy="450513"/>
          </a:xfrm>
        </p:grpSpPr>
        <p:sp>
          <p:nvSpPr>
            <p:cNvPr id="3142" name="Google Shape;3142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7" name="Google Shape;3147;p48"/>
          <p:cNvGrpSpPr/>
          <p:nvPr/>
        </p:nvGrpSpPr>
        <p:grpSpPr>
          <a:xfrm>
            <a:off x="5094500" y="3436100"/>
            <a:ext cx="455400" cy="450513"/>
            <a:chOff x="3186875" y="2837975"/>
            <a:chExt cx="455400" cy="450513"/>
          </a:xfrm>
        </p:grpSpPr>
        <p:sp>
          <p:nvSpPr>
            <p:cNvPr id="3148" name="Google Shape;3148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3" name="Google Shape;3153;p48"/>
          <p:cNvGrpSpPr/>
          <p:nvPr/>
        </p:nvGrpSpPr>
        <p:grpSpPr>
          <a:xfrm>
            <a:off x="5094500" y="2521700"/>
            <a:ext cx="455400" cy="450513"/>
            <a:chOff x="3186875" y="2837975"/>
            <a:chExt cx="455400" cy="450513"/>
          </a:xfrm>
        </p:grpSpPr>
        <p:sp>
          <p:nvSpPr>
            <p:cNvPr id="3154" name="Google Shape;3154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59" name="Google Shape;3159;p48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0" name="Google Shape;3160;p48"/>
          <p:cNvCxnSpPr>
            <a:stCxn id="3002" idx="6"/>
            <a:endCxn id="3131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1" name="Google Shape;3161;p48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2" name="Google Shape;3162;p48"/>
          <p:cNvCxnSpPr>
            <a:endCxn id="3134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3" name="Google Shape;3163;p48"/>
          <p:cNvCxnSpPr>
            <a:stCxn id="3000" idx="6"/>
            <a:endCxn id="3132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4" name="Google Shape;3164;p48"/>
          <p:cNvCxnSpPr>
            <a:endCxn id="3133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5" name="Google Shape;3165;p48"/>
          <p:cNvCxnSpPr>
            <a:stCxn id="3001" idx="6"/>
            <a:endCxn id="3133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6" name="Google Shape;3166;p48"/>
          <p:cNvCxnSpPr>
            <a:stCxn id="3001" idx="6"/>
            <a:endCxn id="3132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7" name="Google Shape;3167;p48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8" name="Google Shape;3168;p48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9" name="Google Shape;3169;p48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0" name="Google Shape;3170;p48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1" name="Google Shape;3171;p48"/>
          <p:cNvGrpSpPr/>
          <p:nvPr/>
        </p:nvGrpSpPr>
        <p:grpSpPr>
          <a:xfrm>
            <a:off x="6618500" y="235700"/>
            <a:ext cx="455400" cy="450513"/>
            <a:chOff x="3186875" y="2837975"/>
            <a:chExt cx="455400" cy="450513"/>
          </a:xfrm>
        </p:grpSpPr>
        <p:sp>
          <p:nvSpPr>
            <p:cNvPr id="3172" name="Google Shape;3172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7" name="Google Shape;3177;p48"/>
          <p:cNvGrpSpPr/>
          <p:nvPr/>
        </p:nvGrpSpPr>
        <p:grpSpPr>
          <a:xfrm>
            <a:off x="6618500" y="845300"/>
            <a:ext cx="455400" cy="450513"/>
            <a:chOff x="3186875" y="2837975"/>
            <a:chExt cx="455400" cy="450513"/>
          </a:xfrm>
        </p:grpSpPr>
        <p:sp>
          <p:nvSpPr>
            <p:cNvPr id="3178" name="Google Shape;3178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3" name="Google Shape;3183;p48"/>
          <p:cNvGrpSpPr/>
          <p:nvPr/>
        </p:nvGrpSpPr>
        <p:grpSpPr>
          <a:xfrm>
            <a:off x="6618500" y="2064500"/>
            <a:ext cx="455400" cy="450513"/>
            <a:chOff x="3186875" y="2837975"/>
            <a:chExt cx="455400" cy="450513"/>
          </a:xfrm>
        </p:grpSpPr>
        <p:sp>
          <p:nvSpPr>
            <p:cNvPr id="3184" name="Google Shape;3184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9" name="Google Shape;3189;p48"/>
          <p:cNvGrpSpPr/>
          <p:nvPr/>
        </p:nvGrpSpPr>
        <p:grpSpPr>
          <a:xfrm>
            <a:off x="6618500" y="1454900"/>
            <a:ext cx="455400" cy="450513"/>
            <a:chOff x="3186875" y="2837975"/>
            <a:chExt cx="455400" cy="450513"/>
          </a:xfrm>
        </p:grpSpPr>
        <p:sp>
          <p:nvSpPr>
            <p:cNvPr id="3190" name="Google Shape;3190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5" name="Google Shape;3195;p48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6" name="Google Shape;3196;p48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7" name="Google Shape;3197;p48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8" name="Google Shape;3198;p48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9" name="Google Shape;3199;p48"/>
          <p:cNvGrpSpPr/>
          <p:nvPr/>
        </p:nvGrpSpPr>
        <p:grpSpPr>
          <a:xfrm>
            <a:off x="6618500" y="2674100"/>
            <a:ext cx="455400" cy="450513"/>
            <a:chOff x="3186875" y="2837975"/>
            <a:chExt cx="455400" cy="450513"/>
          </a:xfrm>
        </p:grpSpPr>
        <p:sp>
          <p:nvSpPr>
            <p:cNvPr id="3200" name="Google Shape;3200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5" name="Google Shape;3205;p48"/>
          <p:cNvGrpSpPr/>
          <p:nvPr/>
        </p:nvGrpSpPr>
        <p:grpSpPr>
          <a:xfrm>
            <a:off x="6618500" y="3283700"/>
            <a:ext cx="455400" cy="450513"/>
            <a:chOff x="3186875" y="2837975"/>
            <a:chExt cx="455400" cy="450513"/>
          </a:xfrm>
        </p:grpSpPr>
        <p:sp>
          <p:nvSpPr>
            <p:cNvPr id="3206" name="Google Shape;3206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1" name="Google Shape;3211;p48"/>
          <p:cNvGrpSpPr/>
          <p:nvPr/>
        </p:nvGrpSpPr>
        <p:grpSpPr>
          <a:xfrm>
            <a:off x="6618500" y="4502900"/>
            <a:ext cx="455400" cy="450513"/>
            <a:chOff x="3186875" y="2837975"/>
            <a:chExt cx="455400" cy="450513"/>
          </a:xfrm>
        </p:grpSpPr>
        <p:sp>
          <p:nvSpPr>
            <p:cNvPr id="3212" name="Google Shape;3212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7" name="Google Shape;3217;p48"/>
          <p:cNvGrpSpPr/>
          <p:nvPr/>
        </p:nvGrpSpPr>
        <p:grpSpPr>
          <a:xfrm>
            <a:off x="6618500" y="3893300"/>
            <a:ext cx="455400" cy="450513"/>
            <a:chOff x="3186875" y="2837975"/>
            <a:chExt cx="455400" cy="450513"/>
          </a:xfrm>
        </p:grpSpPr>
        <p:sp>
          <p:nvSpPr>
            <p:cNvPr id="3218" name="Google Shape;3218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3" name="Google Shape;3223;p48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4" name="Google Shape;3224;p48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5" name="Google Shape;3225;p48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6" name="Google Shape;3226;p48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7" name="Google Shape;3227;p48"/>
          <p:cNvCxnSpPr>
            <a:stCxn id="3167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8" name="Google Shape;3228;p48"/>
          <p:cNvCxnSpPr>
            <a:stCxn id="3170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9" name="Google Shape;3229;p48"/>
          <p:cNvCxnSpPr>
            <a:stCxn id="3168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0" name="Google Shape;3230;p48"/>
          <p:cNvCxnSpPr>
            <a:stCxn id="3169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1" name="Google Shape;3231;p48"/>
          <p:cNvCxnSpPr>
            <a:stCxn id="3195" idx="2"/>
            <a:endCxn id="3132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2" name="Google Shape;3232;p48"/>
          <p:cNvCxnSpPr>
            <a:stCxn id="3198" idx="2"/>
          </p:cNvCxnSpPr>
          <p:nvPr/>
        </p:nvCxnSpPr>
        <p:spPr>
          <a:xfrm rot="10800000">
            <a:off x="5065075" y="30808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3" name="Google Shape;3233;p48"/>
          <p:cNvCxnSpPr>
            <a:stCxn id="3196" idx="2"/>
            <a:endCxn id="3133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4" name="Google Shape;3234;p48"/>
          <p:cNvCxnSpPr>
            <a:stCxn id="3197" idx="2"/>
            <a:endCxn id="3133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5" name="Google Shape;3235;p48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36" name="Google Shape;3236;p48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37" name="Google Shape;3237;p48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38" name="Google Shape;3238;p48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39" name="Google Shape;3239;p48"/>
          <p:cNvCxnSpPr>
            <a:stCxn id="3223" idx="2"/>
            <a:endCxn id="3167" idx="6"/>
          </p:cNvCxnSpPr>
          <p:nvPr/>
        </p:nvCxnSpPr>
        <p:spPr>
          <a:xfrm rot="10800000">
            <a:off x="6589075" y="4900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0" name="Google Shape;3240;p48"/>
          <p:cNvCxnSpPr/>
          <p:nvPr/>
        </p:nvCxnSpPr>
        <p:spPr>
          <a:xfrm>
            <a:off x="6589075" y="1099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1" name="Google Shape;3241;p48"/>
          <p:cNvCxnSpPr>
            <a:stCxn id="3224" idx="2"/>
          </p:cNvCxnSpPr>
          <p:nvPr/>
        </p:nvCxnSpPr>
        <p:spPr>
          <a:xfrm rot="10800000">
            <a:off x="6589075" y="17092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2" name="Google Shape;3242;p48"/>
          <p:cNvCxnSpPr>
            <a:endCxn id="3224" idx="2"/>
          </p:cNvCxnSpPr>
          <p:nvPr/>
        </p:nvCxnSpPr>
        <p:spPr>
          <a:xfrm flipH="1" rot="10800000">
            <a:off x="6589075" y="2166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3" name="Google Shape;3243;p48"/>
          <p:cNvCxnSpPr>
            <a:endCxn id="3225" idx="2"/>
          </p:cNvCxnSpPr>
          <p:nvPr/>
        </p:nvCxnSpPr>
        <p:spPr>
          <a:xfrm>
            <a:off x="6589075" y="2928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4" name="Google Shape;3244;p48"/>
          <p:cNvCxnSpPr>
            <a:endCxn id="3225" idx="2"/>
          </p:cNvCxnSpPr>
          <p:nvPr/>
        </p:nvCxnSpPr>
        <p:spPr>
          <a:xfrm flipH="1" rot="10800000">
            <a:off x="6589075" y="30808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5" name="Google Shape;3245;p48"/>
          <p:cNvCxnSpPr/>
          <p:nvPr/>
        </p:nvCxnSpPr>
        <p:spPr>
          <a:xfrm>
            <a:off x="6589075" y="4147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6" name="Google Shape;3246;p48"/>
          <p:cNvCxnSpPr>
            <a:endCxn id="3226" idx="2"/>
          </p:cNvCxnSpPr>
          <p:nvPr/>
        </p:nvCxnSpPr>
        <p:spPr>
          <a:xfrm flipH="1" rot="10800000">
            <a:off x="6589075" y="41476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47" name="Google Shape;3247;p48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3248" name="Google Shape;3248;p4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49" name="Google Shape;3249;p4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250" name="Google Shape;3250;p48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3251" name="Google Shape;3251;p4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52" name="Google Shape;3252;p4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253" name="Google Shape;3253;p48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3254" name="Google Shape;3254;p4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55" name="Google Shape;3255;p4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256" name="Google Shape;3256;p48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3257" name="Google Shape;3257;p4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58" name="Google Shape;3258;p4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259" name="Google Shape;3259;p48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3260" name="Google Shape;3260;p4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61" name="Google Shape;3261;p4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262" name="Google Shape;3262;p48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3263" name="Google Shape;3263;p4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64" name="Google Shape;3264;p4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265" name="Google Shape;3265;p48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3266" name="Google Shape;3266;p4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67" name="Google Shape;3267;p4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268" name="Google Shape;3268;p48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3269" name="Google Shape;3269;p4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70" name="Google Shape;3270;p4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271" name="Google Shape;3271;p48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3272" name="Google Shape;3272;p48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3" name="Google Shape;3273;p48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74" name="Google Shape;3274;p48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3275" name="Google Shape;3275;p48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6" name="Google Shape;3276;p48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77" name="Google Shape;3277;p48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3278" name="Google Shape;3278;p48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9" name="Google Shape;3279;p48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80" name="Google Shape;3280;p48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3281" name="Google Shape;3281;p48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2" name="Google Shape;3282;p48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83" name="Google Shape;3283;p48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3284" name="Google Shape;3284;p48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5" name="Google Shape;3285;p48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86" name="Google Shape;3286;p48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3287" name="Google Shape;3287;p48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8" name="Google Shape;3288;p48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89" name="Google Shape;3289;p48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3290" name="Google Shape;3290;p48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1" name="Google Shape;3291;p48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92" name="Google Shape;3292;p48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3293" name="Google Shape;3293;p48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4" name="Google Shape;3294;p48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3298" name="Shape 3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" name="Google Shape;3299;p49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0" name="Google Shape;3300;p49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1" name="Google Shape;3301;p49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2" name="Google Shape;3302;p49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3" name="Google Shape;3303;p49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4" name="Google Shape;3304;p49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5" name="Google Shape;3305;p49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6" name="Google Shape;3306;p49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7" name="Google Shape;3307;p49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8" name="Google Shape;3308;p49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9" name="Google Shape;3309;p49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0" name="Google Shape;3310;p49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1" name="Google Shape;3311;p49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312" name="Google Shape;3312;p49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3313" name="Google Shape;3313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8" name="Google Shape;3318;p49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3319" name="Google Shape;3319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4" name="Google Shape;3324;p49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3325" name="Google Shape;3325;p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326" name="Google Shape;3326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5" name="Google Shape;3335;p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6" name="Google Shape;3336;p49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3337" name="Google Shape;3337;p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338" name="Google Shape;3338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47" name="Google Shape;3347;p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8" name="Google Shape;3348;p49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3349" name="Google Shape;3349;p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350" name="Google Shape;3350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59" name="Google Shape;3359;p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0" name="Google Shape;3360;p49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3361" name="Google Shape;3361;p49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3362" name="Google Shape;3362;p49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49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49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49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49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7" name="Google Shape;3367;p49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3368" name="Google Shape;3368;p49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369" name="Google Shape;3369;p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0" name="Google Shape;3370;p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1" name="Google Shape;3371;p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2" name="Google Shape;3372;p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3" name="Google Shape;3373;p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4" name="Google Shape;3374;p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5" name="Google Shape;3375;p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6" name="Google Shape;3376;p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7" name="Google Shape;3377;p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78" name="Google Shape;3378;p49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9" name="Google Shape;3379;p49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3380" name="Google Shape;3380;p49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381" name="Google Shape;3381;p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2" name="Google Shape;3382;p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3" name="Google Shape;3383;p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4" name="Google Shape;3384;p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5" name="Google Shape;3385;p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6" name="Google Shape;3386;p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7" name="Google Shape;3387;p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8" name="Google Shape;3388;p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9" name="Google Shape;3389;p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90" name="Google Shape;3390;p49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1" name="Google Shape;3391;p49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3392" name="Google Shape;3392;p49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393" name="Google Shape;3393;p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4" name="Google Shape;3394;p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5" name="Google Shape;3395;p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6" name="Google Shape;3396;p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7" name="Google Shape;3397;p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8" name="Google Shape;3398;p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9" name="Google Shape;3399;p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0" name="Google Shape;3400;p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1" name="Google Shape;3401;p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02" name="Google Shape;3402;p49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03" name="Google Shape;3403;p49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3404" name="Google Shape;3404;p49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3405" name="Google Shape;3405;p49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49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49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49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49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10" name="Google Shape;3410;p49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3411" name="Google Shape;3411;p49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412" name="Google Shape;3412;p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3" name="Google Shape;3413;p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4" name="Google Shape;3414;p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5" name="Google Shape;3415;p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6" name="Google Shape;3416;p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7" name="Google Shape;3417;p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8" name="Google Shape;3418;p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9" name="Google Shape;3419;p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0" name="Google Shape;3420;p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21" name="Google Shape;3421;p49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22" name="Google Shape;3422;p49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3423" name="Google Shape;3423;p49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424" name="Google Shape;3424;p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5" name="Google Shape;3425;p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6" name="Google Shape;3426;p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7" name="Google Shape;3427;p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8" name="Google Shape;3428;p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9" name="Google Shape;3429;p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0" name="Google Shape;3430;p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1" name="Google Shape;3431;p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2" name="Google Shape;3432;p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33" name="Google Shape;3433;p49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4" name="Google Shape;3434;p49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3435" name="Google Shape;3435;p49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436" name="Google Shape;3436;p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7" name="Google Shape;3437;p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8" name="Google Shape;3438;p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9" name="Google Shape;3439;p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0" name="Google Shape;3440;p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1" name="Google Shape;3441;p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2" name="Google Shape;3442;p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3" name="Google Shape;3443;p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4" name="Google Shape;3444;p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45" name="Google Shape;3445;p49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46" name="Google Shape;3446;p49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3447" name="Google Shape;3447;p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448" name="Google Shape;3448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9" name="Google Shape;3449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1" name="Google Shape;3451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2" name="Google Shape;3452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3" name="Google Shape;3453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4" name="Google Shape;3454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57" name="Google Shape;3457;p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8" name="Google Shape;3458;p49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3459" name="Google Shape;3459;p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460" name="Google Shape;3460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69" name="Google Shape;3469;p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0" name="Google Shape;3470;p49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3471" name="Google Shape;3471;p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472" name="Google Shape;3472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3" name="Google Shape;3473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4" name="Google Shape;3474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5" name="Google Shape;3475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7" name="Google Shape;3477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8" name="Google Shape;3478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9" name="Google Shape;3479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81" name="Google Shape;3481;p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2" name="Google Shape;3482;p49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3" name="Google Shape;3483;p49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4" name="Google Shape;3484;p49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5" name="Google Shape;3485;p49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6" name="Google Shape;3486;p49"/>
          <p:cNvGrpSpPr/>
          <p:nvPr/>
        </p:nvGrpSpPr>
        <p:grpSpPr>
          <a:xfrm>
            <a:off x="3646700" y="692900"/>
            <a:ext cx="455400" cy="450513"/>
            <a:chOff x="3186875" y="2837975"/>
            <a:chExt cx="455400" cy="450513"/>
          </a:xfrm>
        </p:grpSpPr>
        <p:sp>
          <p:nvSpPr>
            <p:cNvPr id="3487" name="Google Shape;3487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2" name="Google Shape;3492;p49"/>
          <p:cNvGrpSpPr/>
          <p:nvPr/>
        </p:nvGrpSpPr>
        <p:grpSpPr>
          <a:xfrm>
            <a:off x="3871989" y="692888"/>
            <a:ext cx="225311" cy="225374"/>
            <a:chOff x="3659389" y="2042488"/>
            <a:chExt cx="225311" cy="225374"/>
          </a:xfrm>
        </p:grpSpPr>
        <p:grpSp>
          <p:nvGrpSpPr>
            <p:cNvPr id="3493" name="Google Shape;3493;p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494" name="Google Shape;3494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5" name="Google Shape;3495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6" name="Google Shape;3496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7" name="Google Shape;3497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9" name="Google Shape;3499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03" name="Google Shape;3503;p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4" name="Google Shape;3504;p49"/>
          <p:cNvGrpSpPr/>
          <p:nvPr/>
        </p:nvGrpSpPr>
        <p:grpSpPr>
          <a:xfrm>
            <a:off x="3646700" y="1607300"/>
            <a:ext cx="455400" cy="450513"/>
            <a:chOff x="3186875" y="2837975"/>
            <a:chExt cx="455400" cy="450513"/>
          </a:xfrm>
        </p:grpSpPr>
        <p:sp>
          <p:nvSpPr>
            <p:cNvPr id="3505" name="Google Shape;3505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0" name="Google Shape;3510;p49"/>
          <p:cNvGrpSpPr/>
          <p:nvPr/>
        </p:nvGrpSpPr>
        <p:grpSpPr>
          <a:xfrm>
            <a:off x="3646700" y="3436100"/>
            <a:ext cx="455400" cy="450513"/>
            <a:chOff x="3186875" y="2837975"/>
            <a:chExt cx="455400" cy="450513"/>
          </a:xfrm>
        </p:grpSpPr>
        <p:sp>
          <p:nvSpPr>
            <p:cNvPr id="3511" name="Google Shape;3511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6" name="Google Shape;3516;p49"/>
          <p:cNvGrpSpPr/>
          <p:nvPr/>
        </p:nvGrpSpPr>
        <p:grpSpPr>
          <a:xfrm>
            <a:off x="3646700" y="2521700"/>
            <a:ext cx="455400" cy="450513"/>
            <a:chOff x="3186875" y="2837975"/>
            <a:chExt cx="455400" cy="450513"/>
          </a:xfrm>
        </p:grpSpPr>
        <p:sp>
          <p:nvSpPr>
            <p:cNvPr id="3517" name="Google Shape;3517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2" name="Google Shape;3522;p49"/>
          <p:cNvGrpSpPr/>
          <p:nvPr/>
        </p:nvGrpSpPr>
        <p:grpSpPr>
          <a:xfrm>
            <a:off x="3646689" y="1607301"/>
            <a:ext cx="225311" cy="225374"/>
            <a:chOff x="3371214" y="2042526"/>
            <a:chExt cx="225311" cy="225374"/>
          </a:xfrm>
        </p:grpSpPr>
        <p:grpSp>
          <p:nvGrpSpPr>
            <p:cNvPr id="3523" name="Google Shape;3523;p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524" name="Google Shape;3524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5" name="Google Shape;3525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6" name="Google Shape;3526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7" name="Google Shape;3527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8" name="Google Shape;3528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9" name="Google Shape;3529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0" name="Google Shape;3530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1" name="Google Shape;3531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2" name="Google Shape;3532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33" name="Google Shape;3533;p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4" name="Google Shape;3534;p49"/>
          <p:cNvGrpSpPr/>
          <p:nvPr/>
        </p:nvGrpSpPr>
        <p:grpSpPr>
          <a:xfrm>
            <a:off x="3646689" y="3436101"/>
            <a:ext cx="225311" cy="225374"/>
            <a:chOff x="3371214" y="2042526"/>
            <a:chExt cx="225311" cy="225374"/>
          </a:xfrm>
        </p:grpSpPr>
        <p:grpSp>
          <p:nvGrpSpPr>
            <p:cNvPr id="3535" name="Google Shape;3535;p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536" name="Google Shape;3536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7" name="Google Shape;3537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8" name="Google Shape;3538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9" name="Google Shape;3539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0" name="Google Shape;3540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1" name="Google Shape;3541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2" name="Google Shape;3542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3" name="Google Shape;3543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4" name="Google Shape;3544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45" name="Google Shape;3545;p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6" name="Google Shape;3546;p49"/>
          <p:cNvGrpSpPr/>
          <p:nvPr/>
        </p:nvGrpSpPr>
        <p:grpSpPr>
          <a:xfrm>
            <a:off x="3871989" y="2747076"/>
            <a:ext cx="225311" cy="225374"/>
            <a:chOff x="3371214" y="2042526"/>
            <a:chExt cx="225311" cy="225374"/>
          </a:xfrm>
        </p:grpSpPr>
        <p:grpSp>
          <p:nvGrpSpPr>
            <p:cNvPr id="3547" name="Google Shape;3547;p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548" name="Google Shape;3548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9" name="Google Shape;3549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0" name="Google Shape;3550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1" name="Google Shape;3551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2" name="Google Shape;3552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3" name="Google Shape;3553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4" name="Google Shape;3554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5" name="Google Shape;3555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6" name="Google Shape;3556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57" name="Google Shape;3557;p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8" name="Google Shape;3558;p49"/>
          <p:cNvGrpSpPr/>
          <p:nvPr/>
        </p:nvGrpSpPr>
        <p:grpSpPr>
          <a:xfrm>
            <a:off x="3871989" y="918038"/>
            <a:ext cx="225311" cy="225374"/>
            <a:chOff x="3371214" y="2042526"/>
            <a:chExt cx="225311" cy="225374"/>
          </a:xfrm>
        </p:grpSpPr>
        <p:grpSp>
          <p:nvGrpSpPr>
            <p:cNvPr id="3559" name="Google Shape;3559;p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560" name="Google Shape;3560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1" name="Google Shape;3561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2" name="Google Shape;3562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3" name="Google Shape;3563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4" name="Google Shape;3564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5" name="Google Shape;3565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6" name="Google Shape;3566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7" name="Google Shape;3567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8" name="Google Shape;3568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9" name="Google Shape;3569;p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0" name="Google Shape;3570;p49"/>
          <p:cNvGrpSpPr/>
          <p:nvPr/>
        </p:nvGrpSpPr>
        <p:grpSpPr>
          <a:xfrm>
            <a:off x="3646689" y="1832438"/>
            <a:ext cx="225311" cy="225374"/>
            <a:chOff x="3659389" y="2042488"/>
            <a:chExt cx="225311" cy="225374"/>
          </a:xfrm>
        </p:grpSpPr>
        <p:grpSp>
          <p:nvGrpSpPr>
            <p:cNvPr id="3571" name="Google Shape;3571;p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572" name="Google Shape;3572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3" name="Google Shape;3573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4" name="Google Shape;3574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6" name="Google Shape;3576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7" name="Google Shape;3577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8" name="Google Shape;3578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9" name="Google Shape;3579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0" name="Google Shape;3580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81" name="Google Shape;3581;p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2" name="Google Shape;3582;p49"/>
          <p:cNvGrpSpPr/>
          <p:nvPr/>
        </p:nvGrpSpPr>
        <p:grpSpPr>
          <a:xfrm>
            <a:off x="3646689" y="3661238"/>
            <a:ext cx="225311" cy="225374"/>
            <a:chOff x="3659389" y="2042488"/>
            <a:chExt cx="225311" cy="225374"/>
          </a:xfrm>
        </p:grpSpPr>
        <p:grpSp>
          <p:nvGrpSpPr>
            <p:cNvPr id="3583" name="Google Shape;3583;p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584" name="Google Shape;3584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5" name="Google Shape;3585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6" name="Google Shape;3586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7" name="Google Shape;3587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8" name="Google Shape;3588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1" name="Google Shape;3591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2" name="Google Shape;3592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93" name="Google Shape;3593;p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4" name="Google Shape;3594;p49"/>
          <p:cNvGrpSpPr/>
          <p:nvPr/>
        </p:nvGrpSpPr>
        <p:grpSpPr>
          <a:xfrm>
            <a:off x="3871989" y="2521688"/>
            <a:ext cx="225311" cy="225374"/>
            <a:chOff x="3659389" y="2042488"/>
            <a:chExt cx="225311" cy="225374"/>
          </a:xfrm>
        </p:grpSpPr>
        <p:grpSp>
          <p:nvGrpSpPr>
            <p:cNvPr id="3595" name="Google Shape;3595;p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596" name="Google Shape;3596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7" name="Google Shape;3597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8" name="Google Shape;3598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9" name="Google Shape;3599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0" name="Google Shape;3600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1" name="Google Shape;3601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2" name="Google Shape;3602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3" name="Google Shape;3603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4" name="Google Shape;3604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05" name="Google Shape;3605;p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06" name="Google Shape;3606;p49"/>
          <p:cNvCxnSpPr>
            <a:stCxn id="3304" idx="6"/>
            <a:endCxn id="3482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7" name="Google Shape;3607;p49"/>
          <p:cNvCxnSpPr>
            <a:stCxn id="3305" idx="6"/>
            <a:endCxn id="3482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8" name="Google Shape;3608;p49"/>
          <p:cNvCxnSpPr>
            <a:endCxn id="3485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9" name="Google Shape;3609;p49"/>
          <p:cNvCxnSpPr>
            <a:stCxn id="3307" idx="6"/>
            <a:endCxn id="3485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0" name="Google Shape;3610;p49"/>
          <p:cNvCxnSpPr>
            <a:endCxn id="3483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1" name="Google Shape;3611;p49"/>
          <p:cNvCxnSpPr>
            <a:stCxn id="3307" idx="6"/>
            <a:endCxn id="3484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2" name="Google Shape;3612;p49"/>
          <p:cNvCxnSpPr>
            <a:stCxn id="3306" idx="6"/>
            <a:endCxn id="3484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3" name="Google Shape;3613;p49"/>
          <p:cNvCxnSpPr>
            <a:stCxn id="3305" idx="6"/>
            <a:endCxn id="3483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4" name="Google Shape;3614;p49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5" name="Google Shape;3615;p49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6" name="Google Shape;3616;p49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7" name="Google Shape;3617;p49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8" name="Google Shape;3618;p49"/>
          <p:cNvGrpSpPr/>
          <p:nvPr/>
        </p:nvGrpSpPr>
        <p:grpSpPr>
          <a:xfrm>
            <a:off x="5094500" y="692900"/>
            <a:ext cx="455400" cy="450513"/>
            <a:chOff x="3186875" y="2837975"/>
            <a:chExt cx="455400" cy="450513"/>
          </a:xfrm>
        </p:grpSpPr>
        <p:sp>
          <p:nvSpPr>
            <p:cNvPr id="3619" name="Google Shape;3619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4" name="Google Shape;3624;p49"/>
          <p:cNvGrpSpPr/>
          <p:nvPr/>
        </p:nvGrpSpPr>
        <p:grpSpPr>
          <a:xfrm>
            <a:off x="5094500" y="1607300"/>
            <a:ext cx="455400" cy="450513"/>
            <a:chOff x="3186875" y="2837975"/>
            <a:chExt cx="455400" cy="450513"/>
          </a:xfrm>
        </p:grpSpPr>
        <p:sp>
          <p:nvSpPr>
            <p:cNvPr id="3625" name="Google Shape;3625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0" name="Google Shape;3630;p49"/>
          <p:cNvGrpSpPr/>
          <p:nvPr/>
        </p:nvGrpSpPr>
        <p:grpSpPr>
          <a:xfrm>
            <a:off x="5094500" y="3436100"/>
            <a:ext cx="455400" cy="450513"/>
            <a:chOff x="3186875" y="2837975"/>
            <a:chExt cx="455400" cy="450513"/>
          </a:xfrm>
        </p:grpSpPr>
        <p:sp>
          <p:nvSpPr>
            <p:cNvPr id="3631" name="Google Shape;3631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6" name="Google Shape;3636;p49"/>
          <p:cNvGrpSpPr/>
          <p:nvPr/>
        </p:nvGrpSpPr>
        <p:grpSpPr>
          <a:xfrm>
            <a:off x="5094500" y="2521700"/>
            <a:ext cx="455400" cy="450513"/>
            <a:chOff x="3186875" y="2837975"/>
            <a:chExt cx="455400" cy="450513"/>
          </a:xfrm>
        </p:grpSpPr>
        <p:sp>
          <p:nvSpPr>
            <p:cNvPr id="3637" name="Google Shape;3637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42" name="Google Shape;3642;p49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3" name="Google Shape;3643;p49"/>
          <p:cNvCxnSpPr>
            <a:stCxn id="3485" idx="6"/>
            <a:endCxn id="3614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4" name="Google Shape;3644;p49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5" name="Google Shape;3645;p49"/>
          <p:cNvCxnSpPr>
            <a:endCxn id="3617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6" name="Google Shape;3646;p49"/>
          <p:cNvCxnSpPr>
            <a:stCxn id="3483" idx="6"/>
            <a:endCxn id="3615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7" name="Google Shape;3647;p49"/>
          <p:cNvCxnSpPr>
            <a:endCxn id="3616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8" name="Google Shape;3648;p49"/>
          <p:cNvCxnSpPr>
            <a:stCxn id="3484" idx="6"/>
            <a:endCxn id="3616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9" name="Google Shape;3649;p49"/>
          <p:cNvCxnSpPr>
            <a:stCxn id="3484" idx="6"/>
            <a:endCxn id="3615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0" name="Google Shape;3650;p49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1" name="Google Shape;3651;p49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2" name="Google Shape;3652;p49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3" name="Google Shape;3653;p49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4" name="Google Shape;3654;p49"/>
          <p:cNvGrpSpPr/>
          <p:nvPr/>
        </p:nvGrpSpPr>
        <p:grpSpPr>
          <a:xfrm>
            <a:off x="6618500" y="235700"/>
            <a:ext cx="455400" cy="450513"/>
            <a:chOff x="3186875" y="2837975"/>
            <a:chExt cx="455400" cy="450513"/>
          </a:xfrm>
        </p:grpSpPr>
        <p:sp>
          <p:nvSpPr>
            <p:cNvPr id="3655" name="Google Shape;3655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0" name="Google Shape;3660;p49"/>
          <p:cNvGrpSpPr/>
          <p:nvPr/>
        </p:nvGrpSpPr>
        <p:grpSpPr>
          <a:xfrm>
            <a:off x="6618500" y="845300"/>
            <a:ext cx="455400" cy="450513"/>
            <a:chOff x="3186875" y="2837975"/>
            <a:chExt cx="455400" cy="450513"/>
          </a:xfrm>
        </p:grpSpPr>
        <p:sp>
          <p:nvSpPr>
            <p:cNvPr id="3661" name="Google Shape;3661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6" name="Google Shape;3666;p49"/>
          <p:cNvGrpSpPr/>
          <p:nvPr/>
        </p:nvGrpSpPr>
        <p:grpSpPr>
          <a:xfrm>
            <a:off x="6618500" y="2064500"/>
            <a:ext cx="455400" cy="450513"/>
            <a:chOff x="3186875" y="2837975"/>
            <a:chExt cx="455400" cy="450513"/>
          </a:xfrm>
        </p:grpSpPr>
        <p:sp>
          <p:nvSpPr>
            <p:cNvPr id="3667" name="Google Shape;3667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2" name="Google Shape;3672;p49"/>
          <p:cNvGrpSpPr/>
          <p:nvPr/>
        </p:nvGrpSpPr>
        <p:grpSpPr>
          <a:xfrm>
            <a:off x="6618500" y="1454900"/>
            <a:ext cx="455400" cy="450513"/>
            <a:chOff x="3186875" y="2837975"/>
            <a:chExt cx="455400" cy="450513"/>
          </a:xfrm>
        </p:grpSpPr>
        <p:sp>
          <p:nvSpPr>
            <p:cNvPr id="3673" name="Google Shape;3673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8" name="Google Shape;3678;p49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9" name="Google Shape;3679;p49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0" name="Google Shape;3680;p49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1" name="Google Shape;3681;p49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2" name="Google Shape;3682;p49"/>
          <p:cNvGrpSpPr/>
          <p:nvPr/>
        </p:nvGrpSpPr>
        <p:grpSpPr>
          <a:xfrm>
            <a:off x="6618500" y="2674100"/>
            <a:ext cx="455400" cy="450513"/>
            <a:chOff x="3186875" y="2837975"/>
            <a:chExt cx="455400" cy="450513"/>
          </a:xfrm>
        </p:grpSpPr>
        <p:sp>
          <p:nvSpPr>
            <p:cNvPr id="3683" name="Google Shape;3683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8" name="Google Shape;3688;p49"/>
          <p:cNvGrpSpPr/>
          <p:nvPr/>
        </p:nvGrpSpPr>
        <p:grpSpPr>
          <a:xfrm>
            <a:off x="6618500" y="3283700"/>
            <a:ext cx="455400" cy="450513"/>
            <a:chOff x="3186875" y="2837975"/>
            <a:chExt cx="455400" cy="450513"/>
          </a:xfrm>
        </p:grpSpPr>
        <p:sp>
          <p:nvSpPr>
            <p:cNvPr id="3689" name="Google Shape;3689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4" name="Google Shape;3694;p49"/>
          <p:cNvGrpSpPr/>
          <p:nvPr/>
        </p:nvGrpSpPr>
        <p:grpSpPr>
          <a:xfrm>
            <a:off x="6618500" y="4502900"/>
            <a:ext cx="455400" cy="450513"/>
            <a:chOff x="3186875" y="2837975"/>
            <a:chExt cx="455400" cy="450513"/>
          </a:xfrm>
        </p:grpSpPr>
        <p:sp>
          <p:nvSpPr>
            <p:cNvPr id="3695" name="Google Shape;3695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0" name="Google Shape;3700;p49"/>
          <p:cNvGrpSpPr/>
          <p:nvPr/>
        </p:nvGrpSpPr>
        <p:grpSpPr>
          <a:xfrm>
            <a:off x="6618500" y="3893300"/>
            <a:ext cx="455400" cy="450513"/>
            <a:chOff x="3186875" y="2837975"/>
            <a:chExt cx="455400" cy="450513"/>
          </a:xfrm>
        </p:grpSpPr>
        <p:sp>
          <p:nvSpPr>
            <p:cNvPr id="3701" name="Google Shape;3701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6" name="Google Shape;3706;p49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7" name="Google Shape;3707;p49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8" name="Google Shape;3708;p49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9" name="Google Shape;3709;p49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0" name="Google Shape;3710;p49"/>
          <p:cNvCxnSpPr>
            <a:stCxn id="3650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1" name="Google Shape;3711;p49"/>
          <p:cNvCxnSpPr>
            <a:stCxn id="3653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2" name="Google Shape;3712;p49"/>
          <p:cNvCxnSpPr>
            <a:stCxn id="3651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3" name="Google Shape;3713;p49"/>
          <p:cNvCxnSpPr>
            <a:stCxn id="3652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4" name="Google Shape;3714;p49"/>
          <p:cNvCxnSpPr>
            <a:stCxn id="3678" idx="2"/>
            <a:endCxn id="3615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5" name="Google Shape;3715;p49"/>
          <p:cNvCxnSpPr>
            <a:stCxn id="3681" idx="2"/>
          </p:cNvCxnSpPr>
          <p:nvPr/>
        </p:nvCxnSpPr>
        <p:spPr>
          <a:xfrm rot="10800000">
            <a:off x="5065075" y="30808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6" name="Google Shape;3716;p49"/>
          <p:cNvCxnSpPr>
            <a:stCxn id="3679" idx="2"/>
            <a:endCxn id="3616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7" name="Google Shape;3717;p49"/>
          <p:cNvCxnSpPr>
            <a:stCxn id="3680" idx="2"/>
            <a:endCxn id="3616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8" name="Google Shape;3718;p49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19" name="Google Shape;3719;p49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20" name="Google Shape;3720;p49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21" name="Google Shape;3721;p49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722" name="Google Shape;3722;p49"/>
          <p:cNvCxnSpPr>
            <a:stCxn id="3706" idx="2"/>
            <a:endCxn id="3650" idx="6"/>
          </p:cNvCxnSpPr>
          <p:nvPr/>
        </p:nvCxnSpPr>
        <p:spPr>
          <a:xfrm rot="10800000">
            <a:off x="6589075" y="4900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3" name="Google Shape;3723;p49"/>
          <p:cNvCxnSpPr/>
          <p:nvPr/>
        </p:nvCxnSpPr>
        <p:spPr>
          <a:xfrm>
            <a:off x="6589075" y="1099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4" name="Google Shape;3724;p49"/>
          <p:cNvCxnSpPr>
            <a:stCxn id="3707" idx="2"/>
          </p:cNvCxnSpPr>
          <p:nvPr/>
        </p:nvCxnSpPr>
        <p:spPr>
          <a:xfrm rot="10800000">
            <a:off x="6589075" y="17092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5" name="Google Shape;3725;p49"/>
          <p:cNvCxnSpPr>
            <a:endCxn id="3707" idx="2"/>
          </p:cNvCxnSpPr>
          <p:nvPr/>
        </p:nvCxnSpPr>
        <p:spPr>
          <a:xfrm flipH="1" rot="10800000">
            <a:off x="6589075" y="2166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6" name="Google Shape;3726;p49"/>
          <p:cNvCxnSpPr>
            <a:endCxn id="3708" idx="2"/>
          </p:cNvCxnSpPr>
          <p:nvPr/>
        </p:nvCxnSpPr>
        <p:spPr>
          <a:xfrm>
            <a:off x="6589075" y="2928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7" name="Google Shape;3727;p49"/>
          <p:cNvCxnSpPr>
            <a:endCxn id="3708" idx="2"/>
          </p:cNvCxnSpPr>
          <p:nvPr/>
        </p:nvCxnSpPr>
        <p:spPr>
          <a:xfrm flipH="1" rot="10800000">
            <a:off x="6589075" y="30808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8" name="Google Shape;3728;p49"/>
          <p:cNvCxnSpPr/>
          <p:nvPr/>
        </p:nvCxnSpPr>
        <p:spPr>
          <a:xfrm>
            <a:off x="6589075" y="4147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9" name="Google Shape;3729;p49"/>
          <p:cNvCxnSpPr>
            <a:endCxn id="3709" idx="2"/>
          </p:cNvCxnSpPr>
          <p:nvPr/>
        </p:nvCxnSpPr>
        <p:spPr>
          <a:xfrm flipH="1" rot="10800000">
            <a:off x="6589075" y="41476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30" name="Google Shape;3730;p49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3731" name="Google Shape;3731;p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32" name="Google Shape;3732;p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733" name="Google Shape;3733;p49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3734" name="Google Shape;3734;p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35" name="Google Shape;3735;p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736" name="Google Shape;3736;p49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3737" name="Google Shape;3737;p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38" name="Google Shape;3738;p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739" name="Google Shape;3739;p49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3740" name="Google Shape;3740;p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41" name="Google Shape;3741;p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742" name="Google Shape;3742;p49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3743" name="Google Shape;3743;p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44" name="Google Shape;3744;p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745" name="Google Shape;3745;p49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3746" name="Google Shape;3746;p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47" name="Google Shape;3747;p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748" name="Google Shape;3748;p49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3749" name="Google Shape;3749;p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50" name="Google Shape;3750;p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751" name="Google Shape;3751;p49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3752" name="Google Shape;3752;p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53" name="Google Shape;3753;p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754" name="Google Shape;3754;p49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3755" name="Google Shape;3755;p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6" name="Google Shape;3756;p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57" name="Google Shape;3757;p49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3758" name="Google Shape;3758;p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9" name="Google Shape;3759;p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60" name="Google Shape;3760;p49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3761" name="Google Shape;3761;p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2" name="Google Shape;3762;p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63" name="Google Shape;3763;p49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3764" name="Google Shape;3764;p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5" name="Google Shape;3765;p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66" name="Google Shape;3766;p49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3767" name="Google Shape;3767;p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8" name="Google Shape;3768;p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69" name="Google Shape;3769;p49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3770" name="Google Shape;3770;p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1" name="Google Shape;3771;p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72" name="Google Shape;3772;p49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3773" name="Google Shape;3773;p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4" name="Google Shape;3774;p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75" name="Google Shape;3775;p49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3776" name="Google Shape;3776;p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7" name="Google Shape;3777;p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3781" name="Shape 3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2" name="Google Shape;3782;p50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3" name="Google Shape;3783;p50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4" name="Google Shape;3784;p50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5" name="Google Shape;3785;p50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6" name="Google Shape;3786;p50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7" name="Google Shape;3787;p50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8" name="Google Shape;3788;p50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9" name="Google Shape;3789;p50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0" name="Google Shape;3790;p50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1" name="Google Shape;3791;p50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2" name="Google Shape;3792;p50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3" name="Google Shape;3793;p50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4" name="Google Shape;3794;p50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795" name="Google Shape;3795;p50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3796" name="Google Shape;3796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1" name="Google Shape;3801;p50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3802" name="Google Shape;3802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7" name="Google Shape;3807;p50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3808" name="Google Shape;3808;p50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809" name="Google Shape;3809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0" name="Google Shape;3810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1" name="Google Shape;3811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3" name="Google Shape;3813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4" name="Google Shape;3814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5" name="Google Shape;3815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6" name="Google Shape;3816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7" name="Google Shape;3817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18" name="Google Shape;3818;p50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9" name="Google Shape;3819;p50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3820" name="Google Shape;3820;p50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821" name="Google Shape;3821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2" name="Google Shape;3822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3" name="Google Shape;3823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5" name="Google Shape;3825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9" name="Google Shape;3829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30" name="Google Shape;3830;p50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1" name="Google Shape;3831;p50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3832" name="Google Shape;3832;p50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833" name="Google Shape;3833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7" name="Google Shape;3837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8" name="Google Shape;3838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9" name="Google Shape;3839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0" name="Google Shape;3840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1" name="Google Shape;3841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42" name="Google Shape;3842;p50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3" name="Google Shape;3843;p50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3844" name="Google Shape;3844;p50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3845" name="Google Shape;3845;p50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6" name="Google Shape;3846;p50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7" name="Google Shape;3847;p50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8" name="Google Shape;3848;p50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50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0" name="Google Shape;3850;p50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3851" name="Google Shape;3851;p50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852" name="Google Shape;3852;p50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3" name="Google Shape;3853;p50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4" name="Google Shape;3854;p50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5" name="Google Shape;3855;p50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6" name="Google Shape;3856;p50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7" name="Google Shape;3857;p50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8" name="Google Shape;3858;p50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9" name="Google Shape;3859;p50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0" name="Google Shape;3860;p50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61" name="Google Shape;3861;p50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62" name="Google Shape;3862;p50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3863" name="Google Shape;3863;p50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864" name="Google Shape;3864;p50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5" name="Google Shape;3865;p50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6" name="Google Shape;3866;p50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7" name="Google Shape;3867;p50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8" name="Google Shape;3868;p50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9" name="Google Shape;3869;p50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0" name="Google Shape;3870;p50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1" name="Google Shape;3871;p50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2" name="Google Shape;3872;p50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73" name="Google Shape;3873;p50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74" name="Google Shape;3874;p50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3875" name="Google Shape;3875;p50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876" name="Google Shape;3876;p50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7" name="Google Shape;3877;p50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8" name="Google Shape;3878;p50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9" name="Google Shape;3879;p50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0" name="Google Shape;3880;p50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1" name="Google Shape;3881;p50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2" name="Google Shape;3882;p50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3" name="Google Shape;3883;p50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4" name="Google Shape;3884;p50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85" name="Google Shape;3885;p50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86" name="Google Shape;3886;p50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3887" name="Google Shape;3887;p50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3888" name="Google Shape;3888;p50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9" name="Google Shape;3889;p50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0" name="Google Shape;3890;p50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1" name="Google Shape;3891;p50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2" name="Google Shape;3892;p50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3" name="Google Shape;3893;p50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3894" name="Google Shape;3894;p50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895" name="Google Shape;3895;p50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6" name="Google Shape;3896;p50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7" name="Google Shape;3897;p50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8" name="Google Shape;3898;p50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9" name="Google Shape;3899;p50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0" name="Google Shape;3900;p50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1" name="Google Shape;3901;p50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2" name="Google Shape;3902;p50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3" name="Google Shape;3903;p50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04" name="Google Shape;3904;p50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5" name="Google Shape;3905;p50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3906" name="Google Shape;3906;p50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907" name="Google Shape;3907;p50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8" name="Google Shape;3908;p50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9" name="Google Shape;3909;p50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0" name="Google Shape;3910;p50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1" name="Google Shape;3911;p50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2" name="Google Shape;3912;p50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3" name="Google Shape;3913;p50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4" name="Google Shape;3914;p50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5" name="Google Shape;3915;p50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16" name="Google Shape;3916;p50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17" name="Google Shape;3917;p50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3918" name="Google Shape;3918;p50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919" name="Google Shape;3919;p50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0" name="Google Shape;3920;p50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1" name="Google Shape;3921;p50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2" name="Google Shape;3922;p50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3" name="Google Shape;3923;p50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4" name="Google Shape;3924;p50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5" name="Google Shape;3925;p50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6" name="Google Shape;3926;p50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7" name="Google Shape;3927;p50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28" name="Google Shape;3928;p50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29" name="Google Shape;3929;p50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3930" name="Google Shape;3930;p50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931" name="Google Shape;3931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2" name="Google Shape;3932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3" name="Google Shape;3933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4" name="Google Shape;3934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5" name="Google Shape;3935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6" name="Google Shape;3936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7" name="Google Shape;3937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8" name="Google Shape;3938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9" name="Google Shape;3939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40" name="Google Shape;3940;p50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1" name="Google Shape;3941;p50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3942" name="Google Shape;3942;p50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943" name="Google Shape;3943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4" name="Google Shape;3944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5" name="Google Shape;3945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6" name="Google Shape;3946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7" name="Google Shape;3947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8" name="Google Shape;3948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9" name="Google Shape;3949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0" name="Google Shape;3950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1" name="Google Shape;3951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52" name="Google Shape;3952;p50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3" name="Google Shape;3953;p50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3954" name="Google Shape;3954;p50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955" name="Google Shape;3955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6" name="Google Shape;3956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8" name="Google Shape;3958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9" name="Google Shape;3959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0" name="Google Shape;3960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1" name="Google Shape;3961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2" name="Google Shape;3962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3" name="Google Shape;3963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64" name="Google Shape;3964;p50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5" name="Google Shape;3965;p50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6" name="Google Shape;3966;p50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7" name="Google Shape;3967;p50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8" name="Google Shape;3968;p50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9" name="Google Shape;3969;p50"/>
          <p:cNvGrpSpPr/>
          <p:nvPr/>
        </p:nvGrpSpPr>
        <p:grpSpPr>
          <a:xfrm>
            <a:off x="3646700" y="692900"/>
            <a:ext cx="455400" cy="450513"/>
            <a:chOff x="3186875" y="2837975"/>
            <a:chExt cx="455400" cy="450513"/>
          </a:xfrm>
        </p:grpSpPr>
        <p:sp>
          <p:nvSpPr>
            <p:cNvPr id="3970" name="Google Shape;3970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5" name="Google Shape;3975;p50"/>
          <p:cNvGrpSpPr/>
          <p:nvPr/>
        </p:nvGrpSpPr>
        <p:grpSpPr>
          <a:xfrm>
            <a:off x="3871989" y="692888"/>
            <a:ext cx="225311" cy="225374"/>
            <a:chOff x="3659389" y="2042488"/>
            <a:chExt cx="225311" cy="225374"/>
          </a:xfrm>
        </p:grpSpPr>
        <p:grpSp>
          <p:nvGrpSpPr>
            <p:cNvPr id="3976" name="Google Shape;3976;p50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977" name="Google Shape;3977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8" name="Google Shape;3978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9" name="Google Shape;3979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0" name="Google Shape;3980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1" name="Google Shape;3981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2" name="Google Shape;3982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3" name="Google Shape;3983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4" name="Google Shape;3984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5" name="Google Shape;3985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6" name="Google Shape;3986;p50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7" name="Google Shape;3987;p50"/>
          <p:cNvGrpSpPr/>
          <p:nvPr/>
        </p:nvGrpSpPr>
        <p:grpSpPr>
          <a:xfrm>
            <a:off x="3646700" y="1607300"/>
            <a:ext cx="455400" cy="450513"/>
            <a:chOff x="3186875" y="2837975"/>
            <a:chExt cx="455400" cy="450513"/>
          </a:xfrm>
        </p:grpSpPr>
        <p:sp>
          <p:nvSpPr>
            <p:cNvPr id="3988" name="Google Shape;3988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3" name="Google Shape;3993;p50"/>
          <p:cNvGrpSpPr/>
          <p:nvPr/>
        </p:nvGrpSpPr>
        <p:grpSpPr>
          <a:xfrm>
            <a:off x="3646700" y="3436100"/>
            <a:ext cx="455400" cy="450513"/>
            <a:chOff x="3186875" y="2837975"/>
            <a:chExt cx="455400" cy="450513"/>
          </a:xfrm>
        </p:grpSpPr>
        <p:sp>
          <p:nvSpPr>
            <p:cNvPr id="3994" name="Google Shape;3994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9" name="Google Shape;3999;p50"/>
          <p:cNvGrpSpPr/>
          <p:nvPr/>
        </p:nvGrpSpPr>
        <p:grpSpPr>
          <a:xfrm>
            <a:off x="3646700" y="2521700"/>
            <a:ext cx="455400" cy="450513"/>
            <a:chOff x="3186875" y="2837975"/>
            <a:chExt cx="455400" cy="450513"/>
          </a:xfrm>
        </p:grpSpPr>
        <p:sp>
          <p:nvSpPr>
            <p:cNvPr id="4000" name="Google Shape;4000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5" name="Google Shape;4005;p50"/>
          <p:cNvGrpSpPr/>
          <p:nvPr/>
        </p:nvGrpSpPr>
        <p:grpSpPr>
          <a:xfrm>
            <a:off x="3646689" y="1607301"/>
            <a:ext cx="225311" cy="225374"/>
            <a:chOff x="3371214" y="2042526"/>
            <a:chExt cx="225311" cy="225374"/>
          </a:xfrm>
        </p:grpSpPr>
        <p:grpSp>
          <p:nvGrpSpPr>
            <p:cNvPr id="4006" name="Google Shape;4006;p50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007" name="Google Shape;4007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8" name="Google Shape;4008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9" name="Google Shape;4009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0" name="Google Shape;4010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1" name="Google Shape;4011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2" name="Google Shape;4012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3" name="Google Shape;4013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4" name="Google Shape;4014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5" name="Google Shape;4015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16" name="Google Shape;4016;p50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7" name="Google Shape;4017;p50"/>
          <p:cNvGrpSpPr/>
          <p:nvPr/>
        </p:nvGrpSpPr>
        <p:grpSpPr>
          <a:xfrm>
            <a:off x="3646689" y="3436101"/>
            <a:ext cx="225311" cy="225374"/>
            <a:chOff x="3371214" y="2042526"/>
            <a:chExt cx="225311" cy="225374"/>
          </a:xfrm>
        </p:grpSpPr>
        <p:grpSp>
          <p:nvGrpSpPr>
            <p:cNvPr id="4018" name="Google Shape;4018;p50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019" name="Google Shape;4019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0" name="Google Shape;4020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1" name="Google Shape;4021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2" name="Google Shape;4022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3" name="Google Shape;4023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4" name="Google Shape;4024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5" name="Google Shape;4025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6" name="Google Shape;4026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7" name="Google Shape;4027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28" name="Google Shape;4028;p50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9" name="Google Shape;4029;p50"/>
          <p:cNvGrpSpPr/>
          <p:nvPr/>
        </p:nvGrpSpPr>
        <p:grpSpPr>
          <a:xfrm>
            <a:off x="3871989" y="2747076"/>
            <a:ext cx="225311" cy="225374"/>
            <a:chOff x="3371214" y="2042526"/>
            <a:chExt cx="225311" cy="225374"/>
          </a:xfrm>
        </p:grpSpPr>
        <p:grpSp>
          <p:nvGrpSpPr>
            <p:cNvPr id="4030" name="Google Shape;4030;p50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031" name="Google Shape;4031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2" name="Google Shape;4032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3" name="Google Shape;4033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4" name="Google Shape;4034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5" name="Google Shape;4035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7" name="Google Shape;4037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8" name="Google Shape;4038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9" name="Google Shape;4039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40" name="Google Shape;4040;p50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1" name="Google Shape;4041;p50"/>
          <p:cNvGrpSpPr/>
          <p:nvPr/>
        </p:nvGrpSpPr>
        <p:grpSpPr>
          <a:xfrm>
            <a:off x="3871989" y="918038"/>
            <a:ext cx="225311" cy="225374"/>
            <a:chOff x="3371214" y="2042526"/>
            <a:chExt cx="225311" cy="225374"/>
          </a:xfrm>
        </p:grpSpPr>
        <p:grpSp>
          <p:nvGrpSpPr>
            <p:cNvPr id="4042" name="Google Shape;4042;p50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043" name="Google Shape;4043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4" name="Google Shape;4044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5" name="Google Shape;4045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6" name="Google Shape;4046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7" name="Google Shape;4047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8" name="Google Shape;4048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9" name="Google Shape;4049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0" name="Google Shape;4050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1" name="Google Shape;4051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52" name="Google Shape;4052;p50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3" name="Google Shape;4053;p50"/>
          <p:cNvGrpSpPr/>
          <p:nvPr/>
        </p:nvGrpSpPr>
        <p:grpSpPr>
          <a:xfrm>
            <a:off x="3646689" y="1832438"/>
            <a:ext cx="225311" cy="225374"/>
            <a:chOff x="3659389" y="2042488"/>
            <a:chExt cx="225311" cy="225374"/>
          </a:xfrm>
        </p:grpSpPr>
        <p:grpSp>
          <p:nvGrpSpPr>
            <p:cNvPr id="4054" name="Google Shape;4054;p50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055" name="Google Shape;4055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6" name="Google Shape;4056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7" name="Google Shape;4057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8" name="Google Shape;4058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9" name="Google Shape;4059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0" name="Google Shape;4060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1" name="Google Shape;4061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2" name="Google Shape;4062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3" name="Google Shape;4063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64" name="Google Shape;4064;p50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5" name="Google Shape;4065;p50"/>
          <p:cNvGrpSpPr/>
          <p:nvPr/>
        </p:nvGrpSpPr>
        <p:grpSpPr>
          <a:xfrm>
            <a:off x="3646689" y="3661238"/>
            <a:ext cx="225311" cy="225374"/>
            <a:chOff x="3659389" y="2042488"/>
            <a:chExt cx="225311" cy="225374"/>
          </a:xfrm>
        </p:grpSpPr>
        <p:grpSp>
          <p:nvGrpSpPr>
            <p:cNvPr id="4066" name="Google Shape;4066;p50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067" name="Google Shape;4067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8" name="Google Shape;4068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9" name="Google Shape;4069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0" name="Google Shape;4070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1" name="Google Shape;4071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2" name="Google Shape;4072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3" name="Google Shape;4073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4" name="Google Shape;4074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5" name="Google Shape;4075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76" name="Google Shape;4076;p50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7" name="Google Shape;4077;p50"/>
          <p:cNvGrpSpPr/>
          <p:nvPr/>
        </p:nvGrpSpPr>
        <p:grpSpPr>
          <a:xfrm>
            <a:off x="3871989" y="2521688"/>
            <a:ext cx="225311" cy="225374"/>
            <a:chOff x="3659389" y="2042488"/>
            <a:chExt cx="225311" cy="225374"/>
          </a:xfrm>
        </p:grpSpPr>
        <p:grpSp>
          <p:nvGrpSpPr>
            <p:cNvPr id="4078" name="Google Shape;4078;p50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079" name="Google Shape;4079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0" name="Google Shape;4080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1" name="Google Shape;4081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2" name="Google Shape;4082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3" name="Google Shape;4083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4" name="Google Shape;4084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5" name="Google Shape;4085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6" name="Google Shape;4086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7" name="Google Shape;4087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88" name="Google Shape;4088;p50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89" name="Google Shape;4089;p50"/>
          <p:cNvCxnSpPr>
            <a:stCxn id="3787" idx="6"/>
            <a:endCxn id="3965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0" name="Google Shape;4090;p50"/>
          <p:cNvCxnSpPr>
            <a:stCxn id="3788" idx="6"/>
            <a:endCxn id="3965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1" name="Google Shape;4091;p50"/>
          <p:cNvCxnSpPr>
            <a:endCxn id="3968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2" name="Google Shape;4092;p50"/>
          <p:cNvCxnSpPr>
            <a:stCxn id="3790" idx="6"/>
            <a:endCxn id="3968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3" name="Google Shape;4093;p50"/>
          <p:cNvCxnSpPr>
            <a:endCxn id="3966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4" name="Google Shape;4094;p50"/>
          <p:cNvCxnSpPr>
            <a:stCxn id="3790" idx="6"/>
            <a:endCxn id="3967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5" name="Google Shape;4095;p50"/>
          <p:cNvCxnSpPr>
            <a:stCxn id="3789" idx="6"/>
            <a:endCxn id="3967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6" name="Google Shape;4096;p50"/>
          <p:cNvCxnSpPr>
            <a:stCxn id="3788" idx="6"/>
            <a:endCxn id="3966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7" name="Google Shape;4097;p50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8" name="Google Shape;4098;p50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9" name="Google Shape;4099;p50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0" name="Google Shape;4100;p50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1" name="Google Shape;4101;p50"/>
          <p:cNvGrpSpPr/>
          <p:nvPr/>
        </p:nvGrpSpPr>
        <p:grpSpPr>
          <a:xfrm>
            <a:off x="5094500" y="692900"/>
            <a:ext cx="455400" cy="450513"/>
            <a:chOff x="3186875" y="2837975"/>
            <a:chExt cx="455400" cy="450513"/>
          </a:xfrm>
        </p:grpSpPr>
        <p:sp>
          <p:nvSpPr>
            <p:cNvPr id="4102" name="Google Shape;4102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7" name="Google Shape;4107;p50"/>
          <p:cNvGrpSpPr/>
          <p:nvPr/>
        </p:nvGrpSpPr>
        <p:grpSpPr>
          <a:xfrm>
            <a:off x="5094500" y="1607300"/>
            <a:ext cx="455400" cy="450513"/>
            <a:chOff x="3186875" y="2837975"/>
            <a:chExt cx="455400" cy="450513"/>
          </a:xfrm>
        </p:grpSpPr>
        <p:sp>
          <p:nvSpPr>
            <p:cNvPr id="4108" name="Google Shape;4108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3" name="Google Shape;4113;p50"/>
          <p:cNvGrpSpPr/>
          <p:nvPr/>
        </p:nvGrpSpPr>
        <p:grpSpPr>
          <a:xfrm>
            <a:off x="5094500" y="3436100"/>
            <a:ext cx="455400" cy="450513"/>
            <a:chOff x="3186875" y="2837975"/>
            <a:chExt cx="455400" cy="450513"/>
          </a:xfrm>
        </p:grpSpPr>
        <p:sp>
          <p:nvSpPr>
            <p:cNvPr id="4114" name="Google Shape;4114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9" name="Google Shape;4119;p50"/>
          <p:cNvGrpSpPr/>
          <p:nvPr/>
        </p:nvGrpSpPr>
        <p:grpSpPr>
          <a:xfrm>
            <a:off x="5094500" y="2521700"/>
            <a:ext cx="455400" cy="450513"/>
            <a:chOff x="3186875" y="2837975"/>
            <a:chExt cx="455400" cy="450513"/>
          </a:xfrm>
        </p:grpSpPr>
        <p:sp>
          <p:nvSpPr>
            <p:cNvPr id="4120" name="Google Shape;4120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25" name="Google Shape;4125;p50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6" name="Google Shape;4126;p50"/>
          <p:cNvCxnSpPr>
            <a:stCxn id="3968" idx="6"/>
            <a:endCxn id="4097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7" name="Google Shape;4127;p50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8" name="Google Shape;4128;p50"/>
          <p:cNvCxnSpPr>
            <a:endCxn id="4100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9" name="Google Shape;4129;p50"/>
          <p:cNvCxnSpPr>
            <a:stCxn id="3966" idx="6"/>
            <a:endCxn id="4098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0" name="Google Shape;4130;p50"/>
          <p:cNvCxnSpPr>
            <a:endCxn id="4099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1" name="Google Shape;4131;p50"/>
          <p:cNvCxnSpPr>
            <a:stCxn id="3967" idx="6"/>
            <a:endCxn id="4099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2" name="Google Shape;4132;p50"/>
          <p:cNvCxnSpPr>
            <a:stCxn id="3967" idx="6"/>
            <a:endCxn id="4098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3" name="Google Shape;4133;p50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4" name="Google Shape;4134;p50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5" name="Google Shape;4135;p50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6" name="Google Shape;4136;p50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7" name="Google Shape;4137;p50"/>
          <p:cNvGrpSpPr/>
          <p:nvPr/>
        </p:nvGrpSpPr>
        <p:grpSpPr>
          <a:xfrm>
            <a:off x="6618500" y="235700"/>
            <a:ext cx="455400" cy="450513"/>
            <a:chOff x="3186875" y="2837975"/>
            <a:chExt cx="455400" cy="450513"/>
          </a:xfrm>
        </p:grpSpPr>
        <p:sp>
          <p:nvSpPr>
            <p:cNvPr id="4138" name="Google Shape;4138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3" name="Google Shape;4143;p50"/>
          <p:cNvGrpSpPr/>
          <p:nvPr/>
        </p:nvGrpSpPr>
        <p:grpSpPr>
          <a:xfrm>
            <a:off x="6618500" y="845300"/>
            <a:ext cx="455400" cy="450513"/>
            <a:chOff x="3186875" y="2837975"/>
            <a:chExt cx="455400" cy="450513"/>
          </a:xfrm>
        </p:grpSpPr>
        <p:sp>
          <p:nvSpPr>
            <p:cNvPr id="4144" name="Google Shape;4144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9" name="Google Shape;4149;p50"/>
          <p:cNvGrpSpPr/>
          <p:nvPr/>
        </p:nvGrpSpPr>
        <p:grpSpPr>
          <a:xfrm>
            <a:off x="6618500" y="2064500"/>
            <a:ext cx="455400" cy="450513"/>
            <a:chOff x="3186875" y="2837975"/>
            <a:chExt cx="455400" cy="450513"/>
          </a:xfrm>
        </p:grpSpPr>
        <p:sp>
          <p:nvSpPr>
            <p:cNvPr id="4150" name="Google Shape;4150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5" name="Google Shape;4155;p50"/>
          <p:cNvGrpSpPr/>
          <p:nvPr/>
        </p:nvGrpSpPr>
        <p:grpSpPr>
          <a:xfrm>
            <a:off x="6618500" y="1454900"/>
            <a:ext cx="455400" cy="450513"/>
            <a:chOff x="3186875" y="2837975"/>
            <a:chExt cx="455400" cy="450513"/>
          </a:xfrm>
        </p:grpSpPr>
        <p:sp>
          <p:nvSpPr>
            <p:cNvPr id="4156" name="Google Shape;4156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1" name="Google Shape;4161;p50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2" name="Google Shape;4162;p50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3" name="Google Shape;4163;p50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4" name="Google Shape;4164;p50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5" name="Google Shape;4165;p50"/>
          <p:cNvGrpSpPr/>
          <p:nvPr/>
        </p:nvGrpSpPr>
        <p:grpSpPr>
          <a:xfrm>
            <a:off x="6618500" y="2674100"/>
            <a:ext cx="455400" cy="450513"/>
            <a:chOff x="3186875" y="2837975"/>
            <a:chExt cx="455400" cy="450513"/>
          </a:xfrm>
        </p:grpSpPr>
        <p:sp>
          <p:nvSpPr>
            <p:cNvPr id="4166" name="Google Shape;4166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1" name="Google Shape;4171;p50"/>
          <p:cNvGrpSpPr/>
          <p:nvPr/>
        </p:nvGrpSpPr>
        <p:grpSpPr>
          <a:xfrm>
            <a:off x="6618500" y="3283700"/>
            <a:ext cx="455400" cy="450513"/>
            <a:chOff x="3186875" y="2837975"/>
            <a:chExt cx="455400" cy="450513"/>
          </a:xfrm>
        </p:grpSpPr>
        <p:sp>
          <p:nvSpPr>
            <p:cNvPr id="4172" name="Google Shape;4172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7" name="Google Shape;4177;p50"/>
          <p:cNvGrpSpPr/>
          <p:nvPr/>
        </p:nvGrpSpPr>
        <p:grpSpPr>
          <a:xfrm>
            <a:off x="6618500" y="4502900"/>
            <a:ext cx="455400" cy="450513"/>
            <a:chOff x="3186875" y="2837975"/>
            <a:chExt cx="455400" cy="450513"/>
          </a:xfrm>
        </p:grpSpPr>
        <p:sp>
          <p:nvSpPr>
            <p:cNvPr id="4178" name="Google Shape;4178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3" name="Google Shape;4183;p50"/>
          <p:cNvGrpSpPr/>
          <p:nvPr/>
        </p:nvGrpSpPr>
        <p:grpSpPr>
          <a:xfrm>
            <a:off x="6618500" y="3893300"/>
            <a:ext cx="455400" cy="450513"/>
            <a:chOff x="3186875" y="2837975"/>
            <a:chExt cx="455400" cy="450513"/>
          </a:xfrm>
        </p:grpSpPr>
        <p:sp>
          <p:nvSpPr>
            <p:cNvPr id="4184" name="Google Shape;4184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9" name="Google Shape;4189;p50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0" name="Google Shape;4190;p50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1" name="Google Shape;4191;p50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2" name="Google Shape;4192;p50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93" name="Google Shape;4193;p50"/>
          <p:cNvCxnSpPr>
            <a:stCxn id="4133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4" name="Google Shape;4194;p50"/>
          <p:cNvCxnSpPr>
            <a:stCxn id="4136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5" name="Google Shape;4195;p50"/>
          <p:cNvCxnSpPr>
            <a:stCxn id="4134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6" name="Google Shape;4196;p50"/>
          <p:cNvCxnSpPr>
            <a:stCxn id="4135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7" name="Google Shape;4197;p50"/>
          <p:cNvCxnSpPr>
            <a:stCxn id="4161" idx="2"/>
            <a:endCxn id="4098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8" name="Google Shape;4198;p50"/>
          <p:cNvCxnSpPr>
            <a:stCxn id="4164" idx="2"/>
          </p:cNvCxnSpPr>
          <p:nvPr/>
        </p:nvCxnSpPr>
        <p:spPr>
          <a:xfrm rot="10800000">
            <a:off x="5065075" y="30808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9" name="Google Shape;4199;p50"/>
          <p:cNvCxnSpPr>
            <a:stCxn id="4162" idx="2"/>
            <a:endCxn id="4099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0" name="Google Shape;4200;p50"/>
          <p:cNvCxnSpPr>
            <a:stCxn id="4163" idx="2"/>
            <a:endCxn id="4099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1" name="Google Shape;4201;p50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02" name="Google Shape;4202;p50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03" name="Google Shape;4203;p50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04" name="Google Shape;4204;p50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205" name="Google Shape;4205;p50"/>
          <p:cNvCxnSpPr>
            <a:stCxn id="4189" idx="2"/>
            <a:endCxn id="4133" idx="6"/>
          </p:cNvCxnSpPr>
          <p:nvPr/>
        </p:nvCxnSpPr>
        <p:spPr>
          <a:xfrm rot="10800000">
            <a:off x="6589075" y="4900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6" name="Google Shape;4206;p50"/>
          <p:cNvCxnSpPr/>
          <p:nvPr/>
        </p:nvCxnSpPr>
        <p:spPr>
          <a:xfrm>
            <a:off x="6589075" y="1099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7" name="Google Shape;4207;p50"/>
          <p:cNvCxnSpPr>
            <a:stCxn id="4190" idx="2"/>
          </p:cNvCxnSpPr>
          <p:nvPr/>
        </p:nvCxnSpPr>
        <p:spPr>
          <a:xfrm rot="10800000">
            <a:off x="6589075" y="17092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8" name="Google Shape;4208;p50"/>
          <p:cNvCxnSpPr>
            <a:endCxn id="4190" idx="2"/>
          </p:cNvCxnSpPr>
          <p:nvPr/>
        </p:nvCxnSpPr>
        <p:spPr>
          <a:xfrm flipH="1" rot="10800000">
            <a:off x="6589075" y="2166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9" name="Google Shape;4209;p50"/>
          <p:cNvCxnSpPr>
            <a:endCxn id="4191" idx="2"/>
          </p:cNvCxnSpPr>
          <p:nvPr/>
        </p:nvCxnSpPr>
        <p:spPr>
          <a:xfrm>
            <a:off x="6589075" y="2928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0" name="Google Shape;4210;p50"/>
          <p:cNvCxnSpPr>
            <a:endCxn id="4191" idx="2"/>
          </p:cNvCxnSpPr>
          <p:nvPr/>
        </p:nvCxnSpPr>
        <p:spPr>
          <a:xfrm flipH="1" rot="10800000">
            <a:off x="6589075" y="30808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1" name="Google Shape;4211;p50"/>
          <p:cNvCxnSpPr/>
          <p:nvPr/>
        </p:nvCxnSpPr>
        <p:spPr>
          <a:xfrm>
            <a:off x="6589075" y="4147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2" name="Google Shape;4212;p50"/>
          <p:cNvCxnSpPr>
            <a:endCxn id="4192" idx="2"/>
          </p:cNvCxnSpPr>
          <p:nvPr/>
        </p:nvCxnSpPr>
        <p:spPr>
          <a:xfrm flipH="1" rot="10800000">
            <a:off x="6589075" y="41476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13" name="Google Shape;4213;p50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4214" name="Google Shape;4214;p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15" name="Google Shape;4215;p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16" name="Google Shape;4216;p50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4217" name="Google Shape;4217;p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18" name="Google Shape;4218;p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19" name="Google Shape;4219;p50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4220" name="Google Shape;4220;p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21" name="Google Shape;4221;p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22" name="Google Shape;4222;p50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4223" name="Google Shape;4223;p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24" name="Google Shape;4224;p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25" name="Google Shape;4225;p50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4226" name="Google Shape;4226;p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27" name="Google Shape;4227;p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28" name="Google Shape;4228;p50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4229" name="Google Shape;4229;p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30" name="Google Shape;4230;p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31" name="Google Shape;4231;p50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4232" name="Google Shape;4232;p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33" name="Google Shape;4233;p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34" name="Google Shape;4234;p50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4235" name="Google Shape;4235;p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36" name="Google Shape;4236;p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37" name="Google Shape;4237;p50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4238" name="Google Shape;4238;p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9" name="Google Shape;4239;p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40" name="Google Shape;4240;p50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4241" name="Google Shape;4241;p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2" name="Google Shape;4242;p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43" name="Google Shape;4243;p50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4244" name="Google Shape;4244;p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5" name="Google Shape;4245;p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46" name="Google Shape;4246;p50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4247" name="Google Shape;4247;p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8" name="Google Shape;4248;p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49" name="Google Shape;4249;p50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4250" name="Google Shape;4250;p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1" name="Google Shape;4251;p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52" name="Google Shape;4252;p50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4253" name="Google Shape;4253;p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4" name="Google Shape;4254;p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55" name="Google Shape;4255;p50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4256" name="Google Shape;4256;p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7" name="Google Shape;4257;p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58" name="Google Shape;4258;p50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4259" name="Google Shape;4259;p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0" name="Google Shape;4260;p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4264" name="Shape 4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5" name="Google Shape;4265;p51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6" name="Google Shape;4266;p51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7" name="Google Shape;4267;p51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8" name="Google Shape;4268;p51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9" name="Google Shape;4269;p51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0" name="Google Shape;4270;p51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1" name="Google Shape;4271;p51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2" name="Google Shape;4272;p51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3" name="Google Shape;4273;p51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74" name="Google Shape;4274;p51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5" name="Google Shape;4275;p51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6" name="Google Shape;4276;p51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7" name="Google Shape;4277;p51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278" name="Google Shape;4278;p51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4279" name="Google Shape;4279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4" name="Google Shape;4284;p51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4285" name="Google Shape;4285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0" name="Google Shape;4290;p51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4291" name="Google Shape;4291;p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292" name="Google Shape;4292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3" name="Google Shape;4293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4" name="Google Shape;4294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5" name="Google Shape;4295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6" name="Google Shape;4296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7" name="Google Shape;4297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8" name="Google Shape;4298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9" name="Google Shape;4299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0" name="Google Shape;4300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01" name="Google Shape;4301;p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2" name="Google Shape;4302;p51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4303" name="Google Shape;4303;p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304" name="Google Shape;4304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5" name="Google Shape;4305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6" name="Google Shape;4306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7" name="Google Shape;4307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8" name="Google Shape;4308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9" name="Google Shape;4309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0" name="Google Shape;4310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1" name="Google Shape;4311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2" name="Google Shape;4312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13" name="Google Shape;4313;p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4" name="Google Shape;4314;p51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4315" name="Google Shape;4315;p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316" name="Google Shape;4316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7" name="Google Shape;4317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8" name="Google Shape;4318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9" name="Google Shape;4319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0" name="Google Shape;4320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1" name="Google Shape;4321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2" name="Google Shape;4322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3" name="Google Shape;4323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4" name="Google Shape;4324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25" name="Google Shape;4325;p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6" name="Google Shape;4326;p51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4327" name="Google Shape;4327;p51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4328" name="Google Shape;4328;p51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9" name="Google Shape;4329;p51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0" name="Google Shape;4330;p51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1" name="Google Shape;4331;p51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2" name="Google Shape;4332;p51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3" name="Google Shape;4333;p51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4334" name="Google Shape;4334;p51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335" name="Google Shape;4335;p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6" name="Google Shape;4336;p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7" name="Google Shape;4337;p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8" name="Google Shape;4338;p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9" name="Google Shape;4339;p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0" name="Google Shape;4340;p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1" name="Google Shape;4341;p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2" name="Google Shape;4342;p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3" name="Google Shape;4343;p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44" name="Google Shape;4344;p51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5" name="Google Shape;4345;p51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4346" name="Google Shape;4346;p51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347" name="Google Shape;4347;p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8" name="Google Shape;4348;p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9" name="Google Shape;4349;p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0" name="Google Shape;4350;p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1" name="Google Shape;4351;p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2" name="Google Shape;4352;p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3" name="Google Shape;4353;p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4" name="Google Shape;4354;p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5" name="Google Shape;4355;p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56" name="Google Shape;4356;p51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7" name="Google Shape;4357;p51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4358" name="Google Shape;4358;p51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359" name="Google Shape;4359;p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0" name="Google Shape;4360;p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1" name="Google Shape;4361;p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2" name="Google Shape;4362;p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3" name="Google Shape;4363;p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4" name="Google Shape;4364;p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5" name="Google Shape;4365;p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6" name="Google Shape;4366;p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7" name="Google Shape;4367;p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68" name="Google Shape;4368;p51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69" name="Google Shape;4369;p51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4370" name="Google Shape;4370;p51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4371" name="Google Shape;4371;p51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2" name="Google Shape;4372;p51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3" name="Google Shape;4373;p51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4" name="Google Shape;4374;p51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5" name="Google Shape;4375;p51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76" name="Google Shape;4376;p51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4377" name="Google Shape;4377;p51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378" name="Google Shape;4378;p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9" name="Google Shape;4379;p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0" name="Google Shape;4380;p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1" name="Google Shape;4381;p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2" name="Google Shape;4382;p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3" name="Google Shape;4383;p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4" name="Google Shape;4384;p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5" name="Google Shape;4385;p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6" name="Google Shape;4386;p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87" name="Google Shape;4387;p51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8" name="Google Shape;4388;p51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4389" name="Google Shape;4389;p51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390" name="Google Shape;4390;p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1" name="Google Shape;4391;p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2" name="Google Shape;4392;p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3" name="Google Shape;4393;p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4" name="Google Shape;4394;p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5" name="Google Shape;4395;p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6" name="Google Shape;4396;p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7" name="Google Shape;4397;p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8" name="Google Shape;4398;p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99" name="Google Shape;4399;p51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00" name="Google Shape;4400;p51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4401" name="Google Shape;4401;p51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402" name="Google Shape;4402;p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3" name="Google Shape;4403;p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4" name="Google Shape;4404;p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5" name="Google Shape;4405;p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6" name="Google Shape;4406;p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7" name="Google Shape;4407;p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8" name="Google Shape;4408;p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9" name="Google Shape;4409;p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0" name="Google Shape;4410;p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411" name="Google Shape;4411;p51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12" name="Google Shape;4412;p51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4413" name="Google Shape;4413;p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414" name="Google Shape;4414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5" name="Google Shape;4415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6" name="Google Shape;4416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7" name="Google Shape;4417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8" name="Google Shape;4418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9" name="Google Shape;4419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0" name="Google Shape;4420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1" name="Google Shape;4421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2" name="Google Shape;4422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23" name="Google Shape;4423;p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4" name="Google Shape;4424;p51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4425" name="Google Shape;4425;p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426" name="Google Shape;4426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7" name="Google Shape;4427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8" name="Google Shape;4428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9" name="Google Shape;4429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0" name="Google Shape;4430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1" name="Google Shape;4431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2" name="Google Shape;4432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3" name="Google Shape;4433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4" name="Google Shape;4434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35" name="Google Shape;4435;p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6" name="Google Shape;4436;p51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4437" name="Google Shape;4437;p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438" name="Google Shape;4438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9" name="Google Shape;4439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0" name="Google Shape;4440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1" name="Google Shape;4441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2" name="Google Shape;4442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3" name="Google Shape;4443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4" name="Google Shape;4444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5" name="Google Shape;4445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6" name="Google Shape;4446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47" name="Google Shape;4447;p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8" name="Google Shape;4448;p51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9" name="Google Shape;4449;p51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0" name="Google Shape;4450;p51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1" name="Google Shape;4451;p51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2" name="Google Shape;4452;p51"/>
          <p:cNvGrpSpPr/>
          <p:nvPr/>
        </p:nvGrpSpPr>
        <p:grpSpPr>
          <a:xfrm>
            <a:off x="3646700" y="692900"/>
            <a:ext cx="455400" cy="450513"/>
            <a:chOff x="3186875" y="2837975"/>
            <a:chExt cx="455400" cy="450513"/>
          </a:xfrm>
        </p:grpSpPr>
        <p:sp>
          <p:nvSpPr>
            <p:cNvPr id="4453" name="Google Shape;4453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8" name="Google Shape;4458;p51"/>
          <p:cNvGrpSpPr/>
          <p:nvPr/>
        </p:nvGrpSpPr>
        <p:grpSpPr>
          <a:xfrm>
            <a:off x="3871989" y="692888"/>
            <a:ext cx="225311" cy="225374"/>
            <a:chOff x="3659389" y="2042488"/>
            <a:chExt cx="225311" cy="225374"/>
          </a:xfrm>
        </p:grpSpPr>
        <p:grpSp>
          <p:nvGrpSpPr>
            <p:cNvPr id="4459" name="Google Shape;4459;p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460" name="Google Shape;4460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1" name="Google Shape;4461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2" name="Google Shape;4462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3" name="Google Shape;4463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4" name="Google Shape;4464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5" name="Google Shape;4465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6" name="Google Shape;4466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7" name="Google Shape;4467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8" name="Google Shape;4468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69" name="Google Shape;4469;p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0" name="Google Shape;4470;p51"/>
          <p:cNvGrpSpPr/>
          <p:nvPr/>
        </p:nvGrpSpPr>
        <p:grpSpPr>
          <a:xfrm>
            <a:off x="3646700" y="1607300"/>
            <a:ext cx="455400" cy="450513"/>
            <a:chOff x="3186875" y="2837975"/>
            <a:chExt cx="455400" cy="450513"/>
          </a:xfrm>
        </p:grpSpPr>
        <p:sp>
          <p:nvSpPr>
            <p:cNvPr id="4471" name="Google Shape;4471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6" name="Google Shape;4476;p51"/>
          <p:cNvGrpSpPr/>
          <p:nvPr/>
        </p:nvGrpSpPr>
        <p:grpSpPr>
          <a:xfrm>
            <a:off x="3646700" y="3436100"/>
            <a:ext cx="455400" cy="450513"/>
            <a:chOff x="3186875" y="2837975"/>
            <a:chExt cx="455400" cy="450513"/>
          </a:xfrm>
        </p:grpSpPr>
        <p:sp>
          <p:nvSpPr>
            <p:cNvPr id="4477" name="Google Shape;4477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2" name="Google Shape;4482;p51"/>
          <p:cNvGrpSpPr/>
          <p:nvPr/>
        </p:nvGrpSpPr>
        <p:grpSpPr>
          <a:xfrm>
            <a:off x="3646700" y="2521700"/>
            <a:ext cx="455400" cy="450513"/>
            <a:chOff x="3186875" y="2837975"/>
            <a:chExt cx="455400" cy="450513"/>
          </a:xfrm>
        </p:grpSpPr>
        <p:sp>
          <p:nvSpPr>
            <p:cNvPr id="4483" name="Google Shape;4483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8" name="Google Shape;4488;p51"/>
          <p:cNvGrpSpPr/>
          <p:nvPr/>
        </p:nvGrpSpPr>
        <p:grpSpPr>
          <a:xfrm>
            <a:off x="3646689" y="1607301"/>
            <a:ext cx="225311" cy="225374"/>
            <a:chOff x="3371214" y="2042526"/>
            <a:chExt cx="225311" cy="225374"/>
          </a:xfrm>
        </p:grpSpPr>
        <p:grpSp>
          <p:nvGrpSpPr>
            <p:cNvPr id="4489" name="Google Shape;4489;p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490" name="Google Shape;4490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1" name="Google Shape;4491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2" name="Google Shape;4492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3" name="Google Shape;4493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4" name="Google Shape;4494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5" name="Google Shape;4495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6" name="Google Shape;4496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7" name="Google Shape;4497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8" name="Google Shape;4498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99" name="Google Shape;4499;p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0" name="Google Shape;4500;p51"/>
          <p:cNvGrpSpPr/>
          <p:nvPr/>
        </p:nvGrpSpPr>
        <p:grpSpPr>
          <a:xfrm>
            <a:off x="3646689" y="3436101"/>
            <a:ext cx="225311" cy="225374"/>
            <a:chOff x="3371214" y="2042526"/>
            <a:chExt cx="225311" cy="225374"/>
          </a:xfrm>
        </p:grpSpPr>
        <p:grpSp>
          <p:nvGrpSpPr>
            <p:cNvPr id="4501" name="Google Shape;4501;p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502" name="Google Shape;4502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3" name="Google Shape;4503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4" name="Google Shape;4504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5" name="Google Shape;4505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6" name="Google Shape;4506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7" name="Google Shape;4507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8" name="Google Shape;4508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9" name="Google Shape;4509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0" name="Google Shape;4510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11" name="Google Shape;4511;p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2" name="Google Shape;4512;p51"/>
          <p:cNvGrpSpPr/>
          <p:nvPr/>
        </p:nvGrpSpPr>
        <p:grpSpPr>
          <a:xfrm>
            <a:off x="3871989" y="2747076"/>
            <a:ext cx="225311" cy="225374"/>
            <a:chOff x="3371214" y="2042526"/>
            <a:chExt cx="225311" cy="225374"/>
          </a:xfrm>
        </p:grpSpPr>
        <p:grpSp>
          <p:nvGrpSpPr>
            <p:cNvPr id="4513" name="Google Shape;4513;p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514" name="Google Shape;4514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5" name="Google Shape;4515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6" name="Google Shape;4516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7" name="Google Shape;4517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8" name="Google Shape;4518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9" name="Google Shape;4519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0" name="Google Shape;4520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1" name="Google Shape;4521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2" name="Google Shape;4522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23" name="Google Shape;4523;p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4" name="Google Shape;4524;p51"/>
          <p:cNvGrpSpPr/>
          <p:nvPr/>
        </p:nvGrpSpPr>
        <p:grpSpPr>
          <a:xfrm>
            <a:off x="3871989" y="918038"/>
            <a:ext cx="225311" cy="225374"/>
            <a:chOff x="3371214" y="2042526"/>
            <a:chExt cx="225311" cy="225374"/>
          </a:xfrm>
        </p:grpSpPr>
        <p:grpSp>
          <p:nvGrpSpPr>
            <p:cNvPr id="4525" name="Google Shape;4525;p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526" name="Google Shape;4526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7" name="Google Shape;4527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8" name="Google Shape;4528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9" name="Google Shape;4529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0" name="Google Shape;4530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1" name="Google Shape;4531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2" name="Google Shape;4532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3" name="Google Shape;4533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4" name="Google Shape;4534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35" name="Google Shape;4535;p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6" name="Google Shape;4536;p51"/>
          <p:cNvGrpSpPr/>
          <p:nvPr/>
        </p:nvGrpSpPr>
        <p:grpSpPr>
          <a:xfrm>
            <a:off x="3646689" y="1832438"/>
            <a:ext cx="225311" cy="225374"/>
            <a:chOff x="3659389" y="2042488"/>
            <a:chExt cx="225311" cy="225374"/>
          </a:xfrm>
        </p:grpSpPr>
        <p:grpSp>
          <p:nvGrpSpPr>
            <p:cNvPr id="4537" name="Google Shape;4537;p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538" name="Google Shape;4538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9" name="Google Shape;4539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0" name="Google Shape;4540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1" name="Google Shape;4541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2" name="Google Shape;4542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3" name="Google Shape;4543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4" name="Google Shape;4544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5" name="Google Shape;4545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6" name="Google Shape;4546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47" name="Google Shape;4547;p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8" name="Google Shape;4548;p51"/>
          <p:cNvGrpSpPr/>
          <p:nvPr/>
        </p:nvGrpSpPr>
        <p:grpSpPr>
          <a:xfrm>
            <a:off x="3646689" y="3661238"/>
            <a:ext cx="225311" cy="225374"/>
            <a:chOff x="3659389" y="2042488"/>
            <a:chExt cx="225311" cy="225374"/>
          </a:xfrm>
        </p:grpSpPr>
        <p:grpSp>
          <p:nvGrpSpPr>
            <p:cNvPr id="4549" name="Google Shape;4549;p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550" name="Google Shape;4550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1" name="Google Shape;4551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2" name="Google Shape;4552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3" name="Google Shape;4553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4" name="Google Shape;4554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5" name="Google Shape;4555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6" name="Google Shape;4556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7" name="Google Shape;4557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8" name="Google Shape;4558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59" name="Google Shape;4559;p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0" name="Google Shape;4560;p51"/>
          <p:cNvGrpSpPr/>
          <p:nvPr/>
        </p:nvGrpSpPr>
        <p:grpSpPr>
          <a:xfrm>
            <a:off x="3871989" y="2521688"/>
            <a:ext cx="225311" cy="225374"/>
            <a:chOff x="3659389" y="2042488"/>
            <a:chExt cx="225311" cy="225374"/>
          </a:xfrm>
        </p:grpSpPr>
        <p:grpSp>
          <p:nvGrpSpPr>
            <p:cNvPr id="4561" name="Google Shape;4561;p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562" name="Google Shape;4562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3" name="Google Shape;4563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4" name="Google Shape;4564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5" name="Google Shape;4565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6" name="Google Shape;4566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7" name="Google Shape;4567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8" name="Google Shape;4568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9" name="Google Shape;4569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0" name="Google Shape;4570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71" name="Google Shape;4571;p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72" name="Google Shape;4572;p51"/>
          <p:cNvCxnSpPr>
            <a:stCxn id="4270" idx="6"/>
            <a:endCxn id="4448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3" name="Google Shape;4573;p51"/>
          <p:cNvCxnSpPr>
            <a:stCxn id="4271" idx="6"/>
            <a:endCxn id="4448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4" name="Google Shape;4574;p51"/>
          <p:cNvCxnSpPr>
            <a:endCxn id="4451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5" name="Google Shape;4575;p51"/>
          <p:cNvCxnSpPr>
            <a:stCxn id="4273" idx="6"/>
            <a:endCxn id="4451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6" name="Google Shape;4576;p51"/>
          <p:cNvCxnSpPr>
            <a:endCxn id="4449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7" name="Google Shape;4577;p51"/>
          <p:cNvCxnSpPr>
            <a:stCxn id="4273" idx="6"/>
            <a:endCxn id="4450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8" name="Google Shape;4578;p51"/>
          <p:cNvCxnSpPr>
            <a:stCxn id="4272" idx="6"/>
            <a:endCxn id="4450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9" name="Google Shape;4579;p51"/>
          <p:cNvCxnSpPr>
            <a:stCxn id="4271" idx="6"/>
            <a:endCxn id="4449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0" name="Google Shape;4580;p51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1" name="Google Shape;4581;p51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2" name="Google Shape;4582;p51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3" name="Google Shape;4583;p51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4" name="Google Shape;4584;p51"/>
          <p:cNvGrpSpPr/>
          <p:nvPr/>
        </p:nvGrpSpPr>
        <p:grpSpPr>
          <a:xfrm>
            <a:off x="5094500" y="692900"/>
            <a:ext cx="455400" cy="450513"/>
            <a:chOff x="3186875" y="2837975"/>
            <a:chExt cx="455400" cy="450513"/>
          </a:xfrm>
        </p:grpSpPr>
        <p:sp>
          <p:nvSpPr>
            <p:cNvPr id="4585" name="Google Shape;4585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0" name="Google Shape;4590;p51"/>
          <p:cNvGrpSpPr/>
          <p:nvPr/>
        </p:nvGrpSpPr>
        <p:grpSpPr>
          <a:xfrm>
            <a:off x="5094500" y="1607300"/>
            <a:ext cx="455400" cy="450513"/>
            <a:chOff x="3186875" y="2837975"/>
            <a:chExt cx="455400" cy="450513"/>
          </a:xfrm>
        </p:grpSpPr>
        <p:sp>
          <p:nvSpPr>
            <p:cNvPr id="4591" name="Google Shape;4591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6" name="Google Shape;4596;p51"/>
          <p:cNvGrpSpPr/>
          <p:nvPr/>
        </p:nvGrpSpPr>
        <p:grpSpPr>
          <a:xfrm>
            <a:off x="5094500" y="3436100"/>
            <a:ext cx="455400" cy="450513"/>
            <a:chOff x="3186875" y="2837975"/>
            <a:chExt cx="455400" cy="450513"/>
          </a:xfrm>
        </p:grpSpPr>
        <p:sp>
          <p:nvSpPr>
            <p:cNvPr id="4597" name="Google Shape;4597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2" name="Google Shape;4602;p51"/>
          <p:cNvGrpSpPr/>
          <p:nvPr/>
        </p:nvGrpSpPr>
        <p:grpSpPr>
          <a:xfrm>
            <a:off x="5094500" y="2521700"/>
            <a:ext cx="455400" cy="450513"/>
            <a:chOff x="3186875" y="2837975"/>
            <a:chExt cx="455400" cy="450513"/>
          </a:xfrm>
        </p:grpSpPr>
        <p:sp>
          <p:nvSpPr>
            <p:cNvPr id="4603" name="Google Shape;4603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08" name="Google Shape;4608;p51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9" name="Google Shape;4609;p51"/>
          <p:cNvCxnSpPr>
            <a:stCxn id="4451" idx="6"/>
            <a:endCxn id="4580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0" name="Google Shape;4610;p51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1" name="Google Shape;4611;p51"/>
          <p:cNvCxnSpPr>
            <a:endCxn id="4583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2" name="Google Shape;4612;p51"/>
          <p:cNvCxnSpPr>
            <a:stCxn id="4449" idx="6"/>
            <a:endCxn id="4581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3" name="Google Shape;4613;p51"/>
          <p:cNvCxnSpPr>
            <a:endCxn id="4582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4" name="Google Shape;4614;p51"/>
          <p:cNvCxnSpPr>
            <a:stCxn id="4450" idx="6"/>
            <a:endCxn id="4582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5" name="Google Shape;4615;p51"/>
          <p:cNvCxnSpPr>
            <a:stCxn id="4450" idx="6"/>
            <a:endCxn id="4581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6" name="Google Shape;4616;p51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7" name="Google Shape;4617;p51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8" name="Google Shape;4618;p51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9" name="Google Shape;4619;p51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0" name="Google Shape;4620;p51"/>
          <p:cNvGrpSpPr/>
          <p:nvPr/>
        </p:nvGrpSpPr>
        <p:grpSpPr>
          <a:xfrm>
            <a:off x="6618500" y="235700"/>
            <a:ext cx="455400" cy="450513"/>
            <a:chOff x="3186875" y="2837975"/>
            <a:chExt cx="455400" cy="450513"/>
          </a:xfrm>
        </p:grpSpPr>
        <p:sp>
          <p:nvSpPr>
            <p:cNvPr id="4621" name="Google Shape;4621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6" name="Google Shape;4626;p51"/>
          <p:cNvGrpSpPr/>
          <p:nvPr/>
        </p:nvGrpSpPr>
        <p:grpSpPr>
          <a:xfrm>
            <a:off x="6618500" y="845300"/>
            <a:ext cx="455400" cy="450513"/>
            <a:chOff x="3186875" y="2837975"/>
            <a:chExt cx="455400" cy="450513"/>
          </a:xfrm>
        </p:grpSpPr>
        <p:sp>
          <p:nvSpPr>
            <p:cNvPr id="4627" name="Google Shape;4627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2" name="Google Shape;4632;p51"/>
          <p:cNvGrpSpPr/>
          <p:nvPr/>
        </p:nvGrpSpPr>
        <p:grpSpPr>
          <a:xfrm>
            <a:off x="6618500" y="2064500"/>
            <a:ext cx="455400" cy="450513"/>
            <a:chOff x="3186875" y="2837975"/>
            <a:chExt cx="455400" cy="450513"/>
          </a:xfrm>
        </p:grpSpPr>
        <p:sp>
          <p:nvSpPr>
            <p:cNvPr id="4633" name="Google Shape;4633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8" name="Google Shape;4638;p51"/>
          <p:cNvGrpSpPr/>
          <p:nvPr/>
        </p:nvGrpSpPr>
        <p:grpSpPr>
          <a:xfrm>
            <a:off x="6618500" y="1454900"/>
            <a:ext cx="455400" cy="450513"/>
            <a:chOff x="3186875" y="2837975"/>
            <a:chExt cx="455400" cy="450513"/>
          </a:xfrm>
        </p:grpSpPr>
        <p:sp>
          <p:nvSpPr>
            <p:cNvPr id="4639" name="Google Shape;4639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0" name="Google Shape;4640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4" name="Google Shape;4644;p51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5" name="Google Shape;4645;p51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6" name="Google Shape;4646;p51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7" name="Google Shape;4647;p51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8" name="Google Shape;4648;p51"/>
          <p:cNvGrpSpPr/>
          <p:nvPr/>
        </p:nvGrpSpPr>
        <p:grpSpPr>
          <a:xfrm>
            <a:off x="6618500" y="2674100"/>
            <a:ext cx="455400" cy="450513"/>
            <a:chOff x="3186875" y="2837975"/>
            <a:chExt cx="455400" cy="450513"/>
          </a:xfrm>
        </p:grpSpPr>
        <p:sp>
          <p:nvSpPr>
            <p:cNvPr id="4649" name="Google Shape;4649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4" name="Google Shape;4654;p51"/>
          <p:cNvGrpSpPr/>
          <p:nvPr/>
        </p:nvGrpSpPr>
        <p:grpSpPr>
          <a:xfrm>
            <a:off x="6618500" y="3283700"/>
            <a:ext cx="455400" cy="450513"/>
            <a:chOff x="3186875" y="2837975"/>
            <a:chExt cx="455400" cy="450513"/>
          </a:xfrm>
        </p:grpSpPr>
        <p:sp>
          <p:nvSpPr>
            <p:cNvPr id="4655" name="Google Shape;4655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6" name="Google Shape;4656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7" name="Google Shape;4657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0" name="Google Shape;4660;p51"/>
          <p:cNvGrpSpPr/>
          <p:nvPr/>
        </p:nvGrpSpPr>
        <p:grpSpPr>
          <a:xfrm>
            <a:off x="6618500" y="4502900"/>
            <a:ext cx="455400" cy="450513"/>
            <a:chOff x="3186875" y="2837975"/>
            <a:chExt cx="455400" cy="450513"/>
          </a:xfrm>
        </p:grpSpPr>
        <p:sp>
          <p:nvSpPr>
            <p:cNvPr id="4661" name="Google Shape;4661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2" name="Google Shape;4662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3" name="Google Shape;4663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5" name="Google Shape;4665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6" name="Google Shape;4666;p51"/>
          <p:cNvGrpSpPr/>
          <p:nvPr/>
        </p:nvGrpSpPr>
        <p:grpSpPr>
          <a:xfrm>
            <a:off x="6618500" y="3893300"/>
            <a:ext cx="455400" cy="450513"/>
            <a:chOff x="3186875" y="2837975"/>
            <a:chExt cx="455400" cy="450513"/>
          </a:xfrm>
        </p:grpSpPr>
        <p:sp>
          <p:nvSpPr>
            <p:cNvPr id="4667" name="Google Shape;4667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2" name="Google Shape;4672;p51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3" name="Google Shape;4673;p51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4" name="Google Shape;4674;p51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5" name="Google Shape;4675;p51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6" name="Google Shape;4676;p51"/>
          <p:cNvCxnSpPr>
            <a:stCxn id="4616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7" name="Google Shape;4677;p51"/>
          <p:cNvCxnSpPr>
            <a:stCxn id="4619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8" name="Google Shape;4678;p51"/>
          <p:cNvCxnSpPr>
            <a:stCxn id="4617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9" name="Google Shape;4679;p51"/>
          <p:cNvCxnSpPr>
            <a:stCxn id="4618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0" name="Google Shape;4680;p51"/>
          <p:cNvCxnSpPr>
            <a:stCxn id="4644" idx="2"/>
            <a:endCxn id="4581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1" name="Google Shape;4681;p51"/>
          <p:cNvCxnSpPr>
            <a:stCxn id="4647" idx="2"/>
          </p:cNvCxnSpPr>
          <p:nvPr/>
        </p:nvCxnSpPr>
        <p:spPr>
          <a:xfrm rot="10800000">
            <a:off x="5065075" y="30808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2" name="Google Shape;4682;p51"/>
          <p:cNvCxnSpPr>
            <a:stCxn id="4645" idx="2"/>
            <a:endCxn id="4582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3" name="Google Shape;4683;p51"/>
          <p:cNvCxnSpPr>
            <a:stCxn id="4646" idx="2"/>
            <a:endCxn id="4582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4" name="Google Shape;4684;p51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5" name="Google Shape;4685;p51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6" name="Google Shape;4686;p51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7" name="Google Shape;4687;p51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688" name="Google Shape;4688;p51"/>
          <p:cNvCxnSpPr>
            <a:stCxn id="4672" idx="2"/>
            <a:endCxn id="4616" idx="6"/>
          </p:cNvCxnSpPr>
          <p:nvPr/>
        </p:nvCxnSpPr>
        <p:spPr>
          <a:xfrm rot="10800000">
            <a:off x="6589075" y="4900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9" name="Google Shape;4689;p51"/>
          <p:cNvCxnSpPr/>
          <p:nvPr/>
        </p:nvCxnSpPr>
        <p:spPr>
          <a:xfrm>
            <a:off x="6589075" y="1099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0" name="Google Shape;4690;p51"/>
          <p:cNvCxnSpPr>
            <a:stCxn id="4673" idx="2"/>
          </p:cNvCxnSpPr>
          <p:nvPr/>
        </p:nvCxnSpPr>
        <p:spPr>
          <a:xfrm rot="10800000">
            <a:off x="6589075" y="17092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1" name="Google Shape;4691;p51"/>
          <p:cNvCxnSpPr>
            <a:endCxn id="4673" idx="2"/>
          </p:cNvCxnSpPr>
          <p:nvPr/>
        </p:nvCxnSpPr>
        <p:spPr>
          <a:xfrm flipH="1" rot="10800000">
            <a:off x="6589075" y="2166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2" name="Google Shape;4692;p51"/>
          <p:cNvCxnSpPr>
            <a:endCxn id="4674" idx="2"/>
          </p:cNvCxnSpPr>
          <p:nvPr/>
        </p:nvCxnSpPr>
        <p:spPr>
          <a:xfrm>
            <a:off x="6589075" y="2928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3" name="Google Shape;4693;p51"/>
          <p:cNvCxnSpPr>
            <a:endCxn id="4674" idx="2"/>
          </p:cNvCxnSpPr>
          <p:nvPr/>
        </p:nvCxnSpPr>
        <p:spPr>
          <a:xfrm flipH="1" rot="10800000">
            <a:off x="6589075" y="30808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4" name="Google Shape;4694;p51"/>
          <p:cNvCxnSpPr/>
          <p:nvPr/>
        </p:nvCxnSpPr>
        <p:spPr>
          <a:xfrm>
            <a:off x="6589075" y="4147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5" name="Google Shape;4695;p51"/>
          <p:cNvCxnSpPr>
            <a:endCxn id="4675" idx="2"/>
          </p:cNvCxnSpPr>
          <p:nvPr/>
        </p:nvCxnSpPr>
        <p:spPr>
          <a:xfrm flipH="1" rot="10800000">
            <a:off x="6589075" y="41476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96" name="Google Shape;4696;p51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4697" name="Google Shape;4697;p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98" name="Google Shape;4698;p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699" name="Google Shape;4699;p51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4700" name="Google Shape;4700;p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01" name="Google Shape;4701;p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702" name="Google Shape;4702;p51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4703" name="Google Shape;4703;p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04" name="Google Shape;4704;p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705" name="Google Shape;4705;p51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4706" name="Google Shape;4706;p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07" name="Google Shape;4707;p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708" name="Google Shape;4708;p51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4709" name="Google Shape;4709;p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10" name="Google Shape;4710;p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711" name="Google Shape;4711;p51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4712" name="Google Shape;4712;p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13" name="Google Shape;4713;p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714" name="Google Shape;4714;p51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4715" name="Google Shape;4715;p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16" name="Google Shape;4716;p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717" name="Google Shape;4717;p51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4718" name="Google Shape;4718;p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19" name="Google Shape;4719;p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720" name="Google Shape;4720;p51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4721" name="Google Shape;4721;p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2" name="Google Shape;4722;p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23" name="Google Shape;4723;p51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4724" name="Google Shape;4724;p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5" name="Google Shape;4725;p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26" name="Google Shape;4726;p51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4727" name="Google Shape;4727;p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8" name="Google Shape;4728;p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29" name="Google Shape;4729;p51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4730" name="Google Shape;4730;p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1" name="Google Shape;4731;p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32" name="Google Shape;4732;p51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4733" name="Google Shape;4733;p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4" name="Google Shape;4734;p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35" name="Google Shape;4735;p51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4736" name="Google Shape;4736;p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7" name="Google Shape;4737;p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38" name="Google Shape;4738;p51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4739" name="Google Shape;4739;p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0" name="Google Shape;4740;p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41" name="Google Shape;4741;p51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4742" name="Google Shape;4742;p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3" name="Google Shape;4743;p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 images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2" name="Google Shape;102;p16"/>
          <p:cNvGrpSpPr/>
          <p:nvPr/>
        </p:nvGrpSpPr>
        <p:grpSpPr>
          <a:xfrm>
            <a:off x="264113" y="2247957"/>
            <a:ext cx="843355" cy="811508"/>
            <a:chOff x="3186875" y="2837975"/>
            <a:chExt cx="455400" cy="450513"/>
          </a:xfrm>
        </p:grpSpPr>
        <p:sp>
          <p:nvSpPr>
            <p:cNvPr id="103" name="Google Shape;103;p1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8" name="Google Shape;108;p16"/>
          <p:cNvCxnSpPr/>
          <p:nvPr/>
        </p:nvCxnSpPr>
        <p:spPr>
          <a:xfrm flipH="1" rot="10800000">
            <a:off x="1352425" y="1171300"/>
            <a:ext cx="6123300" cy="1256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4747" name="Shape 4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8" name="Google Shape;4748;p52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9" name="Google Shape;4749;p52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0" name="Google Shape;4750;p52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1" name="Google Shape;4751;p52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2" name="Google Shape;4752;p52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3" name="Google Shape;4753;p52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4" name="Google Shape;4754;p52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5" name="Google Shape;4755;p52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6" name="Google Shape;4756;p52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7" name="Google Shape;4757;p52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8" name="Google Shape;4758;p52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9" name="Google Shape;4759;p52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0" name="Google Shape;4760;p52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761" name="Google Shape;4761;p52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4762" name="Google Shape;4762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3" name="Google Shape;4763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4" name="Google Shape;4764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5" name="Google Shape;4765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6" name="Google Shape;4766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7" name="Google Shape;4767;p52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4768" name="Google Shape;4768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9" name="Google Shape;4769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0" name="Google Shape;4770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1" name="Google Shape;4771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2" name="Google Shape;4772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3" name="Google Shape;4773;p52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4774" name="Google Shape;4774;p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775" name="Google Shape;4775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6" name="Google Shape;4776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7" name="Google Shape;4777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8" name="Google Shape;4778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9" name="Google Shape;4779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0" name="Google Shape;4780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1" name="Google Shape;4781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2" name="Google Shape;4782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3" name="Google Shape;4783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84" name="Google Shape;4784;p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5" name="Google Shape;4785;p52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4786" name="Google Shape;4786;p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787" name="Google Shape;4787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8" name="Google Shape;4788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9" name="Google Shape;4789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0" name="Google Shape;4790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1" name="Google Shape;4791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2" name="Google Shape;4792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3" name="Google Shape;4793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4" name="Google Shape;4794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5" name="Google Shape;4795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96" name="Google Shape;4796;p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7" name="Google Shape;4797;p52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4798" name="Google Shape;4798;p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799" name="Google Shape;4799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0" name="Google Shape;4800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1" name="Google Shape;4801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2" name="Google Shape;4802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3" name="Google Shape;4803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4" name="Google Shape;4804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5" name="Google Shape;4805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6" name="Google Shape;4806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7" name="Google Shape;4807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08" name="Google Shape;4808;p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9" name="Google Shape;4809;p52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4810" name="Google Shape;4810;p52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4811" name="Google Shape;4811;p52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2" name="Google Shape;4812;p52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3" name="Google Shape;4813;p52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4" name="Google Shape;4814;p52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5" name="Google Shape;4815;p52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6" name="Google Shape;4816;p52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4817" name="Google Shape;4817;p52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818" name="Google Shape;4818;p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9" name="Google Shape;4819;p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0" name="Google Shape;4820;p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1" name="Google Shape;4821;p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2" name="Google Shape;4822;p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3" name="Google Shape;4823;p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4" name="Google Shape;4824;p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5" name="Google Shape;4825;p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6" name="Google Shape;4826;p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27" name="Google Shape;4827;p52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28" name="Google Shape;4828;p52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4829" name="Google Shape;4829;p52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830" name="Google Shape;4830;p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1" name="Google Shape;4831;p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2" name="Google Shape;4832;p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3" name="Google Shape;4833;p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4" name="Google Shape;4834;p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5" name="Google Shape;4835;p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6" name="Google Shape;4836;p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7" name="Google Shape;4837;p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8" name="Google Shape;4838;p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39" name="Google Shape;4839;p52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40" name="Google Shape;4840;p52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4841" name="Google Shape;4841;p52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842" name="Google Shape;4842;p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3" name="Google Shape;4843;p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4" name="Google Shape;4844;p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5" name="Google Shape;4845;p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6" name="Google Shape;4846;p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7" name="Google Shape;4847;p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8" name="Google Shape;4848;p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9" name="Google Shape;4849;p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0" name="Google Shape;4850;p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51" name="Google Shape;4851;p52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52" name="Google Shape;4852;p52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4853" name="Google Shape;4853;p52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4854" name="Google Shape;4854;p52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5" name="Google Shape;4855;p52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6" name="Google Shape;4856;p52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7" name="Google Shape;4857;p52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8" name="Google Shape;4858;p52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59" name="Google Shape;4859;p52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4860" name="Google Shape;4860;p52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861" name="Google Shape;4861;p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2" name="Google Shape;4862;p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3" name="Google Shape;4863;p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4" name="Google Shape;4864;p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5" name="Google Shape;4865;p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6" name="Google Shape;4866;p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7" name="Google Shape;4867;p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8" name="Google Shape;4868;p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9" name="Google Shape;4869;p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70" name="Google Shape;4870;p52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71" name="Google Shape;4871;p52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4872" name="Google Shape;4872;p52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873" name="Google Shape;4873;p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4" name="Google Shape;4874;p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5" name="Google Shape;4875;p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6" name="Google Shape;4876;p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7" name="Google Shape;4877;p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8" name="Google Shape;4878;p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9" name="Google Shape;4879;p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0" name="Google Shape;4880;p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1" name="Google Shape;4881;p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82" name="Google Shape;4882;p52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83" name="Google Shape;4883;p52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4884" name="Google Shape;4884;p52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885" name="Google Shape;4885;p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6" name="Google Shape;4886;p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7" name="Google Shape;4887;p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8" name="Google Shape;4888;p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9" name="Google Shape;4889;p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0" name="Google Shape;4890;p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1" name="Google Shape;4891;p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2" name="Google Shape;4892;p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3" name="Google Shape;4893;p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94" name="Google Shape;4894;p52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95" name="Google Shape;4895;p52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4896" name="Google Shape;4896;p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897" name="Google Shape;4897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8" name="Google Shape;4898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9" name="Google Shape;4899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0" name="Google Shape;4900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1" name="Google Shape;4901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2" name="Google Shape;4902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3" name="Google Shape;4903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4" name="Google Shape;4904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5" name="Google Shape;4905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06" name="Google Shape;4906;p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7" name="Google Shape;4907;p52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4908" name="Google Shape;4908;p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909" name="Google Shape;4909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0" name="Google Shape;4910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1" name="Google Shape;4911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2" name="Google Shape;4912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3" name="Google Shape;4913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4" name="Google Shape;4914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5" name="Google Shape;4915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6" name="Google Shape;4916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7" name="Google Shape;4917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18" name="Google Shape;4918;p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9" name="Google Shape;4919;p52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4920" name="Google Shape;4920;p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921" name="Google Shape;4921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2" name="Google Shape;4922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3" name="Google Shape;4923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4" name="Google Shape;4924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5" name="Google Shape;4925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6" name="Google Shape;4926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7" name="Google Shape;4927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8" name="Google Shape;4928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9" name="Google Shape;4929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30" name="Google Shape;4930;p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1" name="Google Shape;4931;p52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2" name="Google Shape;4932;p52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3" name="Google Shape;4933;p52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4" name="Google Shape;4934;p52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5" name="Google Shape;4935;p52"/>
          <p:cNvGrpSpPr/>
          <p:nvPr/>
        </p:nvGrpSpPr>
        <p:grpSpPr>
          <a:xfrm>
            <a:off x="3646700" y="692900"/>
            <a:ext cx="455400" cy="450513"/>
            <a:chOff x="3186875" y="2837975"/>
            <a:chExt cx="455400" cy="450513"/>
          </a:xfrm>
        </p:grpSpPr>
        <p:sp>
          <p:nvSpPr>
            <p:cNvPr id="4936" name="Google Shape;4936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7" name="Google Shape;4937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8" name="Google Shape;4938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9" name="Google Shape;4939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0" name="Google Shape;4940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1" name="Google Shape;4941;p52"/>
          <p:cNvGrpSpPr/>
          <p:nvPr/>
        </p:nvGrpSpPr>
        <p:grpSpPr>
          <a:xfrm>
            <a:off x="3871989" y="692888"/>
            <a:ext cx="225311" cy="225374"/>
            <a:chOff x="3659389" y="2042488"/>
            <a:chExt cx="225311" cy="225374"/>
          </a:xfrm>
        </p:grpSpPr>
        <p:grpSp>
          <p:nvGrpSpPr>
            <p:cNvPr id="4942" name="Google Shape;4942;p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943" name="Google Shape;4943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4" name="Google Shape;4944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5" name="Google Shape;4945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6" name="Google Shape;4946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7" name="Google Shape;4947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8" name="Google Shape;4948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9" name="Google Shape;4949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0" name="Google Shape;4950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1" name="Google Shape;4951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52" name="Google Shape;4952;p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3" name="Google Shape;4953;p52"/>
          <p:cNvGrpSpPr/>
          <p:nvPr/>
        </p:nvGrpSpPr>
        <p:grpSpPr>
          <a:xfrm>
            <a:off x="3646700" y="1607300"/>
            <a:ext cx="455400" cy="450513"/>
            <a:chOff x="3186875" y="2837975"/>
            <a:chExt cx="455400" cy="450513"/>
          </a:xfrm>
        </p:grpSpPr>
        <p:sp>
          <p:nvSpPr>
            <p:cNvPr id="4954" name="Google Shape;4954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5" name="Google Shape;4955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6" name="Google Shape;4956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7" name="Google Shape;4957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8" name="Google Shape;4958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9" name="Google Shape;4959;p52"/>
          <p:cNvGrpSpPr/>
          <p:nvPr/>
        </p:nvGrpSpPr>
        <p:grpSpPr>
          <a:xfrm>
            <a:off x="3646700" y="3436100"/>
            <a:ext cx="455400" cy="450513"/>
            <a:chOff x="3186875" y="2837975"/>
            <a:chExt cx="455400" cy="450513"/>
          </a:xfrm>
        </p:grpSpPr>
        <p:sp>
          <p:nvSpPr>
            <p:cNvPr id="4960" name="Google Shape;4960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1" name="Google Shape;4961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2" name="Google Shape;4962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3" name="Google Shape;4963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4" name="Google Shape;4964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5" name="Google Shape;4965;p52"/>
          <p:cNvGrpSpPr/>
          <p:nvPr/>
        </p:nvGrpSpPr>
        <p:grpSpPr>
          <a:xfrm>
            <a:off x="3646700" y="2521700"/>
            <a:ext cx="455400" cy="450513"/>
            <a:chOff x="3186875" y="2837975"/>
            <a:chExt cx="455400" cy="450513"/>
          </a:xfrm>
        </p:grpSpPr>
        <p:sp>
          <p:nvSpPr>
            <p:cNvPr id="4966" name="Google Shape;4966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7" name="Google Shape;4967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8" name="Google Shape;4968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9" name="Google Shape;4969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0" name="Google Shape;4970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1" name="Google Shape;4971;p52"/>
          <p:cNvGrpSpPr/>
          <p:nvPr/>
        </p:nvGrpSpPr>
        <p:grpSpPr>
          <a:xfrm>
            <a:off x="3646689" y="1607301"/>
            <a:ext cx="225311" cy="225374"/>
            <a:chOff x="3371214" y="2042526"/>
            <a:chExt cx="225311" cy="225374"/>
          </a:xfrm>
        </p:grpSpPr>
        <p:grpSp>
          <p:nvGrpSpPr>
            <p:cNvPr id="4972" name="Google Shape;4972;p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973" name="Google Shape;4973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4" name="Google Shape;4974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5" name="Google Shape;4975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6" name="Google Shape;4976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7" name="Google Shape;4977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8" name="Google Shape;4978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9" name="Google Shape;4979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0" name="Google Shape;4980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1" name="Google Shape;4981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82" name="Google Shape;4982;p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3" name="Google Shape;4983;p52"/>
          <p:cNvGrpSpPr/>
          <p:nvPr/>
        </p:nvGrpSpPr>
        <p:grpSpPr>
          <a:xfrm>
            <a:off x="3646689" y="3436101"/>
            <a:ext cx="225311" cy="225374"/>
            <a:chOff x="3371214" y="2042526"/>
            <a:chExt cx="225311" cy="225374"/>
          </a:xfrm>
        </p:grpSpPr>
        <p:grpSp>
          <p:nvGrpSpPr>
            <p:cNvPr id="4984" name="Google Shape;4984;p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985" name="Google Shape;4985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6" name="Google Shape;4986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7" name="Google Shape;4987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8" name="Google Shape;4988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9" name="Google Shape;4989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0" name="Google Shape;4990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1" name="Google Shape;4991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2" name="Google Shape;4992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3" name="Google Shape;4993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94" name="Google Shape;4994;p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5" name="Google Shape;4995;p52"/>
          <p:cNvGrpSpPr/>
          <p:nvPr/>
        </p:nvGrpSpPr>
        <p:grpSpPr>
          <a:xfrm>
            <a:off x="3871989" y="2747076"/>
            <a:ext cx="225311" cy="225374"/>
            <a:chOff x="3371214" y="2042526"/>
            <a:chExt cx="225311" cy="225374"/>
          </a:xfrm>
        </p:grpSpPr>
        <p:grpSp>
          <p:nvGrpSpPr>
            <p:cNvPr id="4996" name="Google Shape;4996;p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997" name="Google Shape;4997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8" name="Google Shape;4998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9" name="Google Shape;4999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0" name="Google Shape;5000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1" name="Google Shape;5001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2" name="Google Shape;5002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3" name="Google Shape;5003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4" name="Google Shape;5004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5" name="Google Shape;5005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6" name="Google Shape;5006;p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7" name="Google Shape;5007;p52"/>
          <p:cNvGrpSpPr/>
          <p:nvPr/>
        </p:nvGrpSpPr>
        <p:grpSpPr>
          <a:xfrm>
            <a:off x="3871989" y="918038"/>
            <a:ext cx="225311" cy="225374"/>
            <a:chOff x="3371214" y="2042526"/>
            <a:chExt cx="225311" cy="225374"/>
          </a:xfrm>
        </p:grpSpPr>
        <p:grpSp>
          <p:nvGrpSpPr>
            <p:cNvPr id="5008" name="Google Shape;5008;p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009" name="Google Shape;5009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0" name="Google Shape;5010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1" name="Google Shape;5011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2" name="Google Shape;5012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3" name="Google Shape;5013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4" name="Google Shape;5014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5" name="Google Shape;5015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6" name="Google Shape;5016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7" name="Google Shape;5017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18" name="Google Shape;5018;p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9" name="Google Shape;5019;p52"/>
          <p:cNvGrpSpPr/>
          <p:nvPr/>
        </p:nvGrpSpPr>
        <p:grpSpPr>
          <a:xfrm>
            <a:off x="3646689" y="1832438"/>
            <a:ext cx="225311" cy="225374"/>
            <a:chOff x="3659389" y="2042488"/>
            <a:chExt cx="225311" cy="225374"/>
          </a:xfrm>
        </p:grpSpPr>
        <p:grpSp>
          <p:nvGrpSpPr>
            <p:cNvPr id="5020" name="Google Shape;5020;p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021" name="Google Shape;5021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2" name="Google Shape;5022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3" name="Google Shape;5023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4" name="Google Shape;5024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5" name="Google Shape;5025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6" name="Google Shape;5026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7" name="Google Shape;5027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8" name="Google Shape;5028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9" name="Google Shape;5029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30" name="Google Shape;5030;p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1" name="Google Shape;5031;p52"/>
          <p:cNvGrpSpPr/>
          <p:nvPr/>
        </p:nvGrpSpPr>
        <p:grpSpPr>
          <a:xfrm>
            <a:off x="3646689" y="3661238"/>
            <a:ext cx="225311" cy="225374"/>
            <a:chOff x="3659389" y="2042488"/>
            <a:chExt cx="225311" cy="225374"/>
          </a:xfrm>
        </p:grpSpPr>
        <p:grpSp>
          <p:nvGrpSpPr>
            <p:cNvPr id="5032" name="Google Shape;5032;p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033" name="Google Shape;5033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4" name="Google Shape;5034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5" name="Google Shape;5035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6" name="Google Shape;5036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7" name="Google Shape;5037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8" name="Google Shape;5038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9" name="Google Shape;5039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0" name="Google Shape;5040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1" name="Google Shape;5041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42" name="Google Shape;5042;p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3" name="Google Shape;5043;p52"/>
          <p:cNvGrpSpPr/>
          <p:nvPr/>
        </p:nvGrpSpPr>
        <p:grpSpPr>
          <a:xfrm>
            <a:off x="3871989" y="2521688"/>
            <a:ext cx="225311" cy="225374"/>
            <a:chOff x="3659389" y="2042488"/>
            <a:chExt cx="225311" cy="225374"/>
          </a:xfrm>
        </p:grpSpPr>
        <p:grpSp>
          <p:nvGrpSpPr>
            <p:cNvPr id="5044" name="Google Shape;5044;p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045" name="Google Shape;5045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6" name="Google Shape;5046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7" name="Google Shape;5047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8" name="Google Shape;5048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9" name="Google Shape;5049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0" name="Google Shape;5050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1" name="Google Shape;5051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2" name="Google Shape;5052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3" name="Google Shape;5053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54" name="Google Shape;5054;p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55" name="Google Shape;5055;p52"/>
          <p:cNvCxnSpPr>
            <a:stCxn id="4753" idx="6"/>
            <a:endCxn id="4931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6" name="Google Shape;5056;p52"/>
          <p:cNvCxnSpPr>
            <a:stCxn id="4754" idx="6"/>
            <a:endCxn id="4931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7" name="Google Shape;5057;p52"/>
          <p:cNvCxnSpPr>
            <a:endCxn id="4934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8" name="Google Shape;5058;p52"/>
          <p:cNvCxnSpPr>
            <a:stCxn id="4756" idx="6"/>
            <a:endCxn id="4934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9" name="Google Shape;5059;p52"/>
          <p:cNvCxnSpPr>
            <a:endCxn id="4932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0" name="Google Shape;5060;p52"/>
          <p:cNvCxnSpPr>
            <a:stCxn id="4756" idx="6"/>
            <a:endCxn id="4933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1" name="Google Shape;5061;p52"/>
          <p:cNvCxnSpPr>
            <a:stCxn id="4755" idx="6"/>
            <a:endCxn id="4933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2" name="Google Shape;5062;p52"/>
          <p:cNvCxnSpPr>
            <a:stCxn id="4754" idx="6"/>
            <a:endCxn id="4932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3" name="Google Shape;5063;p52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4" name="Google Shape;5064;p52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5" name="Google Shape;5065;p52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6" name="Google Shape;5066;p52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7" name="Google Shape;5067;p52"/>
          <p:cNvGrpSpPr/>
          <p:nvPr/>
        </p:nvGrpSpPr>
        <p:grpSpPr>
          <a:xfrm>
            <a:off x="5094500" y="692900"/>
            <a:ext cx="455400" cy="450513"/>
            <a:chOff x="3186875" y="2837975"/>
            <a:chExt cx="455400" cy="450513"/>
          </a:xfrm>
        </p:grpSpPr>
        <p:sp>
          <p:nvSpPr>
            <p:cNvPr id="5068" name="Google Shape;5068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9" name="Google Shape;5069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0" name="Google Shape;5070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1" name="Google Shape;5071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2" name="Google Shape;5072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3" name="Google Shape;5073;p52"/>
          <p:cNvGrpSpPr/>
          <p:nvPr/>
        </p:nvGrpSpPr>
        <p:grpSpPr>
          <a:xfrm>
            <a:off x="5094500" y="1607300"/>
            <a:ext cx="455400" cy="450513"/>
            <a:chOff x="3186875" y="2837975"/>
            <a:chExt cx="455400" cy="450513"/>
          </a:xfrm>
        </p:grpSpPr>
        <p:sp>
          <p:nvSpPr>
            <p:cNvPr id="5074" name="Google Shape;5074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5" name="Google Shape;5075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6" name="Google Shape;5076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7" name="Google Shape;5077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8" name="Google Shape;5078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9" name="Google Shape;5079;p52"/>
          <p:cNvGrpSpPr/>
          <p:nvPr/>
        </p:nvGrpSpPr>
        <p:grpSpPr>
          <a:xfrm>
            <a:off x="5094500" y="3436100"/>
            <a:ext cx="455400" cy="450513"/>
            <a:chOff x="3186875" y="2837975"/>
            <a:chExt cx="455400" cy="450513"/>
          </a:xfrm>
        </p:grpSpPr>
        <p:sp>
          <p:nvSpPr>
            <p:cNvPr id="5080" name="Google Shape;5080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1" name="Google Shape;5081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2" name="Google Shape;5082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3" name="Google Shape;5083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4" name="Google Shape;5084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5" name="Google Shape;5085;p52"/>
          <p:cNvGrpSpPr/>
          <p:nvPr/>
        </p:nvGrpSpPr>
        <p:grpSpPr>
          <a:xfrm>
            <a:off x="5094500" y="2521700"/>
            <a:ext cx="455400" cy="450513"/>
            <a:chOff x="3186875" y="2837975"/>
            <a:chExt cx="455400" cy="450513"/>
          </a:xfrm>
        </p:grpSpPr>
        <p:sp>
          <p:nvSpPr>
            <p:cNvPr id="5086" name="Google Shape;5086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7" name="Google Shape;5087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8" name="Google Shape;5088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9" name="Google Shape;5089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0" name="Google Shape;5090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91" name="Google Shape;5091;p52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2" name="Google Shape;5092;p52"/>
          <p:cNvCxnSpPr>
            <a:stCxn id="4934" idx="6"/>
            <a:endCxn id="5063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3" name="Google Shape;5093;p52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4" name="Google Shape;5094;p52"/>
          <p:cNvCxnSpPr>
            <a:endCxn id="5066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5" name="Google Shape;5095;p52"/>
          <p:cNvCxnSpPr>
            <a:stCxn id="4932" idx="6"/>
            <a:endCxn id="5064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6" name="Google Shape;5096;p52"/>
          <p:cNvCxnSpPr>
            <a:endCxn id="5065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7" name="Google Shape;5097;p52"/>
          <p:cNvCxnSpPr>
            <a:stCxn id="4933" idx="6"/>
            <a:endCxn id="5065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8" name="Google Shape;5098;p52"/>
          <p:cNvCxnSpPr>
            <a:stCxn id="4933" idx="6"/>
            <a:endCxn id="5064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9" name="Google Shape;5099;p52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0" name="Google Shape;5100;p52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1" name="Google Shape;5101;p52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2" name="Google Shape;5102;p52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3" name="Google Shape;5103;p52"/>
          <p:cNvGrpSpPr/>
          <p:nvPr/>
        </p:nvGrpSpPr>
        <p:grpSpPr>
          <a:xfrm>
            <a:off x="6618500" y="235700"/>
            <a:ext cx="455400" cy="450513"/>
            <a:chOff x="3186875" y="2837975"/>
            <a:chExt cx="455400" cy="450513"/>
          </a:xfrm>
        </p:grpSpPr>
        <p:sp>
          <p:nvSpPr>
            <p:cNvPr id="5104" name="Google Shape;5104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5" name="Google Shape;5105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6" name="Google Shape;5106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7" name="Google Shape;5107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8" name="Google Shape;5108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9" name="Google Shape;5109;p52"/>
          <p:cNvGrpSpPr/>
          <p:nvPr/>
        </p:nvGrpSpPr>
        <p:grpSpPr>
          <a:xfrm>
            <a:off x="6618500" y="845300"/>
            <a:ext cx="455400" cy="450513"/>
            <a:chOff x="3186875" y="2837975"/>
            <a:chExt cx="455400" cy="450513"/>
          </a:xfrm>
        </p:grpSpPr>
        <p:sp>
          <p:nvSpPr>
            <p:cNvPr id="5110" name="Google Shape;5110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1" name="Google Shape;5111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2" name="Google Shape;5112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3" name="Google Shape;5113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4" name="Google Shape;5114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5" name="Google Shape;5115;p52"/>
          <p:cNvGrpSpPr/>
          <p:nvPr/>
        </p:nvGrpSpPr>
        <p:grpSpPr>
          <a:xfrm>
            <a:off x="6618500" y="2064500"/>
            <a:ext cx="455400" cy="450513"/>
            <a:chOff x="3186875" y="2837975"/>
            <a:chExt cx="455400" cy="450513"/>
          </a:xfrm>
        </p:grpSpPr>
        <p:sp>
          <p:nvSpPr>
            <p:cNvPr id="5116" name="Google Shape;5116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7" name="Google Shape;5117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8" name="Google Shape;5118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9" name="Google Shape;5119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0" name="Google Shape;5120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1" name="Google Shape;5121;p52"/>
          <p:cNvGrpSpPr/>
          <p:nvPr/>
        </p:nvGrpSpPr>
        <p:grpSpPr>
          <a:xfrm>
            <a:off x="6618500" y="1454900"/>
            <a:ext cx="455400" cy="450513"/>
            <a:chOff x="3186875" y="2837975"/>
            <a:chExt cx="455400" cy="450513"/>
          </a:xfrm>
        </p:grpSpPr>
        <p:sp>
          <p:nvSpPr>
            <p:cNvPr id="5122" name="Google Shape;5122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3" name="Google Shape;5123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4" name="Google Shape;5124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5" name="Google Shape;5125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6" name="Google Shape;5126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7" name="Google Shape;5127;p52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8" name="Google Shape;5128;p52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9" name="Google Shape;5129;p52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0" name="Google Shape;5130;p52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1" name="Google Shape;5131;p52"/>
          <p:cNvGrpSpPr/>
          <p:nvPr/>
        </p:nvGrpSpPr>
        <p:grpSpPr>
          <a:xfrm>
            <a:off x="6618500" y="2674100"/>
            <a:ext cx="455400" cy="450513"/>
            <a:chOff x="3186875" y="2837975"/>
            <a:chExt cx="455400" cy="450513"/>
          </a:xfrm>
        </p:grpSpPr>
        <p:sp>
          <p:nvSpPr>
            <p:cNvPr id="5132" name="Google Shape;5132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3" name="Google Shape;5133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4" name="Google Shape;5134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5" name="Google Shape;5135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6" name="Google Shape;5136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7" name="Google Shape;5137;p52"/>
          <p:cNvGrpSpPr/>
          <p:nvPr/>
        </p:nvGrpSpPr>
        <p:grpSpPr>
          <a:xfrm>
            <a:off x="6618500" y="3283700"/>
            <a:ext cx="455400" cy="450513"/>
            <a:chOff x="3186875" y="2837975"/>
            <a:chExt cx="455400" cy="450513"/>
          </a:xfrm>
        </p:grpSpPr>
        <p:sp>
          <p:nvSpPr>
            <p:cNvPr id="5138" name="Google Shape;5138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9" name="Google Shape;5139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0" name="Google Shape;5140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1" name="Google Shape;5141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2" name="Google Shape;5142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3" name="Google Shape;5143;p52"/>
          <p:cNvGrpSpPr/>
          <p:nvPr/>
        </p:nvGrpSpPr>
        <p:grpSpPr>
          <a:xfrm>
            <a:off x="6618500" y="4502900"/>
            <a:ext cx="455400" cy="450513"/>
            <a:chOff x="3186875" y="2837975"/>
            <a:chExt cx="455400" cy="450513"/>
          </a:xfrm>
        </p:grpSpPr>
        <p:sp>
          <p:nvSpPr>
            <p:cNvPr id="5144" name="Google Shape;5144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5" name="Google Shape;5145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6" name="Google Shape;5146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7" name="Google Shape;5147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8" name="Google Shape;5148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9" name="Google Shape;5149;p52"/>
          <p:cNvGrpSpPr/>
          <p:nvPr/>
        </p:nvGrpSpPr>
        <p:grpSpPr>
          <a:xfrm>
            <a:off x="6618500" y="3893300"/>
            <a:ext cx="455400" cy="450513"/>
            <a:chOff x="3186875" y="2837975"/>
            <a:chExt cx="455400" cy="450513"/>
          </a:xfrm>
        </p:grpSpPr>
        <p:sp>
          <p:nvSpPr>
            <p:cNvPr id="5150" name="Google Shape;5150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1" name="Google Shape;5151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2" name="Google Shape;5152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3" name="Google Shape;5153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4" name="Google Shape;5154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5" name="Google Shape;5155;p52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6" name="Google Shape;5156;p52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7" name="Google Shape;5157;p52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8" name="Google Shape;5158;p52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9" name="Google Shape;5159;p52"/>
          <p:cNvCxnSpPr>
            <a:stCxn id="5099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0" name="Google Shape;5160;p52"/>
          <p:cNvCxnSpPr>
            <a:stCxn id="5102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1" name="Google Shape;5161;p52"/>
          <p:cNvCxnSpPr>
            <a:stCxn id="5100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2" name="Google Shape;5162;p52"/>
          <p:cNvCxnSpPr>
            <a:stCxn id="5101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3" name="Google Shape;5163;p52"/>
          <p:cNvCxnSpPr>
            <a:stCxn id="5127" idx="2"/>
            <a:endCxn id="5064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4" name="Google Shape;5164;p52"/>
          <p:cNvCxnSpPr>
            <a:stCxn id="5130" idx="2"/>
          </p:cNvCxnSpPr>
          <p:nvPr/>
        </p:nvCxnSpPr>
        <p:spPr>
          <a:xfrm rot="10800000">
            <a:off x="5065075" y="30808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5" name="Google Shape;5165;p52"/>
          <p:cNvCxnSpPr>
            <a:stCxn id="5128" idx="2"/>
            <a:endCxn id="5065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6" name="Google Shape;5166;p52"/>
          <p:cNvCxnSpPr>
            <a:stCxn id="5129" idx="2"/>
            <a:endCxn id="5065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7" name="Google Shape;5167;p52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8" name="Google Shape;5168;p52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9" name="Google Shape;5169;p52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0" name="Google Shape;5170;p52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171" name="Google Shape;5171;p52"/>
          <p:cNvCxnSpPr>
            <a:stCxn id="5155" idx="2"/>
            <a:endCxn id="5099" idx="6"/>
          </p:cNvCxnSpPr>
          <p:nvPr/>
        </p:nvCxnSpPr>
        <p:spPr>
          <a:xfrm rot="10800000">
            <a:off x="6589075" y="4900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2" name="Google Shape;5172;p52"/>
          <p:cNvCxnSpPr/>
          <p:nvPr/>
        </p:nvCxnSpPr>
        <p:spPr>
          <a:xfrm>
            <a:off x="6589075" y="1099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3" name="Google Shape;5173;p52"/>
          <p:cNvCxnSpPr>
            <a:stCxn id="5156" idx="2"/>
          </p:cNvCxnSpPr>
          <p:nvPr/>
        </p:nvCxnSpPr>
        <p:spPr>
          <a:xfrm rot="10800000">
            <a:off x="6589075" y="17092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4" name="Google Shape;5174;p52"/>
          <p:cNvCxnSpPr>
            <a:endCxn id="5156" idx="2"/>
          </p:cNvCxnSpPr>
          <p:nvPr/>
        </p:nvCxnSpPr>
        <p:spPr>
          <a:xfrm flipH="1" rot="10800000">
            <a:off x="6589075" y="2166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5" name="Google Shape;5175;p52"/>
          <p:cNvCxnSpPr>
            <a:endCxn id="5157" idx="2"/>
          </p:cNvCxnSpPr>
          <p:nvPr/>
        </p:nvCxnSpPr>
        <p:spPr>
          <a:xfrm>
            <a:off x="6589075" y="2928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6" name="Google Shape;5176;p52"/>
          <p:cNvCxnSpPr>
            <a:endCxn id="5157" idx="2"/>
          </p:cNvCxnSpPr>
          <p:nvPr/>
        </p:nvCxnSpPr>
        <p:spPr>
          <a:xfrm flipH="1" rot="10800000">
            <a:off x="6589075" y="30808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7" name="Google Shape;5177;p52"/>
          <p:cNvCxnSpPr/>
          <p:nvPr/>
        </p:nvCxnSpPr>
        <p:spPr>
          <a:xfrm>
            <a:off x="6589075" y="4147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8" name="Google Shape;5178;p52"/>
          <p:cNvCxnSpPr>
            <a:endCxn id="5158" idx="2"/>
          </p:cNvCxnSpPr>
          <p:nvPr/>
        </p:nvCxnSpPr>
        <p:spPr>
          <a:xfrm flipH="1" rot="10800000">
            <a:off x="6589075" y="41476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79" name="Google Shape;5179;p52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5180" name="Google Shape;5180;p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81" name="Google Shape;5181;p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82" name="Google Shape;5182;p52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5183" name="Google Shape;5183;p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84" name="Google Shape;5184;p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85" name="Google Shape;5185;p52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5186" name="Google Shape;5186;p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87" name="Google Shape;5187;p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88" name="Google Shape;5188;p52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5189" name="Google Shape;5189;p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90" name="Google Shape;5190;p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91" name="Google Shape;5191;p52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5192" name="Google Shape;5192;p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93" name="Google Shape;5193;p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94" name="Google Shape;5194;p52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5195" name="Google Shape;5195;p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96" name="Google Shape;5196;p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97" name="Google Shape;5197;p52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5198" name="Google Shape;5198;p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99" name="Google Shape;5199;p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200" name="Google Shape;5200;p52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5201" name="Google Shape;5201;p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02" name="Google Shape;5202;p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203" name="Google Shape;5203;p52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5204" name="Google Shape;5204;p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5" name="Google Shape;5205;p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06" name="Google Shape;5206;p52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5207" name="Google Shape;5207;p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8" name="Google Shape;5208;p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09" name="Google Shape;5209;p52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5210" name="Google Shape;5210;p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1" name="Google Shape;5211;p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12" name="Google Shape;5212;p52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5213" name="Google Shape;5213;p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4" name="Google Shape;5214;p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15" name="Google Shape;5215;p52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5216" name="Google Shape;5216;p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7" name="Google Shape;5217;p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18" name="Google Shape;5218;p52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5219" name="Google Shape;5219;p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0" name="Google Shape;5220;p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21" name="Google Shape;5221;p52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5222" name="Google Shape;5222;p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3" name="Google Shape;5223;p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24" name="Google Shape;5224;p52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5225" name="Google Shape;5225;p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6" name="Google Shape;5226;p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5230" name="Shape 5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1" name="Google Shape;5231;p53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2" name="Google Shape;5232;p53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3" name="Google Shape;5233;p53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4" name="Google Shape;5234;p53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5" name="Google Shape;5235;p53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6" name="Google Shape;5236;p53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7" name="Google Shape;5237;p53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8" name="Google Shape;5238;p53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9" name="Google Shape;5239;p53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40" name="Google Shape;5240;p53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1" name="Google Shape;5241;p53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2" name="Google Shape;5242;p53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3" name="Google Shape;5243;p53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244" name="Google Shape;5244;p53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5245" name="Google Shape;5245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6" name="Google Shape;5246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7" name="Google Shape;5247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8" name="Google Shape;5248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9" name="Google Shape;5249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0" name="Google Shape;5250;p53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5251" name="Google Shape;5251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2" name="Google Shape;5252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3" name="Google Shape;5253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4" name="Google Shape;5254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5" name="Google Shape;5255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6" name="Google Shape;5256;p53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5257" name="Google Shape;5257;p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258" name="Google Shape;5258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9" name="Google Shape;5259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0" name="Google Shape;5260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1" name="Google Shape;5261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2" name="Google Shape;5262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3" name="Google Shape;5263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4" name="Google Shape;5264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5" name="Google Shape;5265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6" name="Google Shape;5266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67" name="Google Shape;5267;p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8" name="Google Shape;5268;p53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5269" name="Google Shape;5269;p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270" name="Google Shape;5270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1" name="Google Shape;5271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2" name="Google Shape;5272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3" name="Google Shape;5273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4" name="Google Shape;5274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5" name="Google Shape;5275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6" name="Google Shape;5276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7" name="Google Shape;5277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8" name="Google Shape;5278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79" name="Google Shape;5279;p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0" name="Google Shape;5280;p53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5281" name="Google Shape;5281;p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282" name="Google Shape;5282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3" name="Google Shape;5283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4" name="Google Shape;5284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5" name="Google Shape;5285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6" name="Google Shape;5286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7" name="Google Shape;5287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8" name="Google Shape;5288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9" name="Google Shape;5289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0" name="Google Shape;5290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91" name="Google Shape;5291;p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2" name="Google Shape;5292;p53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5293" name="Google Shape;5293;p53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5294" name="Google Shape;5294;p53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5" name="Google Shape;5295;p53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6" name="Google Shape;5296;p53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7" name="Google Shape;5297;p53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8" name="Google Shape;5298;p53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9" name="Google Shape;5299;p53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5300" name="Google Shape;5300;p53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301" name="Google Shape;5301;p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2" name="Google Shape;5302;p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3" name="Google Shape;5303;p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4" name="Google Shape;5304;p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5" name="Google Shape;5305;p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6" name="Google Shape;5306;p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7" name="Google Shape;5307;p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8" name="Google Shape;5308;p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9" name="Google Shape;5309;p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10" name="Google Shape;5310;p53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1" name="Google Shape;5311;p53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5312" name="Google Shape;5312;p53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313" name="Google Shape;5313;p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4" name="Google Shape;5314;p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5" name="Google Shape;5315;p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6" name="Google Shape;5316;p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7" name="Google Shape;5317;p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8" name="Google Shape;5318;p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9" name="Google Shape;5319;p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0" name="Google Shape;5320;p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1" name="Google Shape;5321;p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22" name="Google Shape;5322;p53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23" name="Google Shape;5323;p53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5324" name="Google Shape;5324;p53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325" name="Google Shape;5325;p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6" name="Google Shape;5326;p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7" name="Google Shape;5327;p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8" name="Google Shape;5328;p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9" name="Google Shape;5329;p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0" name="Google Shape;5330;p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1" name="Google Shape;5331;p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2" name="Google Shape;5332;p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3" name="Google Shape;5333;p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34" name="Google Shape;5334;p53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35" name="Google Shape;5335;p53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5336" name="Google Shape;5336;p53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5337" name="Google Shape;5337;p53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8" name="Google Shape;5338;p53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9" name="Google Shape;5339;p53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0" name="Google Shape;5340;p53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1" name="Google Shape;5341;p53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42" name="Google Shape;5342;p53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5343" name="Google Shape;5343;p53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344" name="Google Shape;5344;p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5" name="Google Shape;5345;p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6" name="Google Shape;5346;p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7" name="Google Shape;5347;p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8" name="Google Shape;5348;p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9" name="Google Shape;5349;p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0" name="Google Shape;5350;p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1" name="Google Shape;5351;p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2" name="Google Shape;5352;p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53" name="Google Shape;5353;p53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4" name="Google Shape;5354;p53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5355" name="Google Shape;5355;p53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356" name="Google Shape;5356;p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7" name="Google Shape;5357;p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8" name="Google Shape;5358;p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9" name="Google Shape;5359;p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0" name="Google Shape;5360;p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1" name="Google Shape;5361;p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2" name="Google Shape;5362;p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3" name="Google Shape;5363;p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4" name="Google Shape;5364;p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65" name="Google Shape;5365;p53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66" name="Google Shape;5366;p53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5367" name="Google Shape;5367;p53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368" name="Google Shape;5368;p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9" name="Google Shape;5369;p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0" name="Google Shape;5370;p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1" name="Google Shape;5371;p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2" name="Google Shape;5372;p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3" name="Google Shape;5373;p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4" name="Google Shape;5374;p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5" name="Google Shape;5375;p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6" name="Google Shape;5376;p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77" name="Google Shape;5377;p53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78" name="Google Shape;5378;p53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5379" name="Google Shape;5379;p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380" name="Google Shape;5380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1" name="Google Shape;5381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2" name="Google Shape;5382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3" name="Google Shape;5383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4" name="Google Shape;5384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5" name="Google Shape;5385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6" name="Google Shape;5386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7" name="Google Shape;5387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8" name="Google Shape;5388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9" name="Google Shape;5389;p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0" name="Google Shape;5390;p53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5391" name="Google Shape;5391;p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392" name="Google Shape;5392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3" name="Google Shape;5393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4" name="Google Shape;5394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5" name="Google Shape;5395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6" name="Google Shape;5396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7" name="Google Shape;5397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8" name="Google Shape;5398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9" name="Google Shape;5399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0" name="Google Shape;5400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01" name="Google Shape;5401;p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2" name="Google Shape;5402;p53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5403" name="Google Shape;5403;p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404" name="Google Shape;5404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5" name="Google Shape;5405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6" name="Google Shape;5406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7" name="Google Shape;5407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8" name="Google Shape;5408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9" name="Google Shape;5409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0" name="Google Shape;5410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1" name="Google Shape;5411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2" name="Google Shape;5412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13" name="Google Shape;5413;p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4" name="Google Shape;5414;p53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5" name="Google Shape;5415;p53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6" name="Google Shape;5416;p53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7" name="Google Shape;5417;p53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8" name="Google Shape;5418;p53"/>
          <p:cNvGrpSpPr/>
          <p:nvPr/>
        </p:nvGrpSpPr>
        <p:grpSpPr>
          <a:xfrm>
            <a:off x="3646700" y="692900"/>
            <a:ext cx="455400" cy="450513"/>
            <a:chOff x="3186875" y="2837975"/>
            <a:chExt cx="455400" cy="450513"/>
          </a:xfrm>
        </p:grpSpPr>
        <p:sp>
          <p:nvSpPr>
            <p:cNvPr id="5419" name="Google Shape;5419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0" name="Google Shape;5420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1" name="Google Shape;5421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2" name="Google Shape;5422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3" name="Google Shape;5423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4" name="Google Shape;5424;p53"/>
          <p:cNvGrpSpPr/>
          <p:nvPr/>
        </p:nvGrpSpPr>
        <p:grpSpPr>
          <a:xfrm>
            <a:off x="3871989" y="692888"/>
            <a:ext cx="225311" cy="225374"/>
            <a:chOff x="3659389" y="2042488"/>
            <a:chExt cx="225311" cy="225374"/>
          </a:xfrm>
        </p:grpSpPr>
        <p:grpSp>
          <p:nvGrpSpPr>
            <p:cNvPr id="5425" name="Google Shape;5425;p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426" name="Google Shape;5426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7" name="Google Shape;5427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8" name="Google Shape;5428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9" name="Google Shape;5429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0" name="Google Shape;5430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1" name="Google Shape;5431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2" name="Google Shape;5432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3" name="Google Shape;5433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4" name="Google Shape;5434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35" name="Google Shape;5435;p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6" name="Google Shape;5436;p53"/>
          <p:cNvGrpSpPr/>
          <p:nvPr/>
        </p:nvGrpSpPr>
        <p:grpSpPr>
          <a:xfrm>
            <a:off x="3646700" y="1607300"/>
            <a:ext cx="455400" cy="450513"/>
            <a:chOff x="3186875" y="2837975"/>
            <a:chExt cx="455400" cy="450513"/>
          </a:xfrm>
        </p:grpSpPr>
        <p:sp>
          <p:nvSpPr>
            <p:cNvPr id="5437" name="Google Shape;5437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8" name="Google Shape;5438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9" name="Google Shape;5439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0" name="Google Shape;5440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1" name="Google Shape;5441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2" name="Google Shape;5442;p53"/>
          <p:cNvGrpSpPr/>
          <p:nvPr/>
        </p:nvGrpSpPr>
        <p:grpSpPr>
          <a:xfrm>
            <a:off x="3646700" y="3436100"/>
            <a:ext cx="455400" cy="450513"/>
            <a:chOff x="3186875" y="2837975"/>
            <a:chExt cx="455400" cy="450513"/>
          </a:xfrm>
        </p:grpSpPr>
        <p:sp>
          <p:nvSpPr>
            <p:cNvPr id="5443" name="Google Shape;5443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4" name="Google Shape;5444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5" name="Google Shape;5445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6" name="Google Shape;5446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7" name="Google Shape;5447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8" name="Google Shape;5448;p53"/>
          <p:cNvGrpSpPr/>
          <p:nvPr/>
        </p:nvGrpSpPr>
        <p:grpSpPr>
          <a:xfrm>
            <a:off x="3646700" y="2521700"/>
            <a:ext cx="455400" cy="450513"/>
            <a:chOff x="3186875" y="2837975"/>
            <a:chExt cx="455400" cy="450513"/>
          </a:xfrm>
        </p:grpSpPr>
        <p:sp>
          <p:nvSpPr>
            <p:cNvPr id="5449" name="Google Shape;5449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0" name="Google Shape;5450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1" name="Google Shape;5451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2" name="Google Shape;5452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3" name="Google Shape;5453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4" name="Google Shape;5454;p53"/>
          <p:cNvGrpSpPr/>
          <p:nvPr/>
        </p:nvGrpSpPr>
        <p:grpSpPr>
          <a:xfrm>
            <a:off x="3646689" y="1607301"/>
            <a:ext cx="225311" cy="225374"/>
            <a:chOff x="3371214" y="2042526"/>
            <a:chExt cx="225311" cy="225374"/>
          </a:xfrm>
        </p:grpSpPr>
        <p:grpSp>
          <p:nvGrpSpPr>
            <p:cNvPr id="5455" name="Google Shape;5455;p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456" name="Google Shape;5456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7" name="Google Shape;5457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8" name="Google Shape;5458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9" name="Google Shape;5459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0" name="Google Shape;5460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1" name="Google Shape;5461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2" name="Google Shape;5462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3" name="Google Shape;5463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4" name="Google Shape;5464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65" name="Google Shape;5465;p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6" name="Google Shape;5466;p53"/>
          <p:cNvGrpSpPr/>
          <p:nvPr/>
        </p:nvGrpSpPr>
        <p:grpSpPr>
          <a:xfrm>
            <a:off x="3646689" y="3436101"/>
            <a:ext cx="225311" cy="225374"/>
            <a:chOff x="3371214" y="2042526"/>
            <a:chExt cx="225311" cy="225374"/>
          </a:xfrm>
        </p:grpSpPr>
        <p:grpSp>
          <p:nvGrpSpPr>
            <p:cNvPr id="5467" name="Google Shape;5467;p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468" name="Google Shape;5468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9" name="Google Shape;5469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0" name="Google Shape;5470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1" name="Google Shape;5471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2" name="Google Shape;5472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3" name="Google Shape;5473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4" name="Google Shape;5474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5" name="Google Shape;5475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6" name="Google Shape;5476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77" name="Google Shape;5477;p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8" name="Google Shape;5478;p53"/>
          <p:cNvGrpSpPr/>
          <p:nvPr/>
        </p:nvGrpSpPr>
        <p:grpSpPr>
          <a:xfrm>
            <a:off x="3871989" y="2747076"/>
            <a:ext cx="225311" cy="225374"/>
            <a:chOff x="3371214" y="2042526"/>
            <a:chExt cx="225311" cy="225374"/>
          </a:xfrm>
        </p:grpSpPr>
        <p:grpSp>
          <p:nvGrpSpPr>
            <p:cNvPr id="5479" name="Google Shape;5479;p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480" name="Google Shape;5480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1" name="Google Shape;5481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2" name="Google Shape;5482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3" name="Google Shape;5483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4" name="Google Shape;5484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5" name="Google Shape;5485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6" name="Google Shape;5486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7" name="Google Shape;5487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8" name="Google Shape;5488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89" name="Google Shape;5489;p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0" name="Google Shape;5490;p53"/>
          <p:cNvGrpSpPr/>
          <p:nvPr/>
        </p:nvGrpSpPr>
        <p:grpSpPr>
          <a:xfrm>
            <a:off x="3871989" y="918038"/>
            <a:ext cx="225311" cy="225374"/>
            <a:chOff x="3371214" y="2042526"/>
            <a:chExt cx="225311" cy="225374"/>
          </a:xfrm>
        </p:grpSpPr>
        <p:grpSp>
          <p:nvGrpSpPr>
            <p:cNvPr id="5491" name="Google Shape;5491;p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492" name="Google Shape;5492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3" name="Google Shape;5493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4" name="Google Shape;5494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5" name="Google Shape;5495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6" name="Google Shape;5496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7" name="Google Shape;5497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8" name="Google Shape;5498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9" name="Google Shape;5499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0" name="Google Shape;5500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01" name="Google Shape;5501;p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2" name="Google Shape;5502;p53"/>
          <p:cNvGrpSpPr/>
          <p:nvPr/>
        </p:nvGrpSpPr>
        <p:grpSpPr>
          <a:xfrm>
            <a:off x="3646689" y="1832438"/>
            <a:ext cx="225311" cy="225374"/>
            <a:chOff x="3659389" y="2042488"/>
            <a:chExt cx="225311" cy="225374"/>
          </a:xfrm>
        </p:grpSpPr>
        <p:grpSp>
          <p:nvGrpSpPr>
            <p:cNvPr id="5503" name="Google Shape;5503;p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504" name="Google Shape;5504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5" name="Google Shape;5505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6" name="Google Shape;5506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7" name="Google Shape;5507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8" name="Google Shape;5508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9" name="Google Shape;5509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0" name="Google Shape;5510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1" name="Google Shape;5511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2" name="Google Shape;5512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13" name="Google Shape;5513;p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4" name="Google Shape;5514;p53"/>
          <p:cNvGrpSpPr/>
          <p:nvPr/>
        </p:nvGrpSpPr>
        <p:grpSpPr>
          <a:xfrm>
            <a:off x="3646689" y="3661238"/>
            <a:ext cx="225311" cy="225374"/>
            <a:chOff x="3659389" y="2042488"/>
            <a:chExt cx="225311" cy="225374"/>
          </a:xfrm>
        </p:grpSpPr>
        <p:grpSp>
          <p:nvGrpSpPr>
            <p:cNvPr id="5515" name="Google Shape;5515;p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516" name="Google Shape;5516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7" name="Google Shape;5517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8" name="Google Shape;5518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9" name="Google Shape;5519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0" name="Google Shape;5520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1" name="Google Shape;5521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2" name="Google Shape;5522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3" name="Google Shape;5523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4" name="Google Shape;5524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25" name="Google Shape;5525;p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6" name="Google Shape;5526;p53"/>
          <p:cNvGrpSpPr/>
          <p:nvPr/>
        </p:nvGrpSpPr>
        <p:grpSpPr>
          <a:xfrm>
            <a:off x="3871989" y="2521688"/>
            <a:ext cx="225311" cy="225374"/>
            <a:chOff x="3659389" y="2042488"/>
            <a:chExt cx="225311" cy="225374"/>
          </a:xfrm>
        </p:grpSpPr>
        <p:grpSp>
          <p:nvGrpSpPr>
            <p:cNvPr id="5527" name="Google Shape;5527;p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528" name="Google Shape;5528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9" name="Google Shape;5529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0" name="Google Shape;5530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1" name="Google Shape;5531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2" name="Google Shape;5532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3" name="Google Shape;5533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4" name="Google Shape;5534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5" name="Google Shape;5535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6" name="Google Shape;5536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37" name="Google Shape;5537;p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38" name="Google Shape;5538;p53"/>
          <p:cNvCxnSpPr>
            <a:stCxn id="5236" idx="6"/>
            <a:endCxn id="5414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9" name="Google Shape;5539;p53"/>
          <p:cNvCxnSpPr>
            <a:stCxn id="5237" idx="6"/>
            <a:endCxn id="5414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0" name="Google Shape;5540;p53"/>
          <p:cNvCxnSpPr>
            <a:endCxn id="5417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1" name="Google Shape;5541;p53"/>
          <p:cNvCxnSpPr>
            <a:stCxn id="5239" idx="6"/>
            <a:endCxn id="5417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2" name="Google Shape;5542;p53"/>
          <p:cNvCxnSpPr>
            <a:endCxn id="5415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3" name="Google Shape;5543;p53"/>
          <p:cNvCxnSpPr>
            <a:stCxn id="5239" idx="6"/>
            <a:endCxn id="5416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4" name="Google Shape;5544;p53"/>
          <p:cNvCxnSpPr>
            <a:stCxn id="5238" idx="6"/>
            <a:endCxn id="5416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5" name="Google Shape;5545;p53"/>
          <p:cNvCxnSpPr>
            <a:stCxn id="5237" idx="6"/>
            <a:endCxn id="5415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6" name="Google Shape;5546;p53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7" name="Google Shape;5547;p53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8" name="Google Shape;5548;p53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9" name="Google Shape;5549;p53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0" name="Google Shape;5550;p53"/>
          <p:cNvGrpSpPr/>
          <p:nvPr/>
        </p:nvGrpSpPr>
        <p:grpSpPr>
          <a:xfrm>
            <a:off x="5094500" y="692900"/>
            <a:ext cx="455400" cy="450513"/>
            <a:chOff x="3186875" y="2837975"/>
            <a:chExt cx="455400" cy="450513"/>
          </a:xfrm>
        </p:grpSpPr>
        <p:sp>
          <p:nvSpPr>
            <p:cNvPr id="5551" name="Google Shape;5551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2" name="Google Shape;5552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3" name="Google Shape;5553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4" name="Google Shape;5554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5" name="Google Shape;5555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6" name="Google Shape;5556;p53"/>
          <p:cNvGrpSpPr/>
          <p:nvPr/>
        </p:nvGrpSpPr>
        <p:grpSpPr>
          <a:xfrm>
            <a:off x="5094500" y="1607300"/>
            <a:ext cx="455400" cy="450513"/>
            <a:chOff x="3186875" y="2837975"/>
            <a:chExt cx="455400" cy="450513"/>
          </a:xfrm>
        </p:grpSpPr>
        <p:sp>
          <p:nvSpPr>
            <p:cNvPr id="5557" name="Google Shape;5557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8" name="Google Shape;5558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9" name="Google Shape;5559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0" name="Google Shape;5560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1" name="Google Shape;5561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2" name="Google Shape;5562;p53"/>
          <p:cNvGrpSpPr/>
          <p:nvPr/>
        </p:nvGrpSpPr>
        <p:grpSpPr>
          <a:xfrm>
            <a:off x="5094500" y="3436100"/>
            <a:ext cx="455400" cy="450513"/>
            <a:chOff x="3186875" y="2837975"/>
            <a:chExt cx="455400" cy="450513"/>
          </a:xfrm>
        </p:grpSpPr>
        <p:sp>
          <p:nvSpPr>
            <p:cNvPr id="5563" name="Google Shape;5563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4" name="Google Shape;5564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5" name="Google Shape;5565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6" name="Google Shape;5566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7" name="Google Shape;5567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8" name="Google Shape;5568;p53"/>
          <p:cNvGrpSpPr/>
          <p:nvPr/>
        </p:nvGrpSpPr>
        <p:grpSpPr>
          <a:xfrm>
            <a:off x="5094500" y="2521700"/>
            <a:ext cx="455400" cy="450513"/>
            <a:chOff x="3186875" y="2837975"/>
            <a:chExt cx="455400" cy="450513"/>
          </a:xfrm>
        </p:grpSpPr>
        <p:sp>
          <p:nvSpPr>
            <p:cNvPr id="5569" name="Google Shape;5569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0" name="Google Shape;5570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1" name="Google Shape;5571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2" name="Google Shape;5572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3" name="Google Shape;5573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74" name="Google Shape;5574;p53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5" name="Google Shape;5575;p53"/>
          <p:cNvCxnSpPr>
            <a:stCxn id="5417" idx="6"/>
            <a:endCxn id="5546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6" name="Google Shape;5576;p53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7" name="Google Shape;5577;p53"/>
          <p:cNvCxnSpPr>
            <a:endCxn id="5549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8" name="Google Shape;5578;p53"/>
          <p:cNvCxnSpPr>
            <a:stCxn id="5415" idx="6"/>
            <a:endCxn id="5547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9" name="Google Shape;5579;p53"/>
          <p:cNvCxnSpPr>
            <a:endCxn id="5548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0" name="Google Shape;5580;p53"/>
          <p:cNvCxnSpPr>
            <a:stCxn id="5416" idx="6"/>
            <a:endCxn id="5548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1" name="Google Shape;5581;p53"/>
          <p:cNvCxnSpPr>
            <a:stCxn id="5416" idx="6"/>
            <a:endCxn id="5547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2" name="Google Shape;5582;p53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3" name="Google Shape;5583;p53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4" name="Google Shape;5584;p53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5" name="Google Shape;5585;p53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86" name="Google Shape;5586;p53"/>
          <p:cNvGrpSpPr/>
          <p:nvPr/>
        </p:nvGrpSpPr>
        <p:grpSpPr>
          <a:xfrm>
            <a:off x="6618500" y="235700"/>
            <a:ext cx="455400" cy="450513"/>
            <a:chOff x="3186875" y="2837975"/>
            <a:chExt cx="455400" cy="450513"/>
          </a:xfrm>
        </p:grpSpPr>
        <p:sp>
          <p:nvSpPr>
            <p:cNvPr id="5587" name="Google Shape;5587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8" name="Google Shape;5588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9" name="Google Shape;5589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0" name="Google Shape;5590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1" name="Google Shape;5591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2" name="Google Shape;5592;p53"/>
          <p:cNvGrpSpPr/>
          <p:nvPr/>
        </p:nvGrpSpPr>
        <p:grpSpPr>
          <a:xfrm>
            <a:off x="6618500" y="845300"/>
            <a:ext cx="455400" cy="450513"/>
            <a:chOff x="3186875" y="2837975"/>
            <a:chExt cx="455400" cy="450513"/>
          </a:xfrm>
        </p:grpSpPr>
        <p:sp>
          <p:nvSpPr>
            <p:cNvPr id="5593" name="Google Shape;5593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4" name="Google Shape;5594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5" name="Google Shape;5595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6" name="Google Shape;5596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7" name="Google Shape;5597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8" name="Google Shape;5598;p53"/>
          <p:cNvGrpSpPr/>
          <p:nvPr/>
        </p:nvGrpSpPr>
        <p:grpSpPr>
          <a:xfrm>
            <a:off x="6618500" y="2064500"/>
            <a:ext cx="455400" cy="450513"/>
            <a:chOff x="3186875" y="2837975"/>
            <a:chExt cx="455400" cy="450513"/>
          </a:xfrm>
        </p:grpSpPr>
        <p:sp>
          <p:nvSpPr>
            <p:cNvPr id="5599" name="Google Shape;5599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0" name="Google Shape;5600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1" name="Google Shape;5601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2" name="Google Shape;5602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3" name="Google Shape;5603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4" name="Google Shape;5604;p53"/>
          <p:cNvGrpSpPr/>
          <p:nvPr/>
        </p:nvGrpSpPr>
        <p:grpSpPr>
          <a:xfrm>
            <a:off x="6618500" y="1454900"/>
            <a:ext cx="455400" cy="450513"/>
            <a:chOff x="3186875" y="2837975"/>
            <a:chExt cx="455400" cy="450513"/>
          </a:xfrm>
        </p:grpSpPr>
        <p:sp>
          <p:nvSpPr>
            <p:cNvPr id="5605" name="Google Shape;5605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6" name="Google Shape;5606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7" name="Google Shape;5607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8" name="Google Shape;5608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9" name="Google Shape;5609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0" name="Google Shape;5610;p53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1" name="Google Shape;5611;p53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2" name="Google Shape;5612;p53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3" name="Google Shape;5613;p53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4" name="Google Shape;5614;p53"/>
          <p:cNvGrpSpPr/>
          <p:nvPr/>
        </p:nvGrpSpPr>
        <p:grpSpPr>
          <a:xfrm>
            <a:off x="6618500" y="2674100"/>
            <a:ext cx="455400" cy="450513"/>
            <a:chOff x="3186875" y="2837975"/>
            <a:chExt cx="455400" cy="450513"/>
          </a:xfrm>
        </p:grpSpPr>
        <p:sp>
          <p:nvSpPr>
            <p:cNvPr id="5615" name="Google Shape;5615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6" name="Google Shape;5616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7" name="Google Shape;5617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8" name="Google Shape;5618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9" name="Google Shape;5619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0" name="Google Shape;5620;p53"/>
          <p:cNvGrpSpPr/>
          <p:nvPr/>
        </p:nvGrpSpPr>
        <p:grpSpPr>
          <a:xfrm>
            <a:off x="6618500" y="3283700"/>
            <a:ext cx="455400" cy="450513"/>
            <a:chOff x="3186875" y="2837975"/>
            <a:chExt cx="455400" cy="450513"/>
          </a:xfrm>
        </p:grpSpPr>
        <p:sp>
          <p:nvSpPr>
            <p:cNvPr id="5621" name="Google Shape;5621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2" name="Google Shape;5622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3" name="Google Shape;5623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4" name="Google Shape;5624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5" name="Google Shape;5625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6" name="Google Shape;5626;p53"/>
          <p:cNvGrpSpPr/>
          <p:nvPr/>
        </p:nvGrpSpPr>
        <p:grpSpPr>
          <a:xfrm>
            <a:off x="6618500" y="4502900"/>
            <a:ext cx="455400" cy="450513"/>
            <a:chOff x="3186875" y="2837975"/>
            <a:chExt cx="455400" cy="450513"/>
          </a:xfrm>
        </p:grpSpPr>
        <p:sp>
          <p:nvSpPr>
            <p:cNvPr id="5627" name="Google Shape;5627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8" name="Google Shape;5628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9" name="Google Shape;5629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0" name="Google Shape;5630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1" name="Google Shape;5631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2" name="Google Shape;5632;p53"/>
          <p:cNvGrpSpPr/>
          <p:nvPr/>
        </p:nvGrpSpPr>
        <p:grpSpPr>
          <a:xfrm>
            <a:off x="6618500" y="3893300"/>
            <a:ext cx="455400" cy="450513"/>
            <a:chOff x="3186875" y="2837975"/>
            <a:chExt cx="455400" cy="450513"/>
          </a:xfrm>
        </p:grpSpPr>
        <p:sp>
          <p:nvSpPr>
            <p:cNvPr id="5633" name="Google Shape;5633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4" name="Google Shape;5634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5" name="Google Shape;5635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6" name="Google Shape;5636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7" name="Google Shape;5637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8" name="Google Shape;5638;p53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9" name="Google Shape;5639;p53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0" name="Google Shape;5640;p53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1" name="Google Shape;5641;p53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2" name="Google Shape;5642;p53"/>
          <p:cNvCxnSpPr>
            <a:stCxn id="5582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3" name="Google Shape;5643;p53"/>
          <p:cNvCxnSpPr>
            <a:stCxn id="5585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4" name="Google Shape;5644;p53"/>
          <p:cNvCxnSpPr>
            <a:stCxn id="5583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5" name="Google Shape;5645;p53"/>
          <p:cNvCxnSpPr>
            <a:stCxn id="5584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6" name="Google Shape;5646;p53"/>
          <p:cNvCxnSpPr>
            <a:stCxn id="5610" idx="2"/>
            <a:endCxn id="5547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7" name="Google Shape;5647;p53"/>
          <p:cNvCxnSpPr>
            <a:stCxn id="5613" idx="2"/>
          </p:cNvCxnSpPr>
          <p:nvPr/>
        </p:nvCxnSpPr>
        <p:spPr>
          <a:xfrm rot="10800000">
            <a:off x="5065075" y="30808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8" name="Google Shape;5648;p53"/>
          <p:cNvCxnSpPr>
            <a:stCxn id="5611" idx="2"/>
            <a:endCxn id="5548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9" name="Google Shape;5649;p53"/>
          <p:cNvCxnSpPr>
            <a:stCxn id="5612" idx="2"/>
            <a:endCxn id="5548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0" name="Google Shape;5650;p53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51" name="Google Shape;5651;p53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52" name="Google Shape;5652;p53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53" name="Google Shape;5653;p53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654" name="Google Shape;5654;p53"/>
          <p:cNvCxnSpPr>
            <a:stCxn id="5638" idx="2"/>
            <a:endCxn id="5582" idx="6"/>
          </p:cNvCxnSpPr>
          <p:nvPr/>
        </p:nvCxnSpPr>
        <p:spPr>
          <a:xfrm rot="10800000">
            <a:off x="6589075" y="4900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5" name="Google Shape;5655;p53"/>
          <p:cNvCxnSpPr/>
          <p:nvPr/>
        </p:nvCxnSpPr>
        <p:spPr>
          <a:xfrm>
            <a:off x="6589075" y="1099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6" name="Google Shape;5656;p53"/>
          <p:cNvCxnSpPr>
            <a:stCxn id="5639" idx="2"/>
          </p:cNvCxnSpPr>
          <p:nvPr/>
        </p:nvCxnSpPr>
        <p:spPr>
          <a:xfrm rot="10800000">
            <a:off x="6589075" y="17092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7" name="Google Shape;5657;p53"/>
          <p:cNvCxnSpPr>
            <a:endCxn id="5639" idx="2"/>
          </p:cNvCxnSpPr>
          <p:nvPr/>
        </p:nvCxnSpPr>
        <p:spPr>
          <a:xfrm flipH="1" rot="10800000">
            <a:off x="6589075" y="2166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8" name="Google Shape;5658;p53"/>
          <p:cNvCxnSpPr>
            <a:endCxn id="5640" idx="2"/>
          </p:cNvCxnSpPr>
          <p:nvPr/>
        </p:nvCxnSpPr>
        <p:spPr>
          <a:xfrm>
            <a:off x="6589075" y="2928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9" name="Google Shape;5659;p53"/>
          <p:cNvCxnSpPr>
            <a:endCxn id="5640" idx="2"/>
          </p:cNvCxnSpPr>
          <p:nvPr/>
        </p:nvCxnSpPr>
        <p:spPr>
          <a:xfrm flipH="1" rot="10800000">
            <a:off x="6589075" y="30808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0" name="Google Shape;5660;p53"/>
          <p:cNvCxnSpPr/>
          <p:nvPr/>
        </p:nvCxnSpPr>
        <p:spPr>
          <a:xfrm>
            <a:off x="6589075" y="4147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1" name="Google Shape;5661;p53"/>
          <p:cNvCxnSpPr>
            <a:endCxn id="5641" idx="2"/>
          </p:cNvCxnSpPr>
          <p:nvPr/>
        </p:nvCxnSpPr>
        <p:spPr>
          <a:xfrm flipH="1" rot="10800000">
            <a:off x="6589075" y="41476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62" name="Google Shape;5662;p53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5663" name="Google Shape;5663;p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64" name="Google Shape;5664;p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65" name="Google Shape;5665;p53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5666" name="Google Shape;5666;p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67" name="Google Shape;5667;p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68" name="Google Shape;5668;p53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5669" name="Google Shape;5669;p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70" name="Google Shape;5670;p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71" name="Google Shape;5671;p53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5672" name="Google Shape;5672;p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73" name="Google Shape;5673;p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74" name="Google Shape;5674;p53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5675" name="Google Shape;5675;p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76" name="Google Shape;5676;p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77" name="Google Shape;5677;p53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5678" name="Google Shape;5678;p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79" name="Google Shape;5679;p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80" name="Google Shape;5680;p53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5681" name="Google Shape;5681;p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82" name="Google Shape;5682;p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83" name="Google Shape;5683;p53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5684" name="Google Shape;5684;p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85" name="Google Shape;5685;p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86" name="Google Shape;5686;p53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5687" name="Google Shape;5687;p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8" name="Google Shape;5688;p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89" name="Google Shape;5689;p53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5690" name="Google Shape;5690;p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1" name="Google Shape;5691;p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92" name="Google Shape;5692;p53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5693" name="Google Shape;5693;p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4" name="Google Shape;5694;p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95" name="Google Shape;5695;p53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5696" name="Google Shape;5696;p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7" name="Google Shape;5697;p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98" name="Google Shape;5698;p53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5699" name="Google Shape;5699;p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0" name="Google Shape;5700;p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01" name="Google Shape;5701;p53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5702" name="Google Shape;5702;p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3" name="Google Shape;5703;p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04" name="Google Shape;5704;p53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5705" name="Google Shape;5705;p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6" name="Google Shape;5706;p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07" name="Google Shape;5707;p53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5708" name="Google Shape;5708;p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9" name="Google Shape;5709;p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5713" name="Shape 5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" name="Google Shape;5714;p54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5" name="Google Shape;5715;p54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6" name="Google Shape;5716;p54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7" name="Google Shape;5717;p54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8" name="Google Shape;5718;p54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9" name="Google Shape;5719;p54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0" name="Google Shape;5720;p54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1" name="Google Shape;5721;p54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2" name="Google Shape;5722;p54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23" name="Google Shape;5723;p54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4" name="Google Shape;5724;p54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5" name="Google Shape;5725;p54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6" name="Google Shape;5726;p54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727" name="Google Shape;5727;p54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5728" name="Google Shape;5728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9" name="Google Shape;5729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0" name="Google Shape;5730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1" name="Google Shape;5731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2" name="Google Shape;5732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3" name="Google Shape;5733;p54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5734" name="Google Shape;5734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5" name="Google Shape;5735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6" name="Google Shape;5736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7" name="Google Shape;5737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8" name="Google Shape;5738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9" name="Google Shape;5739;p54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5740" name="Google Shape;5740;p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741" name="Google Shape;5741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2" name="Google Shape;5742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3" name="Google Shape;5743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4" name="Google Shape;5744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5" name="Google Shape;5745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6" name="Google Shape;5746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7" name="Google Shape;5747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8" name="Google Shape;5748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9" name="Google Shape;5749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50" name="Google Shape;5750;p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1" name="Google Shape;5751;p54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5752" name="Google Shape;5752;p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753" name="Google Shape;5753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4" name="Google Shape;5754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5" name="Google Shape;5755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6" name="Google Shape;5756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7" name="Google Shape;5757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8" name="Google Shape;5758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9" name="Google Shape;5759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0" name="Google Shape;5760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1" name="Google Shape;5761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62" name="Google Shape;5762;p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3" name="Google Shape;5763;p54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5764" name="Google Shape;5764;p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765" name="Google Shape;5765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6" name="Google Shape;5766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7" name="Google Shape;5767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8" name="Google Shape;5768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9" name="Google Shape;5769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0" name="Google Shape;5770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1" name="Google Shape;5771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2" name="Google Shape;5772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3" name="Google Shape;5773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74" name="Google Shape;5774;p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5" name="Google Shape;5775;p54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5776" name="Google Shape;5776;p54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5777" name="Google Shape;5777;p54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8" name="Google Shape;5778;p54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9" name="Google Shape;5779;p54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0" name="Google Shape;5780;p54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1" name="Google Shape;5781;p54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82" name="Google Shape;5782;p54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5783" name="Google Shape;5783;p5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784" name="Google Shape;5784;p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5" name="Google Shape;5785;p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6" name="Google Shape;5786;p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7" name="Google Shape;5787;p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8" name="Google Shape;5788;p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9" name="Google Shape;5789;p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0" name="Google Shape;5790;p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1" name="Google Shape;5791;p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2" name="Google Shape;5792;p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93" name="Google Shape;5793;p5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94" name="Google Shape;5794;p54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5795" name="Google Shape;5795;p5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796" name="Google Shape;5796;p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7" name="Google Shape;5797;p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8" name="Google Shape;5798;p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9" name="Google Shape;5799;p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0" name="Google Shape;5800;p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1" name="Google Shape;5801;p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2" name="Google Shape;5802;p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3" name="Google Shape;5803;p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4" name="Google Shape;5804;p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805" name="Google Shape;5805;p5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06" name="Google Shape;5806;p54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5807" name="Google Shape;5807;p5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808" name="Google Shape;5808;p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9" name="Google Shape;5809;p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0" name="Google Shape;5810;p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1" name="Google Shape;5811;p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2" name="Google Shape;5812;p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3" name="Google Shape;5813;p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4" name="Google Shape;5814;p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5" name="Google Shape;5815;p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6" name="Google Shape;5816;p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817" name="Google Shape;5817;p5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18" name="Google Shape;5818;p54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5819" name="Google Shape;5819;p54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5820" name="Google Shape;5820;p54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1" name="Google Shape;5821;p54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2" name="Google Shape;5822;p54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3" name="Google Shape;5823;p54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4" name="Google Shape;5824;p54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25" name="Google Shape;5825;p54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5826" name="Google Shape;5826;p5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827" name="Google Shape;5827;p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8" name="Google Shape;5828;p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9" name="Google Shape;5829;p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0" name="Google Shape;5830;p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1" name="Google Shape;5831;p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2" name="Google Shape;5832;p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3" name="Google Shape;5833;p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4" name="Google Shape;5834;p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5" name="Google Shape;5835;p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836" name="Google Shape;5836;p5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37" name="Google Shape;5837;p54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5838" name="Google Shape;5838;p5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839" name="Google Shape;5839;p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0" name="Google Shape;5840;p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1" name="Google Shape;5841;p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2" name="Google Shape;5842;p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3" name="Google Shape;5843;p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4" name="Google Shape;5844;p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5" name="Google Shape;5845;p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6" name="Google Shape;5846;p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7" name="Google Shape;5847;p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848" name="Google Shape;5848;p5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49" name="Google Shape;5849;p54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5850" name="Google Shape;5850;p5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851" name="Google Shape;5851;p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2" name="Google Shape;5852;p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3" name="Google Shape;5853;p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4" name="Google Shape;5854;p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5" name="Google Shape;5855;p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6" name="Google Shape;5856;p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7" name="Google Shape;5857;p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8" name="Google Shape;5858;p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9" name="Google Shape;5859;p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860" name="Google Shape;5860;p5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61" name="Google Shape;5861;p54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5862" name="Google Shape;5862;p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863" name="Google Shape;5863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4" name="Google Shape;5864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5" name="Google Shape;5865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6" name="Google Shape;5866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7" name="Google Shape;5867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8" name="Google Shape;5868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9" name="Google Shape;5869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0" name="Google Shape;5870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1" name="Google Shape;5871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72" name="Google Shape;5872;p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3" name="Google Shape;5873;p54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5874" name="Google Shape;5874;p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875" name="Google Shape;5875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6" name="Google Shape;5876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7" name="Google Shape;5877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8" name="Google Shape;5878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9" name="Google Shape;5879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0" name="Google Shape;5880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1" name="Google Shape;5881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2" name="Google Shape;5882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3" name="Google Shape;5883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84" name="Google Shape;5884;p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5" name="Google Shape;5885;p54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5886" name="Google Shape;5886;p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887" name="Google Shape;5887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8" name="Google Shape;5888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9" name="Google Shape;5889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0" name="Google Shape;5890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1" name="Google Shape;5891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2" name="Google Shape;5892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3" name="Google Shape;5893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4" name="Google Shape;5894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5" name="Google Shape;5895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96" name="Google Shape;5896;p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7" name="Google Shape;5897;p54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8" name="Google Shape;5898;p54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9" name="Google Shape;5899;p54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0" name="Google Shape;5900;p54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1" name="Google Shape;5901;p54"/>
          <p:cNvGrpSpPr/>
          <p:nvPr/>
        </p:nvGrpSpPr>
        <p:grpSpPr>
          <a:xfrm>
            <a:off x="3646700" y="692900"/>
            <a:ext cx="455400" cy="450513"/>
            <a:chOff x="3186875" y="2837975"/>
            <a:chExt cx="455400" cy="450513"/>
          </a:xfrm>
        </p:grpSpPr>
        <p:sp>
          <p:nvSpPr>
            <p:cNvPr id="5902" name="Google Shape;5902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3" name="Google Shape;5903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4" name="Google Shape;5904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5" name="Google Shape;5905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6" name="Google Shape;5906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7" name="Google Shape;5907;p54"/>
          <p:cNvGrpSpPr/>
          <p:nvPr/>
        </p:nvGrpSpPr>
        <p:grpSpPr>
          <a:xfrm>
            <a:off x="3871989" y="692888"/>
            <a:ext cx="225311" cy="225374"/>
            <a:chOff x="3659389" y="2042488"/>
            <a:chExt cx="225311" cy="225374"/>
          </a:xfrm>
        </p:grpSpPr>
        <p:grpSp>
          <p:nvGrpSpPr>
            <p:cNvPr id="5908" name="Google Shape;5908;p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909" name="Google Shape;5909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0" name="Google Shape;5910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1" name="Google Shape;5911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2" name="Google Shape;5912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3" name="Google Shape;5913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4" name="Google Shape;5914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5" name="Google Shape;5915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6" name="Google Shape;5916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7" name="Google Shape;5917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18" name="Google Shape;5918;p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9" name="Google Shape;5919;p54"/>
          <p:cNvGrpSpPr/>
          <p:nvPr/>
        </p:nvGrpSpPr>
        <p:grpSpPr>
          <a:xfrm>
            <a:off x="3646700" y="1607300"/>
            <a:ext cx="455400" cy="450513"/>
            <a:chOff x="3186875" y="2837975"/>
            <a:chExt cx="455400" cy="450513"/>
          </a:xfrm>
        </p:grpSpPr>
        <p:sp>
          <p:nvSpPr>
            <p:cNvPr id="5920" name="Google Shape;5920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1" name="Google Shape;5921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2" name="Google Shape;5922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3" name="Google Shape;5923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4" name="Google Shape;5924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5" name="Google Shape;5925;p54"/>
          <p:cNvGrpSpPr/>
          <p:nvPr/>
        </p:nvGrpSpPr>
        <p:grpSpPr>
          <a:xfrm>
            <a:off x="3646700" y="3436100"/>
            <a:ext cx="455400" cy="450513"/>
            <a:chOff x="3186875" y="2837975"/>
            <a:chExt cx="455400" cy="450513"/>
          </a:xfrm>
        </p:grpSpPr>
        <p:sp>
          <p:nvSpPr>
            <p:cNvPr id="5926" name="Google Shape;5926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7" name="Google Shape;5927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8" name="Google Shape;5928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9" name="Google Shape;5929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0" name="Google Shape;5930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1" name="Google Shape;5931;p54"/>
          <p:cNvGrpSpPr/>
          <p:nvPr/>
        </p:nvGrpSpPr>
        <p:grpSpPr>
          <a:xfrm>
            <a:off x="3646700" y="2521700"/>
            <a:ext cx="455400" cy="450513"/>
            <a:chOff x="3186875" y="2837975"/>
            <a:chExt cx="455400" cy="450513"/>
          </a:xfrm>
        </p:grpSpPr>
        <p:sp>
          <p:nvSpPr>
            <p:cNvPr id="5932" name="Google Shape;5932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3" name="Google Shape;5933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4" name="Google Shape;5934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5" name="Google Shape;5935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6" name="Google Shape;5936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7" name="Google Shape;5937;p54"/>
          <p:cNvGrpSpPr/>
          <p:nvPr/>
        </p:nvGrpSpPr>
        <p:grpSpPr>
          <a:xfrm>
            <a:off x="3646689" y="1607301"/>
            <a:ext cx="225311" cy="225374"/>
            <a:chOff x="3371214" y="2042526"/>
            <a:chExt cx="225311" cy="225374"/>
          </a:xfrm>
        </p:grpSpPr>
        <p:grpSp>
          <p:nvGrpSpPr>
            <p:cNvPr id="5938" name="Google Shape;5938;p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939" name="Google Shape;5939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0" name="Google Shape;5940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1" name="Google Shape;5941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2" name="Google Shape;5942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3" name="Google Shape;5943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4" name="Google Shape;5944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5" name="Google Shape;5945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6" name="Google Shape;5946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7" name="Google Shape;5947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48" name="Google Shape;5948;p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9" name="Google Shape;5949;p54"/>
          <p:cNvGrpSpPr/>
          <p:nvPr/>
        </p:nvGrpSpPr>
        <p:grpSpPr>
          <a:xfrm>
            <a:off x="3646689" y="3436101"/>
            <a:ext cx="225311" cy="225374"/>
            <a:chOff x="3371214" y="2042526"/>
            <a:chExt cx="225311" cy="225374"/>
          </a:xfrm>
        </p:grpSpPr>
        <p:grpSp>
          <p:nvGrpSpPr>
            <p:cNvPr id="5950" name="Google Shape;5950;p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951" name="Google Shape;5951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2" name="Google Shape;5952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3" name="Google Shape;5953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4" name="Google Shape;5954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5" name="Google Shape;5955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6" name="Google Shape;5956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7" name="Google Shape;5957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8" name="Google Shape;5958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9" name="Google Shape;5959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60" name="Google Shape;5960;p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1" name="Google Shape;5961;p54"/>
          <p:cNvGrpSpPr/>
          <p:nvPr/>
        </p:nvGrpSpPr>
        <p:grpSpPr>
          <a:xfrm>
            <a:off x="3871989" y="2747076"/>
            <a:ext cx="225311" cy="225374"/>
            <a:chOff x="3371214" y="2042526"/>
            <a:chExt cx="225311" cy="225374"/>
          </a:xfrm>
        </p:grpSpPr>
        <p:grpSp>
          <p:nvGrpSpPr>
            <p:cNvPr id="5962" name="Google Shape;5962;p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963" name="Google Shape;5963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4" name="Google Shape;5964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5" name="Google Shape;5965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6" name="Google Shape;5966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7" name="Google Shape;5967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8" name="Google Shape;5968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9" name="Google Shape;5969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0" name="Google Shape;5970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1" name="Google Shape;5971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72" name="Google Shape;5972;p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3" name="Google Shape;5973;p54"/>
          <p:cNvGrpSpPr/>
          <p:nvPr/>
        </p:nvGrpSpPr>
        <p:grpSpPr>
          <a:xfrm>
            <a:off x="3871989" y="918038"/>
            <a:ext cx="225311" cy="225374"/>
            <a:chOff x="3371214" y="2042526"/>
            <a:chExt cx="225311" cy="225374"/>
          </a:xfrm>
        </p:grpSpPr>
        <p:grpSp>
          <p:nvGrpSpPr>
            <p:cNvPr id="5974" name="Google Shape;5974;p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975" name="Google Shape;5975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6" name="Google Shape;5976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7" name="Google Shape;5977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8" name="Google Shape;5978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9" name="Google Shape;5979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0" name="Google Shape;5980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1" name="Google Shape;5981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2" name="Google Shape;5982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3" name="Google Shape;5983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84" name="Google Shape;5984;p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5" name="Google Shape;5985;p54"/>
          <p:cNvGrpSpPr/>
          <p:nvPr/>
        </p:nvGrpSpPr>
        <p:grpSpPr>
          <a:xfrm>
            <a:off x="3646689" y="1832438"/>
            <a:ext cx="225311" cy="225374"/>
            <a:chOff x="3659389" y="2042488"/>
            <a:chExt cx="225311" cy="225374"/>
          </a:xfrm>
        </p:grpSpPr>
        <p:grpSp>
          <p:nvGrpSpPr>
            <p:cNvPr id="5986" name="Google Shape;5986;p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987" name="Google Shape;5987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8" name="Google Shape;5988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9" name="Google Shape;5989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0" name="Google Shape;5990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1" name="Google Shape;5991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2" name="Google Shape;5992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3" name="Google Shape;5993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4" name="Google Shape;5994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5" name="Google Shape;5995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96" name="Google Shape;5996;p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7" name="Google Shape;5997;p54"/>
          <p:cNvGrpSpPr/>
          <p:nvPr/>
        </p:nvGrpSpPr>
        <p:grpSpPr>
          <a:xfrm>
            <a:off x="3646689" y="3661238"/>
            <a:ext cx="225311" cy="225374"/>
            <a:chOff x="3659389" y="2042488"/>
            <a:chExt cx="225311" cy="225374"/>
          </a:xfrm>
        </p:grpSpPr>
        <p:grpSp>
          <p:nvGrpSpPr>
            <p:cNvPr id="5998" name="Google Shape;5998;p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999" name="Google Shape;5999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0" name="Google Shape;6000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1" name="Google Shape;6001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2" name="Google Shape;6002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3" name="Google Shape;6003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4" name="Google Shape;6004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5" name="Google Shape;6005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6" name="Google Shape;6006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7" name="Google Shape;6007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08" name="Google Shape;6008;p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9" name="Google Shape;6009;p54"/>
          <p:cNvGrpSpPr/>
          <p:nvPr/>
        </p:nvGrpSpPr>
        <p:grpSpPr>
          <a:xfrm>
            <a:off x="3871989" y="2521688"/>
            <a:ext cx="225311" cy="225374"/>
            <a:chOff x="3659389" y="2042488"/>
            <a:chExt cx="225311" cy="225374"/>
          </a:xfrm>
        </p:grpSpPr>
        <p:grpSp>
          <p:nvGrpSpPr>
            <p:cNvPr id="6010" name="Google Shape;6010;p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011" name="Google Shape;6011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2" name="Google Shape;6012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3" name="Google Shape;6013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4" name="Google Shape;6014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5" name="Google Shape;6015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6" name="Google Shape;6016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7" name="Google Shape;6017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8" name="Google Shape;6018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9" name="Google Shape;6019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20" name="Google Shape;6020;p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21" name="Google Shape;6021;p54"/>
          <p:cNvCxnSpPr>
            <a:stCxn id="5719" idx="6"/>
            <a:endCxn id="5897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2" name="Google Shape;6022;p54"/>
          <p:cNvCxnSpPr>
            <a:stCxn id="5720" idx="6"/>
            <a:endCxn id="5897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3" name="Google Shape;6023;p54"/>
          <p:cNvCxnSpPr>
            <a:endCxn id="5900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4" name="Google Shape;6024;p54"/>
          <p:cNvCxnSpPr>
            <a:stCxn id="5722" idx="6"/>
            <a:endCxn id="5900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5" name="Google Shape;6025;p54"/>
          <p:cNvCxnSpPr>
            <a:endCxn id="5898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6" name="Google Shape;6026;p54"/>
          <p:cNvCxnSpPr>
            <a:stCxn id="5722" idx="6"/>
            <a:endCxn id="5899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7" name="Google Shape;6027;p54"/>
          <p:cNvCxnSpPr>
            <a:stCxn id="5721" idx="6"/>
            <a:endCxn id="5899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8" name="Google Shape;6028;p54"/>
          <p:cNvCxnSpPr>
            <a:stCxn id="5720" idx="6"/>
            <a:endCxn id="5898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9" name="Google Shape;6029;p54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0" name="Google Shape;6030;p54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1" name="Google Shape;6031;p54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2" name="Google Shape;6032;p54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33" name="Google Shape;6033;p54"/>
          <p:cNvGrpSpPr/>
          <p:nvPr/>
        </p:nvGrpSpPr>
        <p:grpSpPr>
          <a:xfrm>
            <a:off x="5094500" y="692900"/>
            <a:ext cx="455400" cy="450513"/>
            <a:chOff x="3186875" y="2837975"/>
            <a:chExt cx="455400" cy="450513"/>
          </a:xfrm>
        </p:grpSpPr>
        <p:sp>
          <p:nvSpPr>
            <p:cNvPr id="6034" name="Google Shape;6034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5" name="Google Shape;6035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6" name="Google Shape;6036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7" name="Google Shape;6037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8" name="Google Shape;6038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9" name="Google Shape;6039;p54"/>
          <p:cNvGrpSpPr/>
          <p:nvPr/>
        </p:nvGrpSpPr>
        <p:grpSpPr>
          <a:xfrm>
            <a:off x="5094500" y="1607300"/>
            <a:ext cx="455400" cy="450513"/>
            <a:chOff x="3186875" y="2837975"/>
            <a:chExt cx="455400" cy="450513"/>
          </a:xfrm>
        </p:grpSpPr>
        <p:sp>
          <p:nvSpPr>
            <p:cNvPr id="6040" name="Google Shape;6040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1" name="Google Shape;6041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2" name="Google Shape;6042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3" name="Google Shape;6043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4" name="Google Shape;6044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5" name="Google Shape;6045;p54"/>
          <p:cNvGrpSpPr/>
          <p:nvPr/>
        </p:nvGrpSpPr>
        <p:grpSpPr>
          <a:xfrm>
            <a:off x="5094500" y="3436100"/>
            <a:ext cx="455400" cy="450513"/>
            <a:chOff x="3186875" y="2837975"/>
            <a:chExt cx="455400" cy="450513"/>
          </a:xfrm>
        </p:grpSpPr>
        <p:sp>
          <p:nvSpPr>
            <p:cNvPr id="6046" name="Google Shape;6046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7" name="Google Shape;6047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8" name="Google Shape;6048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9" name="Google Shape;6049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0" name="Google Shape;6050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1" name="Google Shape;6051;p54"/>
          <p:cNvGrpSpPr/>
          <p:nvPr/>
        </p:nvGrpSpPr>
        <p:grpSpPr>
          <a:xfrm>
            <a:off x="5094500" y="2521700"/>
            <a:ext cx="455400" cy="450513"/>
            <a:chOff x="3186875" y="2837975"/>
            <a:chExt cx="455400" cy="450513"/>
          </a:xfrm>
        </p:grpSpPr>
        <p:sp>
          <p:nvSpPr>
            <p:cNvPr id="6052" name="Google Shape;6052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3" name="Google Shape;6053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4" name="Google Shape;6054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5" name="Google Shape;6055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6" name="Google Shape;6056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57" name="Google Shape;6057;p54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8" name="Google Shape;6058;p54"/>
          <p:cNvCxnSpPr>
            <a:stCxn id="5900" idx="6"/>
            <a:endCxn id="6029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9" name="Google Shape;6059;p54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0" name="Google Shape;6060;p54"/>
          <p:cNvCxnSpPr>
            <a:endCxn id="6032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1" name="Google Shape;6061;p54"/>
          <p:cNvCxnSpPr>
            <a:stCxn id="5898" idx="6"/>
            <a:endCxn id="6030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2" name="Google Shape;6062;p54"/>
          <p:cNvCxnSpPr>
            <a:endCxn id="6031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3" name="Google Shape;6063;p54"/>
          <p:cNvCxnSpPr>
            <a:stCxn id="5899" idx="6"/>
            <a:endCxn id="6031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4" name="Google Shape;6064;p54"/>
          <p:cNvCxnSpPr>
            <a:stCxn id="5899" idx="6"/>
            <a:endCxn id="6030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5" name="Google Shape;6065;p54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6" name="Google Shape;6066;p54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7" name="Google Shape;6067;p54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8" name="Google Shape;6068;p54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9" name="Google Shape;6069;p54"/>
          <p:cNvGrpSpPr/>
          <p:nvPr/>
        </p:nvGrpSpPr>
        <p:grpSpPr>
          <a:xfrm>
            <a:off x="6618500" y="235700"/>
            <a:ext cx="455400" cy="450513"/>
            <a:chOff x="3186875" y="2837975"/>
            <a:chExt cx="455400" cy="450513"/>
          </a:xfrm>
        </p:grpSpPr>
        <p:sp>
          <p:nvSpPr>
            <p:cNvPr id="6070" name="Google Shape;6070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1" name="Google Shape;6071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2" name="Google Shape;6072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3" name="Google Shape;6073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4" name="Google Shape;6074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5" name="Google Shape;6075;p54"/>
          <p:cNvGrpSpPr/>
          <p:nvPr/>
        </p:nvGrpSpPr>
        <p:grpSpPr>
          <a:xfrm>
            <a:off x="6618500" y="845300"/>
            <a:ext cx="455400" cy="450513"/>
            <a:chOff x="3186875" y="2837975"/>
            <a:chExt cx="455400" cy="450513"/>
          </a:xfrm>
        </p:grpSpPr>
        <p:sp>
          <p:nvSpPr>
            <p:cNvPr id="6076" name="Google Shape;6076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7" name="Google Shape;6077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8" name="Google Shape;6078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9" name="Google Shape;6079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0" name="Google Shape;6080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1" name="Google Shape;6081;p54"/>
          <p:cNvGrpSpPr/>
          <p:nvPr/>
        </p:nvGrpSpPr>
        <p:grpSpPr>
          <a:xfrm>
            <a:off x="6618500" y="2064500"/>
            <a:ext cx="455400" cy="450513"/>
            <a:chOff x="3186875" y="2837975"/>
            <a:chExt cx="455400" cy="450513"/>
          </a:xfrm>
        </p:grpSpPr>
        <p:sp>
          <p:nvSpPr>
            <p:cNvPr id="6082" name="Google Shape;6082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3" name="Google Shape;6083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4" name="Google Shape;6084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5" name="Google Shape;6085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6" name="Google Shape;6086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7" name="Google Shape;6087;p54"/>
          <p:cNvGrpSpPr/>
          <p:nvPr/>
        </p:nvGrpSpPr>
        <p:grpSpPr>
          <a:xfrm>
            <a:off x="6618500" y="1454900"/>
            <a:ext cx="455400" cy="450513"/>
            <a:chOff x="3186875" y="2837975"/>
            <a:chExt cx="455400" cy="450513"/>
          </a:xfrm>
        </p:grpSpPr>
        <p:sp>
          <p:nvSpPr>
            <p:cNvPr id="6088" name="Google Shape;6088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9" name="Google Shape;6089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0" name="Google Shape;6090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1" name="Google Shape;6091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2" name="Google Shape;6092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3" name="Google Shape;6093;p54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4" name="Google Shape;6094;p54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5" name="Google Shape;6095;p54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6" name="Google Shape;6096;p54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7" name="Google Shape;6097;p54"/>
          <p:cNvGrpSpPr/>
          <p:nvPr/>
        </p:nvGrpSpPr>
        <p:grpSpPr>
          <a:xfrm>
            <a:off x="6618500" y="2674100"/>
            <a:ext cx="455400" cy="450513"/>
            <a:chOff x="3186875" y="2837975"/>
            <a:chExt cx="455400" cy="450513"/>
          </a:xfrm>
        </p:grpSpPr>
        <p:sp>
          <p:nvSpPr>
            <p:cNvPr id="6098" name="Google Shape;6098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9" name="Google Shape;6099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0" name="Google Shape;6100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1" name="Google Shape;6101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2" name="Google Shape;6102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3" name="Google Shape;6103;p54"/>
          <p:cNvGrpSpPr/>
          <p:nvPr/>
        </p:nvGrpSpPr>
        <p:grpSpPr>
          <a:xfrm>
            <a:off x="6618500" y="3283700"/>
            <a:ext cx="455400" cy="450513"/>
            <a:chOff x="3186875" y="2837975"/>
            <a:chExt cx="455400" cy="450513"/>
          </a:xfrm>
        </p:grpSpPr>
        <p:sp>
          <p:nvSpPr>
            <p:cNvPr id="6104" name="Google Shape;6104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5" name="Google Shape;6105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6" name="Google Shape;6106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7" name="Google Shape;6107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8" name="Google Shape;6108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9" name="Google Shape;6109;p54"/>
          <p:cNvGrpSpPr/>
          <p:nvPr/>
        </p:nvGrpSpPr>
        <p:grpSpPr>
          <a:xfrm>
            <a:off x="6618500" y="4502900"/>
            <a:ext cx="455400" cy="450513"/>
            <a:chOff x="3186875" y="2837975"/>
            <a:chExt cx="455400" cy="450513"/>
          </a:xfrm>
        </p:grpSpPr>
        <p:sp>
          <p:nvSpPr>
            <p:cNvPr id="6110" name="Google Shape;6110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1" name="Google Shape;6111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2" name="Google Shape;6112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3" name="Google Shape;6113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4" name="Google Shape;6114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5" name="Google Shape;6115;p54"/>
          <p:cNvGrpSpPr/>
          <p:nvPr/>
        </p:nvGrpSpPr>
        <p:grpSpPr>
          <a:xfrm>
            <a:off x="6618500" y="3893300"/>
            <a:ext cx="455400" cy="450513"/>
            <a:chOff x="3186875" y="2837975"/>
            <a:chExt cx="455400" cy="450513"/>
          </a:xfrm>
        </p:grpSpPr>
        <p:sp>
          <p:nvSpPr>
            <p:cNvPr id="6116" name="Google Shape;6116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7" name="Google Shape;6117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8" name="Google Shape;6118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9" name="Google Shape;6119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0" name="Google Shape;6120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1" name="Google Shape;6121;p54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2" name="Google Shape;6122;p54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3" name="Google Shape;6123;p54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4" name="Google Shape;6124;p54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25" name="Google Shape;6125;p54"/>
          <p:cNvCxnSpPr>
            <a:stCxn id="6065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6" name="Google Shape;6126;p54"/>
          <p:cNvCxnSpPr>
            <a:stCxn id="6068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7" name="Google Shape;6127;p54"/>
          <p:cNvCxnSpPr>
            <a:stCxn id="6066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8" name="Google Shape;6128;p54"/>
          <p:cNvCxnSpPr>
            <a:stCxn id="6067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9" name="Google Shape;6129;p54"/>
          <p:cNvCxnSpPr>
            <a:stCxn id="6093" idx="2"/>
            <a:endCxn id="6030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0" name="Google Shape;6130;p54"/>
          <p:cNvCxnSpPr>
            <a:stCxn id="6096" idx="2"/>
          </p:cNvCxnSpPr>
          <p:nvPr/>
        </p:nvCxnSpPr>
        <p:spPr>
          <a:xfrm rot="10800000">
            <a:off x="5065075" y="30808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1" name="Google Shape;6131;p54"/>
          <p:cNvCxnSpPr>
            <a:stCxn id="6094" idx="2"/>
            <a:endCxn id="6031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2" name="Google Shape;6132;p54"/>
          <p:cNvCxnSpPr>
            <a:stCxn id="6095" idx="2"/>
            <a:endCxn id="6031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33" name="Google Shape;6133;p54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4" name="Google Shape;6134;p54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5" name="Google Shape;6135;p54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6" name="Google Shape;6136;p54"/>
          <p:cNvSpPr txBox="1"/>
          <p:nvPr/>
        </p:nvSpPr>
        <p:spPr>
          <a:xfrm>
            <a:off x="7494875" y="3617500"/>
            <a:ext cx="982800" cy="370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137" name="Google Shape;6137;p54"/>
          <p:cNvCxnSpPr>
            <a:stCxn id="6121" idx="2"/>
            <a:endCxn id="6065" idx="6"/>
          </p:cNvCxnSpPr>
          <p:nvPr/>
        </p:nvCxnSpPr>
        <p:spPr>
          <a:xfrm rot="10800000">
            <a:off x="6589075" y="4900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8" name="Google Shape;6138;p54"/>
          <p:cNvCxnSpPr/>
          <p:nvPr/>
        </p:nvCxnSpPr>
        <p:spPr>
          <a:xfrm>
            <a:off x="6589075" y="1099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9" name="Google Shape;6139;p54"/>
          <p:cNvCxnSpPr>
            <a:stCxn id="6122" idx="2"/>
          </p:cNvCxnSpPr>
          <p:nvPr/>
        </p:nvCxnSpPr>
        <p:spPr>
          <a:xfrm rot="10800000">
            <a:off x="6589075" y="17092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0" name="Google Shape;6140;p54"/>
          <p:cNvCxnSpPr>
            <a:endCxn id="6122" idx="2"/>
          </p:cNvCxnSpPr>
          <p:nvPr/>
        </p:nvCxnSpPr>
        <p:spPr>
          <a:xfrm flipH="1" rot="10800000">
            <a:off x="6589075" y="2166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1" name="Google Shape;6141;p54"/>
          <p:cNvCxnSpPr>
            <a:endCxn id="6123" idx="2"/>
          </p:cNvCxnSpPr>
          <p:nvPr/>
        </p:nvCxnSpPr>
        <p:spPr>
          <a:xfrm>
            <a:off x="6589075" y="2928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2" name="Google Shape;6142;p54"/>
          <p:cNvCxnSpPr>
            <a:endCxn id="6123" idx="2"/>
          </p:cNvCxnSpPr>
          <p:nvPr/>
        </p:nvCxnSpPr>
        <p:spPr>
          <a:xfrm flipH="1" rot="10800000">
            <a:off x="6589075" y="30808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3" name="Google Shape;6143;p54"/>
          <p:cNvCxnSpPr/>
          <p:nvPr/>
        </p:nvCxnSpPr>
        <p:spPr>
          <a:xfrm>
            <a:off x="6589075" y="4147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4" name="Google Shape;6144;p54"/>
          <p:cNvCxnSpPr>
            <a:endCxn id="6124" idx="2"/>
          </p:cNvCxnSpPr>
          <p:nvPr/>
        </p:nvCxnSpPr>
        <p:spPr>
          <a:xfrm flipH="1" rot="10800000">
            <a:off x="6589075" y="41476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45" name="Google Shape;6145;p54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6146" name="Google Shape;6146;p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47" name="Google Shape;6147;p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48" name="Google Shape;6148;p54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6149" name="Google Shape;6149;p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50" name="Google Shape;6150;p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51" name="Google Shape;6151;p54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6152" name="Google Shape;6152;p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53" name="Google Shape;6153;p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54" name="Google Shape;6154;p54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6155" name="Google Shape;6155;p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56" name="Google Shape;6156;p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57" name="Google Shape;6157;p54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6158" name="Google Shape;6158;p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59" name="Google Shape;6159;p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60" name="Google Shape;6160;p54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6161" name="Google Shape;6161;p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62" name="Google Shape;6162;p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63" name="Google Shape;6163;p54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6164" name="Google Shape;6164;p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65" name="Google Shape;6165;p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66" name="Google Shape;6166;p54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6167" name="Google Shape;6167;p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68" name="Google Shape;6168;p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69" name="Google Shape;6169;p54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6170" name="Google Shape;6170;p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1" name="Google Shape;6171;p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72" name="Google Shape;6172;p54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6173" name="Google Shape;6173;p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4" name="Google Shape;6174;p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75" name="Google Shape;6175;p54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6176" name="Google Shape;6176;p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7" name="Google Shape;6177;p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78" name="Google Shape;6178;p54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6179" name="Google Shape;6179;p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0" name="Google Shape;6180;p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81" name="Google Shape;6181;p54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6182" name="Google Shape;6182;p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3" name="Google Shape;6183;p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84" name="Google Shape;6184;p54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6185" name="Google Shape;6185;p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6" name="Google Shape;6186;p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87" name="Google Shape;6187;p54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6188" name="Google Shape;6188;p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9" name="Google Shape;6189;p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90" name="Google Shape;6190;p54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6191" name="Google Shape;6191;p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2" name="Google Shape;6192;p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196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p55"/>
          <p:cNvSpPr txBox="1"/>
          <p:nvPr>
            <p:ph type="title"/>
          </p:nvPr>
        </p:nvSpPr>
        <p:spPr>
          <a:xfrm>
            <a:off x="464100" y="445025"/>
            <a:ext cx="169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6198" name="Google Shape;6198;p55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9" name="Google Shape;6199;p55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0" name="Google Shape;6200;p55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1" name="Google Shape;6201;p55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2" name="Google Shape;6202;p55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3" name="Google Shape;6203;p55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4" name="Google Shape;6204;p55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5" name="Google Shape;6205;p55"/>
          <p:cNvSpPr txBox="1"/>
          <p:nvPr/>
        </p:nvSpPr>
        <p:spPr>
          <a:xfrm>
            <a:off x="7494875" y="3617500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6" name="Google Shape;6206;p55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7" name="Google Shape;6207;p55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8" name="Google Shape;6208;p55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9" name="Google Shape;6209;p55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0" name="Google Shape;6210;p55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1" name="Google Shape;6211;p55"/>
          <p:cNvSpPr txBox="1"/>
          <p:nvPr/>
        </p:nvSpPr>
        <p:spPr>
          <a:xfrm>
            <a:off x="6086700" y="3903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12" name="Google Shape;6212;p55"/>
          <p:cNvSpPr txBox="1"/>
          <p:nvPr/>
        </p:nvSpPr>
        <p:spPr>
          <a:xfrm>
            <a:off x="6086700" y="28363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13" name="Google Shape;6213;p55"/>
          <p:cNvSpPr txBox="1"/>
          <p:nvPr/>
        </p:nvSpPr>
        <p:spPr>
          <a:xfrm>
            <a:off x="6086700" y="19219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14" name="Google Shape;6214;p55"/>
          <p:cNvSpPr txBox="1"/>
          <p:nvPr/>
        </p:nvSpPr>
        <p:spPr>
          <a:xfrm>
            <a:off x="6086700" y="855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15" name="Google Shape;6215;p55"/>
          <p:cNvSpPr txBox="1"/>
          <p:nvPr/>
        </p:nvSpPr>
        <p:spPr>
          <a:xfrm>
            <a:off x="5970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truth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219" name="Shape 6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0" name="Google Shape;6220;p56"/>
          <p:cNvSpPr txBox="1"/>
          <p:nvPr>
            <p:ph type="title"/>
          </p:nvPr>
        </p:nvSpPr>
        <p:spPr>
          <a:xfrm>
            <a:off x="464100" y="445025"/>
            <a:ext cx="169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6221" name="Google Shape;6221;p56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2" name="Google Shape;6222;p56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3" name="Google Shape;6223;p56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4" name="Google Shape;6224;p56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5" name="Google Shape;6225;p56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26" name="Google Shape;6226;p56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27" name="Google Shape;6227;p56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28" name="Google Shape;6228;p56"/>
          <p:cNvSpPr txBox="1"/>
          <p:nvPr/>
        </p:nvSpPr>
        <p:spPr>
          <a:xfrm>
            <a:off x="7494875" y="3617500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29" name="Google Shape;6229;p56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0" name="Google Shape;6230;p56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1" name="Google Shape;6231;p56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2" name="Google Shape;6232;p56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3" name="Google Shape;6233;p56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4" name="Google Shape;6234;p56"/>
          <p:cNvSpPr txBox="1"/>
          <p:nvPr/>
        </p:nvSpPr>
        <p:spPr>
          <a:xfrm>
            <a:off x="6848700" y="3903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5" name="Google Shape;6235;p56"/>
          <p:cNvSpPr txBox="1"/>
          <p:nvPr/>
        </p:nvSpPr>
        <p:spPr>
          <a:xfrm>
            <a:off x="6848700" y="28363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-.25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6" name="Google Shape;6236;p56"/>
          <p:cNvSpPr txBox="1"/>
          <p:nvPr/>
        </p:nvSpPr>
        <p:spPr>
          <a:xfrm>
            <a:off x="6848700" y="19219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7" name="Google Shape;6237;p56"/>
          <p:cNvSpPr txBox="1"/>
          <p:nvPr/>
        </p:nvSpPr>
        <p:spPr>
          <a:xfrm>
            <a:off x="6848700" y="855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8" name="Google Shape;6238;p56"/>
          <p:cNvSpPr txBox="1"/>
          <p:nvPr/>
        </p:nvSpPr>
        <p:spPr>
          <a:xfrm>
            <a:off x="6086700" y="3903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9" name="Google Shape;6239;p56"/>
          <p:cNvSpPr txBox="1"/>
          <p:nvPr/>
        </p:nvSpPr>
        <p:spPr>
          <a:xfrm>
            <a:off x="6086700" y="28363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0" name="Google Shape;6240;p56"/>
          <p:cNvSpPr txBox="1"/>
          <p:nvPr/>
        </p:nvSpPr>
        <p:spPr>
          <a:xfrm>
            <a:off x="6086700" y="19219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1" name="Google Shape;6241;p56"/>
          <p:cNvSpPr txBox="1"/>
          <p:nvPr/>
        </p:nvSpPr>
        <p:spPr>
          <a:xfrm>
            <a:off x="6086700" y="855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2" name="Google Shape;6242;p56"/>
          <p:cNvSpPr txBox="1"/>
          <p:nvPr/>
        </p:nvSpPr>
        <p:spPr>
          <a:xfrm>
            <a:off x="5970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truth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3" name="Google Shape;6243;p56"/>
          <p:cNvSpPr txBox="1"/>
          <p:nvPr/>
        </p:nvSpPr>
        <p:spPr>
          <a:xfrm>
            <a:off x="65804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answer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247" name="Shape 6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" name="Google Shape;6248;p57"/>
          <p:cNvSpPr txBox="1"/>
          <p:nvPr>
            <p:ph type="title"/>
          </p:nvPr>
        </p:nvSpPr>
        <p:spPr>
          <a:xfrm>
            <a:off x="464100" y="445025"/>
            <a:ext cx="169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6249" name="Google Shape;6249;p57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0" name="Google Shape;6250;p57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1" name="Google Shape;6251;p57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2" name="Google Shape;6252;p57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3" name="Google Shape;6253;p57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54" name="Google Shape;6254;p57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55" name="Google Shape;6255;p57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56" name="Google Shape;6256;p57"/>
          <p:cNvSpPr txBox="1"/>
          <p:nvPr/>
        </p:nvSpPr>
        <p:spPr>
          <a:xfrm>
            <a:off x="7494875" y="3617500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57" name="Google Shape;6257;p57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8" name="Google Shape;6258;p57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9" name="Google Shape;6259;p57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0" name="Google Shape;6260;p57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1" name="Google Shape;6261;p57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2" name="Google Shape;6262;p57"/>
          <p:cNvSpPr txBox="1"/>
          <p:nvPr/>
        </p:nvSpPr>
        <p:spPr>
          <a:xfrm>
            <a:off x="6848700" y="3903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63" name="Google Shape;6263;p57"/>
          <p:cNvSpPr txBox="1"/>
          <p:nvPr/>
        </p:nvSpPr>
        <p:spPr>
          <a:xfrm>
            <a:off x="6848700" y="28363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-.25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64" name="Google Shape;6264;p57"/>
          <p:cNvSpPr txBox="1"/>
          <p:nvPr/>
        </p:nvSpPr>
        <p:spPr>
          <a:xfrm>
            <a:off x="6848700" y="19219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65" name="Google Shape;6265;p57"/>
          <p:cNvSpPr txBox="1"/>
          <p:nvPr/>
        </p:nvSpPr>
        <p:spPr>
          <a:xfrm>
            <a:off x="6848700" y="855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66" name="Google Shape;6266;p57"/>
          <p:cNvSpPr txBox="1"/>
          <p:nvPr/>
        </p:nvSpPr>
        <p:spPr>
          <a:xfrm>
            <a:off x="6086700" y="3903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67" name="Google Shape;6267;p57"/>
          <p:cNvSpPr txBox="1"/>
          <p:nvPr/>
        </p:nvSpPr>
        <p:spPr>
          <a:xfrm>
            <a:off x="6086700" y="28363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68" name="Google Shape;6268;p57"/>
          <p:cNvSpPr txBox="1"/>
          <p:nvPr/>
        </p:nvSpPr>
        <p:spPr>
          <a:xfrm>
            <a:off x="6086700" y="19219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69" name="Google Shape;6269;p57"/>
          <p:cNvSpPr txBox="1"/>
          <p:nvPr/>
        </p:nvSpPr>
        <p:spPr>
          <a:xfrm>
            <a:off x="6086700" y="855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70" name="Google Shape;6270;p57"/>
          <p:cNvSpPr txBox="1"/>
          <p:nvPr/>
        </p:nvSpPr>
        <p:spPr>
          <a:xfrm>
            <a:off x="5970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truth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71" name="Google Shape;6271;p57"/>
          <p:cNvSpPr txBox="1"/>
          <p:nvPr/>
        </p:nvSpPr>
        <p:spPr>
          <a:xfrm>
            <a:off x="65804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72" name="Google Shape;6272;p57"/>
          <p:cNvSpPr txBox="1"/>
          <p:nvPr/>
        </p:nvSpPr>
        <p:spPr>
          <a:xfrm>
            <a:off x="50564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73" name="Google Shape;6273;p57"/>
          <p:cNvSpPr txBox="1"/>
          <p:nvPr/>
        </p:nvSpPr>
        <p:spPr>
          <a:xfrm>
            <a:off x="5019900" y="3903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74" name="Google Shape;6274;p57"/>
          <p:cNvSpPr txBox="1"/>
          <p:nvPr/>
        </p:nvSpPr>
        <p:spPr>
          <a:xfrm>
            <a:off x="5019900" y="28363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.25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75" name="Google Shape;6275;p57"/>
          <p:cNvSpPr txBox="1"/>
          <p:nvPr/>
        </p:nvSpPr>
        <p:spPr>
          <a:xfrm>
            <a:off x="5019900" y="19219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76" name="Google Shape;6276;p57"/>
          <p:cNvSpPr txBox="1"/>
          <p:nvPr/>
        </p:nvSpPr>
        <p:spPr>
          <a:xfrm>
            <a:off x="5019900" y="855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280" name="Shape 6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1" name="Google Shape;6281;p58"/>
          <p:cNvSpPr txBox="1"/>
          <p:nvPr>
            <p:ph type="title"/>
          </p:nvPr>
        </p:nvSpPr>
        <p:spPr>
          <a:xfrm>
            <a:off x="464100" y="445025"/>
            <a:ext cx="169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6282" name="Google Shape;6282;p58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3" name="Google Shape;6283;p58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4" name="Google Shape;6284;p58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5" name="Google Shape;6285;p58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6" name="Google Shape;6286;p58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7" name="Google Shape;6287;p58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8" name="Google Shape;6288;p58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9" name="Google Shape;6289;p58"/>
          <p:cNvSpPr txBox="1"/>
          <p:nvPr/>
        </p:nvSpPr>
        <p:spPr>
          <a:xfrm>
            <a:off x="7494875" y="3617500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90" name="Google Shape;6290;p58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1" name="Google Shape;6291;p58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2" name="Google Shape;6292;p58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3" name="Google Shape;6293;p58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4" name="Google Shape;6294;p58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5" name="Google Shape;6295;p58"/>
          <p:cNvSpPr txBox="1"/>
          <p:nvPr/>
        </p:nvSpPr>
        <p:spPr>
          <a:xfrm>
            <a:off x="6848700" y="3903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96" name="Google Shape;6296;p58"/>
          <p:cNvSpPr txBox="1"/>
          <p:nvPr/>
        </p:nvSpPr>
        <p:spPr>
          <a:xfrm>
            <a:off x="6848700" y="28363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-.25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97" name="Google Shape;6297;p58"/>
          <p:cNvSpPr txBox="1"/>
          <p:nvPr/>
        </p:nvSpPr>
        <p:spPr>
          <a:xfrm>
            <a:off x="6848700" y="19219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98" name="Google Shape;6298;p58"/>
          <p:cNvSpPr txBox="1"/>
          <p:nvPr/>
        </p:nvSpPr>
        <p:spPr>
          <a:xfrm>
            <a:off x="6848700" y="855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99" name="Google Shape;6299;p58"/>
          <p:cNvSpPr txBox="1"/>
          <p:nvPr/>
        </p:nvSpPr>
        <p:spPr>
          <a:xfrm>
            <a:off x="6086700" y="3903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0" name="Google Shape;6300;p58"/>
          <p:cNvSpPr txBox="1"/>
          <p:nvPr/>
        </p:nvSpPr>
        <p:spPr>
          <a:xfrm>
            <a:off x="6086700" y="28363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1" name="Google Shape;6301;p58"/>
          <p:cNvSpPr txBox="1"/>
          <p:nvPr/>
        </p:nvSpPr>
        <p:spPr>
          <a:xfrm>
            <a:off x="6086700" y="19219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2" name="Google Shape;6302;p58"/>
          <p:cNvSpPr txBox="1"/>
          <p:nvPr/>
        </p:nvSpPr>
        <p:spPr>
          <a:xfrm>
            <a:off x="6086700" y="855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3" name="Google Shape;6303;p58"/>
          <p:cNvSpPr txBox="1"/>
          <p:nvPr/>
        </p:nvSpPr>
        <p:spPr>
          <a:xfrm>
            <a:off x="5970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truth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4" name="Google Shape;6304;p58"/>
          <p:cNvSpPr txBox="1"/>
          <p:nvPr/>
        </p:nvSpPr>
        <p:spPr>
          <a:xfrm>
            <a:off x="65804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5" name="Google Shape;6305;p58"/>
          <p:cNvSpPr txBox="1"/>
          <p:nvPr/>
        </p:nvSpPr>
        <p:spPr>
          <a:xfrm>
            <a:off x="50564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6" name="Google Shape;6306;p58"/>
          <p:cNvSpPr txBox="1"/>
          <p:nvPr/>
        </p:nvSpPr>
        <p:spPr>
          <a:xfrm>
            <a:off x="5019900" y="3903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7" name="Google Shape;6307;p58"/>
          <p:cNvSpPr txBox="1"/>
          <p:nvPr/>
        </p:nvSpPr>
        <p:spPr>
          <a:xfrm>
            <a:off x="5019900" y="28363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.25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8" name="Google Shape;6308;p58"/>
          <p:cNvSpPr txBox="1"/>
          <p:nvPr/>
        </p:nvSpPr>
        <p:spPr>
          <a:xfrm>
            <a:off x="5019900" y="19219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9" name="Google Shape;6309;p58"/>
          <p:cNvSpPr txBox="1"/>
          <p:nvPr/>
        </p:nvSpPr>
        <p:spPr>
          <a:xfrm>
            <a:off x="5019900" y="855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0" name="Google Shape;6310;p58"/>
          <p:cNvSpPr txBox="1"/>
          <p:nvPr/>
        </p:nvSpPr>
        <p:spPr>
          <a:xfrm>
            <a:off x="4218275" y="437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total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1" name="Google Shape;6311;p58"/>
          <p:cNvSpPr txBox="1"/>
          <p:nvPr/>
        </p:nvSpPr>
        <p:spPr>
          <a:xfrm>
            <a:off x="5019900" y="43603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3.2</a:t>
            </a: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315" name="Shape 6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6" name="Google Shape;631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all the weights: Gradient descent</a:t>
            </a:r>
            <a:endParaRPr/>
          </a:p>
        </p:txBody>
      </p:sp>
      <p:sp>
        <p:nvSpPr>
          <p:cNvPr id="6317" name="Google Shape;6317;p59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18" name="Google Shape;6318;p59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19" name="Google Shape;6319;p59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0" name="Google Shape;6320;p59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1" name="Google Shape;6321;p59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22" name="Google Shape;6322;p59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323" name="Google Shape;6323;p59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4" name="Google Shape;6324;p59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328" name="Shape 6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9" name="Google Shape;632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all the weights: Gradient descent</a:t>
            </a:r>
            <a:endParaRPr/>
          </a:p>
        </p:txBody>
      </p:sp>
      <p:sp>
        <p:nvSpPr>
          <p:cNvPr id="6330" name="Google Shape;6330;p60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31" name="Google Shape;6331;p60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32" name="Google Shape;6332;p60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3" name="Google Shape;6333;p60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4" name="Google Shape;6334;p60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35" name="Google Shape;6335;p60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336" name="Google Shape;6336;p60"/>
          <p:cNvCxnSpPr/>
          <p:nvPr/>
        </p:nvCxnSpPr>
        <p:spPr>
          <a:xfrm rot="10800000">
            <a:off x="2854225" y="1948400"/>
            <a:ext cx="170400" cy="34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7" name="Google Shape;6337;p60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8" name="Google Shape;6338;p60"/>
          <p:cNvCxnSpPr/>
          <p:nvPr/>
        </p:nvCxnSpPr>
        <p:spPr>
          <a:xfrm rot="10800000">
            <a:off x="1846000" y="19580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9" name="Google Shape;6339;p60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0" name="Google Shape;6340;p60"/>
          <p:cNvSpPr txBox="1"/>
          <p:nvPr/>
        </p:nvSpPr>
        <p:spPr>
          <a:xfrm>
            <a:off x="635500" y="1717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lower weight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344" name="Shape 6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5" name="Google Shape;634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all the weights: Gradient descent</a:t>
            </a:r>
            <a:endParaRPr/>
          </a:p>
        </p:txBody>
      </p:sp>
      <p:sp>
        <p:nvSpPr>
          <p:cNvPr id="6346" name="Google Shape;6346;p61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47" name="Google Shape;6347;p61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8" name="Google Shape;6348;p61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49" name="Google Shape;6349;p61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50" name="Google Shape;6350;p61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1" name="Google Shape;6351;p61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352" name="Google Shape;6352;p61"/>
          <p:cNvCxnSpPr/>
          <p:nvPr/>
        </p:nvCxnSpPr>
        <p:spPr>
          <a:xfrm rot="10800000">
            <a:off x="2854225" y="1948400"/>
            <a:ext cx="170400" cy="34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3" name="Google Shape;6353;p61"/>
          <p:cNvCxnSpPr/>
          <p:nvPr/>
        </p:nvCxnSpPr>
        <p:spPr>
          <a:xfrm>
            <a:off x="3309975" y="2815550"/>
            <a:ext cx="213300" cy="354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4" name="Google Shape;6354;p61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5" name="Google Shape;6355;p61"/>
          <p:cNvCxnSpPr/>
          <p:nvPr/>
        </p:nvCxnSpPr>
        <p:spPr>
          <a:xfrm rot="10800000">
            <a:off x="1846000" y="31772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6" name="Google Shape;6356;p61"/>
          <p:cNvCxnSpPr/>
          <p:nvPr/>
        </p:nvCxnSpPr>
        <p:spPr>
          <a:xfrm rot="10800000">
            <a:off x="1846000" y="19580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7" name="Google Shape;6357;p61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8" name="Google Shape;6358;p61"/>
          <p:cNvSpPr txBox="1"/>
          <p:nvPr/>
        </p:nvSpPr>
        <p:spPr>
          <a:xfrm>
            <a:off x="635500" y="1717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lower weight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9" name="Google Shape;6359;p61"/>
          <p:cNvSpPr txBox="1"/>
          <p:nvPr/>
        </p:nvSpPr>
        <p:spPr>
          <a:xfrm>
            <a:off x="559300" y="29366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higher weight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 images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 flipH="1" rot="10800000">
            <a:off x="1352425" y="2182900"/>
            <a:ext cx="6091200" cy="32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8" name="Google Shape;128;p17"/>
          <p:cNvGrpSpPr/>
          <p:nvPr/>
        </p:nvGrpSpPr>
        <p:grpSpPr>
          <a:xfrm>
            <a:off x="291265" y="2248599"/>
            <a:ext cx="820221" cy="811193"/>
            <a:chOff x="3186875" y="2837975"/>
            <a:chExt cx="455400" cy="450513"/>
          </a:xfrm>
        </p:grpSpPr>
        <p:sp>
          <p:nvSpPr>
            <p:cNvPr id="129" name="Google Shape;129;p1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363" name="Shape 6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4" name="Google Shape;636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Numerically calculating the gradient is expensive</a:t>
            </a:r>
            <a:endParaRPr/>
          </a:p>
        </p:txBody>
      </p:sp>
      <p:sp>
        <p:nvSpPr>
          <p:cNvPr id="6365" name="Google Shape;6365;p62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66" name="Google Shape;6366;p62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67" name="Google Shape;6367;p62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8" name="Google Shape;6368;p62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9" name="Google Shape;6369;p62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0" name="Google Shape;6370;p62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371" name="Google Shape;6371;p62"/>
          <p:cNvCxnSpPr/>
          <p:nvPr/>
        </p:nvCxnSpPr>
        <p:spPr>
          <a:xfrm rot="10800000">
            <a:off x="2854225" y="1948400"/>
            <a:ext cx="170400" cy="34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2" name="Google Shape;6372;p62"/>
          <p:cNvCxnSpPr/>
          <p:nvPr/>
        </p:nvCxnSpPr>
        <p:spPr>
          <a:xfrm>
            <a:off x="3309975" y="2815550"/>
            <a:ext cx="213300" cy="354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3" name="Google Shape;6373;p62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4" name="Google Shape;6374;p62"/>
          <p:cNvCxnSpPr/>
          <p:nvPr/>
        </p:nvCxnSpPr>
        <p:spPr>
          <a:xfrm rot="10800000">
            <a:off x="1846000" y="31772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5" name="Google Shape;6375;p62"/>
          <p:cNvCxnSpPr/>
          <p:nvPr/>
        </p:nvCxnSpPr>
        <p:spPr>
          <a:xfrm rot="10800000">
            <a:off x="1846000" y="19580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6" name="Google Shape;6376;p62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7" name="Google Shape;6377;p62"/>
          <p:cNvSpPr txBox="1"/>
          <p:nvPr/>
        </p:nvSpPr>
        <p:spPr>
          <a:xfrm>
            <a:off x="635500" y="1717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lower weight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8" name="Google Shape;6378;p62"/>
          <p:cNvSpPr txBox="1"/>
          <p:nvPr/>
        </p:nvSpPr>
        <p:spPr>
          <a:xfrm>
            <a:off x="559300" y="29366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higher weight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382" name="Shape 6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3" name="Google Shape;6383;p63"/>
          <p:cNvSpPr txBox="1"/>
          <p:nvPr>
            <p:ph type="title"/>
          </p:nvPr>
        </p:nvSpPr>
        <p:spPr>
          <a:xfrm>
            <a:off x="311700" y="445025"/>
            <a:ext cx="871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Numerically calculating the gradient is very expensive</a:t>
            </a:r>
            <a:endParaRPr/>
          </a:p>
        </p:txBody>
      </p:sp>
      <p:sp>
        <p:nvSpPr>
          <p:cNvPr id="6384" name="Google Shape;6384;p63"/>
          <p:cNvSpPr/>
          <p:nvPr/>
        </p:nvSpPr>
        <p:spPr>
          <a:xfrm>
            <a:off x="5065225" y="1982875"/>
            <a:ext cx="122400" cy="12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5" name="Google Shape;6385;p63"/>
          <p:cNvSpPr/>
          <p:nvPr/>
        </p:nvSpPr>
        <p:spPr>
          <a:xfrm>
            <a:off x="381150" y="1008723"/>
            <a:ext cx="7831600" cy="2401150"/>
          </a:xfrm>
          <a:custGeom>
            <a:rect b="b" l="l" r="r" t="t"/>
            <a:pathLst>
              <a:path extrusionOk="0" h="96046" w="313264">
                <a:moveTo>
                  <a:pt x="0" y="48238"/>
                </a:moveTo>
                <a:cubicBezTo>
                  <a:pt x="778" y="34968"/>
                  <a:pt x="13905" y="21933"/>
                  <a:pt x="26801" y="18709"/>
                </a:cubicBezTo>
                <a:cubicBezTo>
                  <a:pt x="33860" y="16944"/>
                  <a:pt x="41813" y="20802"/>
                  <a:pt x="47664" y="25128"/>
                </a:cubicBezTo>
                <a:cubicBezTo>
                  <a:pt x="75175" y="45469"/>
                  <a:pt x="89378" y="103400"/>
                  <a:pt x="122609" y="95260"/>
                </a:cubicBezTo>
                <a:cubicBezTo>
                  <a:pt x="134126" y="92439"/>
                  <a:pt x="142859" y="82894"/>
                  <a:pt x="152620" y="76162"/>
                </a:cubicBezTo>
                <a:cubicBezTo>
                  <a:pt x="156480" y="73500"/>
                  <a:pt x="160689" y="68260"/>
                  <a:pt x="165138" y="69743"/>
                </a:cubicBezTo>
                <a:cubicBezTo>
                  <a:pt x="169922" y="71338"/>
                  <a:pt x="171523" y="77572"/>
                  <a:pt x="175088" y="81137"/>
                </a:cubicBezTo>
                <a:cubicBezTo>
                  <a:pt x="178650" y="84699"/>
                  <a:pt x="184122" y="85873"/>
                  <a:pt x="189050" y="86915"/>
                </a:cubicBezTo>
                <a:cubicBezTo>
                  <a:pt x="200722" y="89384"/>
                  <a:pt x="213255" y="81408"/>
                  <a:pt x="222270" y="73594"/>
                </a:cubicBezTo>
                <a:cubicBezTo>
                  <a:pt x="241828" y="56642"/>
                  <a:pt x="249070" y="28820"/>
                  <a:pt x="266884" y="10043"/>
                </a:cubicBezTo>
                <a:cubicBezTo>
                  <a:pt x="275154" y="1326"/>
                  <a:pt x="289892" y="-1443"/>
                  <a:pt x="301709" y="735"/>
                </a:cubicBezTo>
                <a:cubicBezTo>
                  <a:pt x="305719" y="1474"/>
                  <a:pt x="310655" y="1614"/>
                  <a:pt x="313264" y="4747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86" name="Google Shape;6386;p63"/>
          <p:cNvSpPr/>
          <p:nvPr/>
        </p:nvSpPr>
        <p:spPr>
          <a:xfrm>
            <a:off x="2515575" y="1386344"/>
            <a:ext cx="3947900" cy="1466250"/>
          </a:xfrm>
          <a:custGeom>
            <a:rect b="b" l="l" r="r" t="t"/>
            <a:pathLst>
              <a:path extrusionOk="0" h="58650" w="157916">
                <a:moveTo>
                  <a:pt x="157916" y="30405"/>
                </a:moveTo>
                <a:cubicBezTo>
                  <a:pt x="154409" y="31484"/>
                  <a:pt x="150811" y="27595"/>
                  <a:pt x="148448" y="24788"/>
                </a:cubicBezTo>
                <a:cubicBezTo>
                  <a:pt x="145073" y="20779"/>
                  <a:pt x="140347" y="18136"/>
                  <a:pt x="136411" y="14677"/>
                </a:cubicBezTo>
                <a:cubicBezTo>
                  <a:pt x="133190" y="11847"/>
                  <a:pt x="129939" y="7365"/>
                  <a:pt x="125659" y="7616"/>
                </a:cubicBezTo>
                <a:cubicBezTo>
                  <a:pt x="115045" y="8239"/>
                  <a:pt x="111841" y="23919"/>
                  <a:pt x="103673" y="30726"/>
                </a:cubicBezTo>
                <a:cubicBezTo>
                  <a:pt x="99275" y="34391"/>
                  <a:pt x="91664" y="32879"/>
                  <a:pt x="86501" y="30405"/>
                </a:cubicBezTo>
                <a:cubicBezTo>
                  <a:pt x="77206" y="25951"/>
                  <a:pt x="72189" y="15506"/>
                  <a:pt x="65959" y="7295"/>
                </a:cubicBezTo>
                <a:cubicBezTo>
                  <a:pt x="63456" y="3996"/>
                  <a:pt x="59949" y="-513"/>
                  <a:pt x="55849" y="73"/>
                </a:cubicBezTo>
                <a:cubicBezTo>
                  <a:pt x="43612" y="1822"/>
                  <a:pt x="43205" y="21337"/>
                  <a:pt x="37553" y="32331"/>
                </a:cubicBezTo>
                <a:cubicBezTo>
                  <a:pt x="30563" y="45925"/>
                  <a:pt x="15286" y="58650"/>
                  <a:pt x="0" y="5865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87" name="Google Shape;6387;p63"/>
          <p:cNvSpPr/>
          <p:nvPr/>
        </p:nvSpPr>
        <p:spPr>
          <a:xfrm>
            <a:off x="1994000" y="1676620"/>
            <a:ext cx="1504550" cy="405650"/>
          </a:xfrm>
          <a:custGeom>
            <a:rect b="b" l="l" r="r" t="t"/>
            <a:pathLst>
              <a:path extrusionOk="0" h="16226" w="60182">
                <a:moveTo>
                  <a:pt x="0" y="16226"/>
                </a:moveTo>
                <a:cubicBezTo>
                  <a:pt x="7496" y="5405"/>
                  <a:pt x="23849" y="-2892"/>
                  <a:pt x="36430" y="980"/>
                </a:cubicBezTo>
                <a:cubicBezTo>
                  <a:pt x="45422" y="3747"/>
                  <a:pt x="50774" y="16226"/>
                  <a:pt x="60182" y="1622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88" name="Google Shape;6388;p63"/>
          <p:cNvSpPr/>
          <p:nvPr/>
        </p:nvSpPr>
        <p:spPr>
          <a:xfrm>
            <a:off x="4453425" y="1616837"/>
            <a:ext cx="886675" cy="317000"/>
          </a:xfrm>
          <a:custGeom>
            <a:rect b="b" l="l" r="r" t="t"/>
            <a:pathLst>
              <a:path extrusionOk="0" h="12680" w="35467">
                <a:moveTo>
                  <a:pt x="0" y="12680"/>
                </a:moveTo>
                <a:cubicBezTo>
                  <a:pt x="2605" y="7470"/>
                  <a:pt x="6661" y="1545"/>
                  <a:pt x="12357" y="323"/>
                </a:cubicBezTo>
                <a:cubicBezTo>
                  <a:pt x="20420" y="-1406"/>
                  <a:pt x="28868" y="4205"/>
                  <a:pt x="35467" y="91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89" name="Google Shape;6389;p63"/>
          <p:cNvSpPr/>
          <p:nvPr/>
        </p:nvSpPr>
        <p:spPr>
          <a:xfrm>
            <a:off x="1777350" y="1745801"/>
            <a:ext cx="373125" cy="176000"/>
          </a:xfrm>
          <a:custGeom>
            <a:rect b="b" l="l" r="r" t="t"/>
            <a:pathLst>
              <a:path extrusionOk="0" h="7040" w="14925">
                <a:moveTo>
                  <a:pt x="14925" y="7040"/>
                </a:moveTo>
                <a:cubicBezTo>
                  <a:pt x="13547" y="4697"/>
                  <a:pt x="12656" y="1414"/>
                  <a:pt x="10111" y="460"/>
                </a:cubicBezTo>
                <a:cubicBezTo>
                  <a:pt x="6878" y="-752"/>
                  <a:pt x="2761" y="634"/>
                  <a:pt x="0" y="270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90" name="Google Shape;6390;p63"/>
          <p:cNvSpPr/>
          <p:nvPr/>
        </p:nvSpPr>
        <p:spPr>
          <a:xfrm>
            <a:off x="3153500" y="1805268"/>
            <a:ext cx="401200" cy="76400"/>
          </a:xfrm>
          <a:custGeom>
            <a:rect b="b" l="l" r="r" t="t"/>
            <a:pathLst>
              <a:path extrusionOk="0" h="3056" w="16048">
                <a:moveTo>
                  <a:pt x="0" y="2414"/>
                </a:moveTo>
                <a:cubicBezTo>
                  <a:pt x="4112" y="-1015"/>
                  <a:pt x="12265" y="-733"/>
                  <a:pt x="16048" y="305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91" name="Google Shape;6391;p63"/>
          <p:cNvSpPr/>
          <p:nvPr/>
        </p:nvSpPr>
        <p:spPr>
          <a:xfrm>
            <a:off x="6058250" y="1459463"/>
            <a:ext cx="738225" cy="390100"/>
          </a:xfrm>
          <a:custGeom>
            <a:rect b="b" l="l" r="r" t="t"/>
            <a:pathLst>
              <a:path extrusionOk="0" h="15604" w="29529">
                <a:moveTo>
                  <a:pt x="0" y="15604"/>
                </a:moveTo>
                <a:cubicBezTo>
                  <a:pt x="1606" y="13036"/>
                  <a:pt x="4510" y="9350"/>
                  <a:pt x="7383" y="10308"/>
                </a:cubicBezTo>
                <a:cubicBezTo>
                  <a:pt x="9285" y="10942"/>
                  <a:pt x="9966" y="15864"/>
                  <a:pt x="11555" y="14641"/>
                </a:cubicBezTo>
                <a:cubicBezTo>
                  <a:pt x="16664" y="10710"/>
                  <a:pt x="17830" y="788"/>
                  <a:pt x="24233" y="37"/>
                </a:cubicBezTo>
                <a:cubicBezTo>
                  <a:pt x="26789" y="-263"/>
                  <a:pt x="27986" y="3595"/>
                  <a:pt x="29529" y="565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395" name="Shape 6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6" name="Google Shape;639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the gradient (slope) directly</a:t>
            </a:r>
            <a:endParaRPr/>
          </a:p>
        </p:txBody>
      </p:sp>
      <p:sp>
        <p:nvSpPr>
          <p:cNvPr id="6397" name="Google Shape;6397;p64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98" name="Google Shape;6398;p64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99" name="Google Shape;6399;p64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00" name="Google Shape;6400;p64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1" name="Google Shape;6401;p64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02" name="Google Shape;6402;p64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03" name="Google Shape;6403;p64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04" name="Google Shape;6404;p64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riginal 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05" name="Google Shape;6405;p64"/>
          <p:cNvCxnSpPr/>
          <p:nvPr/>
        </p:nvCxnSpPr>
        <p:spPr>
          <a:xfrm>
            <a:off x="2174550" y="1227700"/>
            <a:ext cx="1861500" cy="343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409" name="Shape 6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" name="Google Shape;641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</a:t>
            </a:r>
            <a:endParaRPr/>
          </a:p>
        </p:txBody>
      </p:sp>
      <p:sp>
        <p:nvSpPr>
          <p:cNvPr id="6411" name="Google Shape;6411;p65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12" name="Google Shape;6412;p65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13" name="Google Shape;6413;p65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4" name="Google Shape;6414;p65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5" name="Google Shape;6415;p65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16" name="Google Shape;6416;p65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17" name="Google Shape;6417;p65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18" name="Google Shape;6418;p65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19" name="Google Shape;6419;p65"/>
          <p:cNvCxnSpPr/>
          <p:nvPr/>
        </p:nvCxnSpPr>
        <p:spPr>
          <a:xfrm>
            <a:off x="3141725" y="2567600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0" name="Google Shape;6420;p65"/>
          <p:cNvSpPr txBox="1"/>
          <p:nvPr/>
        </p:nvSpPr>
        <p:spPr>
          <a:xfrm>
            <a:off x="2933200" y="18054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 = +1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424" name="Shape 6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5" name="Google Shape;642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</a:t>
            </a:r>
            <a:endParaRPr/>
          </a:p>
        </p:txBody>
      </p:sp>
      <p:sp>
        <p:nvSpPr>
          <p:cNvPr id="6426" name="Google Shape;6426;p66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27" name="Google Shape;6427;p66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28" name="Google Shape;6428;p66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9" name="Google Shape;6429;p66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0" name="Google Shape;6430;p66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31" name="Google Shape;6431;p66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32" name="Google Shape;6432;p66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3" name="Google Shape;6433;p66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34" name="Google Shape;6434;p66"/>
          <p:cNvCxnSpPr/>
          <p:nvPr/>
        </p:nvCxnSpPr>
        <p:spPr>
          <a:xfrm>
            <a:off x="3141725" y="2567600"/>
            <a:ext cx="545400" cy="846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35" name="Google Shape;6435;p66"/>
          <p:cNvCxnSpPr/>
          <p:nvPr/>
        </p:nvCxnSpPr>
        <p:spPr>
          <a:xfrm>
            <a:off x="3141725" y="2567600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6" name="Google Shape;6436;p66"/>
          <p:cNvSpPr txBox="1"/>
          <p:nvPr/>
        </p:nvSpPr>
        <p:spPr>
          <a:xfrm>
            <a:off x="2933200" y="18054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 = +1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37" name="Google Shape;6437;p66"/>
          <p:cNvSpPr txBox="1"/>
          <p:nvPr/>
        </p:nvSpPr>
        <p:spPr>
          <a:xfrm>
            <a:off x="2323600" y="27960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move along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curve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441" name="Shape 6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2" name="Google Shape;644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</a:t>
            </a:r>
            <a:endParaRPr/>
          </a:p>
        </p:txBody>
      </p:sp>
      <p:sp>
        <p:nvSpPr>
          <p:cNvPr id="6443" name="Google Shape;6443;p67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44" name="Google Shape;6444;p67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45" name="Google Shape;6445;p67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6" name="Google Shape;6446;p67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47" name="Google Shape;6447;p67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8" name="Google Shape;6448;p67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49" name="Google Shape;6449;p67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50" name="Google Shape;6450;p67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51" name="Google Shape;6451;p67"/>
          <p:cNvCxnSpPr/>
          <p:nvPr/>
        </p:nvCxnSpPr>
        <p:spPr>
          <a:xfrm>
            <a:off x="3141725" y="2567600"/>
            <a:ext cx="545400" cy="846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2" name="Google Shape;6452;p67"/>
          <p:cNvCxnSpPr/>
          <p:nvPr/>
        </p:nvCxnSpPr>
        <p:spPr>
          <a:xfrm>
            <a:off x="3141725" y="2567600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3" name="Google Shape;6453;p67"/>
          <p:cNvCxnSpPr/>
          <p:nvPr/>
        </p:nvCxnSpPr>
        <p:spPr>
          <a:xfrm>
            <a:off x="3683525" y="2567600"/>
            <a:ext cx="0" cy="87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54" name="Google Shape;6454;p67"/>
          <p:cNvSpPr txBox="1"/>
          <p:nvPr/>
        </p:nvSpPr>
        <p:spPr>
          <a:xfrm>
            <a:off x="2933200" y="18054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 = +1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5" name="Google Shape;6455;p67"/>
          <p:cNvSpPr txBox="1"/>
          <p:nvPr/>
        </p:nvSpPr>
        <p:spPr>
          <a:xfrm>
            <a:off x="3683525" y="265570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= -2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459" name="Shape 6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0" name="Google Shape;646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</a:t>
            </a:r>
            <a:endParaRPr/>
          </a:p>
        </p:txBody>
      </p:sp>
      <p:sp>
        <p:nvSpPr>
          <p:cNvPr id="6461" name="Google Shape;6461;p68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62" name="Google Shape;6462;p68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63" name="Google Shape;6463;p68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4" name="Google Shape;6464;p68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65" name="Google Shape;6465;p68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66" name="Google Shape;6466;p68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67" name="Google Shape;6467;p68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8" name="Google Shape;6468;p68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69" name="Google Shape;6469;p68"/>
          <p:cNvCxnSpPr/>
          <p:nvPr/>
        </p:nvCxnSpPr>
        <p:spPr>
          <a:xfrm>
            <a:off x="3141725" y="2567600"/>
            <a:ext cx="545400" cy="846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0" name="Google Shape;6470;p68"/>
          <p:cNvCxnSpPr/>
          <p:nvPr/>
        </p:nvCxnSpPr>
        <p:spPr>
          <a:xfrm>
            <a:off x="3141725" y="2567600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1" name="Google Shape;6471;p68"/>
          <p:cNvCxnSpPr/>
          <p:nvPr/>
        </p:nvCxnSpPr>
        <p:spPr>
          <a:xfrm>
            <a:off x="3683525" y="2567600"/>
            <a:ext cx="0" cy="87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72" name="Google Shape;6472;p68"/>
          <p:cNvSpPr txBox="1"/>
          <p:nvPr/>
        </p:nvSpPr>
        <p:spPr>
          <a:xfrm>
            <a:off x="2933200" y="18054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 = +1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73" name="Google Shape;6473;p68"/>
          <p:cNvSpPr txBox="1"/>
          <p:nvPr/>
        </p:nvSpPr>
        <p:spPr>
          <a:xfrm>
            <a:off x="3683525" y="265570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= -2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74" name="Google Shape;6474;p68"/>
          <p:cNvSpPr txBox="1"/>
          <p:nvPr/>
        </p:nvSpPr>
        <p:spPr>
          <a:xfrm>
            <a:off x="5764125" y="196200"/>
            <a:ext cx="51198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slope 	= 	change in error	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	change in weight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475" name="Google Shape;6475;p68"/>
          <p:cNvCxnSpPr/>
          <p:nvPr/>
        </p:nvCxnSpPr>
        <p:spPr>
          <a:xfrm>
            <a:off x="7161575" y="573725"/>
            <a:ext cx="1833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479" name="Shape 6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0" name="Google Shape;6480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</a:t>
            </a:r>
            <a:endParaRPr/>
          </a:p>
        </p:txBody>
      </p:sp>
      <p:sp>
        <p:nvSpPr>
          <p:cNvPr id="6481" name="Google Shape;6481;p69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82" name="Google Shape;6482;p69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83" name="Google Shape;6483;p69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4" name="Google Shape;6484;p69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5" name="Google Shape;6485;p69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86" name="Google Shape;6486;p69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87" name="Google Shape;6487;p69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88" name="Google Shape;6488;p69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89" name="Google Shape;6489;p69"/>
          <p:cNvCxnSpPr/>
          <p:nvPr/>
        </p:nvCxnSpPr>
        <p:spPr>
          <a:xfrm>
            <a:off x="3141725" y="2567600"/>
            <a:ext cx="545400" cy="846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0" name="Google Shape;6490;p69"/>
          <p:cNvCxnSpPr/>
          <p:nvPr/>
        </p:nvCxnSpPr>
        <p:spPr>
          <a:xfrm>
            <a:off x="3141725" y="2567600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1" name="Google Shape;6491;p69"/>
          <p:cNvCxnSpPr/>
          <p:nvPr/>
        </p:nvCxnSpPr>
        <p:spPr>
          <a:xfrm>
            <a:off x="3683525" y="2567600"/>
            <a:ext cx="0" cy="87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2" name="Google Shape;6492;p69"/>
          <p:cNvSpPr txBox="1"/>
          <p:nvPr/>
        </p:nvSpPr>
        <p:spPr>
          <a:xfrm>
            <a:off x="2933200" y="18054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 = +1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3" name="Google Shape;6493;p69"/>
          <p:cNvSpPr txBox="1"/>
          <p:nvPr/>
        </p:nvSpPr>
        <p:spPr>
          <a:xfrm>
            <a:off x="3683525" y="265570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= -2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4" name="Google Shape;6494;p69"/>
          <p:cNvSpPr txBox="1"/>
          <p:nvPr/>
        </p:nvSpPr>
        <p:spPr>
          <a:xfrm>
            <a:off x="5764125" y="196200"/>
            <a:ext cx="51198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slope 	= 	change in error	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	change in weight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=  	∆ error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	∆ weight</a:t>
            </a:r>
            <a:endParaRPr sz="18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=  	d(error)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	d(weight)</a:t>
            </a:r>
            <a:endParaRPr sz="18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=  	∂e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	∂w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495" name="Google Shape;6495;p69"/>
          <p:cNvCxnSpPr/>
          <p:nvPr/>
        </p:nvCxnSpPr>
        <p:spPr>
          <a:xfrm>
            <a:off x="7161575" y="573725"/>
            <a:ext cx="1833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6" name="Google Shape;6496;p69"/>
          <p:cNvCxnSpPr/>
          <p:nvPr/>
        </p:nvCxnSpPr>
        <p:spPr>
          <a:xfrm>
            <a:off x="7161575" y="1411925"/>
            <a:ext cx="954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7" name="Google Shape;6497;p69"/>
          <p:cNvCxnSpPr/>
          <p:nvPr/>
        </p:nvCxnSpPr>
        <p:spPr>
          <a:xfrm>
            <a:off x="7161575" y="1945325"/>
            <a:ext cx="954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8" name="Google Shape;6498;p69"/>
          <p:cNvCxnSpPr/>
          <p:nvPr/>
        </p:nvCxnSpPr>
        <p:spPr>
          <a:xfrm>
            <a:off x="7161575" y="2478725"/>
            <a:ext cx="369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502" name="Shape 6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3" name="Google Shape;650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</a:t>
            </a:r>
            <a:endParaRPr/>
          </a:p>
        </p:txBody>
      </p:sp>
      <p:sp>
        <p:nvSpPr>
          <p:cNvPr id="6504" name="Google Shape;6504;p70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05" name="Google Shape;6505;p70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06" name="Google Shape;6506;p70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7" name="Google Shape;6507;p70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8" name="Google Shape;6508;p70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09" name="Google Shape;6509;p70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510" name="Google Shape;6510;p70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1" name="Google Shape;6511;p70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512" name="Google Shape;6512;p70"/>
          <p:cNvCxnSpPr/>
          <p:nvPr/>
        </p:nvCxnSpPr>
        <p:spPr>
          <a:xfrm>
            <a:off x="3141725" y="2567600"/>
            <a:ext cx="545400" cy="846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3" name="Google Shape;6513;p70"/>
          <p:cNvCxnSpPr/>
          <p:nvPr/>
        </p:nvCxnSpPr>
        <p:spPr>
          <a:xfrm>
            <a:off x="3141725" y="2567600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4" name="Google Shape;6514;p70"/>
          <p:cNvCxnSpPr/>
          <p:nvPr/>
        </p:nvCxnSpPr>
        <p:spPr>
          <a:xfrm>
            <a:off x="3683525" y="2567600"/>
            <a:ext cx="0" cy="87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5" name="Google Shape;6515;p70"/>
          <p:cNvSpPr txBox="1"/>
          <p:nvPr/>
        </p:nvSpPr>
        <p:spPr>
          <a:xfrm>
            <a:off x="2933200" y="18054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 = +1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16" name="Google Shape;6516;p70"/>
          <p:cNvSpPr txBox="1"/>
          <p:nvPr/>
        </p:nvSpPr>
        <p:spPr>
          <a:xfrm>
            <a:off x="3683525" y="265570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= -2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17" name="Google Shape;6517;p70"/>
          <p:cNvSpPr txBox="1"/>
          <p:nvPr/>
        </p:nvSpPr>
        <p:spPr>
          <a:xfrm>
            <a:off x="5764125" y="196200"/>
            <a:ext cx="51198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slope 	= 	change in error	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	change in weight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=  	∆ error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	∆ weight</a:t>
            </a:r>
            <a:endParaRPr sz="18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=  	d(error)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	d(weight)</a:t>
            </a:r>
            <a:endParaRPr sz="18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=  	∂e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	∂w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= 	-2	=	-2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	+1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518" name="Google Shape;6518;p70"/>
          <p:cNvCxnSpPr/>
          <p:nvPr/>
        </p:nvCxnSpPr>
        <p:spPr>
          <a:xfrm>
            <a:off x="7161575" y="573725"/>
            <a:ext cx="1833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9" name="Google Shape;6519;p70"/>
          <p:cNvCxnSpPr/>
          <p:nvPr/>
        </p:nvCxnSpPr>
        <p:spPr>
          <a:xfrm>
            <a:off x="7161575" y="1411925"/>
            <a:ext cx="954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0" name="Google Shape;6520;p70"/>
          <p:cNvCxnSpPr/>
          <p:nvPr/>
        </p:nvCxnSpPr>
        <p:spPr>
          <a:xfrm>
            <a:off x="7175525" y="3340975"/>
            <a:ext cx="341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1" name="Google Shape;6521;p70"/>
          <p:cNvCxnSpPr/>
          <p:nvPr/>
        </p:nvCxnSpPr>
        <p:spPr>
          <a:xfrm>
            <a:off x="7161575" y="1945325"/>
            <a:ext cx="954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2" name="Google Shape;6522;p70"/>
          <p:cNvCxnSpPr/>
          <p:nvPr/>
        </p:nvCxnSpPr>
        <p:spPr>
          <a:xfrm>
            <a:off x="7161575" y="2478725"/>
            <a:ext cx="369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526" name="Shape 6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7" name="Google Shape;6527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</a:t>
            </a:r>
            <a:endParaRPr/>
          </a:p>
        </p:txBody>
      </p:sp>
      <p:sp>
        <p:nvSpPr>
          <p:cNvPr id="6528" name="Google Shape;6528;p71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29" name="Google Shape;6529;p71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30" name="Google Shape;6530;p71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1" name="Google Shape;6531;p71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32" name="Google Shape;6532;p71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33" name="Google Shape;6533;p71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534" name="Google Shape;6534;p71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5" name="Google Shape;6535;p71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36" name="Google Shape;6536;p71"/>
          <p:cNvSpPr txBox="1"/>
          <p:nvPr/>
        </p:nvSpPr>
        <p:spPr>
          <a:xfrm>
            <a:off x="3788100" y="263500"/>
            <a:ext cx="46653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You have to know your error function.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For example: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error = weight ^2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537" name="Google Shape;6537;p71"/>
          <p:cNvSpPr txBox="1"/>
          <p:nvPr/>
        </p:nvSpPr>
        <p:spPr>
          <a:xfrm>
            <a:off x="4293100" y="4765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38" name="Google Shape;6538;p71"/>
          <p:cNvSpPr txBox="1"/>
          <p:nvPr/>
        </p:nvSpPr>
        <p:spPr>
          <a:xfrm>
            <a:off x="2997700" y="4765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39" name="Google Shape;6539;p71"/>
          <p:cNvSpPr txBox="1"/>
          <p:nvPr/>
        </p:nvSpPr>
        <p:spPr>
          <a:xfrm>
            <a:off x="5436100" y="4765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+1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540" name="Google Shape;6540;p71"/>
          <p:cNvCxnSpPr/>
          <p:nvPr/>
        </p:nvCxnSpPr>
        <p:spPr>
          <a:xfrm>
            <a:off x="3181600" y="4609900"/>
            <a:ext cx="0" cy="10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1" name="Google Shape;6541;p71"/>
          <p:cNvCxnSpPr/>
          <p:nvPr/>
        </p:nvCxnSpPr>
        <p:spPr>
          <a:xfrm>
            <a:off x="4440925" y="4609900"/>
            <a:ext cx="0" cy="10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2" name="Google Shape;6542;p71"/>
          <p:cNvCxnSpPr/>
          <p:nvPr/>
        </p:nvCxnSpPr>
        <p:spPr>
          <a:xfrm>
            <a:off x="5620000" y="4609900"/>
            <a:ext cx="0" cy="10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 images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2" name="Google Shape;152;p18"/>
          <p:cNvCxnSpPr/>
          <p:nvPr/>
        </p:nvCxnSpPr>
        <p:spPr>
          <a:xfrm>
            <a:off x="1352425" y="2732800"/>
            <a:ext cx="6144600" cy="334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3" name="Google Shape;153;p18"/>
          <p:cNvGrpSpPr/>
          <p:nvPr/>
        </p:nvGrpSpPr>
        <p:grpSpPr>
          <a:xfrm>
            <a:off x="286367" y="2248530"/>
            <a:ext cx="830012" cy="811328"/>
            <a:chOff x="3186875" y="2837975"/>
            <a:chExt cx="455400" cy="450513"/>
          </a:xfrm>
        </p:grpSpPr>
        <p:sp>
          <p:nvSpPr>
            <p:cNvPr id="154" name="Google Shape;154;p1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546" name="Shape 6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7" name="Google Shape;6547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</a:t>
            </a:r>
            <a:endParaRPr/>
          </a:p>
        </p:txBody>
      </p:sp>
      <p:sp>
        <p:nvSpPr>
          <p:cNvPr id="6548" name="Google Shape;6548;p72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49" name="Google Shape;6549;p72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50" name="Google Shape;6550;p72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1" name="Google Shape;6551;p72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2" name="Google Shape;6552;p72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53" name="Google Shape;6553;p72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554" name="Google Shape;6554;p72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5" name="Google Shape;6555;p72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56" name="Google Shape;6556;p72"/>
          <p:cNvSpPr txBox="1"/>
          <p:nvPr/>
        </p:nvSpPr>
        <p:spPr>
          <a:xfrm>
            <a:off x="3788100" y="263500"/>
            <a:ext cx="46653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You have to know your error function.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For example: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error = weight ^2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 = 2 * weight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557" name="Google Shape;6557;p72"/>
          <p:cNvSpPr txBox="1"/>
          <p:nvPr/>
        </p:nvSpPr>
        <p:spPr>
          <a:xfrm>
            <a:off x="4293100" y="4765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58" name="Google Shape;6558;p72"/>
          <p:cNvSpPr txBox="1"/>
          <p:nvPr/>
        </p:nvSpPr>
        <p:spPr>
          <a:xfrm>
            <a:off x="2997700" y="4765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59" name="Google Shape;6559;p72"/>
          <p:cNvSpPr txBox="1"/>
          <p:nvPr/>
        </p:nvSpPr>
        <p:spPr>
          <a:xfrm>
            <a:off x="5436100" y="4765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+1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560" name="Google Shape;6560;p72"/>
          <p:cNvCxnSpPr/>
          <p:nvPr/>
        </p:nvCxnSpPr>
        <p:spPr>
          <a:xfrm>
            <a:off x="3181600" y="4609900"/>
            <a:ext cx="0" cy="10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1" name="Google Shape;6561;p72"/>
          <p:cNvCxnSpPr/>
          <p:nvPr/>
        </p:nvCxnSpPr>
        <p:spPr>
          <a:xfrm>
            <a:off x="4440925" y="4609900"/>
            <a:ext cx="0" cy="10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2" name="Google Shape;6562;p72"/>
          <p:cNvCxnSpPr/>
          <p:nvPr/>
        </p:nvCxnSpPr>
        <p:spPr>
          <a:xfrm>
            <a:off x="5620000" y="4609900"/>
            <a:ext cx="0" cy="10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3" name="Google Shape;6563;p72"/>
          <p:cNvCxnSpPr/>
          <p:nvPr/>
        </p:nvCxnSpPr>
        <p:spPr>
          <a:xfrm>
            <a:off x="3875675" y="2026100"/>
            <a:ext cx="285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567" name="Shape 6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8" name="Google Shape;6568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</a:t>
            </a:r>
            <a:endParaRPr/>
          </a:p>
        </p:txBody>
      </p:sp>
      <p:sp>
        <p:nvSpPr>
          <p:cNvPr id="6569" name="Google Shape;6569;p73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70" name="Google Shape;6570;p73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71" name="Google Shape;6571;p73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2" name="Google Shape;6572;p73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73" name="Google Shape;6573;p73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74" name="Google Shape;6574;p73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575" name="Google Shape;6575;p73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6" name="Google Shape;6576;p73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77" name="Google Shape;6577;p73"/>
          <p:cNvSpPr txBox="1"/>
          <p:nvPr/>
        </p:nvSpPr>
        <p:spPr>
          <a:xfrm>
            <a:off x="3788100" y="263500"/>
            <a:ext cx="46653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You have to know your error function.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For example: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error = weight ^2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 = 2 * weight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 = 2 * -1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 = -2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578" name="Google Shape;6578;p73"/>
          <p:cNvSpPr txBox="1"/>
          <p:nvPr/>
        </p:nvSpPr>
        <p:spPr>
          <a:xfrm>
            <a:off x="4293100" y="4765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79" name="Google Shape;6579;p73"/>
          <p:cNvSpPr txBox="1"/>
          <p:nvPr/>
        </p:nvSpPr>
        <p:spPr>
          <a:xfrm>
            <a:off x="2997700" y="4765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0" name="Google Shape;6580;p73"/>
          <p:cNvSpPr txBox="1"/>
          <p:nvPr/>
        </p:nvSpPr>
        <p:spPr>
          <a:xfrm>
            <a:off x="5436100" y="4765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+1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581" name="Google Shape;6581;p73"/>
          <p:cNvCxnSpPr/>
          <p:nvPr/>
        </p:nvCxnSpPr>
        <p:spPr>
          <a:xfrm>
            <a:off x="3181600" y="4609900"/>
            <a:ext cx="0" cy="10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2" name="Google Shape;6582;p73"/>
          <p:cNvCxnSpPr/>
          <p:nvPr/>
        </p:nvCxnSpPr>
        <p:spPr>
          <a:xfrm>
            <a:off x="4440925" y="4609900"/>
            <a:ext cx="0" cy="10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3" name="Google Shape;6583;p73"/>
          <p:cNvCxnSpPr/>
          <p:nvPr/>
        </p:nvCxnSpPr>
        <p:spPr>
          <a:xfrm>
            <a:off x="5620000" y="4609900"/>
            <a:ext cx="0" cy="10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4" name="Google Shape;6584;p73"/>
          <p:cNvCxnSpPr/>
          <p:nvPr/>
        </p:nvCxnSpPr>
        <p:spPr>
          <a:xfrm>
            <a:off x="3875675" y="2026100"/>
            <a:ext cx="285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588" name="Shape 6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9" name="Google Shape;6589;p74"/>
          <p:cNvSpPr txBox="1"/>
          <p:nvPr/>
        </p:nvSpPr>
        <p:spPr>
          <a:xfrm>
            <a:off x="5867400" y="76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 	= x * 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590" name="Google Shape;6590;p74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1" name="Google Shape;6591;p7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6592" name="Google Shape;6592;p74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593" name="Google Shape;6593;p74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4" name="Google Shape;6594;p74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95" name="Google Shape;6595;p74"/>
          <p:cNvSpPr/>
          <p:nvPr/>
        </p:nvSpPr>
        <p:spPr>
          <a:xfrm>
            <a:off x="41770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96" name="Google Shape;6596;p74"/>
          <p:cNvCxnSpPr>
            <a:stCxn id="6594" idx="3"/>
          </p:cNvCxnSpPr>
          <p:nvPr/>
        </p:nvCxnSpPr>
        <p:spPr>
          <a:xfrm>
            <a:off x="36172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7" name="Google Shape;6597;p74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8" name="Google Shape;6598;p74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599" name="Google Shape;6599;p74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0" name="Google Shape;6600;p74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601" name="Google Shape;6601;p74"/>
          <p:cNvCxnSpPr>
            <a:stCxn id="6600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2" name="Google Shape;6602;p74"/>
          <p:cNvSpPr txBox="1"/>
          <p:nvPr/>
        </p:nvSpPr>
        <p:spPr>
          <a:xfrm>
            <a:off x="19222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03" name="Google Shape;6603;p74"/>
          <p:cNvSpPr txBox="1"/>
          <p:nvPr/>
        </p:nvSpPr>
        <p:spPr>
          <a:xfrm>
            <a:off x="4360675" y="271625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(output)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04" name="Google Shape;6604;p74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(intermediate value)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05" name="Google Shape;6605;p74"/>
          <p:cNvSpPr txBox="1"/>
          <p:nvPr/>
        </p:nvSpPr>
        <p:spPr>
          <a:xfrm>
            <a:off x="23785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1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6606" name="Google Shape;6606;p74"/>
          <p:cNvSpPr txBox="1"/>
          <p:nvPr/>
        </p:nvSpPr>
        <p:spPr>
          <a:xfrm>
            <a:off x="32929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2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610" name="Shape 6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1" name="Google Shape;6611;p75"/>
          <p:cNvSpPr txBox="1"/>
          <p:nvPr/>
        </p:nvSpPr>
        <p:spPr>
          <a:xfrm>
            <a:off x="5867400" y="76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 	= x * 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∂y 	= x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612" name="Google Shape;6612;p75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3" name="Google Shape;6613;p7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6614" name="Google Shape;6614;p75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615" name="Google Shape;6615;p75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6" name="Google Shape;6616;p75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17" name="Google Shape;6617;p75"/>
          <p:cNvSpPr/>
          <p:nvPr/>
        </p:nvSpPr>
        <p:spPr>
          <a:xfrm>
            <a:off x="41770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18" name="Google Shape;6618;p75"/>
          <p:cNvCxnSpPr>
            <a:stCxn id="6616" idx="3"/>
          </p:cNvCxnSpPr>
          <p:nvPr/>
        </p:nvCxnSpPr>
        <p:spPr>
          <a:xfrm>
            <a:off x="36172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19" name="Google Shape;6619;p75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0" name="Google Shape;6620;p75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621" name="Google Shape;6621;p75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2" name="Google Shape;6622;p75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623" name="Google Shape;6623;p75"/>
          <p:cNvCxnSpPr>
            <a:stCxn id="6622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4" name="Google Shape;6624;p75"/>
          <p:cNvSpPr txBox="1"/>
          <p:nvPr/>
        </p:nvSpPr>
        <p:spPr>
          <a:xfrm>
            <a:off x="19222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25" name="Google Shape;6625;p75"/>
          <p:cNvSpPr txBox="1"/>
          <p:nvPr/>
        </p:nvSpPr>
        <p:spPr>
          <a:xfrm>
            <a:off x="4360675" y="271625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(output)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26" name="Google Shape;6626;p75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(intermediate value)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27" name="Google Shape;6627;p75"/>
          <p:cNvSpPr txBox="1"/>
          <p:nvPr/>
        </p:nvSpPr>
        <p:spPr>
          <a:xfrm>
            <a:off x="23785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1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6628" name="Google Shape;6628;p75"/>
          <p:cNvSpPr txBox="1"/>
          <p:nvPr/>
        </p:nvSpPr>
        <p:spPr>
          <a:xfrm>
            <a:off x="32929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2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629" name="Google Shape;6629;p75"/>
          <p:cNvCxnSpPr/>
          <p:nvPr/>
        </p:nvCxnSpPr>
        <p:spPr>
          <a:xfrm>
            <a:off x="5925850" y="91075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633" name="Shape 6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4" name="Google Shape;6634;p76"/>
          <p:cNvSpPr txBox="1"/>
          <p:nvPr/>
        </p:nvSpPr>
        <p:spPr>
          <a:xfrm>
            <a:off x="5867400" y="76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 	= x * 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∂y 	= x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 	= y *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=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635" name="Google Shape;6635;p76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6" name="Google Shape;6636;p7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6637" name="Google Shape;6637;p76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638" name="Google Shape;6638;p76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9" name="Google Shape;6639;p76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40" name="Google Shape;6640;p76"/>
          <p:cNvSpPr/>
          <p:nvPr/>
        </p:nvSpPr>
        <p:spPr>
          <a:xfrm>
            <a:off x="41770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1" name="Google Shape;6641;p76"/>
          <p:cNvCxnSpPr>
            <a:stCxn id="6639" idx="3"/>
          </p:cNvCxnSpPr>
          <p:nvPr/>
        </p:nvCxnSpPr>
        <p:spPr>
          <a:xfrm>
            <a:off x="36172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42" name="Google Shape;6642;p76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3" name="Google Shape;6643;p76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644" name="Google Shape;6644;p76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5" name="Google Shape;6645;p76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646" name="Google Shape;6646;p76"/>
          <p:cNvCxnSpPr>
            <a:stCxn id="6645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47" name="Google Shape;6647;p76"/>
          <p:cNvSpPr txBox="1"/>
          <p:nvPr/>
        </p:nvSpPr>
        <p:spPr>
          <a:xfrm>
            <a:off x="19222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48" name="Google Shape;6648;p76"/>
          <p:cNvSpPr txBox="1"/>
          <p:nvPr/>
        </p:nvSpPr>
        <p:spPr>
          <a:xfrm>
            <a:off x="4360675" y="271625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(output)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49" name="Google Shape;6649;p76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(intermediate value)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50" name="Google Shape;6650;p76"/>
          <p:cNvSpPr txBox="1"/>
          <p:nvPr/>
        </p:nvSpPr>
        <p:spPr>
          <a:xfrm>
            <a:off x="23785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1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6651" name="Google Shape;6651;p76"/>
          <p:cNvSpPr txBox="1"/>
          <p:nvPr/>
        </p:nvSpPr>
        <p:spPr>
          <a:xfrm>
            <a:off x="32929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2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652" name="Google Shape;6652;p76"/>
          <p:cNvCxnSpPr/>
          <p:nvPr/>
        </p:nvCxnSpPr>
        <p:spPr>
          <a:xfrm>
            <a:off x="5925850" y="91075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3" name="Google Shape;6653;p76"/>
          <p:cNvCxnSpPr/>
          <p:nvPr/>
        </p:nvCxnSpPr>
        <p:spPr>
          <a:xfrm>
            <a:off x="5925850" y="1869275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657" name="Shape 6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" name="Google Shape;6658;p77"/>
          <p:cNvSpPr txBox="1"/>
          <p:nvPr/>
        </p:nvSpPr>
        <p:spPr>
          <a:xfrm>
            <a:off x="5867400" y="76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 	= x * 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∂y 	= x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 	= y *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=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∂y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 	= x * w</a:t>
            </a:r>
            <a:r>
              <a:rPr lang="en" sz="900">
                <a:solidFill>
                  <a:srgbClr val="FFFFFF"/>
                </a:solidFill>
              </a:rPr>
              <a:t>1</a:t>
            </a:r>
            <a:r>
              <a:rPr lang="en" sz="1800">
                <a:solidFill>
                  <a:srgbClr val="FFFFFF"/>
                </a:solidFill>
              </a:rPr>
              <a:t> * w</a:t>
            </a:r>
            <a:r>
              <a:rPr lang="en" sz="900">
                <a:solidFill>
                  <a:srgbClr val="FFFFFF"/>
                </a:solidFill>
              </a:rPr>
              <a:t>2 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= x *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659" name="Google Shape;6659;p77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0" name="Google Shape;6660;p7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6661" name="Google Shape;6661;p77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662" name="Google Shape;6662;p77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3" name="Google Shape;6663;p77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64" name="Google Shape;6664;p77"/>
          <p:cNvSpPr/>
          <p:nvPr/>
        </p:nvSpPr>
        <p:spPr>
          <a:xfrm>
            <a:off x="41770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65" name="Google Shape;6665;p77"/>
          <p:cNvCxnSpPr>
            <a:stCxn id="6663" idx="3"/>
          </p:cNvCxnSpPr>
          <p:nvPr/>
        </p:nvCxnSpPr>
        <p:spPr>
          <a:xfrm>
            <a:off x="36172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6" name="Google Shape;6666;p77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7" name="Google Shape;6667;p77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668" name="Google Shape;6668;p77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9" name="Google Shape;6669;p77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670" name="Google Shape;6670;p77"/>
          <p:cNvCxnSpPr>
            <a:stCxn id="6669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1" name="Google Shape;6671;p77"/>
          <p:cNvSpPr txBox="1"/>
          <p:nvPr/>
        </p:nvSpPr>
        <p:spPr>
          <a:xfrm>
            <a:off x="19222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72" name="Google Shape;6672;p77"/>
          <p:cNvSpPr txBox="1"/>
          <p:nvPr/>
        </p:nvSpPr>
        <p:spPr>
          <a:xfrm>
            <a:off x="4360675" y="271625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(output)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73" name="Google Shape;6673;p77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(intermediate value)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74" name="Google Shape;6674;p77"/>
          <p:cNvSpPr txBox="1"/>
          <p:nvPr/>
        </p:nvSpPr>
        <p:spPr>
          <a:xfrm>
            <a:off x="23785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1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6675" name="Google Shape;6675;p77"/>
          <p:cNvSpPr txBox="1"/>
          <p:nvPr/>
        </p:nvSpPr>
        <p:spPr>
          <a:xfrm>
            <a:off x="32929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2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676" name="Google Shape;6676;p77"/>
          <p:cNvCxnSpPr/>
          <p:nvPr/>
        </p:nvCxnSpPr>
        <p:spPr>
          <a:xfrm>
            <a:off x="5925850" y="91075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7" name="Google Shape;6677;p77"/>
          <p:cNvCxnSpPr/>
          <p:nvPr/>
        </p:nvCxnSpPr>
        <p:spPr>
          <a:xfrm>
            <a:off x="5925850" y="1869275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8" name="Google Shape;6678;p77"/>
          <p:cNvCxnSpPr/>
          <p:nvPr/>
        </p:nvCxnSpPr>
        <p:spPr>
          <a:xfrm>
            <a:off x="5925850" y="281575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682" name="Shape 6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3" name="Google Shape;6683;p78"/>
          <p:cNvSpPr txBox="1"/>
          <p:nvPr/>
        </p:nvSpPr>
        <p:spPr>
          <a:xfrm>
            <a:off x="5867400" y="76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 	= x * 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∂y 	= x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 	= y *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=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∂y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 	= x * w</a:t>
            </a:r>
            <a:r>
              <a:rPr lang="en" sz="900">
                <a:solidFill>
                  <a:srgbClr val="FFFFFF"/>
                </a:solidFill>
              </a:rPr>
              <a:t>1</a:t>
            </a:r>
            <a:r>
              <a:rPr lang="en" sz="1800">
                <a:solidFill>
                  <a:srgbClr val="FFFFFF"/>
                </a:solidFill>
              </a:rPr>
              <a:t> * w</a:t>
            </a:r>
            <a:r>
              <a:rPr lang="en" sz="900">
                <a:solidFill>
                  <a:srgbClr val="FFFFFF"/>
                </a:solidFill>
              </a:rPr>
              <a:t>2 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= x *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= 	∂y * ∂e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		</a:t>
            </a: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	</a:t>
            </a:r>
            <a:r>
              <a:rPr lang="en" sz="1800">
                <a:solidFill>
                  <a:srgbClr val="FFFFFF"/>
                </a:solidFill>
              </a:rPr>
              <a:t>∂y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684" name="Google Shape;6684;p78"/>
          <p:cNvSpPr/>
          <p:nvPr/>
        </p:nvSpPr>
        <p:spPr>
          <a:xfrm>
            <a:off x="6788450" y="3043800"/>
            <a:ext cx="473400" cy="718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5" name="Google Shape;6685;p78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6" name="Google Shape;6686;p7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6687" name="Google Shape;6687;p78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688" name="Google Shape;6688;p78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9" name="Google Shape;6689;p78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90" name="Google Shape;6690;p78"/>
          <p:cNvSpPr/>
          <p:nvPr/>
        </p:nvSpPr>
        <p:spPr>
          <a:xfrm>
            <a:off x="41770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91" name="Google Shape;6691;p78"/>
          <p:cNvCxnSpPr>
            <a:stCxn id="6689" idx="3"/>
          </p:cNvCxnSpPr>
          <p:nvPr/>
        </p:nvCxnSpPr>
        <p:spPr>
          <a:xfrm>
            <a:off x="36172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2" name="Google Shape;6692;p78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3" name="Google Shape;6693;p78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694" name="Google Shape;6694;p78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5" name="Google Shape;6695;p78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696" name="Google Shape;6696;p78"/>
          <p:cNvCxnSpPr>
            <a:stCxn id="6695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7" name="Google Shape;6697;p78"/>
          <p:cNvSpPr txBox="1"/>
          <p:nvPr/>
        </p:nvSpPr>
        <p:spPr>
          <a:xfrm>
            <a:off x="19222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98" name="Google Shape;6698;p78"/>
          <p:cNvSpPr txBox="1"/>
          <p:nvPr/>
        </p:nvSpPr>
        <p:spPr>
          <a:xfrm>
            <a:off x="4360675" y="271625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(output)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99" name="Google Shape;6699;p78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(intermediate value)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00" name="Google Shape;6700;p78"/>
          <p:cNvSpPr txBox="1"/>
          <p:nvPr/>
        </p:nvSpPr>
        <p:spPr>
          <a:xfrm>
            <a:off x="23785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1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6701" name="Google Shape;6701;p78"/>
          <p:cNvSpPr txBox="1"/>
          <p:nvPr/>
        </p:nvSpPr>
        <p:spPr>
          <a:xfrm>
            <a:off x="32929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2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702" name="Google Shape;6702;p78"/>
          <p:cNvCxnSpPr/>
          <p:nvPr/>
        </p:nvCxnSpPr>
        <p:spPr>
          <a:xfrm>
            <a:off x="5925850" y="91075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3" name="Google Shape;6703;p78"/>
          <p:cNvCxnSpPr/>
          <p:nvPr/>
        </p:nvCxnSpPr>
        <p:spPr>
          <a:xfrm>
            <a:off x="5925850" y="1869275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4" name="Google Shape;6704;p78"/>
          <p:cNvCxnSpPr/>
          <p:nvPr/>
        </p:nvCxnSpPr>
        <p:spPr>
          <a:xfrm>
            <a:off x="5925850" y="281575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5" name="Google Shape;6705;p78"/>
          <p:cNvCxnSpPr/>
          <p:nvPr/>
        </p:nvCxnSpPr>
        <p:spPr>
          <a:xfrm>
            <a:off x="5925850" y="3385275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6" name="Google Shape;6706;p78"/>
          <p:cNvCxnSpPr/>
          <p:nvPr/>
        </p:nvCxnSpPr>
        <p:spPr>
          <a:xfrm>
            <a:off x="6872700" y="33852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7" name="Google Shape;6707;p78"/>
          <p:cNvCxnSpPr/>
          <p:nvPr/>
        </p:nvCxnSpPr>
        <p:spPr>
          <a:xfrm>
            <a:off x="7312425" y="3385275"/>
            <a:ext cx="30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8" name="Google Shape;6708;p78"/>
          <p:cNvSpPr/>
          <p:nvPr/>
        </p:nvSpPr>
        <p:spPr>
          <a:xfrm>
            <a:off x="5769375" y="524150"/>
            <a:ext cx="1103400" cy="718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9" name="Google Shape;6709;p78"/>
          <p:cNvSpPr/>
          <p:nvPr/>
        </p:nvSpPr>
        <p:spPr>
          <a:xfrm>
            <a:off x="6543650" y="2527625"/>
            <a:ext cx="244800" cy="367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713" name="Shape 6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4" name="Google Shape;6714;p79"/>
          <p:cNvSpPr txBox="1"/>
          <p:nvPr/>
        </p:nvSpPr>
        <p:spPr>
          <a:xfrm>
            <a:off x="5867400" y="76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 	= x * 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∂y 	= x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 	= y *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=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∂y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 	= x * w</a:t>
            </a:r>
            <a:r>
              <a:rPr lang="en" sz="900">
                <a:solidFill>
                  <a:srgbClr val="FFFFFF"/>
                </a:solidFill>
              </a:rPr>
              <a:t>1</a:t>
            </a:r>
            <a:r>
              <a:rPr lang="en" sz="1800">
                <a:solidFill>
                  <a:srgbClr val="FFFFFF"/>
                </a:solidFill>
              </a:rPr>
              <a:t> * w</a:t>
            </a:r>
            <a:r>
              <a:rPr lang="en" sz="900">
                <a:solidFill>
                  <a:srgbClr val="FFFFFF"/>
                </a:solidFill>
              </a:rPr>
              <a:t>2 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= x *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= 	∂y * ∂e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		</a:t>
            </a: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	</a:t>
            </a:r>
            <a:r>
              <a:rPr lang="en" sz="1800">
                <a:solidFill>
                  <a:srgbClr val="FFFFFF"/>
                </a:solidFill>
              </a:rPr>
              <a:t>∂y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715" name="Google Shape;6715;p79"/>
          <p:cNvSpPr/>
          <p:nvPr/>
        </p:nvSpPr>
        <p:spPr>
          <a:xfrm>
            <a:off x="7205725" y="3007675"/>
            <a:ext cx="473400" cy="718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6" name="Google Shape;6716;p79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7" name="Google Shape;6717;p7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6718" name="Google Shape;6718;p79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719" name="Google Shape;6719;p79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0" name="Google Shape;6720;p79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21" name="Google Shape;6721;p79"/>
          <p:cNvSpPr/>
          <p:nvPr/>
        </p:nvSpPr>
        <p:spPr>
          <a:xfrm>
            <a:off x="41770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22" name="Google Shape;6722;p79"/>
          <p:cNvCxnSpPr>
            <a:stCxn id="6720" idx="3"/>
          </p:cNvCxnSpPr>
          <p:nvPr/>
        </p:nvCxnSpPr>
        <p:spPr>
          <a:xfrm>
            <a:off x="36172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3" name="Google Shape;6723;p79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4" name="Google Shape;6724;p79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725" name="Google Shape;6725;p79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6" name="Google Shape;6726;p79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727" name="Google Shape;6727;p79"/>
          <p:cNvCxnSpPr>
            <a:stCxn id="6726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8" name="Google Shape;6728;p79"/>
          <p:cNvSpPr txBox="1"/>
          <p:nvPr/>
        </p:nvSpPr>
        <p:spPr>
          <a:xfrm>
            <a:off x="19222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29" name="Google Shape;6729;p79"/>
          <p:cNvSpPr txBox="1"/>
          <p:nvPr/>
        </p:nvSpPr>
        <p:spPr>
          <a:xfrm>
            <a:off x="4360675" y="271625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(output)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0" name="Google Shape;6730;p79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(intermediate value)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1" name="Google Shape;6731;p79"/>
          <p:cNvSpPr txBox="1"/>
          <p:nvPr/>
        </p:nvSpPr>
        <p:spPr>
          <a:xfrm>
            <a:off x="23785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1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6732" name="Google Shape;6732;p79"/>
          <p:cNvSpPr txBox="1"/>
          <p:nvPr/>
        </p:nvSpPr>
        <p:spPr>
          <a:xfrm>
            <a:off x="32929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2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733" name="Google Shape;6733;p79"/>
          <p:cNvCxnSpPr/>
          <p:nvPr/>
        </p:nvCxnSpPr>
        <p:spPr>
          <a:xfrm>
            <a:off x="5925850" y="91075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4" name="Google Shape;6734;p79"/>
          <p:cNvCxnSpPr/>
          <p:nvPr/>
        </p:nvCxnSpPr>
        <p:spPr>
          <a:xfrm>
            <a:off x="5925850" y="1869275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5" name="Google Shape;6735;p79"/>
          <p:cNvCxnSpPr/>
          <p:nvPr/>
        </p:nvCxnSpPr>
        <p:spPr>
          <a:xfrm>
            <a:off x="5925850" y="281575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6" name="Google Shape;6736;p79"/>
          <p:cNvCxnSpPr/>
          <p:nvPr/>
        </p:nvCxnSpPr>
        <p:spPr>
          <a:xfrm>
            <a:off x="5925850" y="3385275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7" name="Google Shape;6737;p79"/>
          <p:cNvCxnSpPr/>
          <p:nvPr/>
        </p:nvCxnSpPr>
        <p:spPr>
          <a:xfrm>
            <a:off x="6872700" y="33852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8" name="Google Shape;6738;p79"/>
          <p:cNvCxnSpPr/>
          <p:nvPr/>
        </p:nvCxnSpPr>
        <p:spPr>
          <a:xfrm>
            <a:off x="7312425" y="3385275"/>
            <a:ext cx="30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39" name="Google Shape;6739;p79"/>
          <p:cNvSpPr/>
          <p:nvPr/>
        </p:nvSpPr>
        <p:spPr>
          <a:xfrm>
            <a:off x="5845600" y="1504150"/>
            <a:ext cx="1103400" cy="718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0" name="Google Shape;6740;p79"/>
          <p:cNvSpPr/>
          <p:nvPr/>
        </p:nvSpPr>
        <p:spPr>
          <a:xfrm>
            <a:off x="6932825" y="2511575"/>
            <a:ext cx="244800" cy="367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744" name="Shape 6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5" name="Google Shape;6745;p80"/>
          <p:cNvSpPr txBox="1"/>
          <p:nvPr/>
        </p:nvSpPr>
        <p:spPr>
          <a:xfrm>
            <a:off x="1316075" y="433075"/>
            <a:ext cx="739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</a:t>
            </a: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∂a 	    * 	∂b * ∂c * ∂d * … * 	∂y * 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∂b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∂c</a:t>
            </a:r>
            <a:r>
              <a:rPr lang="en" sz="900">
                <a:solidFill>
                  <a:schemeClr val="dk1"/>
                </a:solidFill>
              </a:rPr>
              <a:t>		</a:t>
            </a:r>
            <a:r>
              <a:rPr lang="en" sz="1800">
                <a:solidFill>
                  <a:schemeClr val="dk1"/>
                </a:solidFill>
              </a:rPr>
              <a:t>∂x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∂y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746" name="Google Shape;6746;p80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7" name="Google Shape;6747;p8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6748" name="Google Shape;6748;p80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749" name="Google Shape;6749;p80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0" name="Google Shape;6750;p80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51" name="Google Shape;6751;p80"/>
          <p:cNvSpPr/>
          <p:nvPr/>
        </p:nvSpPr>
        <p:spPr>
          <a:xfrm>
            <a:off x="27292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52" name="Google Shape;6752;p80"/>
          <p:cNvCxnSpPr>
            <a:stCxn id="6750" idx="3"/>
          </p:cNvCxnSpPr>
          <p:nvPr/>
        </p:nvCxnSpPr>
        <p:spPr>
          <a:xfrm>
            <a:off x="21694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3" name="Google Shape;6753;p80"/>
          <p:cNvSpPr/>
          <p:nvPr/>
        </p:nvSpPr>
        <p:spPr>
          <a:xfrm>
            <a:off x="7420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4" name="Google Shape;6754;p80"/>
          <p:cNvSpPr txBox="1"/>
          <p:nvPr/>
        </p:nvSpPr>
        <p:spPr>
          <a:xfrm>
            <a:off x="7420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755" name="Google Shape;6755;p80"/>
          <p:cNvCxnSpPr>
            <a:stCxn id="6754" idx="3"/>
            <a:endCxn id="6750" idx="1"/>
          </p:cNvCxnSpPr>
          <p:nvPr/>
        </p:nvCxnSpPr>
        <p:spPr>
          <a:xfrm>
            <a:off x="1061575" y="2852200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6" name="Google Shape;6756;p80"/>
          <p:cNvSpPr txBox="1"/>
          <p:nvPr/>
        </p:nvSpPr>
        <p:spPr>
          <a:xfrm>
            <a:off x="6892875" y="292840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57" name="Google Shape;6757;p80"/>
          <p:cNvSpPr txBox="1"/>
          <p:nvPr/>
        </p:nvSpPr>
        <p:spPr>
          <a:xfrm>
            <a:off x="1768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58" name="Google Shape;6758;p80"/>
          <p:cNvSpPr txBox="1"/>
          <p:nvPr/>
        </p:nvSpPr>
        <p:spPr>
          <a:xfrm>
            <a:off x="778313" y="24876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759" name="Google Shape;6759;p80"/>
          <p:cNvCxnSpPr/>
          <p:nvPr/>
        </p:nvCxnSpPr>
        <p:spPr>
          <a:xfrm>
            <a:off x="2764225" y="1736375"/>
            <a:ext cx="82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0" name="Google Shape;6760;p80"/>
          <p:cNvCxnSpPr/>
          <p:nvPr/>
        </p:nvCxnSpPr>
        <p:spPr>
          <a:xfrm>
            <a:off x="3678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1" name="Google Shape;6761;p80"/>
          <p:cNvCxnSpPr/>
          <p:nvPr/>
        </p:nvCxnSpPr>
        <p:spPr>
          <a:xfrm>
            <a:off x="41358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2" name="Google Shape;6762;p80"/>
          <p:cNvCxnSpPr/>
          <p:nvPr/>
        </p:nvCxnSpPr>
        <p:spPr>
          <a:xfrm>
            <a:off x="45930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3" name="Google Shape;6763;p80"/>
          <p:cNvCxnSpPr/>
          <p:nvPr/>
        </p:nvCxnSpPr>
        <p:spPr>
          <a:xfrm>
            <a:off x="55074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4" name="Google Shape;6764;p80"/>
          <p:cNvCxnSpPr/>
          <p:nvPr/>
        </p:nvCxnSpPr>
        <p:spPr>
          <a:xfrm>
            <a:off x="6421825" y="1736375"/>
            <a:ext cx="406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5" name="Google Shape;6765;p80"/>
          <p:cNvCxnSpPr/>
          <p:nvPr/>
        </p:nvCxnSpPr>
        <p:spPr>
          <a:xfrm>
            <a:off x="1356325" y="1736375"/>
            <a:ext cx="84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6" name="Google Shape;6766;p80"/>
          <p:cNvSpPr/>
          <p:nvPr/>
        </p:nvSpPr>
        <p:spPr>
          <a:xfrm>
            <a:off x="35995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67" name="Google Shape;6767;p80"/>
          <p:cNvCxnSpPr/>
          <p:nvPr/>
        </p:nvCxnSpPr>
        <p:spPr>
          <a:xfrm>
            <a:off x="30397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8" name="Google Shape;6768;p80"/>
          <p:cNvSpPr/>
          <p:nvPr/>
        </p:nvSpPr>
        <p:spPr>
          <a:xfrm>
            <a:off x="44818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9" name="Google Shape;6769;p80"/>
          <p:cNvSpPr/>
          <p:nvPr/>
        </p:nvSpPr>
        <p:spPr>
          <a:xfrm>
            <a:off x="53521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70" name="Google Shape;6770;p80"/>
          <p:cNvCxnSpPr/>
          <p:nvPr/>
        </p:nvCxnSpPr>
        <p:spPr>
          <a:xfrm>
            <a:off x="47923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1" name="Google Shape;6771;p80"/>
          <p:cNvSpPr/>
          <p:nvPr/>
        </p:nvSpPr>
        <p:spPr>
          <a:xfrm>
            <a:off x="62344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72" name="Google Shape;6772;p80"/>
          <p:cNvCxnSpPr/>
          <p:nvPr/>
        </p:nvCxnSpPr>
        <p:spPr>
          <a:xfrm>
            <a:off x="56746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3" name="Google Shape;6773;p80"/>
          <p:cNvSpPr/>
          <p:nvPr/>
        </p:nvSpPr>
        <p:spPr>
          <a:xfrm>
            <a:off x="71047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74" name="Google Shape;6774;p80"/>
          <p:cNvCxnSpPr/>
          <p:nvPr/>
        </p:nvCxnSpPr>
        <p:spPr>
          <a:xfrm>
            <a:off x="65449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5" name="Google Shape;6775;p80"/>
          <p:cNvSpPr txBox="1"/>
          <p:nvPr/>
        </p:nvSpPr>
        <p:spPr>
          <a:xfrm>
            <a:off x="26833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76" name="Google Shape;6776;p80"/>
          <p:cNvSpPr txBox="1"/>
          <p:nvPr/>
        </p:nvSpPr>
        <p:spPr>
          <a:xfrm>
            <a:off x="3521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77" name="Google Shape;6777;p80"/>
          <p:cNvSpPr txBox="1"/>
          <p:nvPr/>
        </p:nvSpPr>
        <p:spPr>
          <a:xfrm>
            <a:off x="4435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78" name="Google Shape;6778;p80"/>
          <p:cNvSpPr txBox="1"/>
          <p:nvPr/>
        </p:nvSpPr>
        <p:spPr>
          <a:xfrm>
            <a:off x="52741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79" name="Google Shape;6779;p80"/>
          <p:cNvSpPr txBox="1"/>
          <p:nvPr/>
        </p:nvSpPr>
        <p:spPr>
          <a:xfrm>
            <a:off x="6188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80" name="Google Shape;6780;p80"/>
          <p:cNvSpPr txBox="1"/>
          <p:nvPr/>
        </p:nvSpPr>
        <p:spPr>
          <a:xfrm>
            <a:off x="3967025" y="24898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6781" name="Google Shape;6781;p80"/>
          <p:cNvCxnSpPr/>
          <p:nvPr/>
        </p:nvCxnSpPr>
        <p:spPr>
          <a:xfrm>
            <a:off x="5964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785" name="Shape 6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6" name="Google Shape;6786;p81"/>
          <p:cNvSpPr txBox="1"/>
          <p:nvPr/>
        </p:nvSpPr>
        <p:spPr>
          <a:xfrm>
            <a:off x="1316075" y="433075"/>
            <a:ext cx="739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∂err 	= 	</a:t>
            </a:r>
            <a:r>
              <a:rPr lang="en" sz="1800">
                <a:solidFill>
                  <a:schemeClr val="dk1"/>
                </a:solidFill>
              </a:rPr>
              <a:t>∂a 	    * 	∂b * ∂c * ∂d * … * 	∂y * 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∂b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∂c</a:t>
            </a:r>
            <a:r>
              <a:rPr lang="en" sz="900">
                <a:solidFill>
                  <a:schemeClr val="dk1"/>
                </a:solidFill>
              </a:rPr>
              <a:t>		</a:t>
            </a:r>
            <a:r>
              <a:rPr lang="en" sz="1800">
                <a:solidFill>
                  <a:schemeClr val="dk1"/>
                </a:solidFill>
              </a:rPr>
              <a:t>∂x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∂y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787" name="Google Shape;6787;p81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8" name="Google Shape;6788;p8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6789" name="Google Shape;6789;p81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790" name="Google Shape;6790;p81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1" name="Google Shape;6791;p81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92" name="Google Shape;6792;p81"/>
          <p:cNvSpPr/>
          <p:nvPr/>
        </p:nvSpPr>
        <p:spPr>
          <a:xfrm>
            <a:off x="27292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93" name="Google Shape;6793;p81"/>
          <p:cNvCxnSpPr>
            <a:stCxn id="6791" idx="3"/>
          </p:cNvCxnSpPr>
          <p:nvPr/>
        </p:nvCxnSpPr>
        <p:spPr>
          <a:xfrm>
            <a:off x="21694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4" name="Google Shape;6794;p81"/>
          <p:cNvSpPr/>
          <p:nvPr/>
        </p:nvSpPr>
        <p:spPr>
          <a:xfrm>
            <a:off x="7420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5" name="Google Shape;6795;p81"/>
          <p:cNvSpPr txBox="1"/>
          <p:nvPr/>
        </p:nvSpPr>
        <p:spPr>
          <a:xfrm>
            <a:off x="7420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796" name="Google Shape;6796;p81"/>
          <p:cNvCxnSpPr>
            <a:stCxn id="6795" idx="3"/>
            <a:endCxn id="6791" idx="1"/>
          </p:cNvCxnSpPr>
          <p:nvPr/>
        </p:nvCxnSpPr>
        <p:spPr>
          <a:xfrm>
            <a:off x="1061575" y="2852200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7" name="Google Shape;6797;p81"/>
          <p:cNvSpPr txBox="1"/>
          <p:nvPr/>
        </p:nvSpPr>
        <p:spPr>
          <a:xfrm>
            <a:off x="6892875" y="292840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98" name="Google Shape;6798;p81"/>
          <p:cNvSpPr txBox="1"/>
          <p:nvPr/>
        </p:nvSpPr>
        <p:spPr>
          <a:xfrm>
            <a:off x="1768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99" name="Google Shape;6799;p81"/>
          <p:cNvSpPr txBox="1"/>
          <p:nvPr/>
        </p:nvSpPr>
        <p:spPr>
          <a:xfrm>
            <a:off x="778313" y="24876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800" name="Google Shape;6800;p81"/>
          <p:cNvCxnSpPr/>
          <p:nvPr/>
        </p:nvCxnSpPr>
        <p:spPr>
          <a:xfrm>
            <a:off x="2764225" y="1736375"/>
            <a:ext cx="82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1" name="Google Shape;6801;p81"/>
          <p:cNvCxnSpPr/>
          <p:nvPr/>
        </p:nvCxnSpPr>
        <p:spPr>
          <a:xfrm>
            <a:off x="3678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2" name="Google Shape;6802;p81"/>
          <p:cNvCxnSpPr/>
          <p:nvPr/>
        </p:nvCxnSpPr>
        <p:spPr>
          <a:xfrm>
            <a:off x="41358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3" name="Google Shape;6803;p81"/>
          <p:cNvCxnSpPr/>
          <p:nvPr/>
        </p:nvCxnSpPr>
        <p:spPr>
          <a:xfrm>
            <a:off x="45930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4" name="Google Shape;6804;p81"/>
          <p:cNvCxnSpPr/>
          <p:nvPr/>
        </p:nvCxnSpPr>
        <p:spPr>
          <a:xfrm>
            <a:off x="55074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5" name="Google Shape;6805;p81"/>
          <p:cNvCxnSpPr/>
          <p:nvPr/>
        </p:nvCxnSpPr>
        <p:spPr>
          <a:xfrm>
            <a:off x="6421825" y="1736375"/>
            <a:ext cx="406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6" name="Google Shape;6806;p81"/>
          <p:cNvCxnSpPr/>
          <p:nvPr/>
        </p:nvCxnSpPr>
        <p:spPr>
          <a:xfrm>
            <a:off x="1356325" y="1736375"/>
            <a:ext cx="84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07" name="Google Shape;6807;p81"/>
          <p:cNvSpPr/>
          <p:nvPr/>
        </p:nvSpPr>
        <p:spPr>
          <a:xfrm>
            <a:off x="35995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08" name="Google Shape;6808;p81"/>
          <p:cNvCxnSpPr/>
          <p:nvPr/>
        </p:nvCxnSpPr>
        <p:spPr>
          <a:xfrm>
            <a:off x="30397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09" name="Google Shape;6809;p81"/>
          <p:cNvSpPr/>
          <p:nvPr/>
        </p:nvSpPr>
        <p:spPr>
          <a:xfrm>
            <a:off x="44818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0" name="Google Shape;6810;p81"/>
          <p:cNvSpPr/>
          <p:nvPr/>
        </p:nvSpPr>
        <p:spPr>
          <a:xfrm>
            <a:off x="53521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11" name="Google Shape;6811;p81"/>
          <p:cNvCxnSpPr/>
          <p:nvPr/>
        </p:nvCxnSpPr>
        <p:spPr>
          <a:xfrm>
            <a:off x="47923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2" name="Google Shape;6812;p81"/>
          <p:cNvSpPr/>
          <p:nvPr/>
        </p:nvSpPr>
        <p:spPr>
          <a:xfrm>
            <a:off x="62344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13" name="Google Shape;6813;p81"/>
          <p:cNvCxnSpPr/>
          <p:nvPr/>
        </p:nvCxnSpPr>
        <p:spPr>
          <a:xfrm>
            <a:off x="56746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4" name="Google Shape;6814;p81"/>
          <p:cNvSpPr/>
          <p:nvPr/>
        </p:nvSpPr>
        <p:spPr>
          <a:xfrm>
            <a:off x="71047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15" name="Google Shape;6815;p81"/>
          <p:cNvCxnSpPr/>
          <p:nvPr/>
        </p:nvCxnSpPr>
        <p:spPr>
          <a:xfrm>
            <a:off x="65449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6" name="Google Shape;6816;p81"/>
          <p:cNvSpPr txBox="1"/>
          <p:nvPr/>
        </p:nvSpPr>
        <p:spPr>
          <a:xfrm>
            <a:off x="26833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17" name="Google Shape;6817;p81"/>
          <p:cNvSpPr txBox="1"/>
          <p:nvPr/>
        </p:nvSpPr>
        <p:spPr>
          <a:xfrm>
            <a:off x="3521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18" name="Google Shape;6818;p81"/>
          <p:cNvSpPr txBox="1"/>
          <p:nvPr/>
        </p:nvSpPr>
        <p:spPr>
          <a:xfrm>
            <a:off x="4435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19" name="Google Shape;6819;p81"/>
          <p:cNvSpPr txBox="1"/>
          <p:nvPr/>
        </p:nvSpPr>
        <p:spPr>
          <a:xfrm>
            <a:off x="52741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20" name="Google Shape;6820;p81"/>
          <p:cNvSpPr txBox="1"/>
          <p:nvPr/>
        </p:nvSpPr>
        <p:spPr>
          <a:xfrm>
            <a:off x="6188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21" name="Google Shape;6821;p81"/>
          <p:cNvSpPr txBox="1"/>
          <p:nvPr/>
        </p:nvSpPr>
        <p:spPr>
          <a:xfrm>
            <a:off x="3967025" y="24898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6822" name="Google Shape;6822;p81"/>
          <p:cNvCxnSpPr/>
          <p:nvPr/>
        </p:nvCxnSpPr>
        <p:spPr>
          <a:xfrm>
            <a:off x="5964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23" name="Google Shape;6823;p81"/>
          <p:cNvSpPr/>
          <p:nvPr/>
        </p:nvSpPr>
        <p:spPr>
          <a:xfrm>
            <a:off x="6451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4" name="Google Shape;6824;p81"/>
          <p:cNvSpPr/>
          <p:nvPr/>
        </p:nvSpPr>
        <p:spPr>
          <a:xfrm>
            <a:off x="65476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rules can’t do it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72" name="Google Shape;172;p19"/>
          <p:cNvGrpSpPr/>
          <p:nvPr/>
        </p:nvGrpSpPr>
        <p:grpSpPr>
          <a:xfrm>
            <a:off x="268537" y="1640350"/>
            <a:ext cx="820221" cy="862101"/>
            <a:chOff x="3186875" y="2837975"/>
            <a:chExt cx="455400" cy="450513"/>
          </a:xfrm>
        </p:grpSpPr>
        <p:sp>
          <p:nvSpPr>
            <p:cNvPr id="173" name="Google Shape;173;p1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" name="Google Shape;178;p19"/>
          <p:cNvCxnSpPr/>
          <p:nvPr/>
        </p:nvCxnSpPr>
        <p:spPr>
          <a:xfrm>
            <a:off x="1341775" y="2087225"/>
            <a:ext cx="5995500" cy="1884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828" name="Shape 6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9" name="Google Shape;6829;p82"/>
          <p:cNvSpPr txBox="1"/>
          <p:nvPr/>
        </p:nvSpPr>
        <p:spPr>
          <a:xfrm>
            <a:off x="1316075" y="433075"/>
            <a:ext cx="739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∂err 	= 	</a:t>
            </a:r>
            <a:r>
              <a:rPr lang="en" sz="1800">
                <a:solidFill>
                  <a:schemeClr val="dk1"/>
                </a:solidFill>
              </a:rPr>
              <a:t>∂a 	    * 	∂b * ∂c * ∂d * … * 	∂y * 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∂b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∂c</a:t>
            </a:r>
            <a:r>
              <a:rPr lang="en" sz="900">
                <a:solidFill>
                  <a:schemeClr val="dk1"/>
                </a:solidFill>
              </a:rPr>
              <a:t>		</a:t>
            </a:r>
            <a:r>
              <a:rPr lang="en" sz="1800">
                <a:solidFill>
                  <a:schemeClr val="dk1"/>
                </a:solidFill>
              </a:rPr>
              <a:t>∂x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∂y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830" name="Google Shape;6830;p82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1" name="Google Shape;6831;p8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6832" name="Google Shape;6832;p82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833" name="Google Shape;6833;p82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4" name="Google Shape;6834;p82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35" name="Google Shape;6835;p82"/>
          <p:cNvSpPr/>
          <p:nvPr/>
        </p:nvSpPr>
        <p:spPr>
          <a:xfrm>
            <a:off x="27292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36" name="Google Shape;6836;p82"/>
          <p:cNvCxnSpPr>
            <a:stCxn id="6834" idx="3"/>
          </p:cNvCxnSpPr>
          <p:nvPr/>
        </p:nvCxnSpPr>
        <p:spPr>
          <a:xfrm>
            <a:off x="21694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7" name="Google Shape;6837;p82"/>
          <p:cNvSpPr/>
          <p:nvPr/>
        </p:nvSpPr>
        <p:spPr>
          <a:xfrm>
            <a:off x="7420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8" name="Google Shape;6838;p82"/>
          <p:cNvSpPr txBox="1"/>
          <p:nvPr/>
        </p:nvSpPr>
        <p:spPr>
          <a:xfrm>
            <a:off x="7420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839" name="Google Shape;6839;p82"/>
          <p:cNvCxnSpPr>
            <a:stCxn id="6838" idx="3"/>
            <a:endCxn id="6834" idx="1"/>
          </p:cNvCxnSpPr>
          <p:nvPr/>
        </p:nvCxnSpPr>
        <p:spPr>
          <a:xfrm>
            <a:off x="1061575" y="2852200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40" name="Google Shape;6840;p82"/>
          <p:cNvSpPr txBox="1"/>
          <p:nvPr/>
        </p:nvSpPr>
        <p:spPr>
          <a:xfrm>
            <a:off x="6892875" y="292840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41" name="Google Shape;6841;p82"/>
          <p:cNvSpPr txBox="1"/>
          <p:nvPr/>
        </p:nvSpPr>
        <p:spPr>
          <a:xfrm>
            <a:off x="1768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42" name="Google Shape;6842;p82"/>
          <p:cNvSpPr txBox="1"/>
          <p:nvPr/>
        </p:nvSpPr>
        <p:spPr>
          <a:xfrm>
            <a:off x="778313" y="24876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843" name="Google Shape;6843;p82"/>
          <p:cNvCxnSpPr/>
          <p:nvPr/>
        </p:nvCxnSpPr>
        <p:spPr>
          <a:xfrm>
            <a:off x="2764225" y="1736375"/>
            <a:ext cx="82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4" name="Google Shape;6844;p82"/>
          <p:cNvCxnSpPr/>
          <p:nvPr/>
        </p:nvCxnSpPr>
        <p:spPr>
          <a:xfrm>
            <a:off x="3678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5" name="Google Shape;6845;p82"/>
          <p:cNvCxnSpPr/>
          <p:nvPr/>
        </p:nvCxnSpPr>
        <p:spPr>
          <a:xfrm>
            <a:off x="41358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6" name="Google Shape;6846;p82"/>
          <p:cNvCxnSpPr/>
          <p:nvPr/>
        </p:nvCxnSpPr>
        <p:spPr>
          <a:xfrm>
            <a:off x="45930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7" name="Google Shape;6847;p82"/>
          <p:cNvCxnSpPr/>
          <p:nvPr/>
        </p:nvCxnSpPr>
        <p:spPr>
          <a:xfrm>
            <a:off x="55074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8" name="Google Shape;6848;p82"/>
          <p:cNvCxnSpPr/>
          <p:nvPr/>
        </p:nvCxnSpPr>
        <p:spPr>
          <a:xfrm>
            <a:off x="6421825" y="1736375"/>
            <a:ext cx="406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9" name="Google Shape;6849;p82"/>
          <p:cNvCxnSpPr/>
          <p:nvPr/>
        </p:nvCxnSpPr>
        <p:spPr>
          <a:xfrm>
            <a:off x="1356325" y="1736375"/>
            <a:ext cx="84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0" name="Google Shape;6850;p82"/>
          <p:cNvSpPr/>
          <p:nvPr/>
        </p:nvSpPr>
        <p:spPr>
          <a:xfrm>
            <a:off x="35995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51" name="Google Shape;6851;p82"/>
          <p:cNvCxnSpPr/>
          <p:nvPr/>
        </p:nvCxnSpPr>
        <p:spPr>
          <a:xfrm>
            <a:off x="30397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2" name="Google Shape;6852;p82"/>
          <p:cNvSpPr/>
          <p:nvPr/>
        </p:nvSpPr>
        <p:spPr>
          <a:xfrm>
            <a:off x="44818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3" name="Google Shape;6853;p82"/>
          <p:cNvSpPr/>
          <p:nvPr/>
        </p:nvSpPr>
        <p:spPr>
          <a:xfrm>
            <a:off x="53521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54" name="Google Shape;6854;p82"/>
          <p:cNvCxnSpPr/>
          <p:nvPr/>
        </p:nvCxnSpPr>
        <p:spPr>
          <a:xfrm>
            <a:off x="47923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5" name="Google Shape;6855;p82"/>
          <p:cNvSpPr/>
          <p:nvPr/>
        </p:nvSpPr>
        <p:spPr>
          <a:xfrm>
            <a:off x="62344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56" name="Google Shape;6856;p82"/>
          <p:cNvCxnSpPr/>
          <p:nvPr/>
        </p:nvCxnSpPr>
        <p:spPr>
          <a:xfrm>
            <a:off x="56746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7" name="Google Shape;6857;p82"/>
          <p:cNvSpPr/>
          <p:nvPr/>
        </p:nvSpPr>
        <p:spPr>
          <a:xfrm>
            <a:off x="71047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58" name="Google Shape;6858;p82"/>
          <p:cNvCxnSpPr/>
          <p:nvPr/>
        </p:nvCxnSpPr>
        <p:spPr>
          <a:xfrm>
            <a:off x="65449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9" name="Google Shape;6859;p82"/>
          <p:cNvSpPr txBox="1"/>
          <p:nvPr/>
        </p:nvSpPr>
        <p:spPr>
          <a:xfrm>
            <a:off x="26833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60" name="Google Shape;6860;p82"/>
          <p:cNvSpPr txBox="1"/>
          <p:nvPr/>
        </p:nvSpPr>
        <p:spPr>
          <a:xfrm>
            <a:off x="3521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61" name="Google Shape;6861;p82"/>
          <p:cNvSpPr txBox="1"/>
          <p:nvPr/>
        </p:nvSpPr>
        <p:spPr>
          <a:xfrm>
            <a:off x="4435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62" name="Google Shape;6862;p82"/>
          <p:cNvSpPr txBox="1"/>
          <p:nvPr/>
        </p:nvSpPr>
        <p:spPr>
          <a:xfrm>
            <a:off x="52741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63" name="Google Shape;6863;p82"/>
          <p:cNvSpPr txBox="1"/>
          <p:nvPr/>
        </p:nvSpPr>
        <p:spPr>
          <a:xfrm>
            <a:off x="6188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64" name="Google Shape;6864;p82"/>
          <p:cNvSpPr txBox="1"/>
          <p:nvPr/>
        </p:nvSpPr>
        <p:spPr>
          <a:xfrm>
            <a:off x="3967025" y="24898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6865" name="Google Shape;6865;p82"/>
          <p:cNvCxnSpPr/>
          <p:nvPr/>
        </p:nvCxnSpPr>
        <p:spPr>
          <a:xfrm>
            <a:off x="5964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6" name="Google Shape;6866;p82"/>
          <p:cNvSpPr/>
          <p:nvPr/>
        </p:nvSpPr>
        <p:spPr>
          <a:xfrm>
            <a:off x="6451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7" name="Google Shape;6867;p82"/>
          <p:cNvSpPr/>
          <p:nvPr/>
        </p:nvSpPr>
        <p:spPr>
          <a:xfrm>
            <a:off x="65476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8" name="Google Shape;6868;p82"/>
          <p:cNvSpPr/>
          <p:nvPr/>
        </p:nvSpPr>
        <p:spPr>
          <a:xfrm>
            <a:off x="5709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9" name="Google Shape;6869;p82"/>
          <p:cNvSpPr/>
          <p:nvPr/>
        </p:nvSpPr>
        <p:spPr>
          <a:xfrm>
            <a:off x="5918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873" name="Shape 6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4" name="Google Shape;6874;p83"/>
          <p:cNvSpPr txBox="1"/>
          <p:nvPr/>
        </p:nvSpPr>
        <p:spPr>
          <a:xfrm>
            <a:off x="1316075" y="433075"/>
            <a:ext cx="739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∂err 	= 	</a:t>
            </a:r>
            <a:r>
              <a:rPr lang="en" sz="1800">
                <a:solidFill>
                  <a:schemeClr val="dk1"/>
                </a:solidFill>
              </a:rPr>
              <a:t>∂a 	    * 	∂b * ∂c * ∂d * … * 	∂y * 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∂b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∂c</a:t>
            </a:r>
            <a:r>
              <a:rPr lang="en" sz="900">
                <a:solidFill>
                  <a:schemeClr val="dk1"/>
                </a:solidFill>
              </a:rPr>
              <a:t>		</a:t>
            </a:r>
            <a:r>
              <a:rPr lang="en" sz="1800">
                <a:solidFill>
                  <a:schemeClr val="dk1"/>
                </a:solidFill>
              </a:rPr>
              <a:t>∂x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∂y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875" name="Google Shape;6875;p83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6" name="Google Shape;6876;p8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6877" name="Google Shape;6877;p83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878" name="Google Shape;6878;p83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9" name="Google Shape;6879;p83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80" name="Google Shape;6880;p83"/>
          <p:cNvSpPr/>
          <p:nvPr/>
        </p:nvSpPr>
        <p:spPr>
          <a:xfrm>
            <a:off x="27292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81" name="Google Shape;6881;p83"/>
          <p:cNvCxnSpPr>
            <a:stCxn id="6879" idx="3"/>
          </p:cNvCxnSpPr>
          <p:nvPr/>
        </p:nvCxnSpPr>
        <p:spPr>
          <a:xfrm>
            <a:off x="21694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2" name="Google Shape;6882;p83"/>
          <p:cNvSpPr/>
          <p:nvPr/>
        </p:nvSpPr>
        <p:spPr>
          <a:xfrm>
            <a:off x="7420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3" name="Google Shape;6883;p83"/>
          <p:cNvSpPr txBox="1"/>
          <p:nvPr/>
        </p:nvSpPr>
        <p:spPr>
          <a:xfrm>
            <a:off x="7420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884" name="Google Shape;6884;p83"/>
          <p:cNvCxnSpPr>
            <a:stCxn id="6883" idx="3"/>
            <a:endCxn id="6879" idx="1"/>
          </p:cNvCxnSpPr>
          <p:nvPr/>
        </p:nvCxnSpPr>
        <p:spPr>
          <a:xfrm>
            <a:off x="1061575" y="2852200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5" name="Google Shape;6885;p83"/>
          <p:cNvSpPr txBox="1"/>
          <p:nvPr/>
        </p:nvSpPr>
        <p:spPr>
          <a:xfrm>
            <a:off x="6892875" y="292840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86" name="Google Shape;6886;p83"/>
          <p:cNvSpPr txBox="1"/>
          <p:nvPr/>
        </p:nvSpPr>
        <p:spPr>
          <a:xfrm>
            <a:off x="1768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87" name="Google Shape;6887;p83"/>
          <p:cNvSpPr txBox="1"/>
          <p:nvPr/>
        </p:nvSpPr>
        <p:spPr>
          <a:xfrm>
            <a:off x="778313" y="24876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888" name="Google Shape;6888;p83"/>
          <p:cNvCxnSpPr/>
          <p:nvPr/>
        </p:nvCxnSpPr>
        <p:spPr>
          <a:xfrm>
            <a:off x="2764225" y="1736375"/>
            <a:ext cx="82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9" name="Google Shape;6889;p83"/>
          <p:cNvCxnSpPr/>
          <p:nvPr/>
        </p:nvCxnSpPr>
        <p:spPr>
          <a:xfrm>
            <a:off x="3678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0" name="Google Shape;6890;p83"/>
          <p:cNvCxnSpPr/>
          <p:nvPr/>
        </p:nvCxnSpPr>
        <p:spPr>
          <a:xfrm>
            <a:off x="41358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1" name="Google Shape;6891;p83"/>
          <p:cNvCxnSpPr/>
          <p:nvPr/>
        </p:nvCxnSpPr>
        <p:spPr>
          <a:xfrm>
            <a:off x="45930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2" name="Google Shape;6892;p83"/>
          <p:cNvCxnSpPr/>
          <p:nvPr/>
        </p:nvCxnSpPr>
        <p:spPr>
          <a:xfrm>
            <a:off x="55074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3" name="Google Shape;6893;p83"/>
          <p:cNvCxnSpPr/>
          <p:nvPr/>
        </p:nvCxnSpPr>
        <p:spPr>
          <a:xfrm>
            <a:off x="6421825" y="1736375"/>
            <a:ext cx="406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4" name="Google Shape;6894;p83"/>
          <p:cNvCxnSpPr/>
          <p:nvPr/>
        </p:nvCxnSpPr>
        <p:spPr>
          <a:xfrm>
            <a:off x="1356325" y="1736375"/>
            <a:ext cx="84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5" name="Google Shape;6895;p83"/>
          <p:cNvSpPr/>
          <p:nvPr/>
        </p:nvSpPr>
        <p:spPr>
          <a:xfrm>
            <a:off x="35995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96" name="Google Shape;6896;p83"/>
          <p:cNvCxnSpPr/>
          <p:nvPr/>
        </p:nvCxnSpPr>
        <p:spPr>
          <a:xfrm>
            <a:off x="30397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7" name="Google Shape;6897;p83"/>
          <p:cNvSpPr/>
          <p:nvPr/>
        </p:nvSpPr>
        <p:spPr>
          <a:xfrm>
            <a:off x="44818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8" name="Google Shape;6898;p83"/>
          <p:cNvSpPr/>
          <p:nvPr/>
        </p:nvSpPr>
        <p:spPr>
          <a:xfrm>
            <a:off x="53521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99" name="Google Shape;6899;p83"/>
          <p:cNvCxnSpPr/>
          <p:nvPr/>
        </p:nvCxnSpPr>
        <p:spPr>
          <a:xfrm>
            <a:off x="47923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0" name="Google Shape;6900;p83"/>
          <p:cNvSpPr/>
          <p:nvPr/>
        </p:nvSpPr>
        <p:spPr>
          <a:xfrm>
            <a:off x="62344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01" name="Google Shape;6901;p83"/>
          <p:cNvCxnSpPr/>
          <p:nvPr/>
        </p:nvCxnSpPr>
        <p:spPr>
          <a:xfrm>
            <a:off x="56746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2" name="Google Shape;6902;p83"/>
          <p:cNvSpPr/>
          <p:nvPr/>
        </p:nvSpPr>
        <p:spPr>
          <a:xfrm>
            <a:off x="71047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03" name="Google Shape;6903;p83"/>
          <p:cNvCxnSpPr/>
          <p:nvPr/>
        </p:nvCxnSpPr>
        <p:spPr>
          <a:xfrm>
            <a:off x="65449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4" name="Google Shape;6904;p83"/>
          <p:cNvSpPr txBox="1"/>
          <p:nvPr/>
        </p:nvSpPr>
        <p:spPr>
          <a:xfrm>
            <a:off x="26833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5" name="Google Shape;6905;p83"/>
          <p:cNvSpPr txBox="1"/>
          <p:nvPr/>
        </p:nvSpPr>
        <p:spPr>
          <a:xfrm>
            <a:off x="3521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6" name="Google Shape;6906;p83"/>
          <p:cNvSpPr txBox="1"/>
          <p:nvPr/>
        </p:nvSpPr>
        <p:spPr>
          <a:xfrm>
            <a:off x="4435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7" name="Google Shape;6907;p83"/>
          <p:cNvSpPr txBox="1"/>
          <p:nvPr/>
        </p:nvSpPr>
        <p:spPr>
          <a:xfrm>
            <a:off x="52741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8" name="Google Shape;6908;p83"/>
          <p:cNvSpPr txBox="1"/>
          <p:nvPr/>
        </p:nvSpPr>
        <p:spPr>
          <a:xfrm>
            <a:off x="6188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9" name="Google Shape;6909;p83"/>
          <p:cNvSpPr txBox="1"/>
          <p:nvPr/>
        </p:nvSpPr>
        <p:spPr>
          <a:xfrm>
            <a:off x="3967025" y="24898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6910" name="Google Shape;6910;p83"/>
          <p:cNvCxnSpPr/>
          <p:nvPr/>
        </p:nvCxnSpPr>
        <p:spPr>
          <a:xfrm>
            <a:off x="5964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1" name="Google Shape;6911;p83"/>
          <p:cNvSpPr/>
          <p:nvPr/>
        </p:nvSpPr>
        <p:spPr>
          <a:xfrm>
            <a:off x="6451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2" name="Google Shape;6912;p83"/>
          <p:cNvSpPr/>
          <p:nvPr/>
        </p:nvSpPr>
        <p:spPr>
          <a:xfrm>
            <a:off x="65476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3" name="Google Shape;6913;p83"/>
          <p:cNvSpPr/>
          <p:nvPr/>
        </p:nvSpPr>
        <p:spPr>
          <a:xfrm>
            <a:off x="5709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4" name="Google Shape;6914;p83"/>
          <p:cNvSpPr/>
          <p:nvPr/>
        </p:nvSpPr>
        <p:spPr>
          <a:xfrm>
            <a:off x="5918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5" name="Google Shape;6915;p83"/>
          <p:cNvSpPr/>
          <p:nvPr/>
        </p:nvSpPr>
        <p:spPr>
          <a:xfrm>
            <a:off x="5537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6" name="Google Shape;6916;p83"/>
          <p:cNvSpPr/>
          <p:nvPr/>
        </p:nvSpPr>
        <p:spPr>
          <a:xfrm>
            <a:off x="47950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920" name="Shape 6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1" name="Google Shape;6921;p84"/>
          <p:cNvSpPr txBox="1"/>
          <p:nvPr/>
        </p:nvSpPr>
        <p:spPr>
          <a:xfrm>
            <a:off x="1316075" y="433075"/>
            <a:ext cx="739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∂err 	= 	</a:t>
            </a:r>
            <a:r>
              <a:rPr lang="en" sz="1800">
                <a:solidFill>
                  <a:schemeClr val="dk1"/>
                </a:solidFill>
              </a:rPr>
              <a:t>∂a 	    * 	∂b * ∂c * ∂d * … * 	∂y * 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∂b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∂c</a:t>
            </a:r>
            <a:r>
              <a:rPr lang="en" sz="900">
                <a:solidFill>
                  <a:schemeClr val="dk1"/>
                </a:solidFill>
              </a:rPr>
              <a:t>		</a:t>
            </a:r>
            <a:r>
              <a:rPr lang="en" sz="1800">
                <a:solidFill>
                  <a:schemeClr val="dk1"/>
                </a:solidFill>
              </a:rPr>
              <a:t>∂x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∂y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922" name="Google Shape;6922;p84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3" name="Google Shape;6923;p8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6924" name="Google Shape;6924;p84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925" name="Google Shape;6925;p84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6" name="Google Shape;6926;p84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27" name="Google Shape;6927;p84"/>
          <p:cNvSpPr/>
          <p:nvPr/>
        </p:nvSpPr>
        <p:spPr>
          <a:xfrm>
            <a:off x="27292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28" name="Google Shape;6928;p84"/>
          <p:cNvCxnSpPr>
            <a:stCxn id="6926" idx="3"/>
          </p:cNvCxnSpPr>
          <p:nvPr/>
        </p:nvCxnSpPr>
        <p:spPr>
          <a:xfrm>
            <a:off x="21694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9" name="Google Shape;6929;p84"/>
          <p:cNvSpPr/>
          <p:nvPr/>
        </p:nvSpPr>
        <p:spPr>
          <a:xfrm>
            <a:off x="7420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0" name="Google Shape;6930;p84"/>
          <p:cNvSpPr txBox="1"/>
          <p:nvPr/>
        </p:nvSpPr>
        <p:spPr>
          <a:xfrm>
            <a:off x="7420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931" name="Google Shape;6931;p84"/>
          <p:cNvCxnSpPr>
            <a:stCxn id="6930" idx="3"/>
            <a:endCxn id="6926" idx="1"/>
          </p:cNvCxnSpPr>
          <p:nvPr/>
        </p:nvCxnSpPr>
        <p:spPr>
          <a:xfrm>
            <a:off x="1061575" y="2852200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2" name="Google Shape;6932;p84"/>
          <p:cNvSpPr txBox="1"/>
          <p:nvPr/>
        </p:nvSpPr>
        <p:spPr>
          <a:xfrm>
            <a:off x="6892875" y="292840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33" name="Google Shape;6933;p84"/>
          <p:cNvSpPr txBox="1"/>
          <p:nvPr/>
        </p:nvSpPr>
        <p:spPr>
          <a:xfrm>
            <a:off x="1768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34" name="Google Shape;6934;p84"/>
          <p:cNvSpPr txBox="1"/>
          <p:nvPr/>
        </p:nvSpPr>
        <p:spPr>
          <a:xfrm>
            <a:off x="778313" y="24876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935" name="Google Shape;6935;p84"/>
          <p:cNvCxnSpPr/>
          <p:nvPr/>
        </p:nvCxnSpPr>
        <p:spPr>
          <a:xfrm>
            <a:off x="2764225" y="1736375"/>
            <a:ext cx="82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6" name="Google Shape;6936;p84"/>
          <p:cNvCxnSpPr/>
          <p:nvPr/>
        </p:nvCxnSpPr>
        <p:spPr>
          <a:xfrm>
            <a:off x="3678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7" name="Google Shape;6937;p84"/>
          <p:cNvCxnSpPr/>
          <p:nvPr/>
        </p:nvCxnSpPr>
        <p:spPr>
          <a:xfrm>
            <a:off x="41358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8" name="Google Shape;6938;p84"/>
          <p:cNvCxnSpPr/>
          <p:nvPr/>
        </p:nvCxnSpPr>
        <p:spPr>
          <a:xfrm>
            <a:off x="45930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9" name="Google Shape;6939;p84"/>
          <p:cNvCxnSpPr/>
          <p:nvPr/>
        </p:nvCxnSpPr>
        <p:spPr>
          <a:xfrm>
            <a:off x="55074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0" name="Google Shape;6940;p84"/>
          <p:cNvCxnSpPr/>
          <p:nvPr/>
        </p:nvCxnSpPr>
        <p:spPr>
          <a:xfrm>
            <a:off x="6421825" y="1736375"/>
            <a:ext cx="406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1" name="Google Shape;6941;p84"/>
          <p:cNvCxnSpPr/>
          <p:nvPr/>
        </p:nvCxnSpPr>
        <p:spPr>
          <a:xfrm>
            <a:off x="1356325" y="1736375"/>
            <a:ext cx="84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2" name="Google Shape;6942;p84"/>
          <p:cNvSpPr/>
          <p:nvPr/>
        </p:nvSpPr>
        <p:spPr>
          <a:xfrm>
            <a:off x="35995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43" name="Google Shape;6943;p84"/>
          <p:cNvCxnSpPr/>
          <p:nvPr/>
        </p:nvCxnSpPr>
        <p:spPr>
          <a:xfrm>
            <a:off x="30397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4" name="Google Shape;6944;p84"/>
          <p:cNvSpPr/>
          <p:nvPr/>
        </p:nvSpPr>
        <p:spPr>
          <a:xfrm>
            <a:off x="44818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5" name="Google Shape;6945;p84"/>
          <p:cNvSpPr/>
          <p:nvPr/>
        </p:nvSpPr>
        <p:spPr>
          <a:xfrm>
            <a:off x="53521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46" name="Google Shape;6946;p84"/>
          <p:cNvCxnSpPr/>
          <p:nvPr/>
        </p:nvCxnSpPr>
        <p:spPr>
          <a:xfrm>
            <a:off x="47923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7" name="Google Shape;6947;p84"/>
          <p:cNvSpPr/>
          <p:nvPr/>
        </p:nvSpPr>
        <p:spPr>
          <a:xfrm>
            <a:off x="62344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48" name="Google Shape;6948;p84"/>
          <p:cNvCxnSpPr/>
          <p:nvPr/>
        </p:nvCxnSpPr>
        <p:spPr>
          <a:xfrm>
            <a:off x="56746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9" name="Google Shape;6949;p84"/>
          <p:cNvSpPr/>
          <p:nvPr/>
        </p:nvSpPr>
        <p:spPr>
          <a:xfrm>
            <a:off x="71047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50" name="Google Shape;6950;p84"/>
          <p:cNvCxnSpPr/>
          <p:nvPr/>
        </p:nvCxnSpPr>
        <p:spPr>
          <a:xfrm>
            <a:off x="65449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1" name="Google Shape;6951;p84"/>
          <p:cNvSpPr txBox="1"/>
          <p:nvPr/>
        </p:nvSpPr>
        <p:spPr>
          <a:xfrm>
            <a:off x="26833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52" name="Google Shape;6952;p84"/>
          <p:cNvSpPr txBox="1"/>
          <p:nvPr/>
        </p:nvSpPr>
        <p:spPr>
          <a:xfrm>
            <a:off x="3521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53" name="Google Shape;6953;p84"/>
          <p:cNvSpPr txBox="1"/>
          <p:nvPr/>
        </p:nvSpPr>
        <p:spPr>
          <a:xfrm>
            <a:off x="4435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54" name="Google Shape;6954;p84"/>
          <p:cNvSpPr txBox="1"/>
          <p:nvPr/>
        </p:nvSpPr>
        <p:spPr>
          <a:xfrm>
            <a:off x="52741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55" name="Google Shape;6955;p84"/>
          <p:cNvSpPr txBox="1"/>
          <p:nvPr/>
        </p:nvSpPr>
        <p:spPr>
          <a:xfrm>
            <a:off x="6188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56" name="Google Shape;6956;p84"/>
          <p:cNvSpPr txBox="1"/>
          <p:nvPr/>
        </p:nvSpPr>
        <p:spPr>
          <a:xfrm>
            <a:off x="3967025" y="24898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6957" name="Google Shape;6957;p84"/>
          <p:cNvCxnSpPr/>
          <p:nvPr/>
        </p:nvCxnSpPr>
        <p:spPr>
          <a:xfrm>
            <a:off x="5964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8" name="Google Shape;6958;p84"/>
          <p:cNvSpPr/>
          <p:nvPr/>
        </p:nvSpPr>
        <p:spPr>
          <a:xfrm>
            <a:off x="6451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9" name="Google Shape;6959;p84"/>
          <p:cNvSpPr/>
          <p:nvPr/>
        </p:nvSpPr>
        <p:spPr>
          <a:xfrm>
            <a:off x="65476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0" name="Google Shape;6960;p84"/>
          <p:cNvSpPr/>
          <p:nvPr/>
        </p:nvSpPr>
        <p:spPr>
          <a:xfrm>
            <a:off x="5709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1" name="Google Shape;6961;p84"/>
          <p:cNvSpPr/>
          <p:nvPr/>
        </p:nvSpPr>
        <p:spPr>
          <a:xfrm>
            <a:off x="5918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2" name="Google Shape;6962;p84"/>
          <p:cNvSpPr/>
          <p:nvPr/>
        </p:nvSpPr>
        <p:spPr>
          <a:xfrm>
            <a:off x="5537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3" name="Google Shape;6963;p84"/>
          <p:cNvSpPr/>
          <p:nvPr/>
        </p:nvSpPr>
        <p:spPr>
          <a:xfrm>
            <a:off x="4546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4" name="Google Shape;6964;p84"/>
          <p:cNvSpPr/>
          <p:nvPr/>
        </p:nvSpPr>
        <p:spPr>
          <a:xfrm>
            <a:off x="47950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5" name="Google Shape;6965;p84"/>
          <p:cNvSpPr/>
          <p:nvPr/>
        </p:nvSpPr>
        <p:spPr>
          <a:xfrm>
            <a:off x="3804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969" name="Shape 6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0" name="Google Shape;6970;p85"/>
          <p:cNvSpPr txBox="1"/>
          <p:nvPr/>
        </p:nvSpPr>
        <p:spPr>
          <a:xfrm>
            <a:off x="1316075" y="433075"/>
            <a:ext cx="739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∂err 	= 	</a:t>
            </a:r>
            <a:r>
              <a:rPr lang="en" sz="1800">
                <a:solidFill>
                  <a:schemeClr val="dk1"/>
                </a:solidFill>
              </a:rPr>
              <a:t>∂a 	    * 	∂b * ∂c * ∂d * … * 	∂y * 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∂b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∂c</a:t>
            </a:r>
            <a:r>
              <a:rPr lang="en" sz="900">
                <a:solidFill>
                  <a:schemeClr val="dk1"/>
                </a:solidFill>
              </a:rPr>
              <a:t>		</a:t>
            </a:r>
            <a:r>
              <a:rPr lang="en" sz="1800">
                <a:solidFill>
                  <a:schemeClr val="dk1"/>
                </a:solidFill>
              </a:rPr>
              <a:t>∂x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∂y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971" name="Google Shape;6971;p85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2" name="Google Shape;6972;p8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6973" name="Google Shape;6973;p85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974" name="Google Shape;6974;p85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5" name="Google Shape;6975;p85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76" name="Google Shape;6976;p85"/>
          <p:cNvSpPr/>
          <p:nvPr/>
        </p:nvSpPr>
        <p:spPr>
          <a:xfrm>
            <a:off x="27292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77" name="Google Shape;6977;p85"/>
          <p:cNvCxnSpPr>
            <a:stCxn id="6975" idx="3"/>
          </p:cNvCxnSpPr>
          <p:nvPr/>
        </p:nvCxnSpPr>
        <p:spPr>
          <a:xfrm>
            <a:off x="21694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78" name="Google Shape;6978;p85"/>
          <p:cNvSpPr/>
          <p:nvPr/>
        </p:nvSpPr>
        <p:spPr>
          <a:xfrm>
            <a:off x="7420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9" name="Google Shape;6979;p85"/>
          <p:cNvSpPr txBox="1"/>
          <p:nvPr/>
        </p:nvSpPr>
        <p:spPr>
          <a:xfrm>
            <a:off x="7420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980" name="Google Shape;6980;p85"/>
          <p:cNvCxnSpPr>
            <a:stCxn id="6979" idx="3"/>
            <a:endCxn id="6975" idx="1"/>
          </p:cNvCxnSpPr>
          <p:nvPr/>
        </p:nvCxnSpPr>
        <p:spPr>
          <a:xfrm>
            <a:off x="1061575" y="2852200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1" name="Google Shape;6981;p85"/>
          <p:cNvSpPr txBox="1"/>
          <p:nvPr/>
        </p:nvSpPr>
        <p:spPr>
          <a:xfrm>
            <a:off x="6892875" y="292840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82" name="Google Shape;6982;p85"/>
          <p:cNvSpPr txBox="1"/>
          <p:nvPr/>
        </p:nvSpPr>
        <p:spPr>
          <a:xfrm>
            <a:off x="1768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83" name="Google Shape;6983;p85"/>
          <p:cNvSpPr txBox="1"/>
          <p:nvPr/>
        </p:nvSpPr>
        <p:spPr>
          <a:xfrm>
            <a:off x="778313" y="24876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984" name="Google Shape;6984;p85"/>
          <p:cNvCxnSpPr/>
          <p:nvPr/>
        </p:nvCxnSpPr>
        <p:spPr>
          <a:xfrm>
            <a:off x="2764225" y="1736375"/>
            <a:ext cx="82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5" name="Google Shape;6985;p85"/>
          <p:cNvCxnSpPr/>
          <p:nvPr/>
        </p:nvCxnSpPr>
        <p:spPr>
          <a:xfrm>
            <a:off x="3678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6" name="Google Shape;6986;p85"/>
          <p:cNvCxnSpPr/>
          <p:nvPr/>
        </p:nvCxnSpPr>
        <p:spPr>
          <a:xfrm>
            <a:off x="41358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7" name="Google Shape;6987;p85"/>
          <p:cNvCxnSpPr/>
          <p:nvPr/>
        </p:nvCxnSpPr>
        <p:spPr>
          <a:xfrm>
            <a:off x="45930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8" name="Google Shape;6988;p85"/>
          <p:cNvCxnSpPr/>
          <p:nvPr/>
        </p:nvCxnSpPr>
        <p:spPr>
          <a:xfrm>
            <a:off x="55074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9" name="Google Shape;6989;p85"/>
          <p:cNvCxnSpPr/>
          <p:nvPr/>
        </p:nvCxnSpPr>
        <p:spPr>
          <a:xfrm>
            <a:off x="6421825" y="1736375"/>
            <a:ext cx="406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0" name="Google Shape;6990;p85"/>
          <p:cNvCxnSpPr/>
          <p:nvPr/>
        </p:nvCxnSpPr>
        <p:spPr>
          <a:xfrm>
            <a:off x="1356325" y="1736375"/>
            <a:ext cx="84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1" name="Google Shape;6991;p85"/>
          <p:cNvSpPr/>
          <p:nvPr/>
        </p:nvSpPr>
        <p:spPr>
          <a:xfrm>
            <a:off x="35995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92" name="Google Shape;6992;p85"/>
          <p:cNvCxnSpPr/>
          <p:nvPr/>
        </p:nvCxnSpPr>
        <p:spPr>
          <a:xfrm>
            <a:off x="30397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3" name="Google Shape;6993;p85"/>
          <p:cNvSpPr/>
          <p:nvPr/>
        </p:nvSpPr>
        <p:spPr>
          <a:xfrm>
            <a:off x="44818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4" name="Google Shape;6994;p85"/>
          <p:cNvSpPr/>
          <p:nvPr/>
        </p:nvSpPr>
        <p:spPr>
          <a:xfrm>
            <a:off x="53521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95" name="Google Shape;6995;p85"/>
          <p:cNvCxnSpPr/>
          <p:nvPr/>
        </p:nvCxnSpPr>
        <p:spPr>
          <a:xfrm>
            <a:off x="47923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6" name="Google Shape;6996;p85"/>
          <p:cNvSpPr/>
          <p:nvPr/>
        </p:nvSpPr>
        <p:spPr>
          <a:xfrm>
            <a:off x="62344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97" name="Google Shape;6997;p85"/>
          <p:cNvCxnSpPr/>
          <p:nvPr/>
        </p:nvCxnSpPr>
        <p:spPr>
          <a:xfrm>
            <a:off x="56746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8" name="Google Shape;6998;p85"/>
          <p:cNvSpPr/>
          <p:nvPr/>
        </p:nvSpPr>
        <p:spPr>
          <a:xfrm>
            <a:off x="71047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99" name="Google Shape;6999;p85"/>
          <p:cNvCxnSpPr/>
          <p:nvPr/>
        </p:nvCxnSpPr>
        <p:spPr>
          <a:xfrm>
            <a:off x="65449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00" name="Google Shape;7000;p85"/>
          <p:cNvSpPr txBox="1"/>
          <p:nvPr/>
        </p:nvSpPr>
        <p:spPr>
          <a:xfrm>
            <a:off x="26833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01" name="Google Shape;7001;p85"/>
          <p:cNvSpPr txBox="1"/>
          <p:nvPr/>
        </p:nvSpPr>
        <p:spPr>
          <a:xfrm>
            <a:off x="3521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02" name="Google Shape;7002;p85"/>
          <p:cNvSpPr txBox="1"/>
          <p:nvPr/>
        </p:nvSpPr>
        <p:spPr>
          <a:xfrm>
            <a:off x="4435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03" name="Google Shape;7003;p85"/>
          <p:cNvSpPr txBox="1"/>
          <p:nvPr/>
        </p:nvSpPr>
        <p:spPr>
          <a:xfrm>
            <a:off x="52741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04" name="Google Shape;7004;p85"/>
          <p:cNvSpPr txBox="1"/>
          <p:nvPr/>
        </p:nvSpPr>
        <p:spPr>
          <a:xfrm>
            <a:off x="6188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05" name="Google Shape;7005;p85"/>
          <p:cNvSpPr txBox="1"/>
          <p:nvPr/>
        </p:nvSpPr>
        <p:spPr>
          <a:xfrm>
            <a:off x="3967025" y="24898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7006" name="Google Shape;7006;p85"/>
          <p:cNvCxnSpPr/>
          <p:nvPr/>
        </p:nvCxnSpPr>
        <p:spPr>
          <a:xfrm>
            <a:off x="5964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07" name="Google Shape;7007;p85"/>
          <p:cNvSpPr/>
          <p:nvPr/>
        </p:nvSpPr>
        <p:spPr>
          <a:xfrm>
            <a:off x="6451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8" name="Google Shape;7008;p85"/>
          <p:cNvSpPr/>
          <p:nvPr/>
        </p:nvSpPr>
        <p:spPr>
          <a:xfrm>
            <a:off x="65476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9" name="Google Shape;7009;p85"/>
          <p:cNvSpPr/>
          <p:nvPr/>
        </p:nvSpPr>
        <p:spPr>
          <a:xfrm>
            <a:off x="5709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0" name="Google Shape;7010;p85"/>
          <p:cNvSpPr/>
          <p:nvPr/>
        </p:nvSpPr>
        <p:spPr>
          <a:xfrm>
            <a:off x="5918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1" name="Google Shape;7011;p85"/>
          <p:cNvSpPr/>
          <p:nvPr/>
        </p:nvSpPr>
        <p:spPr>
          <a:xfrm>
            <a:off x="5537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2" name="Google Shape;7012;p85"/>
          <p:cNvSpPr/>
          <p:nvPr/>
        </p:nvSpPr>
        <p:spPr>
          <a:xfrm>
            <a:off x="4546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3" name="Google Shape;7013;p85"/>
          <p:cNvSpPr/>
          <p:nvPr/>
        </p:nvSpPr>
        <p:spPr>
          <a:xfrm>
            <a:off x="4165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4" name="Google Shape;7014;p85"/>
          <p:cNvSpPr/>
          <p:nvPr/>
        </p:nvSpPr>
        <p:spPr>
          <a:xfrm>
            <a:off x="47950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5" name="Google Shape;7015;p85"/>
          <p:cNvSpPr/>
          <p:nvPr/>
        </p:nvSpPr>
        <p:spPr>
          <a:xfrm>
            <a:off x="3804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6" name="Google Shape;7016;p85"/>
          <p:cNvSpPr/>
          <p:nvPr/>
        </p:nvSpPr>
        <p:spPr>
          <a:xfrm>
            <a:off x="3042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020" name="Shape 7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1" name="Google Shape;7021;p86"/>
          <p:cNvSpPr txBox="1"/>
          <p:nvPr/>
        </p:nvSpPr>
        <p:spPr>
          <a:xfrm>
            <a:off x="1316075" y="433075"/>
            <a:ext cx="739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∂err 	= 	</a:t>
            </a:r>
            <a:r>
              <a:rPr lang="en" sz="1800">
                <a:solidFill>
                  <a:schemeClr val="dk1"/>
                </a:solidFill>
              </a:rPr>
              <a:t>∂a 	    * 	∂b * ∂c * ∂d * … * 	∂y * 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∂b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∂c</a:t>
            </a:r>
            <a:r>
              <a:rPr lang="en" sz="900">
                <a:solidFill>
                  <a:schemeClr val="dk1"/>
                </a:solidFill>
              </a:rPr>
              <a:t>		</a:t>
            </a:r>
            <a:r>
              <a:rPr lang="en" sz="1800">
                <a:solidFill>
                  <a:schemeClr val="dk1"/>
                </a:solidFill>
              </a:rPr>
              <a:t>∂x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∂y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022" name="Google Shape;7022;p86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3" name="Google Shape;7023;p8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7024" name="Google Shape;7024;p86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025" name="Google Shape;7025;p86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6" name="Google Shape;7026;p86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27" name="Google Shape;7027;p86"/>
          <p:cNvSpPr/>
          <p:nvPr/>
        </p:nvSpPr>
        <p:spPr>
          <a:xfrm>
            <a:off x="27292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28" name="Google Shape;7028;p86"/>
          <p:cNvCxnSpPr>
            <a:stCxn id="7026" idx="3"/>
          </p:cNvCxnSpPr>
          <p:nvPr/>
        </p:nvCxnSpPr>
        <p:spPr>
          <a:xfrm>
            <a:off x="21694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9" name="Google Shape;7029;p86"/>
          <p:cNvSpPr/>
          <p:nvPr/>
        </p:nvSpPr>
        <p:spPr>
          <a:xfrm>
            <a:off x="7420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0" name="Google Shape;7030;p86"/>
          <p:cNvSpPr txBox="1"/>
          <p:nvPr/>
        </p:nvSpPr>
        <p:spPr>
          <a:xfrm>
            <a:off x="7420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031" name="Google Shape;7031;p86"/>
          <p:cNvCxnSpPr>
            <a:stCxn id="7030" idx="3"/>
            <a:endCxn id="7026" idx="1"/>
          </p:cNvCxnSpPr>
          <p:nvPr/>
        </p:nvCxnSpPr>
        <p:spPr>
          <a:xfrm>
            <a:off x="1061575" y="2852200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2" name="Google Shape;7032;p86"/>
          <p:cNvSpPr txBox="1"/>
          <p:nvPr/>
        </p:nvSpPr>
        <p:spPr>
          <a:xfrm>
            <a:off x="6892875" y="292840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33" name="Google Shape;7033;p86"/>
          <p:cNvSpPr txBox="1"/>
          <p:nvPr/>
        </p:nvSpPr>
        <p:spPr>
          <a:xfrm>
            <a:off x="1768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34" name="Google Shape;7034;p86"/>
          <p:cNvSpPr txBox="1"/>
          <p:nvPr/>
        </p:nvSpPr>
        <p:spPr>
          <a:xfrm>
            <a:off x="778313" y="24876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7035" name="Google Shape;7035;p86"/>
          <p:cNvCxnSpPr/>
          <p:nvPr/>
        </p:nvCxnSpPr>
        <p:spPr>
          <a:xfrm>
            <a:off x="2764225" y="1736375"/>
            <a:ext cx="82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6" name="Google Shape;7036;p86"/>
          <p:cNvCxnSpPr/>
          <p:nvPr/>
        </p:nvCxnSpPr>
        <p:spPr>
          <a:xfrm>
            <a:off x="3678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7" name="Google Shape;7037;p86"/>
          <p:cNvCxnSpPr/>
          <p:nvPr/>
        </p:nvCxnSpPr>
        <p:spPr>
          <a:xfrm>
            <a:off x="41358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8" name="Google Shape;7038;p86"/>
          <p:cNvCxnSpPr/>
          <p:nvPr/>
        </p:nvCxnSpPr>
        <p:spPr>
          <a:xfrm>
            <a:off x="45930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9" name="Google Shape;7039;p86"/>
          <p:cNvCxnSpPr/>
          <p:nvPr/>
        </p:nvCxnSpPr>
        <p:spPr>
          <a:xfrm>
            <a:off x="55074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0" name="Google Shape;7040;p86"/>
          <p:cNvCxnSpPr/>
          <p:nvPr/>
        </p:nvCxnSpPr>
        <p:spPr>
          <a:xfrm>
            <a:off x="6421825" y="1736375"/>
            <a:ext cx="406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1" name="Google Shape;7041;p86"/>
          <p:cNvCxnSpPr/>
          <p:nvPr/>
        </p:nvCxnSpPr>
        <p:spPr>
          <a:xfrm>
            <a:off x="1356325" y="1736375"/>
            <a:ext cx="84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2" name="Google Shape;7042;p86"/>
          <p:cNvSpPr/>
          <p:nvPr/>
        </p:nvSpPr>
        <p:spPr>
          <a:xfrm>
            <a:off x="35995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43" name="Google Shape;7043;p86"/>
          <p:cNvCxnSpPr/>
          <p:nvPr/>
        </p:nvCxnSpPr>
        <p:spPr>
          <a:xfrm>
            <a:off x="30397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4" name="Google Shape;7044;p86"/>
          <p:cNvSpPr/>
          <p:nvPr/>
        </p:nvSpPr>
        <p:spPr>
          <a:xfrm>
            <a:off x="44818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5" name="Google Shape;7045;p86"/>
          <p:cNvSpPr/>
          <p:nvPr/>
        </p:nvSpPr>
        <p:spPr>
          <a:xfrm>
            <a:off x="53521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46" name="Google Shape;7046;p86"/>
          <p:cNvCxnSpPr/>
          <p:nvPr/>
        </p:nvCxnSpPr>
        <p:spPr>
          <a:xfrm>
            <a:off x="47923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7" name="Google Shape;7047;p86"/>
          <p:cNvSpPr/>
          <p:nvPr/>
        </p:nvSpPr>
        <p:spPr>
          <a:xfrm>
            <a:off x="62344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48" name="Google Shape;7048;p86"/>
          <p:cNvCxnSpPr/>
          <p:nvPr/>
        </p:nvCxnSpPr>
        <p:spPr>
          <a:xfrm>
            <a:off x="56746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9" name="Google Shape;7049;p86"/>
          <p:cNvSpPr/>
          <p:nvPr/>
        </p:nvSpPr>
        <p:spPr>
          <a:xfrm>
            <a:off x="71047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50" name="Google Shape;7050;p86"/>
          <p:cNvCxnSpPr/>
          <p:nvPr/>
        </p:nvCxnSpPr>
        <p:spPr>
          <a:xfrm>
            <a:off x="65449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1" name="Google Shape;7051;p86"/>
          <p:cNvSpPr txBox="1"/>
          <p:nvPr/>
        </p:nvSpPr>
        <p:spPr>
          <a:xfrm>
            <a:off x="26833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2" name="Google Shape;7052;p86"/>
          <p:cNvSpPr txBox="1"/>
          <p:nvPr/>
        </p:nvSpPr>
        <p:spPr>
          <a:xfrm>
            <a:off x="3521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3" name="Google Shape;7053;p86"/>
          <p:cNvSpPr txBox="1"/>
          <p:nvPr/>
        </p:nvSpPr>
        <p:spPr>
          <a:xfrm>
            <a:off x="4435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4" name="Google Shape;7054;p86"/>
          <p:cNvSpPr txBox="1"/>
          <p:nvPr/>
        </p:nvSpPr>
        <p:spPr>
          <a:xfrm>
            <a:off x="52741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5" name="Google Shape;7055;p86"/>
          <p:cNvSpPr txBox="1"/>
          <p:nvPr/>
        </p:nvSpPr>
        <p:spPr>
          <a:xfrm>
            <a:off x="6188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6" name="Google Shape;7056;p86"/>
          <p:cNvSpPr txBox="1"/>
          <p:nvPr/>
        </p:nvSpPr>
        <p:spPr>
          <a:xfrm>
            <a:off x="3967025" y="24898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7057" name="Google Shape;7057;p86"/>
          <p:cNvCxnSpPr/>
          <p:nvPr/>
        </p:nvCxnSpPr>
        <p:spPr>
          <a:xfrm>
            <a:off x="5964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8" name="Google Shape;7058;p86"/>
          <p:cNvSpPr/>
          <p:nvPr/>
        </p:nvSpPr>
        <p:spPr>
          <a:xfrm>
            <a:off x="6451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9" name="Google Shape;7059;p86"/>
          <p:cNvSpPr/>
          <p:nvPr/>
        </p:nvSpPr>
        <p:spPr>
          <a:xfrm>
            <a:off x="65476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0" name="Google Shape;7060;p86"/>
          <p:cNvSpPr/>
          <p:nvPr/>
        </p:nvSpPr>
        <p:spPr>
          <a:xfrm>
            <a:off x="5709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1" name="Google Shape;7061;p86"/>
          <p:cNvSpPr/>
          <p:nvPr/>
        </p:nvSpPr>
        <p:spPr>
          <a:xfrm>
            <a:off x="5918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2" name="Google Shape;7062;p86"/>
          <p:cNvSpPr/>
          <p:nvPr/>
        </p:nvSpPr>
        <p:spPr>
          <a:xfrm>
            <a:off x="5537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3" name="Google Shape;7063;p86"/>
          <p:cNvSpPr/>
          <p:nvPr/>
        </p:nvSpPr>
        <p:spPr>
          <a:xfrm>
            <a:off x="4546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4" name="Google Shape;7064;p86"/>
          <p:cNvSpPr/>
          <p:nvPr/>
        </p:nvSpPr>
        <p:spPr>
          <a:xfrm>
            <a:off x="4165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5" name="Google Shape;7065;p86"/>
          <p:cNvSpPr/>
          <p:nvPr/>
        </p:nvSpPr>
        <p:spPr>
          <a:xfrm>
            <a:off x="37083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6" name="Google Shape;7066;p86"/>
          <p:cNvSpPr/>
          <p:nvPr/>
        </p:nvSpPr>
        <p:spPr>
          <a:xfrm>
            <a:off x="47950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7" name="Google Shape;7067;p86"/>
          <p:cNvSpPr/>
          <p:nvPr/>
        </p:nvSpPr>
        <p:spPr>
          <a:xfrm>
            <a:off x="3804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8" name="Google Shape;7068;p86"/>
          <p:cNvSpPr/>
          <p:nvPr/>
        </p:nvSpPr>
        <p:spPr>
          <a:xfrm>
            <a:off x="3042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9" name="Google Shape;7069;p86"/>
          <p:cNvSpPr/>
          <p:nvPr/>
        </p:nvSpPr>
        <p:spPr>
          <a:xfrm>
            <a:off x="22042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073" name="Shape 7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4" name="Google Shape;7074;p87"/>
          <p:cNvSpPr txBox="1"/>
          <p:nvPr/>
        </p:nvSpPr>
        <p:spPr>
          <a:xfrm>
            <a:off x="1316075" y="433075"/>
            <a:ext cx="739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∂err 	= 	</a:t>
            </a:r>
            <a:r>
              <a:rPr lang="en" sz="1800">
                <a:solidFill>
                  <a:schemeClr val="dk1"/>
                </a:solidFill>
              </a:rPr>
              <a:t>∂a 	    * 	∂b * ∂c * ∂d * … * 	∂y * 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∂b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∂c</a:t>
            </a:r>
            <a:r>
              <a:rPr lang="en" sz="900">
                <a:solidFill>
                  <a:schemeClr val="dk1"/>
                </a:solidFill>
              </a:rPr>
              <a:t>		</a:t>
            </a:r>
            <a:r>
              <a:rPr lang="en" sz="1800">
                <a:solidFill>
                  <a:schemeClr val="dk1"/>
                </a:solidFill>
              </a:rPr>
              <a:t>∂x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∂y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075" name="Google Shape;7075;p87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6" name="Google Shape;7076;p8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7077" name="Google Shape;7077;p87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078" name="Google Shape;7078;p87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9" name="Google Shape;7079;p87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80" name="Google Shape;7080;p87"/>
          <p:cNvSpPr/>
          <p:nvPr/>
        </p:nvSpPr>
        <p:spPr>
          <a:xfrm>
            <a:off x="27292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81" name="Google Shape;7081;p87"/>
          <p:cNvCxnSpPr>
            <a:stCxn id="7079" idx="3"/>
          </p:cNvCxnSpPr>
          <p:nvPr/>
        </p:nvCxnSpPr>
        <p:spPr>
          <a:xfrm>
            <a:off x="21694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2" name="Google Shape;7082;p87"/>
          <p:cNvSpPr/>
          <p:nvPr/>
        </p:nvSpPr>
        <p:spPr>
          <a:xfrm>
            <a:off x="7420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3" name="Google Shape;7083;p87"/>
          <p:cNvSpPr txBox="1"/>
          <p:nvPr/>
        </p:nvSpPr>
        <p:spPr>
          <a:xfrm>
            <a:off x="7420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084" name="Google Shape;7084;p87"/>
          <p:cNvCxnSpPr>
            <a:stCxn id="7083" idx="3"/>
            <a:endCxn id="7079" idx="1"/>
          </p:cNvCxnSpPr>
          <p:nvPr/>
        </p:nvCxnSpPr>
        <p:spPr>
          <a:xfrm>
            <a:off x="1061575" y="2852200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5" name="Google Shape;7085;p87"/>
          <p:cNvSpPr txBox="1"/>
          <p:nvPr/>
        </p:nvSpPr>
        <p:spPr>
          <a:xfrm>
            <a:off x="6892875" y="292840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86" name="Google Shape;7086;p87"/>
          <p:cNvSpPr txBox="1"/>
          <p:nvPr/>
        </p:nvSpPr>
        <p:spPr>
          <a:xfrm>
            <a:off x="1768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87" name="Google Shape;7087;p87"/>
          <p:cNvSpPr txBox="1"/>
          <p:nvPr/>
        </p:nvSpPr>
        <p:spPr>
          <a:xfrm>
            <a:off x="778313" y="24876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7088" name="Google Shape;7088;p87"/>
          <p:cNvCxnSpPr/>
          <p:nvPr/>
        </p:nvCxnSpPr>
        <p:spPr>
          <a:xfrm>
            <a:off x="2764225" y="1736375"/>
            <a:ext cx="82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9" name="Google Shape;7089;p87"/>
          <p:cNvCxnSpPr/>
          <p:nvPr/>
        </p:nvCxnSpPr>
        <p:spPr>
          <a:xfrm>
            <a:off x="3678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0" name="Google Shape;7090;p87"/>
          <p:cNvCxnSpPr/>
          <p:nvPr/>
        </p:nvCxnSpPr>
        <p:spPr>
          <a:xfrm>
            <a:off x="41358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1" name="Google Shape;7091;p87"/>
          <p:cNvCxnSpPr/>
          <p:nvPr/>
        </p:nvCxnSpPr>
        <p:spPr>
          <a:xfrm>
            <a:off x="45930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2" name="Google Shape;7092;p87"/>
          <p:cNvCxnSpPr/>
          <p:nvPr/>
        </p:nvCxnSpPr>
        <p:spPr>
          <a:xfrm>
            <a:off x="55074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3" name="Google Shape;7093;p87"/>
          <p:cNvCxnSpPr/>
          <p:nvPr/>
        </p:nvCxnSpPr>
        <p:spPr>
          <a:xfrm>
            <a:off x="6421825" y="1736375"/>
            <a:ext cx="406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4" name="Google Shape;7094;p87"/>
          <p:cNvCxnSpPr/>
          <p:nvPr/>
        </p:nvCxnSpPr>
        <p:spPr>
          <a:xfrm>
            <a:off x="1356325" y="1736375"/>
            <a:ext cx="84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5" name="Google Shape;7095;p87"/>
          <p:cNvSpPr/>
          <p:nvPr/>
        </p:nvSpPr>
        <p:spPr>
          <a:xfrm>
            <a:off x="35995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96" name="Google Shape;7096;p87"/>
          <p:cNvCxnSpPr/>
          <p:nvPr/>
        </p:nvCxnSpPr>
        <p:spPr>
          <a:xfrm>
            <a:off x="30397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7" name="Google Shape;7097;p87"/>
          <p:cNvSpPr/>
          <p:nvPr/>
        </p:nvSpPr>
        <p:spPr>
          <a:xfrm>
            <a:off x="44818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8" name="Google Shape;7098;p87"/>
          <p:cNvSpPr/>
          <p:nvPr/>
        </p:nvSpPr>
        <p:spPr>
          <a:xfrm>
            <a:off x="53521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99" name="Google Shape;7099;p87"/>
          <p:cNvCxnSpPr/>
          <p:nvPr/>
        </p:nvCxnSpPr>
        <p:spPr>
          <a:xfrm>
            <a:off x="47923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00" name="Google Shape;7100;p87"/>
          <p:cNvSpPr/>
          <p:nvPr/>
        </p:nvSpPr>
        <p:spPr>
          <a:xfrm>
            <a:off x="62344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01" name="Google Shape;7101;p87"/>
          <p:cNvCxnSpPr/>
          <p:nvPr/>
        </p:nvCxnSpPr>
        <p:spPr>
          <a:xfrm>
            <a:off x="56746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02" name="Google Shape;7102;p87"/>
          <p:cNvSpPr/>
          <p:nvPr/>
        </p:nvSpPr>
        <p:spPr>
          <a:xfrm>
            <a:off x="71047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03" name="Google Shape;7103;p87"/>
          <p:cNvCxnSpPr/>
          <p:nvPr/>
        </p:nvCxnSpPr>
        <p:spPr>
          <a:xfrm>
            <a:off x="65449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04" name="Google Shape;7104;p87"/>
          <p:cNvSpPr txBox="1"/>
          <p:nvPr/>
        </p:nvSpPr>
        <p:spPr>
          <a:xfrm>
            <a:off x="26833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05" name="Google Shape;7105;p87"/>
          <p:cNvSpPr txBox="1"/>
          <p:nvPr/>
        </p:nvSpPr>
        <p:spPr>
          <a:xfrm>
            <a:off x="3521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06" name="Google Shape;7106;p87"/>
          <p:cNvSpPr txBox="1"/>
          <p:nvPr/>
        </p:nvSpPr>
        <p:spPr>
          <a:xfrm>
            <a:off x="4435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07" name="Google Shape;7107;p87"/>
          <p:cNvSpPr txBox="1"/>
          <p:nvPr/>
        </p:nvSpPr>
        <p:spPr>
          <a:xfrm>
            <a:off x="52741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08" name="Google Shape;7108;p87"/>
          <p:cNvSpPr txBox="1"/>
          <p:nvPr/>
        </p:nvSpPr>
        <p:spPr>
          <a:xfrm>
            <a:off x="6188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09" name="Google Shape;7109;p87"/>
          <p:cNvSpPr txBox="1"/>
          <p:nvPr/>
        </p:nvSpPr>
        <p:spPr>
          <a:xfrm>
            <a:off x="3967025" y="24898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7110" name="Google Shape;7110;p87"/>
          <p:cNvCxnSpPr/>
          <p:nvPr/>
        </p:nvCxnSpPr>
        <p:spPr>
          <a:xfrm>
            <a:off x="5964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1" name="Google Shape;7111;p87"/>
          <p:cNvSpPr/>
          <p:nvPr/>
        </p:nvSpPr>
        <p:spPr>
          <a:xfrm>
            <a:off x="6451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2" name="Google Shape;7112;p87"/>
          <p:cNvSpPr/>
          <p:nvPr/>
        </p:nvSpPr>
        <p:spPr>
          <a:xfrm>
            <a:off x="65476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3" name="Google Shape;7113;p87"/>
          <p:cNvSpPr/>
          <p:nvPr/>
        </p:nvSpPr>
        <p:spPr>
          <a:xfrm>
            <a:off x="5709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4" name="Google Shape;7114;p87"/>
          <p:cNvSpPr/>
          <p:nvPr/>
        </p:nvSpPr>
        <p:spPr>
          <a:xfrm>
            <a:off x="5918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5" name="Google Shape;7115;p87"/>
          <p:cNvSpPr/>
          <p:nvPr/>
        </p:nvSpPr>
        <p:spPr>
          <a:xfrm>
            <a:off x="5537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6" name="Google Shape;7116;p87"/>
          <p:cNvSpPr/>
          <p:nvPr/>
        </p:nvSpPr>
        <p:spPr>
          <a:xfrm>
            <a:off x="4546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7" name="Google Shape;7117;p87"/>
          <p:cNvSpPr/>
          <p:nvPr/>
        </p:nvSpPr>
        <p:spPr>
          <a:xfrm>
            <a:off x="4165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8" name="Google Shape;7118;p87"/>
          <p:cNvSpPr/>
          <p:nvPr/>
        </p:nvSpPr>
        <p:spPr>
          <a:xfrm>
            <a:off x="37083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9" name="Google Shape;7119;p87"/>
          <p:cNvSpPr/>
          <p:nvPr/>
        </p:nvSpPr>
        <p:spPr>
          <a:xfrm>
            <a:off x="3022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0" name="Google Shape;7120;p87"/>
          <p:cNvSpPr/>
          <p:nvPr/>
        </p:nvSpPr>
        <p:spPr>
          <a:xfrm>
            <a:off x="47950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1" name="Google Shape;7121;p87"/>
          <p:cNvSpPr/>
          <p:nvPr/>
        </p:nvSpPr>
        <p:spPr>
          <a:xfrm>
            <a:off x="3804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2" name="Google Shape;7122;p87"/>
          <p:cNvSpPr/>
          <p:nvPr/>
        </p:nvSpPr>
        <p:spPr>
          <a:xfrm>
            <a:off x="3042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3" name="Google Shape;7123;p87"/>
          <p:cNvSpPr/>
          <p:nvPr/>
        </p:nvSpPr>
        <p:spPr>
          <a:xfrm>
            <a:off x="22042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4" name="Google Shape;7124;p87"/>
          <p:cNvSpPr/>
          <p:nvPr/>
        </p:nvSpPr>
        <p:spPr>
          <a:xfrm>
            <a:off x="1518475" y="23867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128" name="Shape 7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9" name="Google Shape;7129;p8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weights</a:t>
            </a:r>
            <a:endParaRPr/>
          </a:p>
        </p:txBody>
      </p:sp>
      <p:sp>
        <p:nvSpPr>
          <p:cNvPr id="7130" name="Google Shape;7130;p88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1" name="Google Shape;7131;p88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132" name="Google Shape;7132;p88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3" name="Google Shape;7133;p88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34" name="Google Shape;7134;p88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5" name="Google Shape;7135;p88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136" name="Google Shape;7136;p88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7" name="Google Shape;7137;p88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138" name="Google Shape;7138;p88"/>
          <p:cNvCxnSpPr>
            <a:stCxn id="7137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9" name="Google Shape;7139;p88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0" name="Google Shape;7140;p88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1" name="Google Shape;7141;p88"/>
          <p:cNvSpPr txBox="1"/>
          <p:nvPr/>
        </p:nvSpPr>
        <p:spPr>
          <a:xfrm>
            <a:off x="23785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7142" name="Google Shape;7142;p88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146" name="Shape 7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" name="Google Shape;7147;p89"/>
          <p:cNvSpPr txBox="1"/>
          <p:nvPr/>
        </p:nvSpPr>
        <p:spPr>
          <a:xfrm>
            <a:off x="1872200" y="211605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∂b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∂b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148" name="Google Shape;7148;p8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weights</a:t>
            </a:r>
            <a:endParaRPr/>
          </a:p>
        </p:txBody>
      </p:sp>
      <p:sp>
        <p:nvSpPr>
          <p:cNvPr id="7149" name="Google Shape;7149;p89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0" name="Google Shape;7150;p89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151" name="Google Shape;7151;p89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2" name="Google Shape;7152;p89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53" name="Google Shape;7153;p89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4" name="Google Shape;7154;p89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155" name="Google Shape;7155;p89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6" name="Google Shape;7156;p89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157" name="Google Shape;7157;p89"/>
          <p:cNvCxnSpPr>
            <a:stCxn id="7156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8" name="Google Shape;7158;p89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59" name="Google Shape;7159;p89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60" name="Google Shape;7160;p89"/>
          <p:cNvSpPr txBox="1"/>
          <p:nvPr/>
        </p:nvSpPr>
        <p:spPr>
          <a:xfrm>
            <a:off x="23785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7161" name="Google Shape;7161;p89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62" name="Google Shape;7162;p89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3" name="Google Shape;7163;p89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4" name="Google Shape;7164;p89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168" name="Shape 7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Google Shape;7169;p90"/>
          <p:cNvSpPr txBox="1"/>
          <p:nvPr/>
        </p:nvSpPr>
        <p:spPr>
          <a:xfrm>
            <a:off x="1872200" y="211605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∂b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∂b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170" name="Google Shape;7170;p9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weights</a:t>
            </a:r>
            <a:endParaRPr/>
          </a:p>
        </p:txBody>
      </p:sp>
      <p:sp>
        <p:nvSpPr>
          <p:cNvPr id="7171" name="Google Shape;7171;p90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2" name="Google Shape;7172;p90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173" name="Google Shape;7173;p90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4" name="Google Shape;7174;p90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75" name="Google Shape;7175;p90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6" name="Google Shape;7176;p90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177" name="Google Shape;7177;p90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8" name="Google Shape;7178;p90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179" name="Google Shape;7179;p90"/>
          <p:cNvCxnSpPr>
            <a:stCxn id="7178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0" name="Google Shape;7180;p90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81" name="Google Shape;7181;p90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82" name="Google Shape;7182;p90"/>
          <p:cNvSpPr txBox="1"/>
          <p:nvPr/>
        </p:nvSpPr>
        <p:spPr>
          <a:xfrm>
            <a:off x="23785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7183" name="Google Shape;7183;p90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4" name="Google Shape;7184;p90"/>
          <p:cNvSpPr txBox="1"/>
          <p:nvPr/>
        </p:nvSpPr>
        <p:spPr>
          <a:xfrm>
            <a:off x="5301200" y="89685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 	= 	wa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7185" name="Google Shape;7185;p90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6" name="Google Shape;7186;p90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7" name="Google Shape;7187;p90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191" name="Shape 7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Google Shape;7192;p91"/>
          <p:cNvSpPr txBox="1"/>
          <p:nvPr/>
        </p:nvSpPr>
        <p:spPr>
          <a:xfrm>
            <a:off x="1872200" y="211605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∂b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∂b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193" name="Google Shape;7193;p9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weights</a:t>
            </a:r>
            <a:endParaRPr/>
          </a:p>
        </p:txBody>
      </p:sp>
      <p:sp>
        <p:nvSpPr>
          <p:cNvPr id="7194" name="Google Shape;7194;p91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5" name="Google Shape;7195;p91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196" name="Google Shape;7196;p91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7" name="Google Shape;7197;p91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98" name="Google Shape;7198;p91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9" name="Google Shape;7199;p91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200" name="Google Shape;7200;p91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1" name="Google Shape;7201;p91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202" name="Google Shape;7202;p91"/>
          <p:cNvCxnSpPr>
            <a:stCxn id="7201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03" name="Google Shape;7203;p91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04" name="Google Shape;7204;p91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05" name="Google Shape;7205;p91"/>
          <p:cNvSpPr txBox="1"/>
          <p:nvPr/>
        </p:nvSpPr>
        <p:spPr>
          <a:xfrm>
            <a:off x="23785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7206" name="Google Shape;7206;p91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7" name="Google Shape;7207;p91"/>
          <p:cNvSpPr txBox="1"/>
          <p:nvPr/>
        </p:nvSpPr>
        <p:spPr>
          <a:xfrm>
            <a:off x="5301200" y="89685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 	= 	wa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∂b	=	w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∂a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08" name="Google Shape;7208;p91"/>
          <p:cNvSpPr/>
          <p:nvPr/>
        </p:nvSpPr>
        <p:spPr>
          <a:xfrm>
            <a:off x="5320375" y="2925325"/>
            <a:ext cx="3417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09" name="Google Shape;7209;p91"/>
          <p:cNvCxnSpPr/>
          <p:nvPr/>
        </p:nvCxnSpPr>
        <p:spPr>
          <a:xfrm>
            <a:off x="5355025" y="34127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0" name="Google Shape;7210;p91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1" name="Google Shape;7211;p91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2" name="Google Shape;7212;p91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rules can’t do it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2" name="Google Shape;192;p20"/>
          <p:cNvCxnSpPr/>
          <p:nvPr/>
        </p:nvCxnSpPr>
        <p:spPr>
          <a:xfrm>
            <a:off x="1341775" y="2087225"/>
            <a:ext cx="5995500" cy="1884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3" name="Google Shape;193;p20"/>
          <p:cNvGrpSpPr/>
          <p:nvPr/>
        </p:nvGrpSpPr>
        <p:grpSpPr>
          <a:xfrm>
            <a:off x="268537" y="1640350"/>
            <a:ext cx="820221" cy="862101"/>
            <a:chOff x="3186875" y="2837975"/>
            <a:chExt cx="455400" cy="450513"/>
          </a:xfrm>
        </p:grpSpPr>
        <p:sp>
          <p:nvSpPr>
            <p:cNvPr id="194" name="Google Shape;194;p2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266590" y="3079165"/>
            <a:ext cx="824092" cy="815247"/>
            <a:chOff x="3186875" y="2837975"/>
            <a:chExt cx="455400" cy="450513"/>
          </a:xfrm>
        </p:grpSpPr>
        <p:sp>
          <p:nvSpPr>
            <p:cNvPr id="200" name="Google Shape;200;p2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5" name="Google Shape;205;p20"/>
          <p:cNvCxnSpPr/>
          <p:nvPr/>
        </p:nvCxnSpPr>
        <p:spPr>
          <a:xfrm>
            <a:off x="1341775" y="3514200"/>
            <a:ext cx="5995500" cy="628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216" name="Shape 7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7" name="Google Shape;7217;p9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sums</a:t>
            </a:r>
            <a:endParaRPr/>
          </a:p>
        </p:txBody>
      </p:sp>
      <p:sp>
        <p:nvSpPr>
          <p:cNvPr id="7218" name="Google Shape;7218;p92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9" name="Google Shape;7219;p92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220" name="Google Shape;7220;p92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1" name="Google Shape;7221;p92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22" name="Google Shape;7222;p92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3" name="Google Shape;7223;p92"/>
          <p:cNvSpPr txBox="1"/>
          <p:nvPr/>
        </p:nvSpPr>
        <p:spPr>
          <a:xfrm>
            <a:off x="33002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cxnSp>
        <p:nvCxnSpPr>
          <p:cNvPr id="7224" name="Google Shape;7224;p92"/>
          <p:cNvCxnSpPr>
            <a:stCxn id="7225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26" name="Google Shape;7226;p92"/>
          <p:cNvSpPr txBox="1"/>
          <p:nvPr/>
        </p:nvSpPr>
        <p:spPr>
          <a:xfrm>
            <a:off x="1846075" y="24114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27" name="Google Shape;7227;p92"/>
          <p:cNvSpPr txBox="1"/>
          <p:nvPr/>
        </p:nvSpPr>
        <p:spPr>
          <a:xfrm>
            <a:off x="3216713" y="24114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28" name="Google Shape;7228;p92"/>
          <p:cNvSpPr/>
          <p:nvPr/>
        </p:nvSpPr>
        <p:spPr>
          <a:xfrm>
            <a:off x="2661475" y="2843925"/>
            <a:ext cx="8019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9" name="Google Shape;7229;p92"/>
          <p:cNvSpPr/>
          <p:nvPr/>
        </p:nvSpPr>
        <p:spPr>
          <a:xfrm>
            <a:off x="24184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0" name="Google Shape;7230;p92"/>
          <p:cNvSpPr/>
          <p:nvPr/>
        </p:nvSpPr>
        <p:spPr>
          <a:xfrm>
            <a:off x="24184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1" name="Google Shape;7231;p92"/>
          <p:cNvSpPr/>
          <p:nvPr/>
        </p:nvSpPr>
        <p:spPr>
          <a:xfrm>
            <a:off x="24184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32" name="Google Shape;7232;p92"/>
          <p:cNvCxnSpPr>
            <a:stCxn id="7229" idx="6"/>
            <a:endCxn id="7223" idx="1"/>
          </p:cNvCxnSpPr>
          <p:nvPr/>
        </p:nvCxnSpPr>
        <p:spPr>
          <a:xfrm>
            <a:off x="2737975" y="2166400"/>
            <a:ext cx="5622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3" name="Google Shape;7233;p92"/>
          <p:cNvCxnSpPr>
            <a:stCxn id="7230" idx="6"/>
            <a:endCxn id="7223" idx="1"/>
          </p:cNvCxnSpPr>
          <p:nvPr/>
        </p:nvCxnSpPr>
        <p:spPr>
          <a:xfrm>
            <a:off x="2737975" y="1709200"/>
            <a:ext cx="5622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4" name="Google Shape;7234;p92"/>
          <p:cNvCxnSpPr>
            <a:stCxn id="7231" idx="6"/>
            <a:endCxn id="7223" idx="1"/>
          </p:cNvCxnSpPr>
          <p:nvPr/>
        </p:nvCxnSpPr>
        <p:spPr>
          <a:xfrm>
            <a:off x="2737975" y="1252000"/>
            <a:ext cx="5622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5" name="Google Shape;7235;p92"/>
          <p:cNvSpPr txBox="1"/>
          <p:nvPr/>
        </p:nvSpPr>
        <p:spPr>
          <a:xfrm>
            <a:off x="1846075" y="1954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36" name="Google Shape;7236;p92"/>
          <p:cNvSpPr txBox="1"/>
          <p:nvPr/>
        </p:nvSpPr>
        <p:spPr>
          <a:xfrm>
            <a:off x="1846075" y="14970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37" name="Google Shape;7237;p92"/>
          <p:cNvSpPr txBox="1"/>
          <p:nvPr/>
        </p:nvSpPr>
        <p:spPr>
          <a:xfrm>
            <a:off x="1846075" y="10398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38" name="Google Shape;7238;p92"/>
          <p:cNvSpPr txBox="1"/>
          <p:nvPr/>
        </p:nvSpPr>
        <p:spPr>
          <a:xfrm rot="-5400000">
            <a:off x="2209225" y="681200"/>
            <a:ext cx="738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242" name="Shape 7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3" name="Google Shape;7243;p93"/>
          <p:cNvSpPr txBox="1"/>
          <p:nvPr/>
        </p:nvSpPr>
        <p:spPr>
          <a:xfrm>
            <a:off x="1872200" y="211605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244" name="Google Shape;7244;p9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sums</a:t>
            </a:r>
            <a:endParaRPr/>
          </a:p>
        </p:txBody>
      </p:sp>
      <p:sp>
        <p:nvSpPr>
          <p:cNvPr id="7245" name="Google Shape;7245;p93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6" name="Google Shape;7246;p93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247" name="Google Shape;7247;p93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8" name="Google Shape;7248;p93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49" name="Google Shape;7249;p93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0" name="Google Shape;7250;p93"/>
          <p:cNvSpPr txBox="1"/>
          <p:nvPr/>
        </p:nvSpPr>
        <p:spPr>
          <a:xfrm>
            <a:off x="33002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cxnSp>
        <p:nvCxnSpPr>
          <p:cNvPr id="7251" name="Google Shape;7251;p93"/>
          <p:cNvCxnSpPr>
            <a:stCxn id="7252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3" name="Google Shape;7253;p93"/>
          <p:cNvSpPr txBox="1"/>
          <p:nvPr/>
        </p:nvSpPr>
        <p:spPr>
          <a:xfrm>
            <a:off x="1846075" y="24114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54" name="Google Shape;7254;p93"/>
          <p:cNvSpPr txBox="1"/>
          <p:nvPr/>
        </p:nvSpPr>
        <p:spPr>
          <a:xfrm>
            <a:off x="3216713" y="24114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55" name="Google Shape;7255;p93"/>
          <p:cNvSpPr/>
          <p:nvPr/>
        </p:nvSpPr>
        <p:spPr>
          <a:xfrm>
            <a:off x="2661475" y="2843925"/>
            <a:ext cx="8019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56" name="Google Shape;7256;p93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7" name="Google Shape;7257;p93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8" name="Google Shape;7258;p93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9" name="Google Shape;7259;p93"/>
          <p:cNvSpPr/>
          <p:nvPr/>
        </p:nvSpPr>
        <p:spPr>
          <a:xfrm>
            <a:off x="24184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0" name="Google Shape;7260;p93"/>
          <p:cNvSpPr/>
          <p:nvPr/>
        </p:nvSpPr>
        <p:spPr>
          <a:xfrm>
            <a:off x="24184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1" name="Google Shape;7261;p93"/>
          <p:cNvSpPr/>
          <p:nvPr/>
        </p:nvSpPr>
        <p:spPr>
          <a:xfrm>
            <a:off x="24184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62" name="Google Shape;7262;p93"/>
          <p:cNvCxnSpPr>
            <a:stCxn id="7259" idx="6"/>
            <a:endCxn id="7250" idx="1"/>
          </p:cNvCxnSpPr>
          <p:nvPr/>
        </p:nvCxnSpPr>
        <p:spPr>
          <a:xfrm>
            <a:off x="2737975" y="2166400"/>
            <a:ext cx="5622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3" name="Google Shape;7263;p93"/>
          <p:cNvCxnSpPr>
            <a:stCxn id="7260" idx="6"/>
            <a:endCxn id="7250" idx="1"/>
          </p:cNvCxnSpPr>
          <p:nvPr/>
        </p:nvCxnSpPr>
        <p:spPr>
          <a:xfrm>
            <a:off x="2737975" y="1709200"/>
            <a:ext cx="5622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4" name="Google Shape;7264;p93"/>
          <p:cNvCxnSpPr>
            <a:stCxn id="7261" idx="6"/>
            <a:endCxn id="7250" idx="1"/>
          </p:cNvCxnSpPr>
          <p:nvPr/>
        </p:nvCxnSpPr>
        <p:spPr>
          <a:xfrm>
            <a:off x="2737975" y="1252000"/>
            <a:ext cx="5622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5" name="Google Shape;7265;p93"/>
          <p:cNvSpPr txBox="1"/>
          <p:nvPr/>
        </p:nvSpPr>
        <p:spPr>
          <a:xfrm>
            <a:off x="1846075" y="1954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66" name="Google Shape;7266;p93"/>
          <p:cNvSpPr txBox="1"/>
          <p:nvPr/>
        </p:nvSpPr>
        <p:spPr>
          <a:xfrm>
            <a:off x="1846075" y="14970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67" name="Google Shape;7267;p93"/>
          <p:cNvSpPr txBox="1"/>
          <p:nvPr/>
        </p:nvSpPr>
        <p:spPr>
          <a:xfrm>
            <a:off x="1846075" y="10398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68" name="Google Shape;7268;p93"/>
          <p:cNvSpPr txBox="1"/>
          <p:nvPr/>
        </p:nvSpPr>
        <p:spPr>
          <a:xfrm rot="-5400000">
            <a:off x="2209225" y="681200"/>
            <a:ext cx="738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272" name="Shape 7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3" name="Google Shape;7273;p94"/>
          <p:cNvSpPr txBox="1"/>
          <p:nvPr/>
        </p:nvSpPr>
        <p:spPr>
          <a:xfrm>
            <a:off x="1872200" y="211605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274" name="Google Shape;7274;p9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sums</a:t>
            </a:r>
            <a:endParaRPr/>
          </a:p>
        </p:txBody>
      </p:sp>
      <p:sp>
        <p:nvSpPr>
          <p:cNvPr id="7275" name="Google Shape;7275;p94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6" name="Google Shape;7276;p94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277" name="Google Shape;7277;p94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8" name="Google Shape;7278;p94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79" name="Google Shape;7279;p94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0" name="Google Shape;7280;p94"/>
          <p:cNvSpPr txBox="1"/>
          <p:nvPr/>
        </p:nvSpPr>
        <p:spPr>
          <a:xfrm>
            <a:off x="33002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cxnSp>
        <p:nvCxnSpPr>
          <p:cNvPr id="7281" name="Google Shape;7281;p94"/>
          <p:cNvCxnSpPr>
            <a:stCxn id="7282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83" name="Google Shape;7283;p94"/>
          <p:cNvSpPr txBox="1"/>
          <p:nvPr/>
        </p:nvSpPr>
        <p:spPr>
          <a:xfrm>
            <a:off x="1846075" y="24114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4" name="Google Shape;7284;p94"/>
          <p:cNvSpPr txBox="1"/>
          <p:nvPr/>
        </p:nvSpPr>
        <p:spPr>
          <a:xfrm>
            <a:off x="3216713" y="24114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5" name="Google Shape;7285;p94"/>
          <p:cNvSpPr/>
          <p:nvPr/>
        </p:nvSpPr>
        <p:spPr>
          <a:xfrm>
            <a:off x="2661475" y="2843925"/>
            <a:ext cx="8019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6" name="Google Shape;7286;p94"/>
          <p:cNvSpPr txBox="1"/>
          <p:nvPr/>
        </p:nvSpPr>
        <p:spPr>
          <a:xfrm>
            <a:off x="5301200" y="896850"/>
            <a:ext cx="335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z 	= 	a + b + c + d + ...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7287" name="Google Shape;7287;p94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8" name="Google Shape;7288;p94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9" name="Google Shape;7289;p94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90" name="Google Shape;7290;p94"/>
          <p:cNvSpPr/>
          <p:nvPr/>
        </p:nvSpPr>
        <p:spPr>
          <a:xfrm>
            <a:off x="24184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1" name="Google Shape;7291;p94"/>
          <p:cNvSpPr/>
          <p:nvPr/>
        </p:nvSpPr>
        <p:spPr>
          <a:xfrm>
            <a:off x="24184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2" name="Google Shape;7292;p94"/>
          <p:cNvSpPr/>
          <p:nvPr/>
        </p:nvSpPr>
        <p:spPr>
          <a:xfrm>
            <a:off x="24184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93" name="Google Shape;7293;p94"/>
          <p:cNvCxnSpPr>
            <a:stCxn id="7290" idx="6"/>
            <a:endCxn id="7280" idx="1"/>
          </p:cNvCxnSpPr>
          <p:nvPr/>
        </p:nvCxnSpPr>
        <p:spPr>
          <a:xfrm>
            <a:off x="2737975" y="2166400"/>
            <a:ext cx="5622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4" name="Google Shape;7294;p94"/>
          <p:cNvCxnSpPr>
            <a:stCxn id="7291" idx="6"/>
            <a:endCxn id="7280" idx="1"/>
          </p:cNvCxnSpPr>
          <p:nvPr/>
        </p:nvCxnSpPr>
        <p:spPr>
          <a:xfrm>
            <a:off x="2737975" y="1709200"/>
            <a:ext cx="5622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5" name="Google Shape;7295;p94"/>
          <p:cNvCxnSpPr>
            <a:stCxn id="7292" idx="6"/>
            <a:endCxn id="7280" idx="1"/>
          </p:cNvCxnSpPr>
          <p:nvPr/>
        </p:nvCxnSpPr>
        <p:spPr>
          <a:xfrm>
            <a:off x="2737975" y="1252000"/>
            <a:ext cx="5622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96" name="Google Shape;7296;p94"/>
          <p:cNvSpPr txBox="1"/>
          <p:nvPr/>
        </p:nvSpPr>
        <p:spPr>
          <a:xfrm>
            <a:off x="1846075" y="1954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97" name="Google Shape;7297;p94"/>
          <p:cNvSpPr txBox="1"/>
          <p:nvPr/>
        </p:nvSpPr>
        <p:spPr>
          <a:xfrm>
            <a:off x="1846075" y="14970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98" name="Google Shape;7298;p94"/>
          <p:cNvSpPr txBox="1"/>
          <p:nvPr/>
        </p:nvSpPr>
        <p:spPr>
          <a:xfrm>
            <a:off x="1846075" y="10398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99" name="Google Shape;7299;p94"/>
          <p:cNvSpPr txBox="1"/>
          <p:nvPr/>
        </p:nvSpPr>
        <p:spPr>
          <a:xfrm rot="-5400000">
            <a:off x="2209225" y="681200"/>
            <a:ext cx="738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303" name="Shape 7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4" name="Google Shape;7304;p95"/>
          <p:cNvSpPr txBox="1"/>
          <p:nvPr/>
        </p:nvSpPr>
        <p:spPr>
          <a:xfrm>
            <a:off x="1872200" y="211605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305" name="Google Shape;7305;p9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sums</a:t>
            </a:r>
            <a:endParaRPr/>
          </a:p>
        </p:txBody>
      </p:sp>
      <p:sp>
        <p:nvSpPr>
          <p:cNvPr id="7306" name="Google Shape;7306;p95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7" name="Google Shape;7307;p95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308" name="Google Shape;7308;p95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9" name="Google Shape;7309;p95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10" name="Google Shape;7310;p95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1" name="Google Shape;7311;p95"/>
          <p:cNvSpPr txBox="1"/>
          <p:nvPr/>
        </p:nvSpPr>
        <p:spPr>
          <a:xfrm>
            <a:off x="33002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cxnSp>
        <p:nvCxnSpPr>
          <p:cNvPr id="7312" name="Google Shape;7312;p95"/>
          <p:cNvCxnSpPr>
            <a:stCxn id="7313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4" name="Google Shape;7314;p95"/>
          <p:cNvSpPr txBox="1"/>
          <p:nvPr/>
        </p:nvSpPr>
        <p:spPr>
          <a:xfrm>
            <a:off x="1846075" y="24114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15" name="Google Shape;7315;p95"/>
          <p:cNvSpPr txBox="1"/>
          <p:nvPr/>
        </p:nvSpPr>
        <p:spPr>
          <a:xfrm>
            <a:off x="3216713" y="24114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16" name="Google Shape;7316;p95"/>
          <p:cNvSpPr/>
          <p:nvPr/>
        </p:nvSpPr>
        <p:spPr>
          <a:xfrm>
            <a:off x="2661475" y="2843925"/>
            <a:ext cx="8019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7" name="Google Shape;7317;p95"/>
          <p:cNvSpPr txBox="1"/>
          <p:nvPr/>
        </p:nvSpPr>
        <p:spPr>
          <a:xfrm>
            <a:off x="5301200" y="896850"/>
            <a:ext cx="335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z 	= 	a + b + c + d + ...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∂z	=	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∂a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318" name="Google Shape;7318;p95"/>
          <p:cNvSpPr/>
          <p:nvPr/>
        </p:nvSpPr>
        <p:spPr>
          <a:xfrm>
            <a:off x="5320375" y="2925325"/>
            <a:ext cx="3417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19" name="Google Shape;7319;p95"/>
          <p:cNvCxnSpPr/>
          <p:nvPr/>
        </p:nvCxnSpPr>
        <p:spPr>
          <a:xfrm>
            <a:off x="5355025" y="34127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0" name="Google Shape;7320;p95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1" name="Google Shape;7321;p95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2" name="Google Shape;7322;p95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3" name="Google Shape;7323;p95"/>
          <p:cNvSpPr/>
          <p:nvPr/>
        </p:nvSpPr>
        <p:spPr>
          <a:xfrm>
            <a:off x="24184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4" name="Google Shape;7324;p95"/>
          <p:cNvSpPr/>
          <p:nvPr/>
        </p:nvSpPr>
        <p:spPr>
          <a:xfrm>
            <a:off x="24184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5" name="Google Shape;7325;p95"/>
          <p:cNvSpPr/>
          <p:nvPr/>
        </p:nvSpPr>
        <p:spPr>
          <a:xfrm>
            <a:off x="24184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26" name="Google Shape;7326;p95"/>
          <p:cNvCxnSpPr>
            <a:stCxn id="7323" idx="6"/>
            <a:endCxn id="7311" idx="1"/>
          </p:cNvCxnSpPr>
          <p:nvPr/>
        </p:nvCxnSpPr>
        <p:spPr>
          <a:xfrm>
            <a:off x="2737975" y="2166400"/>
            <a:ext cx="5622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7" name="Google Shape;7327;p95"/>
          <p:cNvCxnSpPr>
            <a:stCxn id="7324" idx="6"/>
            <a:endCxn id="7311" idx="1"/>
          </p:cNvCxnSpPr>
          <p:nvPr/>
        </p:nvCxnSpPr>
        <p:spPr>
          <a:xfrm>
            <a:off x="2737975" y="1709200"/>
            <a:ext cx="5622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8" name="Google Shape;7328;p95"/>
          <p:cNvCxnSpPr>
            <a:stCxn id="7325" idx="6"/>
            <a:endCxn id="7311" idx="1"/>
          </p:cNvCxnSpPr>
          <p:nvPr/>
        </p:nvCxnSpPr>
        <p:spPr>
          <a:xfrm>
            <a:off x="2737975" y="1252000"/>
            <a:ext cx="5622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9" name="Google Shape;7329;p95"/>
          <p:cNvSpPr txBox="1"/>
          <p:nvPr/>
        </p:nvSpPr>
        <p:spPr>
          <a:xfrm>
            <a:off x="1846075" y="1954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0" name="Google Shape;7330;p95"/>
          <p:cNvSpPr txBox="1"/>
          <p:nvPr/>
        </p:nvSpPr>
        <p:spPr>
          <a:xfrm>
            <a:off x="1846075" y="14970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1" name="Google Shape;7331;p95"/>
          <p:cNvSpPr txBox="1"/>
          <p:nvPr/>
        </p:nvSpPr>
        <p:spPr>
          <a:xfrm>
            <a:off x="1846075" y="10398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2" name="Google Shape;7332;p95"/>
          <p:cNvSpPr txBox="1"/>
          <p:nvPr/>
        </p:nvSpPr>
        <p:spPr>
          <a:xfrm rot="-5400000">
            <a:off x="2209225" y="681200"/>
            <a:ext cx="738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336" name="Shape 7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7" name="Google Shape;7337;p96"/>
          <p:cNvSpPr txBox="1"/>
          <p:nvPr/>
        </p:nvSpPr>
        <p:spPr>
          <a:xfrm>
            <a:off x="1856150" y="212140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∂b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∂b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338" name="Google Shape;7338;p9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sigmoid</a:t>
            </a:r>
            <a:endParaRPr/>
          </a:p>
        </p:txBody>
      </p:sp>
      <p:sp>
        <p:nvSpPr>
          <p:cNvPr id="7339" name="Google Shape;7339;p96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0" name="Google Shape;7340;p96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341" name="Google Shape;7341;p96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2" name="Google Shape;7342;p96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43" name="Google Shape;7343;p96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4" name="Google Shape;7344;p96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345" name="Google Shape;7345;p96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6" name="Google Shape;7346;p96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347" name="Google Shape;7347;p96"/>
          <p:cNvCxnSpPr>
            <a:stCxn id="7346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8" name="Google Shape;7348;p96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49" name="Google Shape;7349;p96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0" name="Google Shape;7350;p96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51" name="Google Shape;7351;p96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2" name="Google Shape;7352;p96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3" name="Google Shape;7353;p96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54" name="Google Shape;7354;p96"/>
          <p:cNvGrpSpPr/>
          <p:nvPr/>
        </p:nvGrpSpPr>
        <p:grpSpPr>
          <a:xfrm>
            <a:off x="3369669" y="2566244"/>
            <a:ext cx="175714" cy="114695"/>
            <a:chOff x="2928475" y="1107500"/>
            <a:chExt cx="798700" cy="436600"/>
          </a:xfrm>
        </p:grpSpPr>
        <p:sp>
          <p:nvSpPr>
            <p:cNvPr id="7355" name="Google Shape;7355;p9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356" name="Google Shape;7356;p9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360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1" name="Google Shape;7361;p97"/>
          <p:cNvSpPr txBox="1"/>
          <p:nvPr/>
        </p:nvSpPr>
        <p:spPr>
          <a:xfrm>
            <a:off x="1856150" y="212140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∂b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∂b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362" name="Google Shape;7362;p9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sigmoid</a:t>
            </a:r>
            <a:endParaRPr/>
          </a:p>
        </p:txBody>
      </p:sp>
      <p:sp>
        <p:nvSpPr>
          <p:cNvPr id="7363" name="Google Shape;7363;p97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4" name="Google Shape;7364;p97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365" name="Google Shape;7365;p97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6" name="Google Shape;7366;p97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67" name="Google Shape;7367;p97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8" name="Google Shape;7368;p97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369" name="Google Shape;7369;p97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0" name="Google Shape;7370;p97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371" name="Google Shape;7371;p97"/>
          <p:cNvCxnSpPr>
            <a:stCxn id="7370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2" name="Google Shape;7372;p97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73" name="Google Shape;7373;p97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74" name="Google Shape;7374;p97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5" name="Google Shape;7375;p97"/>
          <p:cNvSpPr txBox="1"/>
          <p:nvPr/>
        </p:nvSpPr>
        <p:spPr>
          <a:xfrm>
            <a:off x="5301200" y="883425"/>
            <a:ext cx="34728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 	= 	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     1 + 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7376" name="Google Shape;7376;p97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7" name="Google Shape;7377;p97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8" name="Google Shape;7378;p97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79" name="Google Shape;7379;p97"/>
          <p:cNvGrpSpPr/>
          <p:nvPr/>
        </p:nvGrpSpPr>
        <p:grpSpPr>
          <a:xfrm>
            <a:off x="3369669" y="2566244"/>
            <a:ext cx="175714" cy="114695"/>
            <a:chOff x="2928475" y="1107500"/>
            <a:chExt cx="798700" cy="436600"/>
          </a:xfrm>
        </p:grpSpPr>
        <p:sp>
          <p:nvSpPr>
            <p:cNvPr id="7380" name="Google Shape;7380;p9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381" name="Google Shape;7381;p9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7382" name="Google Shape;7382;p97"/>
          <p:cNvCxnSpPr/>
          <p:nvPr/>
        </p:nvCxnSpPr>
        <p:spPr>
          <a:xfrm flipH="1" rot="10800000">
            <a:off x="6167400" y="1137650"/>
            <a:ext cx="671100" cy="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83" name="Google Shape;7383;p97"/>
          <p:cNvSpPr txBox="1"/>
          <p:nvPr/>
        </p:nvSpPr>
        <p:spPr>
          <a:xfrm>
            <a:off x="6601800" y="1034700"/>
            <a:ext cx="594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-a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387" name="Shape 7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8" name="Google Shape;7388;p98"/>
          <p:cNvSpPr txBox="1"/>
          <p:nvPr/>
        </p:nvSpPr>
        <p:spPr>
          <a:xfrm>
            <a:off x="1856150" y="212140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∂b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∂b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389" name="Google Shape;7389;p9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sigmoid</a:t>
            </a:r>
            <a:endParaRPr/>
          </a:p>
        </p:txBody>
      </p:sp>
      <p:sp>
        <p:nvSpPr>
          <p:cNvPr id="7390" name="Google Shape;7390;p98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1" name="Google Shape;7391;p98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392" name="Google Shape;7392;p98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3" name="Google Shape;7393;p98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94" name="Google Shape;7394;p98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5" name="Google Shape;7395;p98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396" name="Google Shape;7396;p98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7" name="Google Shape;7397;p98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398" name="Google Shape;7398;p98"/>
          <p:cNvCxnSpPr>
            <a:stCxn id="7397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9" name="Google Shape;7399;p98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00" name="Google Shape;7400;p98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01" name="Google Shape;7401;p98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2" name="Google Shape;7402;p98"/>
          <p:cNvSpPr txBox="1"/>
          <p:nvPr/>
        </p:nvSpPr>
        <p:spPr>
          <a:xfrm>
            <a:off x="5301200" y="883425"/>
            <a:ext cx="34728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 	= 	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     1 + 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=    𝝈(a)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7403" name="Google Shape;7403;p98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4" name="Google Shape;7404;p98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5" name="Google Shape;7405;p98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06" name="Google Shape;7406;p98"/>
          <p:cNvGrpSpPr/>
          <p:nvPr/>
        </p:nvGrpSpPr>
        <p:grpSpPr>
          <a:xfrm>
            <a:off x="3369669" y="2566244"/>
            <a:ext cx="175714" cy="114695"/>
            <a:chOff x="2928475" y="1107500"/>
            <a:chExt cx="798700" cy="436600"/>
          </a:xfrm>
        </p:grpSpPr>
        <p:sp>
          <p:nvSpPr>
            <p:cNvPr id="7407" name="Google Shape;7407;p9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408" name="Google Shape;7408;p9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7409" name="Google Shape;7409;p98"/>
          <p:cNvCxnSpPr/>
          <p:nvPr/>
        </p:nvCxnSpPr>
        <p:spPr>
          <a:xfrm flipH="1" rot="10800000">
            <a:off x="6167400" y="1137650"/>
            <a:ext cx="671100" cy="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10" name="Google Shape;7410;p98"/>
          <p:cNvSpPr txBox="1"/>
          <p:nvPr/>
        </p:nvSpPr>
        <p:spPr>
          <a:xfrm>
            <a:off x="6601800" y="1034700"/>
            <a:ext cx="594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-a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414" name="Shape 7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5" name="Google Shape;7415;p99"/>
          <p:cNvSpPr txBox="1"/>
          <p:nvPr/>
        </p:nvSpPr>
        <p:spPr>
          <a:xfrm>
            <a:off x="1856150" y="212140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∂b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∂b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416" name="Google Shape;7416;p9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sigmoid</a:t>
            </a:r>
            <a:endParaRPr/>
          </a:p>
        </p:txBody>
      </p:sp>
      <p:sp>
        <p:nvSpPr>
          <p:cNvPr id="7417" name="Google Shape;7417;p99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8" name="Google Shape;7418;p99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419" name="Google Shape;7419;p99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0" name="Google Shape;7420;p99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21" name="Google Shape;7421;p99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2" name="Google Shape;7422;p99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423" name="Google Shape;7423;p99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4" name="Google Shape;7424;p99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425" name="Google Shape;7425;p99"/>
          <p:cNvCxnSpPr>
            <a:stCxn id="7424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6" name="Google Shape;7426;p99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27" name="Google Shape;7427;p99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28" name="Google Shape;7428;p99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9" name="Google Shape;7429;p99"/>
          <p:cNvSpPr txBox="1"/>
          <p:nvPr/>
        </p:nvSpPr>
        <p:spPr>
          <a:xfrm>
            <a:off x="5301200" y="883425"/>
            <a:ext cx="34728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 	= 	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     1 + 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=    𝝈(a)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Because math is beautiful / dumb luck: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∂b	=	𝝈(a) * (1 - 𝝈(a))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∂a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430" name="Google Shape;7430;p99"/>
          <p:cNvSpPr/>
          <p:nvPr/>
        </p:nvSpPr>
        <p:spPr>
          <a:xfrm>
            <a:off x="5320375" y="2843925"/>
            <a:ext cx="3417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31" name="Google Shape;7431;p99"/>
          <p:cNvCxnSpPr/>
          <p:nvPr/>
        </p:nvCxnSpPr>
        <p:spPr>
          <a:xfrm>
            <a:off x="5355025" y="33365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2" name="Google Shape;7432;p99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3" name="Google Shape;7433;p99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4" name="Google Shape;7434;p99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35" name="Google Shape;7435;p99"/>
          <p:cNvGrpSpPr/>
          <p:nvPr/>
        </p:nvGrpSpPr>
        <p:grpSpPr>
          <a:xfrm>
            <a:off x="3369669" y="2566244"/>
            <a:ext cx="175714" cy="114695"/>
            <a:chOff x="2928475" y="1107500"/>
            <a:chExt cx="798700" cy="436600"/>
          </a:xfrm>
        </p:grpSpPr>
        <p:sp>
          <p:nvSpPr>
            <p:cNvPr id="7436" name="Google Shape;7436;p9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437" name="Google Shape;7437;p9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7438" name="Google Shape;7438;p99"/>
          <p:cNvCxnSpPr/>
          <p:nvPr/>
        </p:nvCxnSpPr>
        <p:spPr>
          <a:xfrm flipH="1" rot="10800000">
            <a:off x="6167400" y="1137650"/>
            <a:ext cx="671100" cy="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39" name="Google Shape;7439;p99"/>
          <p:cNvSpPr txBox="1"/>
          <p:nvPr/>
        </p:nvSpPr>
        <p:spPr>
          <a:xfrm>
            <a:off x="6601800" y="1034700"/>
            <a:ext cx="594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-a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443" name="Shape 7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" name="Google Shape;7444;p100"/>
          <p:cNvSpPr txBox="1"/>
          <p:nvPr/>
        </p:nvSpPr>
        <p:spPr>
          <a:xfrm>
            <a:off x="1856150" y="212140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∂b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∂b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445" name="Google Shape;7445;p10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ReLU</a:t>
            </a:r>
            <a:endParaRPr/>
          </a:p>
        </p:txBody>
      </p:sp>
      <p:sp>
        <p:nvSpPr>
          <p:cNvPr id="7446" name="Google Shape;7446;p100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7" name="Google Shape;7447;p100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448" name="Google Shape;7448;p100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9" name="Google Shape;7449;p100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50" name="Google Shape;7450;p100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1" name="Google Shape;7451;p100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452" name="Google Shape;7452;p100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3" name="Google Shape;7453;p100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454" name="Google Shape;7454;p100"/>
          <p:cNvCxnSpPr>
            <a:stCxn id="7453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5" name="Google Shape;7455;p100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56" name="Google Shape;7456;p100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57" name="Google Shape;7457;p100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58" name="Google Shape;7458;p100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9" name="Google Shape;7459;p100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0" name="Google Shape;7460;p100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61" name="Google Shape;7461;p100"/>
          <p:cNvGrpSpPr/>
          <p:nvPr/>
        </p:nvGrpSpPr>
        <p:grpSpPr>
          <a:xfrm>
            <a:off x="3378432" y="2583419"/>
            <a:ext cx="163190" cy="80368"/>
            <a:chOff x="620300" y="896408"/>
            <a:chExt cx="572799" cy="297000"/>
          </a:xfrm>
        </p:grpSpPr>
        <p:cxnSp>
          <p:nvCxnSpPr>
            <p:cNvPr id="7462" name="Google Shape;7462;p10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3" name="Google Shape;7463;p10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467" name="Shape 7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8" name="Google Shape;7468;p101"/>
          <p:cNvSpPr txBox="1"/>
          <p:nvPr/>
        </p:nvSpPr>
        <p:spPr>
          <a:xfrm>
            <a:off x="1856150" y="212140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∂b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∂b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469" name="Google Shape;7469;p10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ReLU</a:t>
            </a:r>
            <a:endParaRPr/>
          </a:p>
        </p:txBody>
      </p:sp>
      <p:sp>
        <p:nvSpPr>
          <p:cNvPr id="7470" name="Google Shape;7470;p101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1" name="Google Shape;7471;p101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472" name="Google Shape;7472;p101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3" name="Google Shape;7473;p101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74" name="Google Shape;7474;p101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5" name="Google Shape;7475;p101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476" name="Google Shape;7476;p101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7" name="Google Shape;7477;p101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478" name="Google Shape;7478;p101"/>
          <p:cNvCxnSpPr>
            <a:stCxn id="7477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9" name="Google Shape;7479;p101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80" name="Google Shape;7480;p101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81" name="Google Shape;7481;p101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2" name="Google Shape;7482;p101"/>
          <p:cNvSpPr txBox="1"/>
          <p:nvPr/>
        </p:nvSpPr>
        <p:spPr>
          <a:xfrm>
            <a:off x="5301200" y="1416825"/>
            <a:ext cx="34728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 	= 	a ,  a &gt; 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=   	0 ,  otherwise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7483" name="Google Shape;7483;p101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4" name="Google Shape;7484;p101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5" name="Google Shape;7485;p101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86" name="Google Shape;7486;p101"/>
          <p:cNvGrpSpPr/>
          <p:nvPr/>
        </p:nvGrpSpPr>
        <p:grpSpPr>
          <a:xfrm>
            <a:off x="3378432" y="2583419"/>
            <a:ext cx="163190" cy="80368"/>
            <a:chOff x="620300" y="896408"/>
            <a:chExt cx="572799" cy="297000"/>
          </a:xfrm>
        </p:grpSpPr>
        <p:cxnSp>
          <p:nvCxnSpPr>
            <p:cNvPr id="7487" name="Google Shape;7487;p10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8" name="Google Shape;7488;p10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1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1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neurons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492" name="Shape 7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3" name="Google Shape;7493;p102"/>
          <p:cNvSpPr txBox="1"/>
          <p:nvPr/>
        </p:nvSpPr>
        <p:spPr>
          <a:xfrm>
            <a:off x="1856150" y="212140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∂b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∂b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494" name="Google Shape;7494;p10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ReLU</a:t>
            </a:r>
            <a:endParaRPr/>
          </a:p>
        </p:txBody>
      </p:sp>
      <p:sp>
        <p:nvSpPr>
          <p:cNvPr id="7495" name="Google Shape;7495;p102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6" name="Google Shape;7496;p102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497" name="Google Shape;7497;p102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8" name="Google Shape;7498;p102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99" name="Google Shape;7499;p102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0" name="Google Shape;7500;p102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501" name="Google Shape;7501;p102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2" name="Google Shape;7502;p102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503" name="Google Shape;7503;p102"/>
          <p:cNvCxnSpPr>
            <a:stCxn id="7502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04" name="Google Shape;7504;p102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5" name="Google Shape;7505;p102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6" name="Google Shape;7506;p102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7" name="Google Shape;7507;p102"/>
          <p:cNvSpPr txBox="1"/>
          <p:nvPr/>
        </p:nvSpPr>
        <p:spPr>
          <a:xfrm>
            <a:off x="5301200" y="1416825"/>
            <a:ext cx="34728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 	= 	a ,  a &gt; 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=   	0 ,  otherwise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∂b	=	1 ,  a &gt; 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∂a		0 ,  otherwise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508" name="Google Shape;7508;p102"/>
          <p:cNvSpPr/>
          <p:nvPr/>
        </p:nvSpPr>
        <p:spPr>
          <a:xfrm>
            <a:off x="5320375" y="2843925"/>
            <a:ext cx="3417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09" name="Google Shape;7509;p102"/>
          <p:cNvCxnSpPr/>
          <p:nvPr/>
        </p:nvCxnSpPr>
        <p:spPr>
          <a:xfrm>
            <a:off x="5355025" y="33365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0" name="Google Shape;7510;p102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1" name="Google Shape;7511;p102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2" name="Google Shape;7512;p102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513" name="Google Shape;7513;p102"/>
          <p:cNvGrpSpPr/>
          <p:nvPr/>
        </p:nvGrpSpPr>
        <p:grpSpPr>
          <a:xfrm>
            <a:off x="3378432" y="2583419"/>
            <a:ext cx="163190" cy="80368"/>
            <a:chOff x="620300" y="896408"/>
            <a:chExt cx="572799" cy="297000"/>
          </a:xfrm>
        </p:grpSpPr>
        <p:cxnSp>
          <p:nvCxnSpPr>
            <p:cNvPr id="7514" name="Google Shape;7514;p10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5" name="Google Shape;7515;p10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519" name="Shape 7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0" name="Google Shape;7520;p103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1" name="Google Shape;7521;p103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2" name="Google Shape;7522;p103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3" name="Google Shape;7523;p103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4" name="Google Shape;7524;p103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5" name="Google Shape;7525;p103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6" name="Google Shape;7526;p103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7" name="Google Shape;7527;p103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8" name="Google Shape;7528;p103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29" name="Google Shape;7529;p103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0" name="Google Shape;7530;p103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1" name="Google Shape;7531;p103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2" name="Google Shape;7532;p103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3" name="Google Shape;7533;p103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4" name="Google Shape;7534;p103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5" name="Google Shape;7535;p103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6" name="Google Shape;7536;p103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37" name="Google Shape;7537;p103"/>
          <p:cNvCxnSpPr>
            <a:stCxn id="7525" idx="6"/>
            <a:endCxn id="7533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8" name="Google Shape;7538;p103"/>
          <p:cNvCxnSpPr>
            <a:stCxn id="7526" idx="6"/>
            <a:endCxn id="7533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9" name="Google Shape;7539;p103"/>
          <p:cNvCxnSpPr>
            <a:endCxn id="7536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0" name="Google Shape;7540;p103"/>
          <p:cNvCxnSpPr>
            <a:stCxn id="7528" idx="6"/>
            <a:endCxn id="7536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1" name="Google Shape;7541;p103"/>
          <p:cNvCxnSpPr>
            <a:endCxn id="7534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2" name="Google Shape;7542;p103"/>
          <p:cNvCxnSpPr>
            <a:stCxn id="7528" idx="6"/>
            <a:endCxn id="7535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3" name="Google Shape;7543;p103"/>
          <p:cNvCxnSpPr>
            <a:stCxn id="7527" idx="6"/>
            <a:endCxn id="7535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4" name="Google Shape;7544;p103"/>
          <p:cNvCxnSpPr>
            <a:stCxn id="7526" idx="6"/>
            <a:endCxn id="7534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45" name="Google Shape;7545;p103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6" name="Google Shape;7546;p103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7" name="Google Shape;7547;p103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8" name="Google Shape;7548;p103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9" name="Google Shape;7549;p103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0" name="Google Shape;7550;p103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1" name="Google Shape;7551;p103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2" name="Google Shape;7552;p103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3" name="Google Shape;7553;p103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4" name="Google Shape;7554;p103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5" name="Google Shape;7555;p103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6" name="Google Shape;7556;p103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57" name="Google Shape;7557;p103"/>
          <p:cNvCxnSpPr>
            <a:stCxn id="7549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8" name="Google Shape;7558;p103"/>
          <p:cNvCxnSpPr>
            <a:stCxn id="7552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9" name="Google Shape;7559;p103"/>
          <p:cNvCxnSpPr>
            <a:stCxn id="7550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0" name="Google Shape;7560;p103"/>
          <p:cNvCxnSpPr>
            <a:stCxn id="7551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1" name="Google Shape;7561;p103"/>
          <p:cNvCxnSpPr>
            <a:stCxn id="7553" idx="2"/>
            <a:endCxn id="7546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2" name="Google Shape;7562;p103"/>
          <p:cNvCxnSpPr/>
          <p:nvPr/>
        </p:nvCxnSpPr>
        <p:spPr>
          <a:xfrm rot="10800000">
            <a:off x="5066075" y="308815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3" name="Google Shape;7563;p103"/>
          <p:cNvCxnSpPr>
            <a:stCxn id="7554" idx="2"/>
            <a:endCxn id="7547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4" name="Google Shape;7564;p103"/>
          <p:cNvCxnSpPr>
            <a:stCxn id="7555" idx="2"/>
            <a:endCxn id="7547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565" name="Google Shape;7565;p103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7566" name="Google Shape;7566;p10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67" name="Google Shape;7567;p10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68" name="Google Shape;7568;p103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7569" name="Google Shape;7569;p10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70" name="Google Shape;7570;p10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71" name="Google Shape;7571;p103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7572" name="Google Shape;7572;p10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73" name="Google Shape;7573;p10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74" name="Google Shape;7574;p103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7575" name="Google Shape;7575;p10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76" name="Google Shape;7576;p10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77" name="Google Shape;7577;p103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7578" name="Google Shape;7578;p10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79" name="Google Shape;7579;p10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80" name="Google Shape;7580;p103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7581" name="Google Shape;7581;p10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82" name="Google Shape;7582;p10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83" name="Google Shape;7583;p103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7584" name="Google Shape;7584;p10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85" name="Google Shape;7585;p10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86" name="Google Shape;7586;p103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7587" name="Google Shape;7587;p10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88" name="Google Shape;7588;p10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89" name="Google Shape;7589;p103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7590" name="Google Shape;7590;p10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1" name="Google Shape;7591;p10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92" name="Google Shape;7592;p103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7593" name="Google Shape;7593;p10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4" name="Google Shape;7594;p10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95" name="Google Shape;7595;p103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7596" name="Google Shape;7596;p10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7" name="Google Shape;7597;p10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98" name="Google Shape;7598;p103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7599" name="Google Shape;7599;p10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0" name="Google Shape;7600;p10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01" name="Google Shape;7601;p103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7602" name="Google Shape;7602;p10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3" name="Google Shape;7603;p10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04" name="Google Shape;7604;p103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7605" name="Google Shape;7605;p10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6" name="Google Shape;7606;p10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07" name="Google Shape;7607;p103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7608" name="Google Shape;7608;p10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9" name="Google Shape;7609;p10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10" name="Google Shape;7610;p103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7611" name="Google Shape;7611;p10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2" name="Google Shape;7612;p10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13" name="Google Shape;7613;p10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from scratch</a:t>
            </a:r>
            <a:endParaRPr/>
          </a:p>
        </p:txBody>
      </p:sp>
      <p:sp>
        <p:nvSpPr>
          <p:cNvPr id="7614" name="Google Shape;7614;p103"/>
          <p:cNvSpPr/>
          <p:nvPr/>
        </p:nvSpPr>
        <p:spPr>
          <a:xfrm>
            <a:off x="77935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5" name="Google Shape;7615;p103"/>
          <p:cNvSpPr/>
          <p:nvPr/>
        </p:nvSpPr>
        <p:spPr>
          <a:xfrm>
            <a:off x="77935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6" name="Google Shape;7616;p103"/>
          <p:cNvSpPr/>
          <p:nvPr/>
        </p:nvSpPr>
        <p:spPr>
          <a:xfrm>
            <a:off x="77935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7" name="Google Shape;7617;p103"/>
          <p:cNvSpPr/>
          <p:nvPr/>
        </p:nvSpPr>
        <p:spPr>
          <a:xfrm>
            <a:off x="7793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8" name="Google Shape;7618;p103"/>
          <p:cNvSpPr txBox="1"/>
          <p:nvPr/>
        </p:nvSpPr>
        <p:spPr>
          <a:xfrm>
            <a:off x="7723475" y="7219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19" name="Google Shape;7619;p103"/>
          <p:cNvSpPr txBox="1"/>
          <p:nvPr/>
        </p:nvSpPr>
        <p:spPr>
          <a:xfrm>
            <a:off x="7723475" y="1652625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20" name="Google Shape;7620;p103"/>
          <p:cNvSpPr txBox="1"/>
          <p:nvPr/>
        </p:nvSpPr>
        <p:spPr>
          <a:xfrm>
            <a:off x="7723475" y="2567025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21" name="Google Shape;7621;p103"/>
          <p:cNvSpPr txBox="1"/>
          <p:nvPr/>
        </p:nvSpPr>
        <p:spPr>
          <a:xfrm>
            <a:off x="7723475" y="3481425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622" name="Google Shape;7622;p103"/>
          <p:cNvCxnSpPr>
            <a:stCxn id="7525" idx="6"/>
            <a:endCxn id="7536" idx="2"/>
          </p:cNvCxnSpPr>
          <p:nvPr/>
        </p:nvCxnSpPr>
        <p:spPr>
          <a:xfrm>
            <a:off x="21694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3" name="Google Shape;7623;p103"/>
          <p:cNvCxnSpPr>
            <a:stCxn id="7527" idx="6"/>
            <a:endCxn id="7533" idx="2"/>
          </p:cNvCxnSpPr>
          <p:nvPr/>
        </p:nvCxnSpPr>
        <p:spPr>
          <a:xfrm flipH="1" rot="10800000"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4" name="Google Shape;7624;p103"/>
          <p:cNvCxnSpPr>
            <a:stCxn id="7527" idx="6"/>
            <a:endCxn id="7534" idx="2"/>
          </p:cNvCxnSpPr>
          <p:nvPr/>
        </p:nvCxnSpPr>
        <p:spPr>
          <a:xfrm>
            <a:off x="21694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5" name="Google Shape;7625;p103"/>
          <p:cNvCxnSpPr/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6" name="Google Shape;7626;p103"/>
          <p:cNvCxnSpPr>
            <a:stCxn id="7525" idx="6"/>
            <a:endCxn id="7535" idx="2"/>
          </p:cNvCxnSpPr>
          <p:nvPr/>
        </p:nvCxnSpPr>
        <p:spPr>
          <a:xfrm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7" name="Google Shape;7627;p103"/>
          <p:cNvCxnSpPr>
            <a:stCxn id="7528" idx="6"/>
            <a:endCxn id="7533" idx="2"/>
          </p:cNvCxnSpPr>
          <p:nvPr/>
        </p:nvCxnSpPr>
        <p:spPr>
          <a:xfrm flipH="1" rot="10800000">
            <a:off x="21694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8" name="Google Shape;7628;p103"/>
          <p:cNvCxnSpPr>
            <a:stCxn id="7528" idx="6"/>
            <a:endCxn id="7534" idx="2"/>
          </p:cNvCxnSpPr>
          <p:nvPr/>
        </p:nvCxnSpPr>
        <p:spPr>
          <a:xfrm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9" name="Google Shape;7629;p103"/>
          <p:cNvCxnSpPr>
            <a:stCxn id="7526" idx="6"/>
            <a:endCxn id="7535" idx="2"/>
          </p:cNvCxnSpPr>
          <p:nvPr/>
        </p:nvCxnSpPr>
        <p:spPr>
          <a:xfrm>
            <a:off x="21694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0" name="Google Shape;7630;p103"/>
          <p:cNvCxnSpPr>
            <a:stCxn id="7526" idx="6"/>
            <a:endCxn id="7536" idx="2"/>
          </p:cNvCxnSpPr>
          <p:nvPr/>
        </p:nvCxnSpPr>
        <p:spPr>
          <a:xfrm flipH="1" rot="10800000"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1" name="Google Shape;7631;p103"/>
          <p:cNvCxnSpPr/>
          <p:nvPr/>
        </p:nvCxnSpPr>
        <p:spPr>
          <a:xfrm>
            <a:off x="36129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2" name="Google Shape;7632;p103"/>
          <p:cNvCxnSpPr/>
          <p:nvPr/>
        </p:nvCxnSpPr>
        <p:spPr>
          <a:xfrm flipH="1" rot="10800000">
            <a:off x="36129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3" name="Google Shape;7633;p103"/>
          <p:cNvCxnSpPr/>
          <p:nvPr/>
        </p:nvCxnSpPr>
        <p:spPr>
          <a:xfrm flipH="1" rot="10800000">
            <a:off x="36129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4" name="Google Shape;7634;p103"/>
          <p:cNvCxnSpPr/>
          <p:nvPr/>
        </p:nvCxnSpPr>
        <p:spPr>
          <a:xfrm>
            <a:off x="36129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5" name="Google Shape;7635;p103"/>
          <p:cNvCxnSpPr/>
          <p:nvPr/>
        </p:nvCxnSpPr>
        <p:spPr>
          <a:xfrm>
            <a:off x="36129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6" name="Google Shape;7636;p103"/>
          <p:cNvCxnSpPr/>
          <p:nvPr/>
        </p:nvCxnSpPr>
        <p:spPr>
          <a:xfrm>
            <a:off x="36129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7" name="Google Shape;7637;p103"/>
          <p:cNvCxnSpPr/>
          <p:nvPr/>
        </p:nvCxnSpPr>
        <p:spPr>
          <a:xfrm>
            <a:off x="36129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8" name="Google Shape;7638;p103"/>
          <p:cNvCxnSpPr/>
          <p:nvPr/>
        </p:nvCxnSpPr>
        <p:spPr>
          <a:xfrm flipH="1" rot="10800000">
            <a:off x="36129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9" name="Google Shape;7639;p103"/>
          <p:cNvCxnSpPr/>
          <p:nvPr/>
        </p:nvCxnSpPr>
        <p:spPr>
          <a:xfrm>
            <a:off x="36129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0" name="Google Shape;7640;p103"/>
          <p:cNvCxnSpPr/>
          <p:nvPr/>
        </p:nvCxnSpPr>
        <p:spPr>
          <a:xfrm flipH="1" rot="10800000">
            <a:off x="36129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1" name="Google Shape;7641;p103"/>
          <p:cNvCxnSpPr/>
          <p:nvPr/>
        </p:nvCxnSpPr>
        <p:spPr>
          <a:xfrm>
            <a:off x="36129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2" name="Google Shape;7642;p103"/>
          <p:cNvCxnSpPr/>
          <p:nvPr/>
        </p:nvCxnSpPr>
        <p:spPr>
          <a:xfrm>
            <a:off x="36129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3" name="Google Shape;7643;p103"/>
          <p:cNvCxnSpPr/>
          <p:nvPr/>
        </p:nvCxnSpPr>
        <p:spPr>
          <a:xfrm>
            <a:off x="36129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4" name="Google Shape;7644;p103"/>
          <p:cNvCxnSpPr/>
          <p:nvPr/>
        </p:nvCxnSpPr>
        <p:spPr>
          <a:xfrm flipH="1" rot="10800000">
            <a:off x="36129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5" name="Google Shape;7645;p103"/>
          <p:cNvCxnSpPr/>
          <p:nvPr/>
        </p:nvCxnSpPr>
        <p:spPr>
          <a:xfrm>
            <a:off x="36129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6" name="Google Shape;7646;p103"/>
          <p:cNvCxnSpPr/>
          <p:nvPr/>
        </p:nvCxnSpPr>
        <p:spPr>
          <a:xfrm>
            <a:off x="36129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7" name="Google Shape;7647;p103"/>
          <p:cNvCxnSpPr/>
          <p:nvPr/>
        </p:nvCxnSpPr>
        <p:spPr>
          <a:xfrm flipH="1" rot="10800000">
            <a:off x="36129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8" name="Google Shape;7648;p103"/>
          <p:cNvCxnSpPr>
            <a:stCxn id="7553" idx="2"/>
            <a:endCxn id="7545" idx="6"/>
          </p:cNvCxnSpPr>
          <p:nvPr/>
        </p:nvCxnSpPr>
        <p:spPr>
          <a:xfrm rot="10800000">
            <a:off x="5065075" y="1252000"/>
            <a:ext cx="1204500" cy="1676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9" name="Google Shape;7649;p103"/>
          <p:cNvCxnSpPr>
            <a:stCxn id="7556" idx="2"/>
            <a:endCxn id="7545" idx="6"/>
          </p:cNvCxnSpPr>
          <p:nvPr/>
        </p:nvCxnSpPr>
        <p:spPr>
          <a:xfrm rot="10800000">
            <a:off x="5065075" y="1252000"/>
            <a:ext cx="1204500" cy="2286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0" name="Google Shape;7650;p103"/>
          <p:cNvCxnSpPr>
            <a:stCxn id="7554" idx="2"/>
            <a:endCxn id="7545" idx="6"/>
          </p:cNvCxnSpPr>
          <p:nvPr/>
        </p:nvCxnSpPr>
        <p:spPr>
          <a:xfrm rot="10800000">
            <a:off x="5065075" y="1252000"/>
            <a:ext cx="1204500" cy="289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1" name="Google Shape;7651;p103"/>
          <p:cNvCxnSpPr>
            <a:stCxn id="7555" idx="2"/>
            <a:endCxn id="7545" idx="6"/>
          </p:cNvCxnSpPr>
          <p:nvPr/>
        </p:nvCxnSpPr>
        <p:spPr>
          <a:xfrm rot="10800000">
            <a:off x="5065075" y="1252000"/>
            <a:ext cx="1204500" cy="350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2" name="Google Shape;7652;p103"/>
          <p:cNvCxnSpPr>
            <a:endCxn id="7548" idx="6"/>
          </p:cNvCxnSpPr>
          <p:nvPr/>
        </p:nvCxnSpPr>
        <p:spPr>
          <a:xfrm flipH="1">
            <a:off x="5065075" y="497200"/>
            <a:ext cx="1204500" cy="1669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3" name="Google Shape;7653;p103"/>
          <p:cNvCxnSpPr>
            <a:stCxn id="7552" idx="2"/>
            <a:endCxn id="7548" idx="6"/>
          </p:cNvCxnSpPr>
          <p:nvPr/>
        </p:nvCxnSpPr>
        <p:spPr>
          <a:xfrm flipH="1">
            <a:off x="5065075" y="1099600"/>
            <a:ext cx="1204500" cy="106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4" name="Google Shape;7654;p103"/>
          <p:cNvCxnSpPr>
            <a:stCxn id="7553" idx="2"/>
            <a:endCxn id="7548" idx="6"/>
          </p:cNvCxnSpPr>
          <p:nvPr/>
        </p:nvCxnSpPr>
        <p:spPr>
          <a:xfrm rot="10800000">
            <a:off x="5065075" y="21664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5" name="Google Shape;7655;p103"/>
          <p:cNvCxnSpPr>
            <a:stCxn id="7551" idx="2"/>
            <a:endCxn id="7545" idx="6"/>
          </p:cNvCxnSpPr>
          <p:nvPr/>
        </p:nvCxnSpPr>
        <p:spPr>
          <a:xfrm rot="10800000">
            <a:off x="5065075" y="1252000"/>
            <a:ext cx="1204500" cy="106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6" name="Google Shape;7656;p103"/>
          <p:cNvCxnSpPr>
            <a:stCxn id="7550" idx="2"/>
            <a:endCxn id="7545" idx="6"/>
          </p:cNvCxnSpPr>
          <p:nvPr/>
        </p:nvCxnSpPr>
        <p:spPr>
          <a:xfrm rot="10800000">
            <a:off x="5065075" y="12520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7" name="Google Shape;7657;p103"/>
          <p:cNvCxnSpPr>
            <a:stCxn id="7554" idx="2"/>
            <a:endCxn id="7548" idx="6"/>
          </p:cNvCxnSpPr>
          <p:nvPr/>
        </p:nvCxnSpPr>
        <p:spPr>
          <a:xfrm rot="10800000">
            <a:off x="5065075" y="2166400"/>
            <a:ext cx="1204500" cy="198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8" name="Google Shape;7658;p103"/>
          <p:cNvCxnSpPr>
            <a:stCxn id="7556" idx="2"/>
            <a:endCxn id="7548" idx="6"/>
          </p:cNvCxnSpPr>
          <p:nvPr/>
        </p:nvCxnSpPr>
        <p:spPr>
          <a:xfrm rot="10800000">
            <a:off x="5065075" y="2166400"/>
            <a:ext cx="12045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9" name="Google Shape;7659;p103"/>
          <p:cNvCxnSpPr/>
          <p:nvPr/>
        </p:nvCxnSpPr>
        <p:spPr>
          <a:xfrm rot="10800000">
            <a:off x="5065075" y="21664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0" name="Google Shape;7660;p103"/>
          <p:cNvCxnSpPr>
            <a:stCxn id="7555" idx="2"/>
            <a:endCxn id="7548" idx="6"/>
          </p:cNvCxnSpPr>
          <p:nvPr/>
        </p:nvCxnSpPr>
        <p:spPr>
          <a:xfrm rot="10800000">
            <a:off x="5065075" y="2166400"/>
            <a:ext cx="1204500" cy="259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1" name="Google Shape;7661;p103"/>
          <p:cNvCxnSpPr/>
          <p:nvPr/>
        </p:nvCxnSpPr>
        <p:spPr>
          <a:xfrm rot="10800000">
            <a:off x="50655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2" name="Google Shape;7662;p103"/>
          <p:cNvCxnSpPr/>
          <p:nvPr/>
        </p:nvCxnSpPr>
        <p:spPr>
          <a:xfrm rot="10800000">
            <a:off x="50655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3" name="Google Shape;7663;p103"/>
          <p:cNvCxnSpPr/>
          <p:nvPr/>
        </p:nvCxnSpPr>
        <p:spPr>
          <a:xfrm rot="10800000">
            <a:off x="5065575" y="30808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4" name="Google Shape;7664;p103"/>
          <p:cNvCxnSpPr/>
          <p:nvPr/>
        </p:nvCxnSpPr>
        <p:spPr>
          <a:xfrm flipH="1">
            <a:off x="50655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5" name="Google Shape;7665;p103"/>
          <p:cNvCxnSpPr/>
          <p:nvPr/>
        </p:nvCxnSpPr>
        <p:spPr>
          <a:xfrm rot="10800000">
            <a:off x="50655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6" name="Google Shape;7666;p103"/>
          <p:cNvCxnSpPr/>
          <p:nvPr/>
        </p:nvCxnSpPr>
        <p:spPr>
          <a:xfrm flipH="1">
            <a:off x="5066575" y="170185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7" name="Google Shape;7667;p103"/>
          <p:cNvCxnSpPr/>
          <p:nvPr/>
        </p:nvCxnSpPr>
        <p:spPr>
          <a:xfrm flipH="1">
            <a:off x="50655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8" name="Google Shape;7668;p103"/>
          <p:cNvCxnSpPr/>
          <p:nvPr/>
        </p:nvCxnSpPr>
        <p:spPr>
          <a:xfrm flipH="1">
            <a:off x="50655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9" name="Google Shape;7669;p103"/>
          <p:cNvCxnSpPr/>
          <p:nvPr/>
        </p:nvCxnSpPr>
        <p:spPr>
          <a:xfrm flipH="1">
            <a:off x="5065575" y="2318800"/>
            <a:ext cx="1204500" cy="1676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0" name="Google Shape;7670;p103"/>
          <p:cNvCxnSpPr/>
          <p:nvPr/>
        </p:nvCxnSpPr>
        <p:spPr>
          <a:xfrm flipH="1">
            <a:off x="5065575" y="1709200"/>
            <a:ext cx="1204500" cy="2286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1" name="Google Shape;7671;p103"/>
          <p:cNvCxnSpPr/>
          <p:nvPr/>
        </p:nvCxnSpPr>
        <p:spPr>
          <a:xfrm flipH="1">
            <a:off x="5065575" y="1099600"/>
            <a:ext cx="1204500" cy="289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2" name="Google Shape;7672;p103"/>
          <p:cNvCxnSpPr/>
          <p:nvPr/>
        </p:nvCxnSpPr>
        <p:spPr>
          <a:xfrm flipH="1">
            <a:off x="5065575" y="490000"/>
            <a:ext cx="1204500" cy="350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3" name="Google Shape;7673;p103"/>
          <p:cNvCxnSpPr/>
          <p:nvPr/>
        </p:nvCxnSpPr>
        <p:spPr>
          <a:xfrm rot="10800000">
            <a:off x="5065575" y="3080800"/>
            <a:ext cx="1204500" cy="1669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4" name="Google Shape;7674;p103"/>
          <p:cNvCxnSpPr/>
          <p:nvPr/>
        </p:nvCxnSpPr>
        <p:spPr>
          <a:xfrm rot="10800000">
            <a:off x="5065575" y="3080800"/>
            <a:ext cx="1204500" cy="106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5" name="Google Shape;7675;p103"/>
          <p:cNvCxnSpPr/>
          <p:nvPr/>
        </p:nvCxnSpPr>
        <p:spPr>
          <a:xfrm flipH="1">
            <a:off x="5065575" y="23188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6" name="Google Shape;7676;p103"/>
          <p:cNvCxnSpPr/>
          <p:nvPr/>
        </p:nvCxnSpPr>
        <p:spPr>
          <a:xfrm flipH="1">
            <a:off x="5065575" y="2928400"/>
            <a:ext cx="1204500" cy="106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7" name="Google Shape;7677;p103"/>
          <p:cNvCxnSpPr/>
          <p:nvPr/>
        </p:nvCxnSpPr>
        <p:spPr>
          <a:xfrm flipH="1">
            <a:off x="5065575" y="35380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8" name="Google Shape;7678;p103"/>
          <p:cNvCxnSpPr/>
          <p:nvPr/>
        </p:nvCxnSpPr>
        <p:spPr>
          <a:xfrm flipH="1">
            <a:off x="5065575" y="1099600"/>
            <a:ext cx="1204500" cy="198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9" name="Google Shape;7679;p103"/>
          <p:cNvCxnSpPr/>
          <p:nvPr/>
        </p:nvCxnSpPr>
        <p:spPr>
          <a:xfrm flipH="1">
            <a:off x="5065575" y="1709200"/>
            <a:ext cx="12045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0" name="Google Shape;7680;p103"/>
          <p:cNvCxnSpPr/>
          <p:nvPr/>
        </p:nvCxnSpPr>
        <p:spPr>
          <a:xfrm flipH="1">
            <a:off x="5065575" y="23188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1" name="Google Shape;7681;p103"/>
          <p:cNvCxnSpPr/>
          <p:nvPr/>
        </p:nvCxnSpPr>
        <p:spPr>
          <a:xfrm flipH="1">
            <a:off x="5065575" y="490000"/>
            <a:ext cx="1204500" cy="259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682" name="Google Shape;7682;p103"/>
          <p:cNvGrpSpPr/>
          <p:nvPr/>
        </p:nvGrpSpPr>
        <p:grpSpPr>
          <a:xfrm>
            <a:off x="6588675" y="490000"/>
            <a:ext cx="1206000" cy="4267200"/>
            <a:chOff x="5217475" y="642400"/>
            <a:chExt cx="1206000" cy="4267200"/>
          </a:xfrm>
        </p:grpSpPr>
        <p:cxnSp>
          <p:nvCxnSpPr>
            <p:cNvPr id="7683" name="Google Shape;7683;p103"/>
            <p:cNvCxnSpPr/>
            <p:nvPr/>
          </p:nvCxnSpPr>
          <p:spPr>
            <a:xfrm>
              <a:off x="5218975" y="6424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4" name="Google Shape;7684;p103"/>
            <p:cNvCxnSpPr/>
            <p:nvPr/>
          </p:nvCxnSpPr>
          <p:spPr>
            <a:xfrm>
              <a:off x="5218975" y="12520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5" name="Google Shape;7685;p103"/>
            <p:cNvCxnSpPr/>
            <p:nvPr/>
          </p:nvCxnSpPr>
          <p:spPr>
            <a:xfrm>
              <a:off x="5218975" y="186160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6" name="Google Shape;7686;p103"/>
            <p:cNvCxnSpPr/>
            <p:nvPr/>
          </p:nvCxnSpPr>
          <p:spPr>
            <a:xfrm flipH="1" rot="10800000">
              <a:off x="5218975" y="23188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7" name="Google Shape;7687;p103"/>
            <p:cNvCxnSpPr/>
            <p:nvPr/>
          </p:nvCxnSpPr>
          <p:spPr>
            <a:xfrm>
              <a:off x="5218975" y="30808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8" name="Google Shape;7688;p103"/>
            <p:cNvCxnSpPr/>
            <p:nvPr/>
          </p:nvCxnSpPr>
          <p:spPr>
            <a:xfrm flipH="1" rot="10800000">
              <a:off x="5217975" y="324055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9" name="Google Shape;7689;p103"/>
            <p:cNvCxnSpPr/>
            <p:nvPr/>
          </p:nvCxnSpPr>
          <p:spPr>
            <a:xfrm flipH="1" rot="10800000">
              <a:off x="5218975" y="41476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0" name="Google Shape;7690;p103"/>
            <p:cNvCxnSpPr/>
            <p:nvPr/>
          </p:nvCxnSpPr>
          <p:spPr>
            <a:xfrm flipH="1" rot="10800000">
              <a:off x="5218975" y="41476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1" name="Google Shape;7691;p103"/>
            <p:cNvCxnSpPr/>
            <p:nvPr/>
          </p:nvCxnSpPr>
          <p:spPr>
            <a:xfrm flipH="1" rot="10800000">
              <a:off x="5218975" y="1404400"/>
              <a:ext cx="1204500" cy="1676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2" name="Google Shape;7692;p103"/>
            <p:cNvCxnSpPr/>
            <p:nvPr/>
          </p:nvCxnSpPr>
          <p:spPr>
            <a:xfrm flipH="1" rot="10800000">
              <a:off x="5218975" y="1404400"/>
              <a:ext cx="1204500" cy="2286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3" name="Google Shape;7693;p103"/>
            <p:cNvCxnSpPr/>
            <p:nvPr/>
          </p:nvCxnSpPr>
          <p:spPr>
            <a:xfrm flipH="1" rot="10800000">
              <a:off x="5218975" y="1404400"/>
              <a:ext cx="1204500" cy="2895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4" name="Google Shape;7694;p103"/>
            <p:cNvCxnSpPr/>
            <p:nvPr/>
          </p:nvCxnSpPr>
          <p:spPr>
            <a:xfrm flipH="1" rot="10800000">
              <a:off x="5218975" y="1404400"/>
              <a:ext cx="1204500" cy="3505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5" name="Google Shape;7695;p103"/>
            <p:cNvCxnSpPr/>
            <p:nvPr/>
          </p:nvCxnSpPr>
          <p:spPr>
            <a:xfrm>
              <a:off x="5218975" y="649600"/>
              <a:ext cx="1204500" cy="1669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6" name="Google Shape;7696;p103"/>
            <p:cNvCxnSpPr/>
            <p:nvPr/>
          </p:nvCxnSpPr>
          <p:spPr>
            <a:xfrm>
              <a:off x="5218975" y="1252000"/>
              <a:ext cx="1204500" cy="1066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7" name="Google Shape;7697;p103"/>
            <p:cNvCxnSpPr/>
            <p:nvPr/>
          </p:nvCxnSpPr>
          <p:spPr>
            <a:xfrm flipH="1" rot="10800000">
              <a:off x="5218975" y="23188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8" name="Google Shape;7698;p103"/>
            <p:cNvCxnSpPr/>
            <p:nvPr/>
          </p:nvCxnSpPr>
          <p:spPr>
            <a:xfrm flipH="1" rot="10800000">
              <a:off x="5218975" y="1404400"/>
              <a:ext cx="1204500" cy="1066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9" name="Google Shape;7699;p103"/>
            <p:cNvCxnSpPr/>
            <p:nvPr/>
          </p:nvCxnSpPr>
          <p:spPr>
            <a:xfrm flipH="1" rot="10800000">
              <a:off x="5218975" y="140440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0" name="Google Shape;7700;p103"/>
            <p:cNvCxnSpPr/>
            <p:nvPr/>
          </p:nvCxnSpPr>
          <p:spPr>
            <a:xfrm flipH="1" rot="10800000">
              <a:off x="5218975" y="2318800"/>
              <a:ext cx="1204500" cy="1981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1" name="Google Shape;7701;p103"/>
            <p:cNvCxnSpPr/>
            <p:nvPr/>
          </p:nvCxnSpPr>
          <p:spPr>
            <a:xfrm flipH="1" rot="10800000">
              <a:off x="5218975" y="2318800"/>
              <a:ext cx="1204500" cy="1371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2" name="Google Shape;7702;p103"/>
            <p:cNvCxnSpPr/>
            <p:nvPr/>
          </p:nvCxnSpPr>
          <p:spPr>
            <a:xfrm flipH="1" rot="10800000">
              <a:off x="5218975" y="23188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3" name="Google Shape;7703;p103"/>
            <p:cNvCxnSpPr/>
            <p:nvPr/>
          </p:nvCxnSpPr>
          <p:spPr>
            <a:xfrm flipH="1" rot="10800000">
              <a:off x="5218975" y="2318800"/>
              <a:ext cx="1204500" cy="2590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4" name="Google Shape;7704;p103"/>
            <p:cNvCxnSpPr/>
            <p:nvPr/>
          </p:nvCxnSpPr>
          <p:spPr>
            <a:xfrm flipH="1" rot="10800000">
              <a:off x="5218475" y="41476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5" name="Google Shape;7705;p103"/>
            <p:cNvCxnSpPr/>
            <p:nvPr/>
          </p:nvCxnSpPr>
          <p:spPr>
            <a:xfrm flipH="1" rot="10800000">
              <a:off x="5218475" y="41476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6" name="Google Shape;7706;p103"/>
            <p:cNvCxnSpPr/>
            <p:nvPr/>
          </p:nvCxnSpPr>
          <p:spPr>
            <a:xfrm flipH="1" rot="10800000">
              <a:off x="5218475" y="323320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7" name="Google Shape;7707;p103"/>
            <p:cNvCxnSpPr/>
            <p:nvPr/>
          </p:nvCxnSpPr>
          <p:spPr>
            <a:xfrm>
              <a:off x="5218475" y="30808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8" name="Google Shape;7708;p103"/>
            <p:cNvCxnSpPr/>
            <p:nvPr/>
          </p:nvCxnSpPr>
          <p:spPr>
            <a:xfrm flipH="1" rot="10800000">
              <a:off x="5218475" y="23188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9" name="Google Shape;7709;p103"/>
            <p:cNvCxnSpPr/>
            <p:nvPr/>
          </p:nvCxnSpPr>
          <p:spPr>
            <a:xfrm>
              <a:off x="5217475" y="185425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0" name="Google Shape;7710;p103"/>
            <p:cNvCxnSpPr/>
            <p:nvPr/>
          </p:nvCxnSpPr>
          <p:spPr>
            <a:xfrm>
              <a:off x="5218475" y="12520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1" name="Google Shape;7711;p103"/>
            <p:cNvCxnSpPr/>
            <p:nvPr/>
          </p:nvCxnSpPr>
          <p:spPr>
            <a:xfrm>
              <a:off x="5218475" y="6424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2" name="Google Shape;7712;p103"/>
            <p:cNvCxnSpPr/>
            <p:nvPr/>
          </p:nvCxnSpPr>
          <p:spPr>
            <a:xfrm>
              <a:off x="5218475" y="2471200"/>
              <a:ext cx="1204500" cy="1676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3" name="Google Shape;7713;p103"/>
            <p:cNvCxnSpPr/>
            <p:nvPr/>
          </p:nvCxnSpPr>
          <p:spPr>
            <a:xfrm>
              <a:off x="5218475" y="1861600"/>
              <a:ext cx="1204500" cy="2286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4" name="Google Shape;7714;p103"/>
            <p:cNvCxnSpPr/>
            <p:nvPr/>
          </p:nvCxnSpPr>
          <p:spPr>
            <a:xfrm>
              <a:off x="5218475" y="1252000"/>
              <a:ext cx="1204500" cy="2895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5" name="Google Shape;7715;p103"/>
            <p:cNvCxnSpPr/>
            <p:nvPr/>
          </p:nvCxnSpPr>
          <p:spPr>
            <a:xfrm>
              <a:off x="5218475" y="642400"/>
              <a:ext cx="1204500" cy="3505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6" name="Google Shape;7716;p103"/>
            <p:cNvCxnSpPr/>
            <p:nvPr/>
          </p:nvCxnSpPr>
          <p:spPr>
            <a:xfrm flipH="1" rot="10800000">
              <a:off x="5218475" y="3233200"/>
              <a:ext cx="1204500" cy="1669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7" name="Google Shape;7717;p103"/>
            <p:cNvCxnSpPr/>
            <p:nvPr/>
          </p:nvCxnSpPr>
          <p:spPr>
            <a:xfrm flipH="1" rot="10800000">
              <a:off x="5218475" y="3233200"/>
              <a:ext cx="1204500" cy="1066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8" name="Google Shape;7718;p103"/>
            <p:cNvCxnSpPr/>
            <p:nvPr/>
          </p:nvCxnSpPr>
          <p:spPr>
            <a:xfrm>
              <a:off x="5218475" y="24712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9" name="Google Shape;7719;p103"/>
            <p:cNvCxnSpPr/>
            <p:nvPr/>
          </p:nvCxnSpPr>
          <p:spPr>
            <a:xfrm>
              <a:off x="5218475" y="3080800"/>
              <a:ext cx="1204500" cy="1066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0" name="Google Shape;7720;p103"/>
            <p:cNvCxnSpPr/>
            <p:nvPr/>
          </p:nvCxnSpPr>
          <p:spPr>
            <a:xfrm>
              <a:off x="5218475" y="369040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1" name="Google Shape;7721;p103"/>
            <p:cNvCxnSpPr/>
            <p:nvPr/>
          </p:nvCxnSpPr>
          <p:spPr>
            <a:xfrm>
              <a:off x="5218475" y="1252000"/>
              <a:ext cx="1204500" cy="1981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2" name="Google Shape;7722;p103"/>
            <p:cNvCxnSpPr/>
            <p:nvPr/>
          </p:nvCxnSpPr>
          <p:spPr>
            <a:xfrm>
              <a:off x="5218475" y="1861600"/>
              <a:ext cx="1204500" cy="1371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3" name="Google Shape;7723;p103"/>
            <p:cNvCxnSpPr/>
            <p:nvPr/>
          </p:nvCxnSpPr>
          <p:spPr>
            <a:xfrm>
              <a:off x="5218475" y="24712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4" name="Google Shape;7724;p103"/>
            <p:cNvCxnSpPr/>
            <p:nvPr/>
          </p:nvCxnSpPr>
          <p:spPr>
            <a:xfrm>
              <a:off x="5218475" y="642400"/>
              <a:ext cx="1204500" cy="2590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728" name="Shape 7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9" name="Google Shape;7729;p104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0" name="Google Shape;7730;p104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1" name="Google Shape;7731;p104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2" name="Google Shape;7732;p104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3" name="Google Shape;7733;p104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4" name="Google Shape;7734;p104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5" name="Google Shape;7735;p104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6" name="Google Shape;7736;p104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7" name="Google Shape;7737;p104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38" name="Google Shape;7738;p104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39" name="Google Shape;7739;p104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40" name="Google Shape;7740;p104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41" name="Google Shape;7741;p104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42" name="Google Shape;7742;p104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3" name="Google Shape;7743;p104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4" name="Google Shape;7744;p104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5" name="Google Shape;7745;p104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46" name="Google Shape;7746;p104"/>
          <p:cNvCxnSpPr>
            <a:stCxn id="7734" idx="6"/>
            <a:endCxn id="7742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7" name="Google Shape;7747;p104"/>
          <p:cNvCxnSpPr>
            <a:stCxn id="7735" idx="6"/>
            <a:endCxn id="7742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8" name="Google Shape;7748;p104"/>
          <p:cNvCxnSpPr>
            <a:endCxn id="7745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9" name="Google Shape;7749;p104"/>
          <p:cNvCxnSpPr>
            <a:stCxn id="7737" idx="6"/>
            <a:endCxn id="7745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0" name="Google Shape;7750;p104"/>
          <p:cNvCxnSpPr>
            <a:endCxn id="7743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1" name="Google Shape;7751;p104"/>
          <p:cNvCxnSpPr>
            <a:stCxn id="7737" idx="6"/>
            <a:endCxn id="7744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2" name="Google Shape;7752;p104"/>
          <p:cNvCxnSpPr>
            <a:stCxn id="7736" idx="6"/>
            <a:endCxn id="7744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3" name="Google Shape;7753;p104"/>
          <p:cNvCxnSpPr>
            <a:stCxn id="7735" idx="6"/>
            <a:endCxn id="7743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54" name="Google Shape;7754;p104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5" name="Google Shape;7755;p104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6" name="Google Shape;7756;p104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7" name="Google Shape;7757;p104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58" name="Google Shape;7758;p104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9" name="Google Shape;7759;p104"/>
          <p:cNvCxnSpPr>
            <a:stCxn id="7745" idx="6"/>
            <a:endCxn id="7754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0" name="Google Shape;7760;p104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1" name="Google Shape;7761;p104"/>
          <p:cNvCxnSpPr>
            <a:endCxn id="7757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2" name="Google Shape;7762;p104"/>
          <p:cNvCxnSpPr>
            <a:stCxn id="7743" idx="6"/>
            <a:endCxn id="7755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3" name="Google Shape;7763;p104"/>
          <p:cNvCxnSpPr>
            <a:endCxn id="7756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4" name="Google Shape;7764;p104"/>
          <p:cNvCxnSpPr>
            <a:stCxn id="7744" idx="6"/>
            <a:endCxn id="7756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5" name="Google Shape;7765;p104"/>
          <p:cNvCxnSpPr>
            <a:stCxn id="7744" idx="6"/>
            <a:endCxn id="7755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66" name="Google Shape;7766;p104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7" name="Google Shape;7767;p104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8" name="Google Shape;7768;p104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9" name="Google Shape;7769;p104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0" name="Google Shape;7770;p104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1" name="Google Shape;7771;p104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2" name="Google Shape;7772;p104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3" name="Google Shape;7773;p104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74" name="Google Shape;7774;p104"/>
          <p:cNvCxnSpPr>
            <a:stCxn id="7766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5" name="Google Shape;7775;p104"/>
          <p:cNvCxnSpPr>
            <a:stCxn id="7769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6" name="Google Shape;7776;p104"/>
          <p:cNvCxnSpPr>
            <a:stCxn id="7767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7" name="Google Shape;7777;p104"/>
          <p:cNvCxnSpPr>
            <a:stCxn id="7768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8" name="Google Shape;7778;p104"/>
          <p:cNvCxnSpPr>
            <a:stCxn id="7770" idx="2"/>
            <a:endCxn id="7755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9" name="Google Shape;7779;p104"/>
          <p:cNvCxnSpPr/>
          <p:nvPr/>
        </p:nvCxnSpPr>
        <p:spPr>
          <a:xfrm rot="10800000">
            <a:off x="5066075" y="308815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0" name="Google Shape;7780;p104"/>
          <p:cNvCxnSpPr>
            <a:stCxn id="7771" idx="2"/>
            <a:endCxn id="7756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1" name="Google Shape;7781;p104"/>
          <p:cNvCxnSpPr>
            <a:stCxn id="7772" idx="2"/>
            <a:endCxn id="7756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2" name="Google Shape;7782;p104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7783" name="Google Shape;7783;p10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784" name="Google Shape;7784;p10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785" name="Google Shape;7785;p104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7786" name="Google Shape;7786;p10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787" name="Google Shape;7787;p10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788" name="Google Shape;7788;p104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7789" name="Google Shape;7789;p10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790" name="Google Shape;7790;p10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791" name="Google Shape;7791;p104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7792" name="Google Shape;7792;p10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793" name="Google Shape;7793;p10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794" name="Google Shape;7794;p104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7795" name="Google Shape;7795;p10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796" name="Google Shape;7796;p10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797" name="Google Shape;7797;p104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7798" name="Google Shape;7798;p10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799" name="Google Shape;7799;p10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800" name="Google Shape;7800;p104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7801" name="Google Shape;7801;p10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02" name="Google Shape;7802;p10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803" name="Google Shape;7803;p104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7804" name="Google Shape;7804;p10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05" name="Google Shape;7805;p10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806" name="Google Shape;7806;p104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7807" name="Google Shape;7807;p10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8" name="Google Shape;7808;p10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09" name="Google Shape;7809;p104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7810" name="Google Shape;7810;p10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1" name="Google Shape;7811;p10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12" name="Google Shape;7812;p104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7813" name="Google Shape;7813;p10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4" name="Google Shape;7814;p10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15" name="Google Shape;7815;p104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7816" name="Google Shape;7816;p10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7" name="Google Shape;7817;p10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18" name="Google Shape;7818;p104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7819" name="Google Shape;7819;p10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0" name="Google Shape;7820;p10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21" name="Google Shape;7821;p104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7822" name="Google Shape;7822;p10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3" name="Google Shape;7823;p10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24" name="Google Shape;7824;p104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7825" name="Google Shape;7825;p10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6" name="Google Shape;7826;p10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27" name="Google Shape;7827;p104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7828" name="Google Shape;7828;p10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9" name="Google Shape;7829;p10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30" name="Google Shape;7830;p10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</a:t>
            </a:r>
            <a:endParaRPr/>
          </a:p>
        </p:txBody>
      </p:sp>
      <p:sp>
        <p:nvSpPr>
          <p:cNvPr id="7831" name="Google Shape;7831;p104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2" name="Google Shape;7832;p104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3" name="Google Shape;7833;p104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4" name="Google Shape;7834;p104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5" name="Google Shape;7835;p104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36" name="Google Shape;7836;p104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37" name="Google Shape;7837;p104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38" name="Google Shape;7838;p104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839" name="Google Shape;7839;p104"/>
          <p:cNvCxnSpPr>
            <a:stCxn id="7831" idx="2"/>
          </p:cNvCxnSpPr>
          <p:nvPr/>
        </p:nvCxnSpPr>
        <p:spPr>
          <a:xfrm rot="10800000">
            <a:off x="6589075" y="4900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0" name="Google Shape;7840;p104"/>
          <p:cNvCxnSpPr/>
          <p:nvPr/>
        </p:nvCxnSpPr>
        <p:spPr>
          <a:xfrm>
            <a:off x="6589075" y="1099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1" name="Google Shape;7841;p104"/>
          <p:cNvCxnSpPr>
            <a:stCxn id="7832" idx="2"/>
          </p:cNvCxnSpPr>
          <p:nvPr/>
        </p:nvCxnSpPr>
        <p:spPr>
          <a:xfrm rot="10800000">
            <a:off x="6589075" y="17092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2" name="Google Shape;7842;p104"/>
          <p:cNvCxnSpPr>
            <a:endCxn id="7832" idx="2"/>
          </p:cNvCxnSpPr>
          <p:nvPr/>
        </p:nvCxnSpPr>
        <p:spPr>
          <a:xfrm flipH="1" rot="10800000">
            <a:off x="6589075" y="2166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3" name="Google Shape;7843;p104"/>
          <p:cNvCxnSpPr>
            <a:endCxn id="7833" idx="2"/>
          </p:cNvCxnSpPr>
          <p:nvPr/>
        </p:nvCxnSpPr>
        <p:spPr>
          <a:xfrm>
            <a:off x="6589075" y="2928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4" name="Google Shape;7844;p104"/>
          <p:cNvCxnSpPr>
            <a:endCxn id="7833" idx="2"/>
          </p:cNvCxnSpPr>
          <p:nvPr/>
        </p:nvCxnSpPr>
        <p:spPr>
          <a:xfrm flipH="1" rot="10800000">
            <a:off x="6589075" y="30808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5" name="Google Shape;7845;p104"/>
          <p:cNvCxnSpPr/>
          <p:nvPr/>
        </p:nvCxnSpPr>
        <p:spPr>
          <a:xfrm>
            <a:off x="6589075" y="4147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6" name="Google Shape;7846;p104"/>
          <p:cNvCxnSpPr>
            <a:endCxn id="7834" idx="2"/>
          </p:cNvCxnSpPr>
          <p:nvPr/>
        </p:nvCxnSpPr>
        <p:spPr>
          <a:xfrm flipH="1" rot="10800000">
            <a:off x="6589075" y="41476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850" name="Shape 7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1" name="Google Shape;7851;p10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topics</a:t>
            </a:r>
            <a:endParaRPr/>
          </a:p>
        </p:txBody>
      </p:sp>
      <p:sp>
        <p:nvSpPr>
          <p:cNvPr id="7852" name="Google Shape;7852;p105"/>
          <p:cNvSpPr txBox="1"/>
          <p:nvPr>
            <p:ph idx="1" type="body"/>
          </p:nvPr>
        </p:nvSpPr>
        <p:spPr>
          <a:xfrm>
            <a:off x="339775" y="695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Bias neurons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Dropout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Backpropagation details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Andrej Karpathy’s </a:t>
            </a:r>
            <a:r>
              <a:rPr lang="en" u="sng">
                <a:solidFill>
                  <a:schemeClr val="hlink"/>
                </a:solidFill>
                <a:hlinkClick r:id="rId3"/>
              </a:rPr>
              <a:t>Stanford CS231 lecture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Backpropagation gotchas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Andrej Karpathy’s article </a:t>
            </a:r>
            <a:r>
              <a:rPr lang="en" u="sng">
                <a:solidFill>
                  <a:schemeClr val="hlink"/>
                </a:solidFill>
                <a:hlinkClick r:id="rId4"/>
              </a:rPr>
              <a:t>“Yes you should understand backprop”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Tips and tricks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Nikolas Markou’s article </a:t>
            </a:r>
            <a:r>
              <a:rPr lang="en" u="sng">
                <a:solidFill>
                  <a:schemeClr val="hlink"/>
                </a:solidFill>
                <a:hlinkClick r:id="rId5"/>
              </a:rPr>
              <a:t>“The Black Magic of Deep Learning”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856" name="Shape 7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7" name="Google Shape;7857;p10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 Science and Robots Blog</a:t>
            </a:r>
            <a:endParaRPr/>
          </a:p>
        </p:txBody>
      </p:sp>
      <p:sp>
        <p:nvSpPr>
          <p:cNvPr id="7858" name="Google Shape;7858;p106"/>
          <p:cNvSpPr txBox="1"/>
          <p:nvPr>
            <p:ph idx="1" type="body"/>
          </p:nvPr>
        </p:nvSpPr>
        <p:spPr>
          <a:xfrm>
            <a:off x="339775" y="100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more How it Works: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How Deep Learning works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How Convolutional Neural Networks work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How Bayes Law works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How data science works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How linear regression works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These slides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https://docs.google.com/presentation/d/1AAEFCgC0Ja7QEl3-wmuvIizbvaE-aQRksc7-W8LR2GY/edit?usp=sharing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