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018-ABD5-478D-AA01-10C5F3589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2C3FA-1440-435C-A19D-F8B15595D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386E-34AE-444B-A0BC-FFFF707A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E45F-9748-4E9C-801A-BB5FC1F8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1650-F61A-4721-934D-FAFFAB0F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2EB6-4844-4198-82F2-9C533148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5E3AE-42EA-49EC-8F7F-6331EA18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8A81-0826-4500-9A3E-E61C171C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2126-EA70-461B-91E8-09C25AFF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3EE4-3170-476A-B568-0A3AD8A8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B9AFF-389F-4AC4-BAAC-DC1DB620F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2E39D-297B-473E-B071-29B87829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16C2-C219-4456-B04C-02926924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E43C-6ABD-4863-BC4F-6FF38C2C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D0CF-75FE-4848-8AA4-9CDC784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3B4-5D21-4BE6-B7DF-3B52C72D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4144-31D3-467A-98ED-54CDDDDD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B26A-D85D-46EB-8370-A90D9727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42B9-012C-406D-8027-48853319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549B-B93D-4D0F-AB1E-D9FE42F3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B90-C245-4EE7-ABBF-00E9517D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883B6-C5FE-49C9-A8C3-DC161C5CC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5C4C-EE98-4C19-B4CB-98C52937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D495-65D4-4A51-9A42-0FBD72EF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7E22-87C6-43FF-B043-C1B5A79D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7A46-0108-494E-8C74-C71323B2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0F0F-94A9-4097-8951-1FD24B5C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1E3D9-5F29-46BB-B8E6-E41F8632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52926-EEA3-49B5-9D9A-BA3C9228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F1471-43CE-48C0-9DF5-D7ADF924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39EA-D0A7-48A5-92D7-DAACBD37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333-33D8-4690-A7B4-443FE1F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2A1A-472E-4E71-93F2-8E88E52A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5C49-61B2-49C5-91F5-52D10394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5035F-3D5B-4EDA-8003-22A9F9B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45311-598C-44A6-92DB-F600264D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24694-D7BB-420E-829D-99B0D1C9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9DF71-A918-4583-AD85-C92B8293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836BA-4738-4315-BCA0-90B607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61C6-56C7-45C8-AA05-331E1CAF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5D134-C6D3-4DB9-8A25-EF7DD369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FE138-E667-4CF4-A552-8CA9133A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D5278-3280-4062-81FE-F45A0DB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F59E7-E515-4CA9-8748-D22CADA5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A7A15-BB5E-4BFC-8821-D5F19A4B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E9B0-BC4A-44CD-88F0-03C693CE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42AD-B47B-4A50-AE62-06BDAEC4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7CE9-EA6D-4F63-A7DB-C90AF7ED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920A-0B37-4F13-9A20-E2742C0B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CE2CA-1DD2-4D73-8DD8-1818928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8A17-6DAB-4590-BAA2-67A93735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9E15E-7DA5-49CB-8BAA-1D384221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5EBE-29BD-448D-8121-63B62033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75C5E-9050-49B3-992F-FDF1180AF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D1D7-FBC4-4837-9374-58D26B99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F1BD-84E9-4A0B-871D-A3980082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2BF7C-8D5A-48A8-9AB3-4AF73712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A834B-873A-49C2-9B89-D9FC5F3B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5BB68-8FCC-4818-BCDD-322F6518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02E85-A64E-4262-B8AD-E4493E11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8A83-7F1F-433B-BFDA-F38525551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A497-FB5D-4C13-A6E9-26940329F3D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A123-DFB4-464C-BAC8-D7F8E7C7E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A59-1903-4E45-A232-D62C8F88E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414A-96B1-4EEF-AA08-98EEC2AA1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DCC-1815-4554-B204-229C91664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D73A8-6D18-4DEF-9CC4-45EE723A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EC01B-C0E3-4234-9109-27A2D70E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476"/>
            <a:ext cx="12192000" cy="5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008-696E-4923-B21A-8099E020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11EF-2FD5-4040-9F84-7E8DB13B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83998-0673-41C1-A148-DDEC56D5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" y="0"/>
            <a:ext cx="1066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9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7808-A3E5-4F27-8D28-6CCE664F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https://docs.microsoft.com/en-us/sql/t-sql/functions/datepart-transact-sql?view=sql-server-ver15</a:t>
            </a:r>
            <a:br>
              <a:rPr lang="en-US" sz="1600" dirty="0"/>
            </a:br>
            <a:r>
              <a:rPr lang="en-US" sz="1600" dirty="0"/>
              <a:t>https://docs.microsoft.com/en-us/sql/t-sql/functions/datename-transact-sql?view=sql-server-ver15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52B8-ACD6-4F99-9622-7F77D103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5EC2B-892E-4871-876D-881EAAB6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48" y="1396206"/>
            <a:ext cx="98298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ABC6-547B-4756-AC32-DD9F8170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71C7-9F28-4551-94C2-CD4F3ABD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B2D2E-30B9-4FAC-BA61-8BF8D77E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904875"/>
            <a:ext cx="99250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B65D-CB3D-4ECE-8ABC-A9F079F0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800A-210C-4CC2-A4F6-FBCAAFB4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2B600-3627-48AC-AE7D-2440405C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62025"/>
            <a:ext cx="97155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57A-7B76-4B77-8AE1-11760880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EC73-4985-43CF-81E5-D7104A24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3C07-4B4A-4825-8CE2-35900924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B886-A619-4E71-BE88-20B2F805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E077-C5B2-4C5F-9FA0-122F5707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B839-3F90-4A05-B740-69D0E64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840-6660-4726-840F-8757FC5A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A617-7BBE-47DF-AB2E-7BE9CE78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https://docs.microsoft.com/en-us/sql/t-sql/functions/datepart-transact-sql?view=sql-server-ver15 https://docs.microsoft.com/en-us/sql/t-sql/functions/datename-transact-sql?view=sql-server-ver15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erdem tuncer</dc:creator>
  <cp:lastModifiedBy>erdem tuncer</cp:lastModifiedBy>
  <cp:revision>1</cp:revision>
  <dcterms:created xsi:type="dcterms:W3CDTF">2021-09-17T02:09:53Z</dcterms:created>
  <dcterms:modified xsi:type="dcterms:W3CDTF">2021-09-17T02:28:38Z</dcterms:modified>
</cp:coreProperties>
</file>