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450DE452-2D99-477E-8810-2E6BA0D28A9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5607-65A6-414A-BD2B-C0696B48CC86}" type="datetimeFigureOut">
              <a:rPr lang="tr-TR" smtClean="0"/>
              <a:t>30.03.2017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D746-8CCE-4B0F-BDD3-83F76603FE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330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5607-65A6-414A-BD2B-C0696B48CC86}" type="datetimeFigureOut">
              <a:rPr lang="tr-TR" smtClean="0"/>
              <a:t>30.03.2017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D746-8CCE-4B0F-BDD3-83F76603FE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217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5607-65A6-414A-BD2B-C0696B48CC86}" type="datetimeFigureOut">
              <a:rPr lang="tr-TR" smtClean="0"/>
              <a:t>30.03.2017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D746-8CCE-4B0F-BDD3-83F76603FE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834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5607-65A6-414A-BD2B-C0696B48CC86}" type="datetimeFigureOut">
              <a:rPr lang="tr-TR" smtClean="0"/>
              <a:t>30.03.2017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D746-8CCE-4B0F-BDD3-83F76603FE40}" type="slidenum">
              <a:rPr lang="tr-TR" smtClean="0"/>
              <a:t>‹#›</a:t>
            </a:fld>
            <a:endParaRPr lang="tr-T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6030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5607-65A6-414A-BD2B-C0696B48CC86}" type="datetimeFigureOut">
              <a:rPr lang="tr-TR" smtClean="0"/>
              <a:t>30.03.2017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D746-8CCE-4B0F-BDD3-83F76603FE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0190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5607-65A6-414A-BD2B-C0696B48CC86}" type="datetimeFigureOut">
              <a:rPr lang="tr-TR" smtClean="0"/>
              <a:t>30.03.2017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D746-8CCE-4B0F-BDD3-83F76603FE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92348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5607-65A6-414A-BD2B-C0696B48CC86}" type="datetimeFigureOut">
              <a:rPr lang="tr-TR" smtClean="0"/>
              <a:t>30.03.2017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D746-8CCE-4B0F-BDD3-83F76603FE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1787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5607-65A6-414A-BD2B-C0696B48CC86}" type="datetimeFigureOut">
              <a:rPr lang="tr-TR" smtClean="0"/>
              <a:t>30.03.2017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D746-8CCE-4B0F-BDD3-83F76603FE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1671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5607-65A6-414A-BD2B-C0696B48CC86}" type="datetimeFigureOut">
              <a:rPr lang="tr-TR" smtClean="0"/>
              <a:t>30.03.2017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D746-8CCE-4B0F-BDD3-83F76603FE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999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5607-65A6-414A-BD2B-C0696B48CC86}" type="datetimeFigureOut">
              <a:rPr lang="tr-TR" smtClean="0"/>
              <a:t>30.03.2017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D746-8CCE-4B0F-BDD3-83F76603FE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682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5607-65A6-414A-BD2B-C0696B48CC86}" type="datetimeFigureOut">
              <a:rPr lang="tr-TR" smtClean="0"/>
              <a:t>30.03.2017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D746-8CCE-4B0F-BDD3-83F76603FE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5871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5607-65A6-414A-BD2B-C0696B48CC86}" type="datetimeFigureOut">
              <a:rPr lang="tr-TR" smtClean="0"/>
              <a:t>30.03.2017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D746-8CCE-4B0F-BDD3-83F76603FE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38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5607-65A6-414A-BD2B-C0696B48CC86}" type="datetimeFigureOut">
              <a:rPr lang="tr-TR" smtClean="0"/>
              <a:t>30.03.2017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D746-8CCE-4B0F-BDD3-83F76603FE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518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5607-65A6-414A-BD2B-C0696B48CC86}" type="datetimeFigureOut">
              <a:rPr lang="tr-TR" smtClean="0"/>
              <a:t>30.03.2017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D746-8CCE-4B0F-BDD3-83F76603FE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13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5607-65A6-414A-BD2B-C0696B48CC86}" type="datetimeFigureOut">
              <a:rPr lang="tr-TR" smtClean="0"/>
              <a:t>30.03.2017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D746-8CCE-4B0F-BDD3-83F76603FE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639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5607-65A6-414A-BD2B-C0696B48CC86}" type="datetimeFigureOut">
              <a:rPr lang="tr-TR" smtClean="0"/>
              <a:t>30.03.2017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D746-8CCE-4B0F-BDD3-83F76603FE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744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5607-65A6-414A-BD2B-C0696B48CC86}" type="datetimeFigureOut">
              <a:rPr lang="tr-TR" smtClean="0"/>
              <a:t>30.03.2017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4D746-8CCE-4B0F-BDD3-83F76603FE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676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C85607-65A6-414A-BD2B-C0696B48CC86}" type="datetimeFigureOut">
              <a:rPr lang="tr-TR" smtClean="0"/>
              <a:t>30.03.2017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D746-8CCE-4B0F-BDD3-83F76603FE4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3203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  <p:sldLayoutId id="2147483983" r:id="rId12"/>
    <p:sldLayoutId id="2147483984" r:id="rId13"/>
    <p:sldLayoutId id="2147483985" r:id="rId14"/>
    <p:sldLayoutId id="2147483986" r:id="rId15"/>
    <p:sldLayoutId id="2147483987" r:id="rId16"/>
    <p:sldLayoutId id="214748398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ppinventor.mit.ed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ppinventor.mit.edu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96788" y="1119116"/>
            <a:ext cx="8402470" cy="4697318"/>
          </a:xfrm>
        </p:spPr>
        <p:txBody>
          <a:bodyPr>
            <a:normAutofit/>
          </a:bodyPr>
          <a:lstStyle/>
          <a:p>
            <a:pPr algn="ctr"/>
            <a:r>
              <a:rPr lang="tr-TR" b="1" dirty="0" smtClean="0"/>
              <a:t>APP INVENTOR</a:t>
            </a:r>
            <a:br>
              <a:rPr lang="tr-TR" b="1" dirty="0" smtClean="0"/>
            </a:br>
            <a:r>
              <a:rPr lang="tr-TR" b="1" dirty="0" smtClean="0"/>
              <a:t>=</a:t>
            </a:r>
            <a:br>
              <a:rPr lang="tr-TR" b="1" dirty="0" smtClean="0"/>
            </a:br>
            <a:r>
              <a:rPr lang="tr-TR" b="1" dirty="0" smtClean="0"/>
              <a:t>MOBİL UYGULAMA GELİŞTİRME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71699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71550" y="1534303"/>
            <a:ext cx="9268987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sz="3200" dirty="0" smtClean="0"/>
              <a:t>Uygulamamızı yaptıktan sonra nasıl çalıştıracağız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3200" dirty="0" smtClean="0"/>
              <a:t>Bunun için birkaç yol vardır fakat en pratiği ve sağlıklısı QR KOD ile çalıştırmak.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3200" dirty="0" smtClean="0"/>
              <a:t>Diğer bir yöntem ise </a:t>
            </a:r>
            <a:r>
              <a:rPr lang="tr-TR" sz="3200" dirty="0" err="1" smtClean="0"/>
              <a:t>Emulator</a:t>
            </a:r>
            <a:r>
              <a:rPr lang="tr-TR" sz="3200" dirty="0" smtClean="0"/>
              <a:t> Kurulumu bunda ise Sanal Bir Cihaz Görüntüsü geliyor.</a:t>
            </a:r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57873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58257" y="1165814"/>
            <a:ext cx="8946541" cy="4195481"/>
          </a:xfrm>
        </p:spPr>
        <p:txBody>
          <a:bodyPr>
            <a:normAutofit/>
          </a:bodyPr>
          <a:lstStyle/>
          <a:p>
            <a:r>
              <a:rPr lang="tr-TR" sz="3200" dirty="0" smtClean="0"/>
              <a:t>QR KOD ekranının gelmesi için; </a:t>
            </a:r>
          </a:p>
          <a:p>
            <a:endParaRPr lang="tr-TR" sz="3200" dirty="0" smtClean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57" y="2774592"/>
            <a:ext cx="10604310" cy="220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980482" y="1807259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4000" dirty="0" smtClean="0"/>
              <a:t>Şimdi </a:t>
            </a:r>
            <a:r>
              <a:rPr lang="tr-TR" sz="4000" smtClean="0"/>
              <a:t>ise APP INVENTOR </a:t>
            </a:r>
            <a:r>
              <a:rPr lang="tr-TR" sz="4000" dirty="0" smtClean="0"/>
              <a:t>Menülerine    bakalım!</a:t>
            </a:r>
            <a:endParaRPr lang="tr-TR" sz="4000" dirty="0"/>
          </a:p>
        </p:txBody>
      </p:sp>
    </p:spTree>
    <p:extLst>
      <p:ext uri="{BB962C8B-B14F-4D97-AF65-F5344CB8AC3E}">
        <p14:creationId xmlns:p14="http://schemas.microsoft.com/office/powerpoint/2010/main" val="225320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MENÜSÜ: 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46111" y="1547950"/>
            <a:ext cx="8946541" cy="4962032"/>
          </a:xfrm>
        </p:spPr>
        <p:txBody>
          <a:bodyPr/>
          <a:lstStyle/>
          <a:p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547950"/>
            <a:ext cx="3649074" cy="5112157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4932923" y="1642459"/>
            <a:ext cx="502237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My </a:t>
            </a:r>
            <a:r>
              <a:rPr lang="tr-TR" dirty="0" err="1" smtClean="0"/>
              <a:t>projects</a:t>
            </a:r>
            <a:r>
              <a:rPr lang="tr-TR" dirty="0" smtClean="0"/>
              <a:t>: Önceden hazırladığınız projeler burada listelenir.</a:t>
            </a:r>
          </a:p>
          <a:p>
            <a:r>
              <a:rPr lang="tr-TR" dirty="0" smtClean="0"/>
              <a:t>Start </a:t>
            </a:r>
            <a:r>
              <a:rPr lang="tr-TR" dirty="0" err="1" smtClean="0"/>
              <a:t>new</a:t>
            </a:r>
            <a:r>
              <a:rPr lang="tr-TR" dirty="0" smtClean="0"/>
              <a:t> Project: Yeni bir projeye başlanır.</a:t>
            </a:r>
          </a:p>
          <a:p>
            <a:r>
              <a:rPr lang="tr-TR" dirty="0" err="1" smtClean="0"/>
              <a:t>Import</a:t>
            </a:r>
            <a:r>
              <a:rPr lang="tr-TR" dirty="0" smtClean="0"/>
              <a:t> Project(.</a:t>
            </a:r>
            <a:r>
              <a:rPr lang="tr-TR" dirty="0" err="1" smtClean="0"/>
              <a:t>aia</a:t>
            </a:r>
            <a:r>
              <a:rPr lang="tr-TR" dirty="0" smtClean="0"/>
              <a:t>)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my</a:t>
            </a:r>
            <a:r>
              <a:rPr lang="tr-TR" dirty="0" smtClean="0"/>
              <a:t> </a:t>
            </a:r>
            <a:r>
              <a:rPr lang="tr-TR" dirty="0" err="1" smtClean="0"/>
              <a:t>computer</a:t>
            </a:r>
            <a:r>
              <a:rPr lang="tr-TR" dirty="0" smtClean="0"/>
              <a:t>: Bilgisayarınızda bulunan bir .</a:t>
            </a:r>
            <a:r>
              <a:rPr lang="tr-TR" dirty="0" err="1" smtClean="0"/>
              <a:t>aia</a:t>
            </a:r>
            <a:r>
              <a:rPr lang="tr-TR" dirty="0" smtClean="0"/>
              <a:t> dosyası buradan yüklenir.</a:t>
            </a:r>
          </a:p>
          <a:p>
            <a:r>
              <a:rPr lang="tr-TR" dirty="0" err="1" smtClean="0"/>
              <a:t>Import</a:t>
            </a:r>
            <a:r>
              <a:rPr lang="tr-TR" dirty="0" smtClean="0"/>
              <a:t> Project(.</a:t>
            </a:r>
            <a:r>
              <a:rPr lang="tr-TR" dirty="0" err="1" smtClean="0"/>
              <a:t>aia</a:t>
            </a:r>
            <a:r>
              <a:rPr lang="tr-TR" dirty="0" smtClean="0"/>
              <a:t>) </a:t>
            </a:r>
            <a:r>
              <a:rPr lang="tr-TR" dirty="0" err="1" smtClean="0"/>
              <a:t>from</a:t>
            </a:r>
            <a:r>
              <a:rPr lang="tr-TR" dirty="0" smtClean="0"/>
              <a:t> a </a:t>
            </a:r>
            <a:r>
              <a:rPr lang="tr-TR" dirty="0" err="1" smtClean="0"/>
              <a:t>repository</a:t>
            </a:r>
            <a:r>
              <a:rPr lang="tr-TR" dirty="0" smtClean="0"/>
              <a:t>: Buraya tıkladığında hazır şablonlardan uygulama yüklenebilir.</a:t>
            </a:r>
          </a:p>
          <a:p>
            <a:r>
              <a:rPr lang="tr-TR" dirty="0" err="1" smtClean="0"/>
              <a:t>Delete</a:t>
            </a:r>
            <a:r>
              <a:rPr lang="tr-TR" dirty="0" smtClean="0"/>
              <a:t> Project: Mevcut projeyi siler.</a:t>
            </a:r>
          </a:p>
          <a:p>
            <a:r>
              <a:rPr lang="tr-TR" dirty="0" err="1" smtClean="0"/>
              <a:t>Save</a:t>
            </a:r>
            <a:r>
              <a:rPr lang="tr-TR" dirty="0" smtClean="0"/>
              <a:t> Project: Yaptığınız değişiklikleri kaydeder.</a:t>
            </a:r>
          </a:p>
          <a:p>
            <a:r>
              <a:rPr lang="tr-TR" dirty="0" err="1" smtClean="0"/>
              <a:t>Save</a:t>
            </a:r>
            <a:r>
              <a:rPr lang="tr-TR" dirty="0" smtClean="0"/>
              <a:t> Project as: Yaptığınız değişikliklerden olduğu dosyayı farklı bir isimle kaydeder.</a:t>
            </a:r>
          </a:p>
          <a:p>
            <a:r>
              <a:rPr lang="tr-TR" dirty="0" err="1" smtClean="0"/>
              <a:t>Checkpoint</a:t>
            </a:r>
            <a:r>
              <a:rPr lang="tr-TR" dirty="0" smtClean="0"/>
              <a:t>: </a:t>
            </a:r>
            <a:r>
              <a:rPr lang="tr-TR" dirty="0" err="1" smtClean="0"/>
              <a:t>Uygulamınızı</a:t>
            </a:r>
            <a:r>
              <a:rPr lang="tr-TR" dirty="0" smtClean="0"/>
              <a:t> gerçekleştirme aşamasındaki bazı noktaları farklı kayıt etmemizi sağlar.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3893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PROJECT MENÜSÜ: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46111" y="1823105"/>
            <a:ext cx="5911638" cy="4195481"/>
          </a:xfrm>
        </p:spPr>
        <p:txBody>
          <a:bodyPr/>
          <a:lstStyle/>
          <a:p>
            <a:pPr marL="0" indent="0">
              <a:buNone/>
            </a:pPr>
            <a:r>
              <a:rPr lang="tr-TR" sz="2400" dirty="0" err="1" smtClean="0"/>
              <a:t>Export</a:t>
            </a:r>
            <a:r>
              <a:rPr lang="tr-TR" sz="2400" dirty="0" smtClean="0"/>
              <a:t> </a:t>
            </a:r>
            <a:r>
              <a:rPr lang="tr-TR" sz="2400" dirty="0" err="1" smtClean="0"/>
              <a:t>selected</a:t>
            </a:r>
            <a:r>
              <a:rPr lang="tr-TR" sz="2400" dirty="0" smtClean="0"/>
              <a:t> Project(.</a:t>
            </a:r>
            <a:r>
              <a:rPr lang="tr-TR" sz="2400" dirty="0" err="1" smtClean="0"/>
              <a:t>aia</a:t>
            </a:r>
            <a:r>
              <a:rPr lang="tr-TR" sz="2400" dirty="0" smtClean="0"/>
              <a:t>) </a:t>
            </a:r>
            <a:r>
              <a:rPr lang="tr-TR" sz="2400" dirty="0" err="1" smtClean="0"/>
              <a:t>to</a:t>
            </a:r>
            <a:r>
              <a:rPr lang="tr-TR" sz="2400" dirty="0" smtClean="0"/>
              <a:t> </a:t>
            </a:r>
            <a:r>
              <a:rPr lang="tr-TR" sz="2400" dirty="0" err="1" smtClean="0"/>
              <a:t>my</a:t>
            </a:r>
            <a:r>
              <a:rPr lang="tr-TR" sz="2400" dirty="0" smtClean="0"/>
              <a:t> </a:t>
            </a:r>
            <a:r>
              <a:rPr lang="tr-TR" sz="2400" dirty="0" err="1" smtClean="0"/>
              <a:t>computer</a:t>
            </a:r>
            <a:r>
              <a:rPr lang="tr-TR" sz="2400" dirty="0" smtClean="0"/>
              <a:t>: Seçili projeyi .</a:t>
            </a:r>
            <a:r>
              <a:rPr lang="tr-TR" sz="2400" dirty="0" err="1" smtClean="0"/>
              <a:t>aia</a:t>
            </a:r>
            <a:r>
              <a:rPr lang="tr-TR" sz="2400" dirty="0" smtClean="0"/>
              <a:t> uzantısı dosyasıyla bilgisayarınıza çıkartmanızı sağlar.</a:t>
            </a:r>
          </a:p>
          <a:p>
            <a:pPr marL="0" indent="0">
              <a:buNone/>
            </a:pPr>
            <a:r>
              <a:rPr lang="tr-TR" sz="2400" dirty="0" err="1" smtClean="0"/>
              <a:t>Export</a:t>
            </a:r>
            <a:r>
              <a:rPr lang="tr-TR" sz="2400" dirty="0" smtClean="0"/>
              <a:t> </a:t>
            </a:r>
            <a:r>
              <a:rPr lang="tr-TR" sz="2400" dirty="0" err="1" smtClean="0"/>
              <a:t>all</a:t>
            </a:r>
            <a:r>
              <a:rPr lang="tr-TR" sz="2400" dirty="0" smtClean="0"/>
              <a:t> </a:t>
            </a:r>
            <a:r>
              <a:rPr lang="tr-TR" sz="2400" dirty="0" err="1" smtClean="0"/>
              <a:t>projects</a:t>
            </a:r>
            <a:r>
              <a:rPr lang="tr-TR" sz="2400" dirty="0" smtClean="0"/>
              <a:t>: Çalışma alanındaki bütün projeleri bilgisayarınıza çıkartmanızı sağlar.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729" y="1510984"/>
            <a:ext cx="3649074" cy="51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9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CONNECT MENÜSÜ-Bağlantı Menüsü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999834"/>
            <a:ext cx="4731107" cy="4306569"/>
          </a:xfrm>
        </p:spPr>
      </p:pic>
      <p:sp>
        <p:nvSpPr>
          <p:cNvPr id="5" name="Metin kutusu 4"/>
          <p:cNvSpPr txBox="1"/>
          <p:nvPr/>
        </p:nvSpPr>
        <p:spPr>
          <a:xfrm>
            <a:off x="5921678" y="2048038"/>
            <a:ext cx="48054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All</a:t>
            </a:r>
            <a:r>
              <a:rPr lang="tr-TR" dirty="0" smtClean="0"/>
              <a:t> Companion: </a:t>
            </a:r>
            <a:r>
              <a:rPr lang="tr-TR" dirty="0" err="1" smtClean="0"/>
              <a:t>AppInventor</a:t>
            </a:r>
            <a:r>
              <a:rPr lang="tr-TR" dirty="0" smtClean="0"/>
              <a:t> uygulamalarımızı pratik bir şekilde çalıştırabileceğimiz ve QR Kod okuyucu ile çalışan </a:t>
            </a:r>
            <a:r>
              <a:rPr lang="tr-TR" dirty="0" err="1" smtClean="0"/>
              <a:t>Android</a:t>
            </a:r>
            <a:r>
              <a:rPr lang="tr-TR" dirty="0" smtClean="0"/>
              <a:t> uygulamasını telefonumuza indirmemiz için bağlantı verir.</a:t>
            </a:r>
          </a:p>
          <a:p>
            <a:r>
              <a:rPr lang="tr-TR" dirty="0" err="1" smtClean="0"/>
              <a:t>Emulator</a:t>
            </a:r>
            <a:r>
              <a:rPr lang="tr-TR" dirty="0" smtClean="0"/>
              <a:t>: </a:t>
            </a:r>
            <a:r>
              <a:rPr lang="tr-TR" dirty="0" err="1" smtClean="0"/>
              <a:t>Emulator’un</a:t>
            </a:r>
            <a:r>
              <a:rPr lang="tr-TR" dirty="0" smtClean="0"/>
              <a:t> çalıştırılmasını sağlar. Ama daha pratik olduğu için QR KOD ile uygulamamızı çalıştırıyoruz.</a:t>
            </a:r>
          </a:p>
          <a:p>
            <a:r>
              <a:rPr lang="tr-TR" dirty="0" smtClean="0"/>
              <a:t>USB: USB ile akıllı cihazınızı bağlayıp uygulamanızı test edebildiğiniz bölümdür.</a:t>
            </a:r>
          </a:p>
          <a:p>
            <a:r>
              <a:rPr lang="tr-TR" dirty="0" err="1" smtClean="0"/>
              <a:t>Reset</a:t>
            </a:r>
            <a:r>
              <a:rPr lang="tr-TR" dirty="0" smtClean="0"/>
              <a:t> Connection: </a:t>
            </a:r>
            <a:r>
              <a:rPr lang="tr-TR" dirty="0" err="1" smtClean="0"/>
              <a:t>Emulator</a:t>
            </a:r>
            <a:r>
              <a:rPr lang="tr-TR" dirty="0" smtClean="0"/>
              <a:t> ile bağlantıyı baştan başlatır.</a:t>
            </a:r>
          </a:p>
          <a:p>
            <a:r>
              <a:rPr lang="tr-TR" dirty="0" smtClean="0"/>
              <a:t>Hart </a:t>
            </a:r>
            <a:r>
              <a:rPr lang="tr-TR" dirty="0" err="1" smtClean="0"/>
              <a:t>Reset</a:t>
            </a:r>
            <a:r>
              <a:rPr lang="tr-TR" dirty="0" smtClean="0"/>
              <a:t>: </a:t>
            </a:r>
            <a:r>
              <a:rPr lang="tr-TR" dirty="0" err="1" smtClean="0"/>
              <a:t>Emulator’u</a:t>
            </a:r>
            <a:r>
              <a:rPr lang="tr-TR" dirty="0" smtClean="0"/>
              <a:t> fabrika ayarlarına döndürür.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8740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46111" y="791805"/>
            <a:ext cx="9404723" cy="1050643"/>
          </a:xfrm>
        </p:spPr>
        <p:txBody>
          <a:bodyPr/>
          <a:lstStyle/>
          <a:p>
            <a:r>
              <a:rPr lang="tr-TR" dirty="0" smtClean="0"/>
              <a:t>BUİLD MENÜSÜ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878" y="2315164"/>
            <a:ext cx="5981465" cy="3064313"/>
          </a:xfrm>
        </p:spPr>
      </p:pic>
      <p:sp>
        <p:nvSpPr>
          <p:cNvPr id="6" name="Metin kutusu 5"/>
          <p:cNvSpPr txBox="1"/>
          <p:nvPr/>
        </p:nvSpPr>
        <p:spPr>
          <a:xfrm>
            <a:off x="791571" y="2315164"/>
            <a:ext cx="47221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 smtClean="0"/>
              <a:t>App</a:t>
            </a:r>
            <a:r>
              <a:rPr lang="tr-TR" sz="2400" dirty="0" smtClean="0"/>
              <a:t>(</a:t>
            </a:r>
            <a:r>
              <a:rPr lang="tr-TR" sz="2400" dirty="0" err="1" smtClean="0"/>
              <a:t>provide</a:t>
            </a:r>
            <a:r>
              <a:rPr lang="tr-TR" sz="2400" dirty="0" smtClean="0"/>
              <a:t> QR </a:t>
            </a:r>
            <a:r>
              <a:rPr lang="tr-TR" sz="2400" dirty="0" err="1" smtClean="0"/>
              <a:t>code</a:t>
            </a:r>
            <a:r>
              <a:rPr lang="tr-TR" sz="2400" dirty="0" smtClean="0"/>
              <a:t> </a:t>
            </a:r>
            <a:r>
              <a:rPr lang="tr-TR" sz="2400" dirty="0" err="1" smtClean="0"/>
              <a:t>for.apk</a:t>
            </a:r>
            <a:r>
              <a:rPr lang="tr-TR" sz="2400" dirty="0" smtClean="0"/>
              <a:t>): QR kodu ile </a:t>
            </a:r>
            <a:r>
              <a:rPr lang="tr-TR" sz="2400" dirty="0" err="1" smtClean="0"/>
              <a:t>apk</a:t>
            </a:r>
            <a:r>
              <a:rPr lang="tr-TR" sz="2400" dirty="0" smtClean="0"/>
              <a:t> dosyamızı okuduğumuz yerdir.</a:t>
            </a:r>
          </a:p>
          <a:p>
            <a:r>
              <a:rPr lang="tr-TR" sz="2400" dirty="0" err="1" smtClean="0"/>
              <a:t>App</a:t>
            </a:r>
            <a:r>
              <a:rPr lang="tr-TR" sz="2400" dirty="0" smtClean="0"/>
              <a:t>(</a:t>
            </a:r>
            <a:r>
              <a:rPr lang="tr-TR" sz="2400" dirty="0" err="1" smtClean="0"/>
              <a:t>save</a:t>
            </a:r>
            <a:r>
              <a:rPr lang="tr-TR" sz="2400" dirty="0"/>
              <a:t> </a:t>
            </a:r>
            <a:r>
              <a:rPr lang="tr-TR" sz="2400" dirty="0" smtClean="0"/>
              <a:t>.</a:t>
            </a:r>
            <a:r>
              <a:rPr lang="tr-TR" sz="2400" dirty="0" err="1" smtClean="0"/>
              <a:t>apk</a:t>
            </a:r>
            <a:r>
              <a:rPr lang="tr-TR" sz="2400" dirty="0" smtClean="0"/>
              <a:t> </a:t>
            </a:r>
            <a:r>
              <a:rPr lang="tr-TR" sz="2400" dirty="0" err="1" smtClean="0"/>
              <a:t>to</a:t>
            </a:r>
            <a:r>
              <a:rPr lang="tr-TR" sz="2400" dirty="0" smtClean="0"/>
              <a:t> </a:t>
            </a:r>
            <a:r>
              <a:rPr lang="tr-TR" sz="2400" dirty="0" err="1" smtClean="0"/>
              <a:t>my</a:t>
            </a:r>
            <a:r>
              <a:rPr lang="tr-TR" sz="2400" dirty="0" smtClean="0"/>
              <a:t> </a:t>
            </a:r>
            <a:r>
              <a:rPr lang="tr-TR" sz="2400" dirty="0" err="1" smtClean="0"/>
              <a:t>computer</a:t>
            </a:r>
            <a:r>
              <a:rPr lang="tr-TR" sz="2400" dirty="0" smtClean="0"/>
              <a:t>): </a:t>
            </a:r>
            <a:r>
              <a:rPr lang="tr-TR" sz="2400" dirty="0" err="1" smtClean="0"/>
              <a:t>Apk</a:t>
            </a:r>
            <a:r>
              <a:rPr lang="tr-TR" sz="2400" dirty="0" smtClean="0"/>
              <a:t> dosyasını bilgisayarımıza kaydettiğimiz seçenektir.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20462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HELP MENÜSÜ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675826"/>
            <a:ext cx="4840289" cy="4602143"/>
          </a:xfrm>
        </p:spPr>
      </p:pic>
      <p:sp>
        <p:nvSpPr>
          <p:cNvPr id="5" name="Metin kutusu 4"/>
          <p:cNvSpPr txBox="1"/>
          <p:nvPr/>
        </p:nvSpPr>
        <p:spPr>
          <a:xfrm>
            <a:off x="5936777" y="1853248"/>
            <a:ext cx="50087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About</a:t>
            </a:r>
            <a:r>
              <a:rPr lang="tr-TR" dirty="0" smtClean="0"/>
              <a:t>: Kullanımda olan </a:t>
            </a:r>
            <a:r>
              <a:rPr lang="tr-TR" dirty="0" err="1" smtClean="0"/>
              <a:t>AppInventor</a:t>
            </a:r>
            <a:r>
              <a:rPr lang="tr-TR" dirty="0"/>
              <a:t> </a:t>
            </a:r>
            <a:r>
              <a:rPr lang="tr-TR" dirty="0" smtClean="0"/>
              <a:t>sürümü hakkında bilgi verir.</a:t>
            </a:r>
          </a:p>
          <a:p>
            <a:r>
              <a:rPr lang="tr-TR" dirty="0" smtClean="0"/>
              <a:t>Library: </a:t>
            </a:r>
            <a:r>
              <a:rPr lang="tr-TR" dirty="0" err="1" smtClean="0"/>
              <a:t>AppInventor</a:t>
            </a:r>
            <a:r>
              <a:rPr lang="tr-TR" dirty="0" smtClean="0"/>
              <a:t> </a:t>
            </a:r>
            <a:r>
              <a:rPr lang="tr-TR" dirty="0" err="1" smtClean="0"/>
              <a:t>dökümanlarına</a:t>
            </a:r>
            <a:r>
              <a:rPr lang="tr-TR" dirty="0" smtClean="0"/>
              <a:t> ulaşabilirsiniz.</a:t>
            </a:r>
          </a:p>
          <a:p>
            <a:r>
              <a:rPr lang="tr-TR" dirty="0" err="1" smtClean="0"/>
              <a:t>Tutorials</a:t>
            </a:r>
            <a:r>
              <a:rPr lang="tr-TR" dirty="0" smtClean="0"/>
              <a:t>: Çeşitli uygulamaların anlatımlarını içerir.</a:t>
            </a:r>
          </a:p>
          <a:p>
            <a:r>
              <a:rPr lang="tr-TR" dirty="0" err="1" smtClean="0"/>
              <a:t>Troubleshooting</a:t>
            </a:r>
            <a:r>
              <a:rPr lang="tr-TR" dirty="0" smtClean="0"/>
              <a:t>: Karşılaşılan sorunlar içindir. Yani en çok karşılaşılan sorunlar vardır.</a:t>
            </a:r>
          </a:p>
          <a:p>
            <a:r>
              <a:rPr lang="tr-TR" dirty="0" err="1" smtClean="0"/>
              <a:t>Forums</a:t>
            </a:r>
            <a:r>
              <a:rPr lang="tr-TR" dirty="0" smtClean="0"/>
              <a:t>: Google gruplar arasında yer alan ve çeşitli fikir alış-verişlerinin yapıldığı forumdur.</a:t>
            </a:r>
          </a:p>
          <a:p>
            <a:r>
              <a:rPr lang="tr-TR" dirty="0" smtClean="0"/>
              <a:t>Report an </a:t>
            </a:r>
            <a:r>
              <a:rPr lang="tr-TR" dirty="0" err="1" smtClean="0"/>
              <a:t>Issue</a:t>
            </a:r>
            <a:r>
              <a:rPr lang="tr-TR" dirty="0" smtClean="0"/>
              <a:t>: Buradan karşılaştığınız bir sorunu bildirebilirsiniz. Bildirme işlemi Google Gruplar üzerinden gerçekleştirilmektedir.</a:t>
            </a:r>
          </a:p>
        </p:txBody>
      </p:sp>
    </p:spTree>
    <p:extLst>
      <p:ext uri="{BB962C8B-B14F-4D97-AF65-F5344CB8AC3E}">
        <p14:creationId xmlns:p14="http://schemas.microsoft.com/office/powerpoint/2010/main" val="413227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416038" y="169332"/>
            <a:ext cx="9404723" cy="1400530"/>
          </a:xfrm>
        </p:spPr>
        <p:txBody>
          <a:bodyPr/>
          <a:lstStyle/>
          <a:p>
            <a:r>
              <a:rPr lang="tr-TR" dirty="0" smtClean="0"/>
              <a:t>APPINVENTOR ELEMANLARI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16038" y="988394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tr-TR" dirty="0" smtClean="0"/>
              <a:t>SCREEN KULLANIMI: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621" y="1355445"/>
            <a:ext cx="3194446" cy="5359254"/>
          </a:xfrm>
          <a:prstGeom prst="rect">
            <a:avLst/>
          </a:prstGeom>
        </p:spPr>
      </p:pic>
      <p:sp>
        <p:nvSpPr>
          <p:cNvPr id="5" name="Aşağı Ok 4"/>
          <p:cNvSpPr/>
          <p:nvPr/>
        </p:nvSpPr>
        <p:spPr>
          <a:xfrm>
            <a:off x="1760560" y="1542936"/>
            <a:ext cx="232012" cy="42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Metin kutusu 5"/>
          <p:cNvSpPr txBox="1"/>
          <p:nvPr/>
        </p:nvSpPr>
        <p:spPr>
          <a:xfrm>
            <a:off x="556849" y="2032853"/>
            <a:ext cx="61686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tr-TR" dirty="0" smtClean="0"/>
              <a:t>Screen1 elemanı hazır olarak gelir.</a:t>
            </a:r>
          </a:p>
          <a:p>
            <a:r>
              <a:rPr lang="tr-TR" dirty="0" err="1" smtClean="0"/>
              <a:t>About</a:t>
            </a:r>
            <a:r>
              <a:rPr lang="tr-TR" dirty="0" smtClean="0"/>
              <a:t> </a:t>
            </a:r>
            <a:r>
              <a:rPr lang="tr-TR" dirty="0" err="1" smtClean="0"/>
              <a:t>Screen</a:t>
            </a:r>
            <a:r>
              <a:rPr lang="tr-TR" dirty="0" smtClean="0"/>
              <a:t>: Buraya yazdığımız yazı hakkında kısmına tıkladığında karşımıza gelir.</a:t>
            </a:r>
          </a:p>
          <a:p>
            <a:r>
              <a:rPr lang="tr-TR" dirty="0" err="1" smtClean="0"/>
              <a:t>AppName</a:t>
            </a:r>
            <a:r>
              <a:rPr lang="tr-TR" dirty="0" smtClean="0"/>
              <a:t>: Uygulamamızın telefona yüklendiğinde görünen ismi buradan belirlenir.</a:t>
            </a:r>
          </a:p>
          <a:p>
            <a:r>
              <a:rPr lang="tr-TR" dirty="0" smtClean="0"/>
              <a:t>Background </a:t>
            </a:r>
            <a:r>
              <a:rPr lang="tr-TR" dirty="0" err="1" smtClean="0"/>
              <a:t>Color</a:t>
            </a:r>
            <a:r>
              <a:rPr lang="tr-TR" dirty="0" smtClean="0"/>
              <a:t>: Arka plan rengimizi belirler.</a:t>
            </a:r>
          </a:p>
          <a:p>
            <a:r>
              <a:rPr lang="tr-TR" dirty="0" smtClean="0"/>
              <a:t>Background Image: Arka plan resmimizi belirler.</a:t>
            </a:r>
          </a:p>
          <a:p>
            <a:r>
              <a:rPr lang="tr-TR" dirty="0" err="1" smtClean="0"/>
              <a:t>CloseScreenAnimation</a:t>
            </a:r>
            <a:r>
              <a:rPr lang="tr-TR" dirty="0" smtClean="0"/>
              <a:t>: Uygulama içinde bir başka ekrandan bu ekranımıza dönerken belirlemek istediğimiz animasyonlu geçiş buradan belirlenir.</a:t>
            </a:r>
          </a:p>
          <a:p>
            <a:r>
              <a:rPr lang="tr-TR" dirty="0" err="1" smtClean="0"/>
              <a:t>Icon</a:t>
            </a:r>
            <a:r>
              <a:rPr lang="tr-TR" dirty="0" smtClean="0"/>
              <a:t>: Buraya yüklediğimiz görsel uygulamamızın ikonu oluyor.</a:t>
            </a:r>
          </a:p>
          <a:p>
            <a:r>
              <a:rPr lang="tr-TR" dirty="0" err="1" smtClean="0"/>
              <a:t>OpenScreenAnimation</a:t>
            </a:r>
            <a:r>
              <a:rPr lang="tr-TR" dirty="0" smtClean="0"/>
              <a:t>: Uygulama içinde bir başka ekrana geçerken bazı animasyonlu geçişleri kullanabiliyoruz ve bu geçişleri buradan ayarlarız.</a:t>
            </a:r>
          </a:p>
        </p:txBody>
      </p:sp>
    </p:spTree>
    <p:extLst>
      <p:ext uri="{BB962C8B-B14F-4D97-AF65-F5344CB8AC3E}">
        <p14:creationId xmlns:p14="http://schemas.microsoft.com/office/powerpoint/2010/main" val="287716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SCREEN KULLANIMI:</a:t>
            </a:r>
            <a:br>
              <a:rPr lang="tr-TR" dirty="0"/>
            </a:br>
            <a:endParaRPr lang="tr-TR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34" y="1296537"/>
            <a:ext cx="3092633" cy="5377217"/>
          </a:xfrm>
        </p:spPr>
      </p:pic>
      <p:sp>
        <p:nvSpPr>
          <p:cNvPr id="8" name="Metin kutusu 7"/>
          <p:cNvSpPr txBox="1"/>
          <p:nvPr/>
        </p:nvSpPr>
        <p:spPr>
          <a:xfrm>
            <a:off x="4244454" y="1853248"/>
            <a:ext cx="68648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ScreenOrientation</a:t>
            </a:r>
            <a:r>
              <a:rPr lang="tr-TR" dirty="0" smtClean="0"/>
              <a:t>: Bu bölümden ekranın konumlanmasını seçiyoruz.</a:t>
            </a:r>
          </a:p>
          <a:p>
            <a:r>
              <a:rPr lang="tr-TR" dirty="0" err="1" smtClean="0"/>
              <a:t>Scrollable</a:t>
            </a:r>
            <a:r>
              <a:rPr lang="tr-TR" dirty="0" smtClean="0"/>
              <a:t>: Bu seçenek seçili olduğunda ekranımızı aşağıya doğru kaydırabiliyoruz. Elemanların ekrana sığmamasında kullanırız.</a:t>
            </a:r>
          </a:p>
          <a:p>
            <a:r>
              <a:rPr lang="tr-TR" dirty="0" err="1" smtClean="0"/>
              <a:t>ShowStatusBar</a:t>
            </a:r>
            <a:r>
              <a:rPr lang="tr-TR" dirty="0" smtClean="0"/>
              <a:t>: Ekranın en üstündeki durum çubuğunun görülüp görülmeyeceği buradan belirlenir.</a:t>
            </a:r>
          </a:p>
          <a:p>
            <a:r>
              <a:rPr lang="tr-TR" dirty="0" err="1" smtClean="0"/>
              <a:t>Sizing</a:t>
            </a:r>
            <a:r>
              <a:rPr lang="tr-TR" dirty="0" smtClean="0"/>
              <a:t>: Hizalamayı buradan yaparız.</a:t>
            </a:r>
          </a:p>
          <a:p>
            <a:r>
              <a:rPr lang="tr-TR" dirty="0" err="1" smtClean="0"/>
              <a:t>TitleVisible</a:t>
            </a:r>
            <a:r>
              <a:rPr lang="tr-TR" dirty="0" smtClean="0"/>
              <a:t>: Başlığın görünürlüğü buradan belirlenir.</a:t>
            </a:r>
          </a:p>
          <a:p>
            <a:r>
              <a:rPr lang="tr-TR" dirty="0" err="1" smtClean="0"/>
              <a:t>Title</a:t>
            </a:r>
            <a:r>
              <a:rPr lang="tr-TR" dirty="0" smtClean="0"/>
              <a:t>: Başlık buradan belirlenir.</a:t>
            </a:r>
          </a:p>
          <a:p>
            <a:r>
              <a:rPr lang="tr-TR" dirty="0" err="1" smtClean="0"/>
              <a:t>VersionCode</a:t>
            </a:r>
            <a:r>
              <a:rPr lang="tr-TR" dirty="0" smtClean="0"/>
              <a:t>: Uygulamamızın kod versiyonu buradan belirlenir.</a:t>
            </a:r>
          </a:p>
          <a:p>
            <a:r>
              <a:rPr lang="tr-TR" dirty="0" err="1" smtClean="0"/>
              <a:t>VersionName</a:t>
            </a:r>
            <a:r>
              <a:rPr lang="tr-TR" dirty="0" smtClean="0"/>
              <a:t>: Uygulamamızın versiyon adı buradan belirlenir. Google Play üzerinde Uygulama sayfasına giriş yapıldığında da versiyonu gözükmektedir.</a:t>
            </a:r>
          </a:p>
        </p:txBody>
      </p:sp>
    </p:spTree>
    <p:extLst>
      <p:ext uri="{BB962C8B-B14F-4D97-AF65-F5344CB8AC3E}">
        <p14:creationId xmlns:p14="http://schemas.microsoft.com/office/powerpoint/2010/main" val="282673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74220" y="652388"/>
            <a:ext cx="9404723" cy="1400530"/>
          </a:xfrm>
        </p:spPr>
        <p:txBody>
          <a:bodyPr/>
          <a:lstStyle/>
          <a:p>
            <a:r>
              <a:rPr lang="tr-TR" sz="5400" b="1" dirty="0" smtClean="0"/>
              <a:t>APP INVENTOR NEDİR</a:t>
            </a:r>
            <a:endParaRPr lang="tr-TR" sz="54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74220" y="1930088"/>
            <a:ext cx="9143237" cy="4195481"/>
          </a:xfrm>
        </p:spPr>
        <p:txBody>
          <a:bodyPr>
            <a:normAutofit/>
          </a:bodyPr>
          <a:lstStyle/>
          <a:p>
            <a:r>
              <a:rPr lang="tr-TR" sz="3200" dirty="0" smtClean="0"/>
              <a:t>İlk olarak Google tarafından ortaya çıkarılmış daha sonrasında ise Massachusetts </a:t>
            </a:r>
            <a:r>
              <a:rPr lang="tr-TR" sz="3200" dirty="0" err="1" smtClean="0"/>
              <a:t>Institue</a:t>
            </a:r>
            <a:r>
              <a:rPr lang="tr-TR" sz="3200" dirty="0" smtClean="0"/>
              <a:t> of </a:t>
            </a:r>
            <a:r>
              <a:rPr lang="tr-TR" sz="3200" dirty="0" err="1" smtClean="0"/>
              <a:t>Tecnology</a:t>
            </a:r>
            <a:r>
              <a:rPr lang="tr-TR" sz="3200" dirty="0" smtClean="0"/>
              <a:t>(MIT) tarafından geliştirilen, sürükle ve bırak yöntemiyle kolayca ANDROİD uygulamaları geliştirebileceği bir uygulama geliştirme </a:t>
            </a:r>
            <a:r>
              <a:rPr lang="tr-TR" sz="3200" dirty="0" err="1" smtClean="0"/>
              <a:t>arayüzüdür</a:t>
            </a:r>
            <a:r>
              <a:rPr lang="tr-TR" sz="3200" dirty="0" smtClean="0"/>
              <a:t>.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382352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USER INTERFACE KULLANIMI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098" y="1160060"/>
            <a:ext cx="2848415" cy="5581933"/>
          </a:xfrm>
        </p:spPr>
      </p:pic>
      <p:sp>
        <p:nvSpPr>
          <p:cNvPr id="5" name="Metin kutusu 4"/>
          <p:cNvSpPr txBox="1"/>
          <p:nvPr/>
        </p:nvSpPr>
        <p:spPr>
          <a:xfrm>
            <a:off x="523281" y="1609509"/>
            <a:ext cx="74333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/>
              <a:t>BUTTON: Uygulamamıza buton eklemeyi buradan yapıyoruz. Butonun arka plan rengi, yazı özellikleri, ölçüleri, butona bir resim ekleyip eklenmeyeceği gibi özellikler butonun </a:t>
            </a:r>
            <a:r>
              <a:rPr lang="tr-TR" sz="2000" dirty="0" err="1" smtClean="0"/>
              <a:t>Proporties</a:t>
            </a:r>
            <a:r>
              <a:rPr lang="tr-TR" sz="2000" dirty="0" smtClean="0"/>
              <a:t> kısmından ayarlanır.</a:t>
            </a:r>
          </a:p>
          <a:p>
            <a:r>
              <a:rPr lang="tr-TR" sz="2000" dirty="0" smtClean="0"/>
              <a:t>TEXTBOX: Uygulamamızın yazı giriş alanını buradan yapıyoruz. </a:t>
            </a:r>
            <a:r>
              <a:rPr lang="tr-TR" sz="2000" dirty="0" err="1" smtClean="0"/>
              <a:t>Proporties</a:t>
            </a:r>
            <a:r>
              <a:rPr lang="tr-TR" sz="2000" dirty="0" smtClean="0"/>
              <a:t> kısmından özelliklerini ayarlayabiliriz.</a:t>
            </a:r>
          </a:p>
          <a:p>
            <a:r>
              <a:rPr lang="tr-TR" sz="2000" dirty="0" smtClean="0"/>
              <a:t>LİSTVİEW: Uygulamamıza liste girişini buradan yapıyoruz. </a:t>
            </a:r>
            <a:endParaRPr lang="tr-TR" sz="2000" dirty="0"/>
          </a:p>
          <a:p>
            <a:r>
              <a:rPr lang="tr-TR" sz="2000" dirty="0" smtClean="0"/>
              <a:t>DATEPİCKER: Tarih seçici olarak bu elemanı kullanıyoruz.</a:t>
            </a:r>
          </a:p>
          <a:p>
            <a:r>
              <a:rPr lang="tr-TR" sz="2000" dirty="0" smtClean="0"/>
              <a:t>TİMEPİCKER: Zaman seçici elemanıdır.</a:t>
            </a:r>
          </a:p>
          <a:p>
            <a:r>
              <a:rPr lang="tr-TR" sz="2000" dirty="0" smtClean="0"/>
              <a:t>CHECKBOX: </a:t>
            </a:r>
            <a:r>
              <a:rPr lang="tr-TR" sz="2000" dirty="0" err="1" smtClean="0"/>
              <a:t>Checkbox</a:t>
            </a:r>
            <a:r>
              <a:rPr lang="tr-TR" sz="2000" dirty="0" smtClean="0"/>
              <a:t> doğrulama kutucuğu işlevi görmektedir.</a:t>
            </a:r>
          </a:p>
          <a:p>
            <a:r>
              <a:rPr lang="tr-TR" sz="2000" dirty="0" smtClean="0"/>
              <a:t>LABEL: Kullanıcıya bir yazı göstermek istediğinizde kullanabiliyorsunuz.</a:t>
            </a:r>
          </a:p>
          <a:p>
            <a:r>
              <a:rPr lang="tr-TR" sz="2000" dirty="0" smtClean="0"/>
              <a:t>LİSTPİCKER: </a:t>
            </a:r>
            <a:r>
              <a:rPr lang="tr-TR" sz="2000" dirty="0" err="1" smtClean="0"/>
              <a:t>Listpicker</a:t>
            </a:r>
            <a:r>
              <a:rPr lang="tr-TR" sz="2000" dirty="0" smtClean="0"/>
              <a:t>, </a:t>
            </a:r>
            <a:r>
              <a:rPr lang="tr-TR" sz="2000" dirty="0" err="1" smtClean="0"/>
              <a:t>listview</a:t>
            </a:r>
            <a:r>
              <a:rPr lang="tr-TR" sz="2000" dirty="0" smtClean="0"/>
              <a:t> işlevi görür fakat farklı olarak ekranda liste yerine buton görülür.</a:t>
            </a:r>
          </a:p>
        </p:txBody>
      </p:sp>
    </p:spTree>
    <p:extLst>
      <p:ext uri="{BB962C8B-B14F-4D97-AF65-F5344CB8AC3E}">
        <p14:creationId xmlns:p14="http://schemas.microsoft.com/office/powerpoint/2010/main" val="1139711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USER INTERFACE KULLANIMI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60" y="1313698"/>
            <a:ext cx="3084395" cy="5368515"/>
          </a:xfrm>
        </p:spPr>
      </p:pic>
      <p:sp>
        <p:nvSpPr>
          <p:cNvPr id="5" name="Metin kutusu 4"/>
          <p:cNvSpPr txBox="1"/>
          <p:nvPr/>
        </p:nvSpPr>
        <p:spPr>
          <a:xfrm>
            <a:off x="4591729" y="2117619"/>
            <a:ext cx="62582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SLİDER: Ses açma kısma tuşudur.</a:t>
            </a:r>
          </a:p>
          <a:p>
            <a:r>
              <a:rPr lang="tr-TR" sz="2400" dirty="0" smtClean="0"/>
              <a:t>SPİNNER: Bizim web tarayıcılarında aşağı doğru açılan penceredir, 3-5 seçenekli seçimler için ideal yapıdır.</a:t>
            </a:r>
          </a:p>
          <a:p>
            <a:r>
              <a:rPr lang="tr-TR" sz="2400" dirty="0" smtClean="0"/>
              <a:t>WEBVİEWER: Uygulamamızın içine web tarayıcısı ekliyoruz.</a:t>
            </a:r>
          </a:p>
          <a:p>
            <a:r>
              <a:rPr lang="tr-TR" sz="2400" dirty="0" smtClean="0"/>
              <a:t>NOTİFİER: Uygulamada ekrana bilgi, uyarı gibi mesajların verilmesi için kullanıyoruz.</a:t>
            </a:r>
          </a:p>
          <a:p>
            <a:r>
              <a:rPr lang="tr-TR" sz="2400" dirty="0" smtClean="0"/>
              <a:t>IMAGE: Image bileşeni ile resim ekliyoruz.</a:t>
            </a:r>
          </a:p>
        </p:txBody>
      </p:sp>
    </p:spTree>
    <p:extLst>
      <p:ext uri="{BB962C8B-B14F-4D97-AF65-F5344CB8AC3E}">
        <p14:creationId xmlns:p14="http://schemas.microsoft.com/office/powerpoint/2010/main" val="946064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LAYOUT KULLANIMI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176" y="1580292"/>
            <a:ext cx="4790364" cy="4798747"/>
          </a:xfrm>
        </p:spPr>
      </p:pic>
      <p:sp>
        <p:nvSpPr>
          <p:cNvPr id="5" name="Metin kutusu 4"/>
          <p:cNvSpPr txBox="1"/>
          <p:nvPr/>
        </p:nvSpPr>
        <p:spPr>
          <a:xfrm>
            <a:off x="764275" y="1853248"/>
            <a:ext cx="56016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TABLEARRANGEMENT: Viewer üzerine sürükledikten sonra içine elemanlar koyduğumuz elemanların bir tablo şeklinde yerleştiğini görüyoruz.</a:t>
            </a:r>
          </a:p>
          <a:p>
            <a:r>
              <a:rPr lang="tr-TR" sz="2400" dirty="0" smtClean="0"/>
              <a:t>VERTİCALARRANGEMENT: Elemanları dikey olarak hizalanıyoruz.</a:t>
            </a:r>
          </a:p>
          <a:p>
            <a:r>
              <a:rPr lang="tr-TR" sz="2400" dirty="0" smtClean="0"/>
              <a:t>HORİZONTALARRANGEMENT: Elemanları yatay olarak hizalıyoruz.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210512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MEDİA KULLANIMI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6" y="1470268"/>
            <a:ext cx="3543751" cy="5135248"/>
          </a:xfrm>
        </p:spPr>
      </p:pic>
      <p:sp>
        <p:nvSpPr>
          <p:cNvPr id="5" name="Metin kutusu 4"/>
          <p:cNvSpPr txBox="1"/>
          <p:nvPr/>
        </p:nvSpPr>
        <p:spPr>
          <a:xfrm>
            <a:off x="4612942" y="1523513"/>
            <a:ext cx="622337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PLAYER: Ses dosyalarını oynatmaya yarar.</a:t>
            </a:r>
          </a:p>
          <a:p>
            <a:r>
              <a:rPr lang="tr-TR" dirty="0" smtClean="0"/>
              <a:t>SOUND: Player bileşeninin daha basit halidir. Daha küçük ses dosyalarının kullanımında kullanılır.</a:t>
            </a:r>
          </a:p>
          <a:p>
            <a:r>
              <a:rPr lang="tr-TR" dirty="0" smtClean="0"/>
              <a:t>TEXTTOSPEECH: Google alt yapısını kullanarak yazıyı sese dönüştürür. Bu bileşeni kullanabilmek için internet bağlantısı olması gerekir.</a:t>
            </a:r>
          </a:p>
          <a:p>
            <a:r>
              <a:rPr lang="tr-TR" dirty="0" smtClean="0"/>
              <a:t>YANDEXTRANSLATE: </a:t>
            </a:r>
            <a:r>
              <a:rPr lang="tr-TR" dirty="0" err="1" smtClean="0"/>
              <a:t>Yandex</a:t>
            </a:r>
            <a:r>
              <a:rPr lang="tr-TR" dirty="0" smtClean="0"/>
              <a:t> alt yapısını kullanarak çeviri yapar. Bu bileşeni kullanabilmek için internet gereklidir.</a:t>
            </a:r>
          </a:p>
          <a:p>
            <a:r>
              <a:rPr lang="tr-TR" dirty="0" smtClean="0"/>
              <a:t>VİDEOPLAYER: Bir videoyu oynatmak için kullanılır.</a:t>
            </a:r>
          </a:p>
          <a:p>
            <a:r>
              <a:rPr lang="tr-TR" dirty="0" smtClean="0"/>
              <a:t>CAMCORDER: Kamera kaydını bu bileşenle yaparız. </a:t>
            </a:r>
          </a:p>
          <a:p>
            <a:r>
              <a:rPr lang="tr-TR" dirty="0" smtClean="0"/>
              <a:t>SPEECHRECOGNİZER: Google alt yapısını kullanarak bu eleman sesi yazıya çevirir. Bu bileşeni kullanabilmek için internet bağlantısı gereklidir.</a:t>
            </a:r>
          </a:p>
          <a:p>
            <a:r>
              <a:rPr lang="tr-TR" dirty="0" smtClean="0"/>
              <a:t>IMAGEPİCKER: </a:t>
            </a:r>
            <a:r>
              <a:rPr lang="tr-TR" dirty="0" err="1" smtClean="0"/>
              <a:t>Gözat</a:t>
            </a:r>
            <a:r>
              <a:rPr lang="tr-TR" dirty="0" smtClean="0"/>
              <a:t> tuşunun görevini görür yani bilgisayarda sık sık kullandığımız resimleri seçmek için.</a:t>
            </a:r>
          </a:p>
          <a:p>
            <a:r>
              <a:rPr lang="tr-TR" dirty="0" smtClean="0"/>
              <a:t>SOUNDRECORDER: Ses kaydı için kullanılır.</a:t>
            </a:r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946144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DRAWİNG AND ANİMATİON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416" y="1853248"/>
            <a:ext cx="4462818" cy="3728686"/>
          </a:xfrm>
        </p:spPr>
      </p:pic>
      <p:sp>
        <p:nvSpPr>
          <p:cNvPr id="5" name="Metin kutusu 4"/>
          <p:cNvSpPr txBox="1"/>
          <p:nvPr/>
        </p:nvSpPr>
        <p:spPr>
          <a:xfrm>
            <a:off x="782588" y="2194097"/>
            <a:ext cx="527701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CANVAS: Çizim tuvalimizdir.</a:t>
            </a:r>
          </a:p>
          <a:p>
            <a:r>
              <a:rPr lang="tr-TR" sz="2400" dirty="0" smtClean="0"/>
              <a:t>IMAGESPRİTE: </a:t>
            </a:r>
            <a:r>
              <a:rPr lang="tr-TR" sz="2400" dirty="0" err="1" smtClean="0"/>
              <a:t>Canvas</a:t>
            </a:r>
            <a:r>
              <a:rPr lang="tr-TR" sz="2400" dirty="0" smtClean="0"/>
              <a:t> üzerinde yer alan ve çeşitli hareket aksiyonlarına karşı duyarlı olan nesnemizdir.</a:t>
            </a:r>
          </a:p>
          <a:p>
            <a:r>
              <a:rPr lang="tr-TR" sz="2400" dirty="0" smtClean="0"/>
              <a:t>BALL: </a:t>
            </a:r>
            <a:r>
              <a:rPr lang="tr-TR" sz="2400" dirty="0" err="1" smtClean="0"/>
              <a:t>Canvas</a:t>
            </a:r>
            <a:r>
              <a:rPr lang="tr-TR" sz="2400" dirty="0" smtClean="0"/>
              <a:t> üzerinde yer alan </a:t>
            </a:r>
            <a:r>
              <a:rPr lang="tr-TR" sz="2400" dirty="0" err="1" smtClean="0"/>
              <a:t>ball</a:t>
            </a:r>
            <a:r>
              <a:rPr lang="tr-TR" sz="2400" dirty="0" smtClean="0"/>
              <a:t> uygulamamıza hareketli bir top nesnesi eklememizi sağlıyor. 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868159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SENSORLAR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2" y="1334632"/>
            <a:ext cx="3697129" cy="5079816"/>
          </a:xfrm>
        </p:spPr>
      </p:pic>
      <p:sp>
        <p:nvSpPr>
          <p:cNvPr id="7" name="Metin kutusu 6"/>
          <p:cNvSpPr txBox="1"/>
          <p:nvPr/>
        </p:nvSpPr>
        <p:spPr>
          <a:xfrm>
            <a:off x="5366400" y="1853248"/>
            <a:ext cx="48449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CLOCK: Zamanlayıcı olarak kullanılır.</a:t>
            </a:r>
          </a:p>
          <a:p>
            <a:r>
              <a:rPr lang="tr-TR" sz="2400" dirty="0" smtClean="0"/>
              <a:t>BARCODESCANNER: Barkod okuma vazifesi görür.</a:t>
            </a:r>
          </a:p>
          <a:p>
            <a:r>
              <a:rPr lang="tr-TR" sz="2400" dirty="0" smtClean="0"/>
              <a:t>LOCATİONSENSOR: </a:t>
            </a:r>
            <a:r>
              <a:rPr lang="tr-TR" sz="2400" dirty="0" err="1" smtClean="0"/>
              <a:t>Lokasyon</a:t>
            </a:r>
            <a:r>
              <a:rPr lang="tr-TR" sz="2400" dirty="0" smtClean="0"/>
              <a:t> </a:t>
            </a:r>
            <a:r>
              <a:rPr lang="tr-TR" sz="2400" dirty="0" err="1" smtClean="0"/>
              <a:t>sensörü</a:t>
            </a:r>
            <a:r>
              <a:rPr lang="tr-TR" sz="2400" dirty="0" smtClean="0"/>
              <a:t> enlem, boylam, adres ve cihaz tarafından destekleniyorsa rakım değerlerini verir.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55537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SOCİAL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249" y="1713289"/>
            <a:ext cx="3497176" cy="4660216"/>
          </a:xfrm>
        </p:spPr>
      </p:pic>
      <p:sp>
        <p:nvSpPr>
          <p:cNvPr id="5" name="Metin kutusu 4"/>
          <p:cNvSpPr txBox="1"/>
          <p:nvPr/>
        </p:nvSpPr>
        <p:spPr>
          <a:xfrm>
            <a:off x="791570" y="1713289"/>
            <a:ext cx="51452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EMAİLPİCKER: Bir tür </a:t>
            </a:r>
            <a:r>
              <a:rPr lang="tr-TR" dirty="0" err="1" smtClean="0"/>
              <a:t>textbox</a:t>
            </a:r>
            <a:r>
              <a:rPr lang="tr-TR" dirty="0" smtClean="0"/>
              <a:t> olan </a:t>
            </a:r>
            <a:r>
              <a:rPr lang="tr-TR" dirty="0" err="1" smtClean="0"/>
              <a:t>Emailpicker</a:t>
            </a:r>
            <a:r>
              <a:rPr lang="tr-TR" dirty="0" smtClean="0"/>
              <a:t> siz herhangi bir mail veya isim yazdığınız zaman otomatik olarak rehberinizden o isim veya mail adresine benzeyen mail bilgisini çekmenizi sağlar.</a:t>
            </a:r>
          </a:p>
          <a:p>
            <a:r>
              <a:rPr lang="tr-TR" dirty="0" smtClean="0"/>
              <a:t>TEXTİNG: Cihazınızdaki SMS etkileşimleri üzerinden çalışan elemandır. </a:t>
            </a:r>
          </a:p>
          <a:p>
            <a:r>
              <a:rPr lang="tr-TR" dirty="0" smtClean="0"/>
              <a:t>PHONENUMBERPİCKER: Telefon rehberinizden numara seçmenizi yarayan elemandır. </a:t>
            </a:r>
          </a:p>
          <a:p>
            <a:r>
              <a:rPr lang="tr-TR" dirty="0" smtClean="0"/>
              <a:t>PHONECALL: Cihazınızdan bir telefon araması gerçekleştirmek istediğinizde bu elemanı kullanabilirsiniz.</a:t>
            </a:r>
          </a:p>
          <a:p>
            <a:r>
              <a:rPr lang="tr-TR" dirty="0" smtClean="0"/>
              <a:t>SHARİNG: Paylaşma işlevi görür. Önceden belirlenen bir dosyayı, bir mesajı bu elemanla paylaşabilirsiniz.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74351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STORAGE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3980480" cy="4028937"/>
          </a:xfrm>
        </p:spPr>
      </p:pic>
      <p:sp>
        <p:nvSpPr>
          <p:cNvPr id="6" name="Metin kutusu 5"/>
          <p:cNvSpPr txBox="1"/>
          <p:nvPr/>
        </p:nvSpPr>
        <p:spPr>
          <a:xfrm>
            <a:off x="5131558" y="1853248"/>
            <a:ext cx="57730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smtClean="0"/>
              <a:t>FİLE: Cihazınızdaki dosyalara erişim sağlar ve belirlediğiniz dosyayı okuyup yazmanızı sağlar. </a:t>
            </a:r>
          </a:p>
          <a:p>
            <a:r>
              <a:rPr lang="tr-TR" sz="2400" dirty="0" err="1" smtClean="0"/>
              <a:t>TinyDB</a:t>
            </a:r>
            <a:r>
              <a:rPr lang="tr-TR" sz="2400" dirty="0" smtClean="0"/>
              <a:t>: Basit ve kullanışlı bir veri saklama elemanıdır. Veri kaydedilmesini ve bu verilerin kullanılmasını sağlar.</a:t>
            </a:r>
          </a:p>
          <a:p>
            <a:r>
              <a:rPr lang="tr-TR" sz="2400" dirty="0" err="1" smtClean="0"/>
              <a:t>TinyWebDB</a:t>
            </a:r>
            <a:r>
              <a:rPr lang="tr-TR" sz="2400" dirty="0" smtClean="0"/>
              <a:t>: </a:t>
            </a:r>
            <a:r>
              <a:rPr lang="tr-TR" sz="2400" dirty="0" err="1" smtClean="0"/>
              <a:t>TinyDB</a:t>
            </a:r>
            <a:r>
              <a:rPr lang="tr-TR" sz="2400" dirty="0" smtClean="0"/>
              <a:t> versiyonunun internet üzerinden çalışan versiyonudur.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38923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CONNECTİVİTY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475" y="1839584"/>
            <a:ext cx="4261450" cy="4233653"/>
          </a:xfrm>
        </p:spPr>
      </p:pic>
      <p:sp>
        <p:nvSpPr>
          <p:cNvPr id="5" name="Metin kutusu 4"/>
          <p:cNvSpPr txBox="1"/>
          <p:nvPr/>
        </p:nvSpPr>
        <p:spPr>
          <a:xfrm>
            <a:off x="646111" y="1839584"/>
            <a:ext cx="56455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ACTİVİTYSTARTER: </a:t>
            </a:r>
            <a:r>
              <a:rPr lang="tr-TR" dirty="0" err="1" smtClean="0"/>
              <a:t>ActivityStarter</a:t>
            </a:r>
            <a:r>
              <a:rPr lang="tr-TR" dirty="0" smtClean="0"/>
              <a:t> ile cihaz içindeki diğer uygulamaları başlatabiliriz. Örneğin; Kod bloku ile telefonumuzdaki yüklü olan </a:t>
            </a:r>
            <a:r>
              <a:rPr lang="tr-TR" dirty="0" err="1" smtClean="0"/>
              <a:t>WhatsApp</a:t>
            </a:r>
            <a:r>
              <a:rPr lang="tr-TR" dirty="0" smtClean="0"/>
              <a:t> uygulamasını bağlanabiliyoruz.</a:t>
            </a:r>
          </a:p>
          <a:p>
            <a:r>
              <a:rPr lang="tr-TR" dirty="0" smtClean="0"/>
              <a:t>BLUETOOTHCLİENT: Bluetooth olan cihazlar ile iletişim kurmayı sağlayan istemci bileşenidir. Bu cihazlara dosya gönderimi yapabilmenizi sağlar.</a:t>
            </a:r>
          </a:p>
          <a:p>
            <a:r>
              <a:rPr lang="tr-TR" dirty="0" smtClean="0"/>
              <a:t>BLUETOOTHSERVER: Bir başka Bluetooth bileşeni olan </a:t>
            </a:r>
            <a:r>
              <a:rPr lang="tr-TR" dirty="0" err="1" smtClean="0"/>
              <a:t>BluetoothServer</a:t>
            </a:r>
            <a:r>
              <a:rPr lang="tr-TR" dirty="0" smtClean="0"/>
              <a:t>, Bluetooth özelliği olan cihazlar ile iletişim kurmayı sağlayan sunucu bileşenidir. Gelen bağlantı isteklerini kabul eder ve farklı cihazlarda iletişimi başlatır. Dosya paylaşımı </a:t>
            </a:r>
            <a:r>
              <a:rPr lang="tr-TR" dirty="0" err="1" smtClean="0"/>
              <a:t>yapabilmemimize</a:t>
            </a:r>
            <a:r>
              <a:rPr lang="tr-TR" dirty="0" smtClean="0"/>
              <a:t> olanak sağlar.</a:t>
            </a:r>
          </a:p>
          <a:p>
            <a:r>
              <a:rPr lang="tr-TR" dirty="0" smtClean="0"/>
              <a:t>WEB: Web etkili bir bileşen </a:t>
            </a:r>
            <a:r>
              <a:rPr lang="tr-TR" dirty="0" err="1" smtClean="0"/>
              <a:t>AppInventor’da</a:t>
            </a:r>
            <a:r>
              <a:rPr lang="tr-TR" dirty="0" smtClean="0"/>
              <a:t> kullanılıyor.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6303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07778" y="1493360"/>
            <a:ext cx="9255338" cy="4195481"/>
          </a:xfrm>
        </p:spPr>
        <p:txBody>
          <a:bodyPr/>
          <a:lstStyle/>
          <a:p>
            <a:r>
              <a:rPr lang="tr-TR" sz="3200" b="1" dirty="0" err="1" smtClean="0"/>
              <a:t>App</a:t>
            </a:r>
            <a:r>
              <a:rPr lang="tr-TR" sz="3200" b="1" dirty="0" smtClean="0"/>
              <a:t> </a:t>
            </a:r>
            <a:r>
              <a:rPr lang="tr-TR" sz="3200" b="1" dirty="0" err="1"/>
              <a:t>I</a:t>
            </a:r>
            <a:r>
              <a:rPr lang="tr-TR" sz="3200" b="1" dirty="0" err="1" smtClean="0"/>
              <a:t>nventor</a:t>
            </a:r>
            <a:r>
              <a:rPr lang="tr-TR" sz="3200" b="1" dirty="0" smtClean="0"/>
              <a:t>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3200" dirty="0" smtClean="0"/>
              <a:t>Online olarak çalışır.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3200" dirty="0" smtClean="0">
                <a:hlinkClick r:id="rId2"/>
              </a:rPr>
              <a:t>https://appinventor.mit.edu/</a:t>
            </a:r>
            <a:r>
              <a:rPr lang="tr-TR" sz="3200" dirty="0" smtClean="0"/>
              <a:t> adresinden uygulamalarımızı geliştiririz.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3200" dirty="0" smtClean="0"/>
              <a:t>Son bilgilere göre yaklaşık 4 milyon kullanıcısı vardır ve 10 milyonun üzerinde uygulama </a:t>
            </a:r>
            <a:r>
              <a:rPr lang="tr-TR" sz="3200" dirty="0" err="1" smtClean="0"/>
              <a:t>arayüzü</a:t>
            </a:r>
            <a:r>
              <a:rPr lang="tr-TR" sz="3200" dirty="0" smtClean="0"/>
              <a:t> geliştirilmiştir.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2796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/>
              <a:t>APP INVENTOR ile Bir Uygulama Nasıl Geliştirilir</a:t>
            </a:r>
            <a:endParaRPr lang="tr-TR" sz="36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46111" y="1648531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800" dirty="0" smtClean="0"/>
              <a:t>Sıfırdan bir uygulama geliştirmek için öncelikle </a:t>
            </a:r>
            <a:r>
              <a:rPr lang="tr-TR" sz="2800" dirty="0" smtClean="0">
                <a:hlinkClick r:id="rId2"/>
              </a:rPr>
              <a:t>https://appinventor.mit.edu/</a:t>
            </a:r>
            <a:r>
              <a:rPr lang="tr-TR" sz="2800" dirty="0" smtClean="0"/>
              <a:t>  adresinden giriş yapıyoruz. </a:t>
            </a:r>
            <a:endParaRPr lang="tr-TR" sz="28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139" y="3049062"/>
            <a:ext cx="7110484" cy="366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88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01472" y="651917"/>
            <a:ext cx="10515600" cy="4351338"/>
          </a:xfrm>
        </p:spPr>
        <p:txBody>
          <a:bodyPr>
            <a:normAutofit/>
          </a:bodyPr>
          <a:lstStyle/>
          <a:p>
            <a:r>
              <a:rPr lang="tr-TR" sz="3200" dirty="0" smtClean="0"/>
              <a:t>Karşımıza gelen siteden CREATE APPS! Butonuna tıklıyoruz.</a:t>
            </a:r>
            <a:endParaRPr lang="tr-TR" sz="32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58" y="1835706"/>
            <a:ext cx="9457898" cy="483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8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29018" y="63826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 smtClean="0"/>
              <a:t>Bir Google hesabı girişi istiyor. Google bağlantılı elektronik postamızla giriş yapıyoruz.</a:t>
            </a:r>
          </a:p>
          <a:p>
            <a:pPr marL="0" indent="0">
              <a:buNone/>
            </a:pPr>
            <a:endParaRPr lang="tr-TR" sz="32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663" y="1750240"/>
            <a:ext cx="4652744" cy="495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2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22513" y="1252420"/>
            <a:ext cx="10515600" cy="4351338"/>
          </a:xfrm>
        </p:spPr>
        <p:txBody>
          <a:bodyPr>
            <a:normAutofit/>
          </a:bodyPr>
          <a:lstStyle/>
          <a:p>
            <a:r>
              <a:rPr lang="tr-TR" sz="3200" dirty="0" smtClean="0"/>
              <a:t>Oturum aç dediğimizde karşımıza MIT </a:t>
            </a:r>
            <a:r>
              <a:rPr lang="tr-TR" sz="3200" dirty="0" err="1" smtClean="0"/>
              <a:t>AppInventor</a:t>
            </a:r>
            <a:r>
              <a:rPr lang="tr-TR" sz="3200" dirty="0" smtClean="0"/>
              <a:t> onay ekranı geliyor ve burada izin ver dememiz gerekiyor.</a:t>
            </a:r>
          </a:p>
          <a:p>
            <a:endParaRPr lang="tr-TR" sz="32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69" y="3010467"/>
            <a:ext cx="10175544" cy="355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Dizayn Ekranımız-Uygulamamızın Tasarımını yaptığımız kısım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056149"/>
            <a:ext cx="8947150" cy="4188740"/>
          </a:xfrm>
        </p:spPr>
      </p:pic>
    </p:spTree>
    <p:extLst>
      <p:ext uri="{BB962C8B-B14F-4D97-AF65-F5344CB8AC3E}">
        <p14:creationId xmlns:p14="http://schemas.microsoft.com/office/powerpoint/2010/main" val="163590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74678" y="78820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Uygulamamızın kod kısmını ise </a:t>
            </a:r>
            <a:r>
              <a:rPr lang="tr-TR" dirty="0" err="1" smtClean="0"/>
              <a:t>Blocks</a:t>
            </a:r>
            <a:r>
              <a:rPr lang="tr-TR" dirty="0" smtClean="0"/>
              <a:t> kısmından yapıyoruz.</a:t>
            </a:r>
            <a:endParaRPr lang="tr-TR" dirty="0"/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894" y="3284563"/>
            <a:ext cx="7429474" cy="2147245"/>
          </a:xfrm>
        </p:spPr>
      </p:pic>
    </p:spTree>
    <p:extLst>
      <p:ext uri="{BB962C8B-B14F-4D97-AF65-F5344CB8AC3E}">
        <p14:creationId xmlns:p14="http://schemas.microsoft.com/office/powerpoint/2010/main" val="337049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144</TotalTime>
  <Words>1244</Words>
  <Application>Microsoft Office PowerPoint</Application>
  <PresentationFormat>Geniş ekran</PresentationFormat>
  <Paragraphs>118</Paragraphs>
  <Slides>28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3" baseType="lpstr">
      <vt:lpstr>Arial</vt:lpstr>
      <vt:lpstr>Century Gothic</vt:lpstr>
      <vt:lpstr>Wingdings</vt:lpstr>
      <vt:lpstr>Wingdings 3</vt:lpstr>
      <vt:lpstr>İyon</vt:lpstr>
      <vt:lpstr>APP INVENTOR = MOBİL UYGULAMA GELİŞTİRME</vt:lpstr>
      <vt:lpstr>APP INVENTOR NEDİR</vt:lpstr>
      <vt:lpstr>PowerPoint Sunusu</vt:lpstr>
      <vt:lpstr>APP INVENTOR ile Bir Uygulama Nasıl Geliştirilir</vt:lpstr>
      <vt:lpstr>PowerPoint Sunusu</vt:lpstr>
      <vt:lpstr>PowerPoint Sunusu</vt:lpstr>
      <vt:lpstr>PowerPoint Sunusu</vt:lpstr>
      <vt:lpstr>Dizayn Ekranımız-Uygulamamızın Tasarımını yaptığımız kısım</vt:lpstr>
      <vt:lpstr>Uygulamamızın kod kısmını ise Blocks kısmından yapıyoruz.</vt:lpstr>
      <vt:lpstr>PowerPoint Sunusu</vt:lpstr>
      <vt:lpstr>PowerPoint Sunusu</vt:lpstr>
      <vt:lpstr>PowerPoint Sunusu</vt:lpstr>
      <vt:lpstr>PROJECT MENÜSÜ:  </vt:lpstr>
      <vt:lpstr>PROJECT MENÜSÜ:</vt:lpstr>
      <vt:lpstr>CONNECT MENÜSÜ-Bağlantı Menüsü</vt:lpstr>
      <vt:lpstr>BUİLD MENÜSÜ</vt:lpstr>
      <vt:lpstr>HELP MENÜSÜ</vt:lpstr>
      <vt:lpstr>APPINVENTOR ELEMANLARI</vt:lpstr>
      <vt:lpstr>SCREEN KULLANIMI: </vt:lpstr>
      <vt:lpstr>USER INTERFACE KULLANIMI</vt:lpstr>
      <vt:lpstr>USER INTERFACE KULLANIMI</vt:lpstr>
      <vt:lpstr>LAYOUT KULLANIMI</vt:lpstr>
      <vt:lpstr>MEDİA KULLANIMI</vt:lpstr>
      <vt:lpstr>DRAWİNG AND ANİMATİON</vt:lpstr>
      <vt:lpstr>SENSORLAR</vt:lpstr>
      <vt:lpstr>SOCİAL</vt:lpstr>
      <vt:lpstr>STORAGE</vt:lpstr>
      <vt:lpstr>CONNECTİVİTY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İNVENTOR</dc:title>
  <dc:creator>Gamze Büyükergene</dc:creator>
  <cp:lastModifiedBy>Gamze Büyükergene</cp:lastModifiedBy>
  <cp:revision>18</cp:revision>
  <dcterms:created xsi:type="dcterms:W3CDTF">2017-03-30T18:42:23Z</dcterms:created>
  <dcterms:modified xsi:type="dcterms:W3CDTF">2017-03-30T21:17:06Z</dcterms:modified>
</cp:coreProperties>
</file>