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20CC1C-33A4-48C2-9841-945A47182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E769726-20E7-4CF5-B5F9-28D3099C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384EE2-C565-4763-B51E-EF091321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9F5AEB-87A4-4C3C-9E21-472B9D1C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32711E-3342-4164-B694-B588CE48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0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C35061-D0D0-4026-B565-B1E55845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BF4C21-9AE4-42AB-BF01-570A68E89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781B43-F16A-44C2-8296-FDD66B9C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705267-9EFF-4384-A9C6-CEE986D2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08E4D0-6BAD-4D0F-BA67-F6EFE9CB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95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7B2DE99-2BAD-4EF1-9BEA-078177312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0C8D862-1B95-451F-AF00-D463E4C6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7DA9A1-6929-467D-9093-2FA2E2AC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96BC5E-62B4-4C29-842F-C2DDB68C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3E2893-3438-4F0A-BFE6-FD561D80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07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42DB68-6575-4267-9EC3-BAF07D27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16C3EC-3C58-4565-BACD-BB24C676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10F77B-2BA7-4C46-8087-BCC013F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333EB2-95B2-4DE3-85A4-92F85CC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A0F495-5988-4830-BCF5-12089C54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75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8ACA0C-182C-4A70-BBD5-9F1604B8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1B9D81-41AA-4DAD-B74B-54894408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843BBB-832A-49DD-93D4-A723C388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0625F0-9AC9-4BCF-887A-2A6A51B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FB36DB-0987-41EB-B56A-D891B202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2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38C041-2361-47A4-8D7C-422A5825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B4A467-9575-40F0-BCE3-FE012B1E7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EC2726-9D0C-4324-816C-720C96EC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F0EBBFB-A3E3-4548-BFC1-B67D9174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C5332E-D8AF-41DE-BFDF-F7EFDA38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5894566-792F-4CA5-B88A-DE1CCD95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5E44A-52A1-4237-ACB1-773B6F4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41DEAD-8D90-48A2-BF02-0D15C9FB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FEDD02-1631-4ADF-B5A6-46EFBA08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7A4C9DF-7631-4B76-9512-272E92D1D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6A96B6B-5ED8-4502-95DD-4F91F8FEA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4B1A6D5-6588-44E8-94F0-66D4E1CE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CED2DDC-9B8D-4AE7-A4C5-F5136BE5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7361B42-64EE-449C-AFEB-E2C310F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860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CFFAE-FA7F-402C-9739-2E1A3279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C570332-9593-4EB1-90FC-0FA2BA0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AE8298A-6EA5-4D7B-A7FB-60770A28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712D29E-BA3E-4D60-99B7-2C972A8F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8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C09F31-5645-4B46-B099-D3B90A62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FDC120E-45D0-4917-BD1E-46EB0A9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149E51B-88DC-4B3E-9C6A-57DB8252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8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EA7F-002C-43C6-B682-43F12FA9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D2FB11-92BF-419A-80BA-9EF39AEC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28BDA78-CA51-476F-8755-7FB19A78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91BF41-BD1C-4F73-A1D3-47BA890E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AF7096-E40A-4445-850A-95BE8C9D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4D7D7C-0BFF-4046-BA9F-8ECCCB0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82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B06846-8F9F-419F-AF48-640513B2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1665334-04B4-474B-848C-9ABD11AC7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C1D52B-D3DB-428B-B745-C32E85D8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AAB511-EB86-424B-B3E9-E88348A2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8E4EAD-8D5B-457F-94ED-42323AD1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CEB96C-5EC8-495B-B169-57D77F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3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CA56D37-2142-40D5-ABB9-8E7309AB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AF23EA-FC49-4055-9DF8-60B22D56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8DDB8A-A5DF-4E27-9196-A3C3412CC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F3FE-A357-4E8F-A498-34FA0B632249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A62E12-A12F-4C1A-8594-92F3C72B5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179221-6A2E-4750-A7D0-DFF3FD6E6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3274-4B06-4885-871B-93E0041671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1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291F769-62D4-4811-BC30-2296D9ED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5" y="627406"/>
            <a:ext cx="2238687" cy="208626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C14525C-5991-40E5-8639-86F0B5DB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45" y="2428070"/>
            <a:ext cx="538237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750DB98-33B5-4E2F-9B6B-C397D37C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94" y="899584"/>
            <a:ext cx="3269821" cy="444398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4A14622-9B66-4A52-8325-5D4B62BFD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86" y="1628218"/>
            <a:ext cx="987677" cy="237848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59AE42D-C6BD-4046-92D6-B2546DD31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20037">
            <a:off x="7967380" y="4431624"/>
            <a:ext cx="1706288" cy="12587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BBAE4CC-2C7E-4DD4-963B-0D8B430D9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357" y="2026049"/>
            <a:ext cx="231489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750DB98-33B5-4E2F-9B6B-C397D37C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94" y="899584"/>
            <a:ext cx="3269821" cy="444398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59AE42D-C6BD-4046-92D6-B2546DD3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0037">
            <a:off x="7967380" y="4431624"/>
            <a:ext cx="1706288" cy="12587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BBAE4CC-2C7E-4DD4-963B-0D8B430D9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93" y="2570540"/>
            <a:ext cx="2314898" cy="219105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09ED773-72CA-487F-81C8-62A1F6538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395" y="1719190"/>
            <a:ext cx="733425" cy="22098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01E1856-E281-4281-B61D-0A8AC64C8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966532">
            <a:off x="428583" y="97063"/>
            <a:ext cx="3332644" cy="465733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170808E-87ED-449C-B5E3-8CDDE0ABC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0753">
            <a:off x="9477982" y="3165231"/>
            <a:ext cx="2123795" cy="296798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A7C73E0-0F3A-4610-A598-D17726443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582577">
            <a:off x="9333604" y="-455035"/>
            <a:ext cx="2276793" cy="318179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D7A2B64-2FDF-4628-A2AD-E5BEB8A44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677269">
            <a:off x="4928492" y="3794337"/>
            <a:ext cx="227679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Geniş ekran</PresentationFormat>
  <Paragraphs>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erdem canaz</dc:creator>
  <cp:lastModifiedBy>erdem canaz</cp:lastModifiedBy>
  <cp:revision>2</cp:revision>
  <dcterms:created xsi:type="dcterms:W3CDTF">2021-03-15T00:23:21Z</dcterms:created>
  <dcterms:modified xsi:type="dcterms:W3CDTF">2021-03-15T00:38:31Z</dcterms:modified>
</cp:coreProperties>
</file>