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7C4BF-8E73-24AF-7493-14E3E92A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868DF3-F945-7532-5F3A-D1575DAC9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67276D-B5C8-6A7C-DF7D-9F9EBCE6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B039C1-D74C-B095-2582-FAF27DC1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435A9-3D97-B2F1-BF2A-341AD94F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5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9C499C-05D8-98D0-C1F2-BD80B760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B03A23-07B1-9723-31C6-3227912A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4A80FC-6F1F-F02E-2668-09288422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544FD0-C2DA-7BCC-60EE-7C266499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4A1F29-84BF-ABE3-5187-96AF7126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68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46E2CE7-C305-F024-17D9-35A299A49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B1FCDA-0C2E-4627-FA43-F153501BB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ED4D18-F702-4906-86FB-7DF92B24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D912B4-84B2-C2CC-C0BB-EB43D643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14CCE5-572E-9069-07CE-EF7E0CAF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93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41B9C-1D0D-C21C-C6A9-C68BE8F0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E53AF3-212A-1865-0A9B-533AC1E5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84575B-5100-4ECA-594E-74E29A87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740802-D929-9925-E848-3549F710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7A68B9-D603-9033-9370-778FEDC2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29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DAFC6F-9016-7847-5BFE-5AF77DE1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DC70FAE-20EB-ED62-B37D-3F681AAEE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98A5D1-C658-14FE-C418-E7330E06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BDAA5D-7EB2-83FD-4090-36DB61A5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39A8B0-DF6A-A910-AE50-0EB07061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5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70057-D520-794E-B255-EA7ED7EB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C13A81-9915-28C3-ECE7-96FA142D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E7D0C5-657B-7CC7-DB4F-46C81621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7A4188-CBB8-C294-F25E-FB89EEC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6A14B7-F1E9-F318-3460-E21FA7D0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8C9AB5-A775-375B-85B0-A21B3E3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75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C187ED-39E4-6509-E4A6-F604F7DC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9A08F4C-3749-629E-719D-7B0F27F4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7C5704-B9F2-E67C-EA07-6ABCF68A1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BF40BF5-59D8-DFBD-82E3-39592D6CB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CBB0D06-2085-1876-D8AE-00E7C3190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6F40768-8CF7-3084-4E6F-27640D8C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60D8D0C-0FC0-8739-20FC-277F84EA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AD7DD5-B23D-95F3-D04A-ACFEC283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0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EFD562-7365-1741-B9FE-F67DBF49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8B9C3A6-6A74-717D-8429-0E9F16D6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83A0E44-3337-C80F-A84F-DBFD2A4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3B612B5-AF54-9CB5-D7B3-535B3FEB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16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A76798A-F69E-8D68-C14C-9A1F4DBE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20A03B-DEBE-335E-0DDB-D64ECA74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B33F07B-BF52-9C4C-34D2-84C568DE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7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52EC16-8726-52EA-AB5E-AD697579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CEFC01-4338-A400-4FFF-27BA328F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A00FC35-EDD3-DBBE-3831-84ECDB7D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33371D-E8AE-02BB-8F48-F5FE5784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D62ACE-23C6-09C4-01D1-FA97B09F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9034310-5759-77C6-1D96-FBED22D6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45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EB2D4-FAEC-75A4-3308-E706B064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4272C1-1E6F-5FC2-71C2-000252A46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AE6EC9-D525-E39D-34B2-391DA10F6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84A844E-6B1C-D46C-9B2D-64AE08D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3D7677-4535-623A-3829-314DF19E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60FF82A-29B7-40EA-2015-3579082A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96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269DAF7-4A4B-8E80-D5D9-45FAE310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609C492-62BD-D72C-35A5-3CA7129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416567-8A26-559A-7FC3-C1883FBF4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44C4A-DE75-424E-9162-12742DDEAEAC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A3D8AD-9184-7A97-1553-0CE918902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0AA33A-5B92-E77D-F366-75F4320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C4AE3-EBCB-4C49-A2D3-CE210638B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50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FFC5E3-9A3B-A7C0-A15B-1FF2F5C2D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21C347-0CDF-FAF4-35A0-22C1F8B70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4B08B7-C39B-1F59-BB55-DF09D32B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741"/>
            <a:ext cx="12192000" cy="62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4EABB-F800-CAF4-8567-B19C9F2D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FFCC9D-448B-0517-42D4-98CAFEC6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0B766B7-AF37-601E-3095-5CDACE34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655"/>
            <a:ext cx="12192000" cy="55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2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BD74BF-213B-730D-3886-2F3850F7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AD063C-91BA-CDA3-6C8D-664F50C4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557B233-364C-7F2C-4DAD-8B03B96A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193"/>
            <a:ext cx="12192000" cy="64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47B15E-5016-7EA0-DBD8-8DD9F232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B9E181-886A-67BB-3F39-A90F9306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E478AC-1E50-E5FB-9AA1-48F75459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033"/>
            <a:ext cx="12192000" cy="63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8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erdem</dc:creator>
  <cp:lastModifiedBy>erdem</cp:lastModifiedBy>
  <cp:revision>1</cp:revision>
  <dcterms:created xsi:type="dcterms:W3CDTF">2025-03-12T19:36:13Z</dcterms:created>
  <dcterms:modified xsi:type="dcterms:W3CDTF">2025-03-12T19:39:19Z</dcterms:modified>
</cp:coreProperties>
</file>