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9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Dequan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Transformer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Modeling</a:t>
            </a:r>
          </a:p>
          <a:p>
            <a:pPr lvl="1"/>
            <a:r>
              <a:rPr lang="en-US" dirty="0" smtClean="0"/>
              <a:t>RNN, LSTM, GRU</a:t>
            </a:r>
          </a:p>
          <a:p>
            <a:pPr lvl="1"/>
            <a:r>
              <a:rPr lang="en-US" dirty="0" smtClean="0"/>
              <a:t>From recurrent language models to encoder-decoder model </a:t>
            </a:r>
          </a:p>
          <a:p>
            <a:pPr lvl="2"/>
            <a:r>
              <a:rPr lang="en-US" dirty="0" smtClean="0"/>
              <a:t>H_t-1 to </a:t>
            </a:r>
            <a:r>
              <a:rPr lang="en-US" dirty="0" err="1" smtClean="0"/>
              <a:t>h_t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Hard to </a:t>
            </a:r>
            <a:r>
              <a:rPr lang="en-US" dirty="0" err="1" smtClean="0"/>
              <a:t>paralleize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Long sequence memory lose, large </a:t>
            </a:r>
            <a:r>
              <a:rPr lang="en-US" dirty="0" err="1" smtClean="0"/>
              <a:t>H_t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Attention used from encoder to decoder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r>
              <a:rPr lang="en-US" dirty="0" smtClean="0"/>
              <a:t>Structure of encoder-decoder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2755231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38539"/>
            <a:ext cx="4719890" cy="68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of architect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Attention: mapping a query and a set of key-value pairs to an output in vector form.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of architect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Scaled dot-product attent</a:t>
            </a:r>
            <a:r>
              <a:rPr lang="en-US" dirty="0" smtClean="0"/>
              <a:t>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441433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0979" y="441433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12568" y="440832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440832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976562"/>
            <a:ext cx="4829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Transformer Review</vt:lpstr>
      <vt:lpstr>Outline </vt:lpstr>
      <vt:lpstr>Introduction </vt:lpstr>
      <vt:lpstr>Model Architecture</vt:lpstr>
      <vt:lpstr>PowerPoint Presentation</vt:lpstr>
      <vt:lpstr>Detail of architect </vt:lpstr>
      <vt:lpstr>Detail of architect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Dequan Er</cp:lastModifiedBy>
  <cp:revision>10</cp:revision>
  <dcterms:created xsi:type="dcterms:W3CDTF">2022-12-14T18:03:07Z</dcterms:created>
  <dcterms:modified xsi:type="dcterms:W3CDTF">2022-12-14T20:50:16Z</dcterms:modified>
</cp:coreProperties>
</file>