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70183-003A-4826-8842-B6BD9E534E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C7930FD2-32C0-4BB9-B349-AB5E7D31186A}">
          <p14:sldIdLst>
            <p14:sldId id="264"/>
            <p14:sldId id="265"/>
            <p14:sldId id="268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348" autoAdjust="0"/>
  </p:normalViewPr>
  <p:slideViewPr>
    <p:cSldViewPr snapToGrid="0">
      <p:cViewPr>
        <p:scale>
          <a:sx n="66" d="100"/>
          <a:sy n="66" d="100"/>
        </p:scale>
        <p:origin x="317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8A198-453B-4C08-9CAA-D61EC096EB6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7A580-9685-45E0-AF09-37B309E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0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2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Encoder Representations from Transformers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Pre-trained Transformer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1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on mask layer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baseline="0" dirty="0" smtClean="0"/>
              <a:t> of layer </a:t>
            </a:r>
          </a:p>
          <a:p>
            <a:r>
              <a:rPr lang="en-US" baseline="0" dirty="0" err="1" smtClean="0"/>
              <a:t>H_t</a:t>
            </a:r>
            <a:r>
              <a:rPr lang="en-US" baseline="0" dirty="0" smtClean="0"/>
              <a:t> = k1, k2, …k_t-1 </a:t>
            </a:r>
            <a:r>
              <a:rPr lang="en-US" baseline="0" dirty="0" err="1" smtClean="0"/>
              <a:t>kn</a:t>
            </a:r>
            <a:r>
              <a:rPr lang="en-US" baseline="0" dirty="0" smtClean="0"/>
              <a:t> masked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otion.com/magazine/ai-ml/bert-how-google-changed-nlp-and-how-to-benefit-from-this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blog/chatgpt/" TargetMode="External"/><Relationship Id="rId5" Type="http://schemas.openxmlformats.org/officeDocument/2006/relationships/hyperlink" Target="https://github.com/openai/gpt-3" TargetMode="External"/><Relationship Id="rId4" Type="http://schemas.openxmlformats.org/officeDocument/2006/relationships/hyperlink" Target="https://huggingface.co/docs/transformers/model_doc/openai-gp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11929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arxiv.org/pdf/2005.12872.pdf" TargetMode="External"/><Relationship Id="rId4" Type="http://schemas.openxmlformats.org/officeDocument/2006/relationships/hyperlink" Target="https://arxiv.org/pdf/2103.14030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Transformer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Dequan 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14" y="2348140"/>
            <a:ext cx="11468100" cy="4351338"/>
          </a:xfrm>
        </p:spPr>
        <p:txBody>
          <a:bodyPr/>
          <a:lstStyle/>
          <a:p>
            <a:r>
              <a:rPr lang="en-US" dirty="0" smtClean="0"/>
              <a:t>BERT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https://www.codemotion.com/magazine/ai-ml/bert-how-google-changed-nlp-and-how-to-benefit-from-this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GPT: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huggingface.co/docs/transformers/model_doc/openai-gpt</a:t>
            </a:r>
            <a:endParaRPr lang="en-US" dirty="0" smtClean="0"/>
          </a:p>
          <a:p>
            <a:r>
              <a:rPr lang="en-US" dirty="0"/>
              <a:t>GPT3: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github.com/openai/gpt-3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ChatGPT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https://openai.com/blog/chatgpt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It has 175 </a:t>
            </a:r>
            <a:r>
              <a:rPr lang="en-US" dirty="0" err="1" smtClean="0"/>
              <a:t>Bn</a:t>
            </a:r>
            <a:r>
              <a:rPr lang="en-US" dirty="0" smtClean="0"/>
              <a:t> parameters  	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194" y="4649040"/>
            <a:ext cx="2948341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4" y="2243754"/>
            <a:ext cx="4572000" cy="4428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110" y="1126735"/>
            <a:ext cx="4572000" cy="55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NLP </a:t>
            </a:r>
          </a:p>
          <a:p>
            <a:pPr lvl="1"/>
            <a:r>
              <a:rPr lang="en-US" dirty="0" smtClean="0"/>
              <a:t>Sentiment analysis</a:t>
            </a:r>
          </a:p>
          <a:p>
            <a:r>
              <a:rPr lang="en-US" dirty="0" smtClean="0"/>
              <a:t>Vision Transformers</a:t>
            </a:r>
          </a:p>
          <a:p>
            <a:pPr lvl="1"/>
            <a:r>
              <a:rPr lang="en-US" dirty="0" err="1" smtClean="0">
                <a:hlinkClick r:id="rId3"/>
              </a:rPr>
              <a:t>ViT</a:t>
            </a:r>
            <a:r>
              <a:rPr lang="en-US" dirty="0" smtClean="0"/>
              <a:t> (2020)</a:t>
            </a:r>
          </a:p>
          <a:p>
            <a:pPr lvl="1"/>
            <a:r>
              <a:rPr lang="en-US" dirty="0" err="1" smtClean="0">
                <a:hlinkClick r:id="rId4"/>
              </a:rPr>
              <a:t>Swin</a:t>
            </a:r>
            <a:r>
              <a:rPr lang="en-US" dirty="0" smtClean="0">
                <a:hlinkClick r:id="rId4"/>
              </a:rPr>
              <a:t> Transformer </a:t>
            </a:r>
            <a:r>
              <a:rPr lang="en-US" dirty="0" smtClean="0"/>
              <a:t>(2021) </a:t>
            </a:r>
          </a:p>
          <a:p>
            <a:pPr lvl="1"/>
            <a:r>
              <a:rPr lang="en-US" dirty="0" smtClean="0"/>
              <a:t>DINO, </a:t>
            </a:r>
            <a:r>
              <a:rPr lang="en-US" dirty="0" smtClean="0">
                <a:hlinkClick r:id="rId5"/>
              </a:rPr>
              <a:t>DETR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Audio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921" y="2293256"/>
            <a:ext cx="4292982" cy="30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Model architecture</a:t>
            </a:r>
          </a:p>
          <a:p>
            <a:r>
              <a:rPr lang="en-US" dirty="0"/>
              <a:t>R</a:t>
            </a:r>
            <a:r>
              <a:rPr lang="en-US" dirty="0" smtClean="0"/>
              <a:t>esult</a:t>
            </a:r>
          </a:p>
          <a:p>
            <a:r>
              <a:rPr lang="en-US" dirty="0" smtClean="0"/>
              <a:t>Derived models 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 smtClean="0"/>
              <a:t>From Sequence Modeling to Attention (2017)</a:t>
            </a:r>
            <a:endParaRPr lang="en-US" sz="1100" dirty="0" smtClean="0"/>
          </a:p>
          <a:p>
            <a:pPr lvl="1"/>
            <a:r>
              <a:rPr lang="en-US" sz="1000" dirty="0" smtClean="0"/>
              <a:t>From NLP problem</a:t>
            </a:r>
          </a:p>
          <a:p>
            <a:pPr lvl="1"/>
            <a:r>
              <a:rPr lang="en-US" sz="1000" dirty="0" smtClean="0"/>
              <a:t>RNN</a:t>
            </a:r>
            <a:r>
              <a:rPr lang="en-US" sz="1000" dirty="0" smtClean="0"/>
              <a:t>, LSTM, GRU</a:t>
            </a:r>
          </a:p>
          <a:p>
            <a:pPr lvl="1"/>
            <a:r>
              <a:rPr lang="en-US" sz="1000" dirty="0" smtClean="0"/>
              <a:t>From recurrent language models to encoder-decoder model </a:t>
            </a:r>
          </a:p>
          <a:p>
            <a:pPr lvl="2"/>
            <a:r>
              <a:rPr lang="en-US" sz="900" dirty="0" smtClean="0"/>
              <a:t>H</a:t>
            </a:r>
            <a:r>
              <a:rPr lang="en-US" sz="900" baseline="-25000" dirty="0" smtClean="0"/>
              <a:t>t-1</a:t>
            </a:r>
            <a:r>
              <a:rPr lang="en-US" sz="900" dirty="0" smtClean="0"/>
              <a:t> </a:t>
            </a:r>
            <a:r>
              <a:rPr lang="en-US" sz="900" dirty="0" smtClean="0"/>
              <a:t>to </a:t>
            </a:r>
            <a:r>
              <a:rPr lang="en-US" sz="900" dirty="0" err="1" smtClean="0"/>
              <a:t>h</a:t>
            </a:r>
            <a:r>
              <a:rPr lang="en-US" sz="900" baseline="-25000" dirty="0" err="1" smtClean="0"/>
              <a:t>t</a:t>
            </a:r>
            <a:r>
              <a:rPr lang="en-US" sz="900" dirty="0" smtClean="0"/>
              <a:t> </a:t>
            </a:r>
            <a:endParaRPr lang="en-US" sz="900" dirty="0" smtClean="0"/>
          </a:p>
          <a:p>
            <a:pPr lvl="2"/>
            <a:r>
              <a:rPr lang="en-US" sz="900" dirty="0" smtClean="0"/>
              <a:t>Hard to </a:t>
            </a:r>
            <a:r>
              <a:rPr lang="en-US" sz="900" dirty="0" smtClean="0"/>
              <a:t>parallelize </a:t>
            </a:r>
            <a:endParaRPr lang="en-US" sz="900" dirty="0" smtClean="0"/>
          </a:p>
          <a:p>
            <a:pPr lvl="2"/>
            <a:r>
              <a:rPr lang="en-US" sz="900" dirty="0" smtClean="0"/>
              <a:t>Long sequence memory lose, large </a:t>
            </a:r>
            <a:r>
              <a:rPr lang="en-US" sz="900" dirty="0" err="1" smtClean="0"/>
              <a:t>H</a:t>
            </a:r>
            <a:r>
              <a:rPr lang="en-US" sz="900" baseline="-25000" dirty="0" err="1" smtClean="0"/>
              <a:t>t</a:t>
            </a:r>
            <a:r>
              <a:rPr lang="en-US" sz="900" dirty="0" smtClean="0"/>
              <a:t> </a:t>
            </a:r>
            <a:endParaRPr lang="en-US" sz="900" dirty="0" smtClean="0"/>
          </a:p>
          <a:p>
            <a:pPr lvl="1"/>
            <a:r>
              <a:rPr lang="en-US" sz="1000" dirty="0" smtClean="0"/>
              <a:t>Attention used from encoder to decoder </a:t>
            </a:r>
            <a:endParaRPr lang="en-US" sz="1000" dirty="0" smtClean="0"/>
          </a:p>
          <a:p>
            <a:pPr lvl="1"/>
            <a:endParaRPr lang="en-US" sz="1000" dirty="0"/>
          </a:p>
          <a:p>
            <a:r>
              <a:rPr lang="en-US" sz="1100" dirty="0" smtClean="0"/>
              <a:t>Derivatives of Transformers </a:t>
            </a:r>
            <a:endParaRPr lang="en-US" sz="1100" dirty="0" smtClean="0"/>
          </a:p>
          <a:p>
            <a:pPr lvl="1"/>
            <a:r>
              <a:rPr lang="en-US" sz="1000" dirty="0" smtClean="0"/>
              <a:t>BERT (2018), GPT3 (2020) </a:t>
            </a:r>
          </a:p>
          <a:p>
            <a:pPr lvl="1"/>
            <a:r>
              <a:rPr lang="en-US" sz="1000" dirty="0" err="1" smtClean="0"/>
              <a:t>ChatGPT</a:t>
            </a:r>
            <a:r>
              <a:rPr lang="en-US" sz="1000" dirty="0" smtClean="0"/>
              <a:t>(2022)</a:t>
            </a:r>
          </a:p>
          <a:p>
            <a:pPr lvl="1"/>
            <a:endParaRPr lang="en-US" sz="1000" dirty="0"/>
          </a:p>
          <a:p>
            <a:r>
              <a:rPr lang="en-US" sz="1100" dirty="0" smtClean="0"/>
              <a:t>From NLP to audio, video, etc. </a:t>
            </a:r>
            <a:endParaRPr lang="en-US" sz="1100" dirty="0"/>
          </a:p>
        </p:txBody>
      </p:sp>
      <p:pic>
        <p:nvPicPr>
          <p:cNvPr id="2050" name="Picture 2" descr="NLP: Everything about Embeddings. Numerical representations are a… | by  Mohammed Terry-Jack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3272665"/>
            <a:ext cx="4869089" cy="343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551"/>
            <a:ext cx="5593504" cy="4351338"/>
          </a:xfrm>
        </p:spPr>
        <p:txBody>
          <a:bodyPr/>
          <a:lstStyle/>
          <a:p>
            <a:r>
              <a:rPr lang="en-US" dirty="0" smtClean="0"/>
              <a:t>Structure of encoder-decoder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miro.medium.com/max/1400/1*bjSD5iFeP5vbSzQ0MuAf5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2697174"/>
            <a:ext cx="5340841" cy="28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6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-38539"/>
            <a:ext cx="4719890" cy="6896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29352"/>
            <a:ext cx="532447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" y="6256020"/>
            <a:ext cx="700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31st Conference on Neural Information Processing Systems (</a:t>
            </a:r>
            <a:r>
              <a:rPr lang="en-US" sz="1400" b="1" dirty="0"/>
              <a:t>NIPS 2017</a:t>
            </a:r>
            <a:r>
              <a:rPr lang="en-US" sz="1400" dirty="0"/>
              <a:t>), Long Beach, CA, USA.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layer: </a:t>
            </a:r>
            <a:r>
              <a:rPr lang="en-US" dirty="0" smtClean="0"/>
              <a:t>mapping a query and a set of key-value pairs to an output in vector form.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76137" y="4186989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74495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2853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76137" y="5181975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74495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2852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1579" y="41527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1579" y="51819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6740" y="337547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Scaled dot-product attention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768" y="441433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0979" y="441433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12568" y="440832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32758" y="440832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10" y="2397442"/>
            <a:ext cx="482917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568" y="450837"/>
            <a:ext cx="5547315" cy="29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Position-wise Feed-Forward Networks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Positional Encoding </a:t>
            </a:r>
          </a:p>
          <a:p>
            <a:pPr lvl="1"/>
            <a:r>
              <a:rPr lang="en-US" dirty="0" smtClean="0"/>
              <a:t>Ensure sequence of tokens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44" y="3128055"/>
            <a:ext cx="6829425" cy="971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505"/>
            <a:ext cx="2849562" cy="312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53" y="529187"/>
            <a:ext cx="6064568" cy="259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53" y="3779520"/>
            <a:ext cx="6561735" cy="28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314</TotalTime>
  <Words>229</Words>
  <Application>Microsoft Office PowerPoint</Application>
  <PresentationFormat>Widescreen</PresentationFormat>
  <Paragraphs>80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Transformer Review</vt:lpstr>
      <vt:lpstr>Outline </vt:lpstr>
      <vt:lpstr>Introduction </vt:lpstr>
      <vt:lpstr>Model Architecture</vt:lpstr>
      <vt:lpstr>Model Architecture</vt:lpstr>
      <vt:lpstr>Model Architecture</vt:lpstr>
      <vt:lpstr>Model Architecture</vt:lpstr>
      <vt:lpstr>Model Architecture</vt:lpstr>
      <vt:lpstr>Result</vt:lpstr>
      <vt:lpstr>Derived models </vt:lpstr>
      <vt:lpstr>ChatGPT</vt:lpstr>
      <vt:lpstr>Applications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Review</dc:title>
  <dc:creator>Dequan Er</dc:creator>
  <cp:lastModifiedBy>Dequan Er</cp:lastModifiedBy>
  <cp:revision>53</cp:revision>
  <dcterms:created xsi:type="dcterms:W3CDTF">2022-12-14T18:03:07Z</dcterms:created>
  <dcterms:modified xsi:type="dcterms:W3CDTF">2022-12-15T02:07:47Z</dcterms:modified>
</cp:coreProperties>
</file>