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34"/>
    <p:restoredTop sz="94692"/>
  </p:normalViewPr>
  <p:slideViewPr>
    <p:cSldViewPr snapToGrid="0" snapToObjects="1" showGuides="1">
      <p:cViewPr varScale="1">
        <p:scale>
          <a:sx n="51" d="100"/>
          <a:sy n="51" d="100"/>
        </p:scale>
        <p:origin x="232" y="35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747C4-ABFC-E141-A2D9-98712A56A122}" type="datetimeFigureOut">
              <a:rPr lang="en-US" smtClean="0"/>
              <a:t>6/16/17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170D4-5487-CD40-8303-DF54F2DCE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8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301FEFA-97DE-4388-99C1-EB582809BBB7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1339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5FA3CFF-2754-4B1D-ACCB-6BDA6B02D254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3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0758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283EBCF-AC1D-4512-B0BE-C14C317D775C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99874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487668-F4A3-4177-B452-19483A0ED894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96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4073A4-B841-4A16-95AE-7E8D7B74BDE8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54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3D4D78-E65B-4E78-A3A9-97D98CF65129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465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365227-BFF5-4BE6-9EF2-E7C7D287FD6F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29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8A3597-881A-4014-8B48-4AC6DA32DBC9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12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619660-479C-4AC2-8627-891FD4F18215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1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2E6F-329D-4EAB-A8BF-A79F2831B5AC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28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556330-DFBB-413E-B380-DB8455300B3C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50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A6637F-F763-48E2-AEAE-BB5E03F5170F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09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0F167-25E2-4FCD-9E83-4BF47A69C8B7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72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A7D8E1-4244-49CE-BD0D-4CB59755E8D8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66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64C95-CDF6-4AD0-A704-E239472F21F5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14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3862733-7710-4122-8B3C-CACB426AC4F1}" type="slidenum">
              <a:rPr lang="en-US" altLang="en-US" smtClean="0">
                <a:solidFill>
                  <a:srgbClr val="FFFFFF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727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.jpe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2.jpe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I. Prospect Theory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524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Prospect Theory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Kahneman</a:t>
            </a:r>
            <a:r>
              <a:rPr lang="en-US" altLang="en-US" dirty="0" smtClean="0"/>
              <a:t> and </a:t>
            </a:r>
            <a:r>
              <a:rPr lang="en-US" altLang="en-US" dirty="0" err="1" smtClean="0"/>
              <a:t>Tversky</a:t>
            </a:r>
            <a:r>
              <a:rPr lang="en-US" altLang="en-US" dirty="0" smtClean="0"/>
              <a:t>, </a:t>
            </a:r>
            <a:r>
              <a:rPr lang="en-US" altLang="en-US" i="1" dirty="0" err="1" smtClean="0"/>
              <a:t>Econometrica</a:t>
            </a:r>
            <a:r>
              <a:rPr lang="en-US" altLang="en-US" dirty="0" smtClean="0"/>
              <a:t> 1979</a:t>
            </a:r>
          </a:p>
          <a:p>
            <a:pPr eaLnBrk="1" hangingPunct="1"/>
            <a:r>
              <a:rPr lang="en-US" altLang="en-US" dirty="0" smtClean="0"/>
              <a:t>Two elements, value function and weighting function</a:t>
            </a:r>
          </a:p>
          <a:p>
            <a:pPr eaLnBrk="1" hangingPunct="1"/>
            <a:r>
              <a:rPr lang="en-US" altLang="en-US" dirty="0" smtClean="0"/>
              <a:t>Elements replace utility function and probabilities in expected utility theory which has dominated economic thought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040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59644" y="381000"/>
            <a:ext cx="103632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Prospect Theory Value Function</a:t>
            </a:r>
          </a:p>
        </p:txBody>
      </p:sp>
      <p:pic>
        <p:nvPicPr>
          <p:cNvPr id="29699" name="Picture 4" descr="Matrix Plotting Value on the Y-Axis With Losses to the Left and Gains to the Right. Slope of Value is steeper in the Losses quandrant compared to the Gain quandrant. " title="Prospect Theory Value Function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76600" y="1676401"/>
            <a:ext cx="5729288" cy="4906963"/>
          </a:xfr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13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3886200" cy="4495800"/>
          </a:xfrm>
        </p:spPr>
        <p:txBody>
          <a:bodyPr/>
          <a:lstStyle/>
          <a:p>
            <a:pPr eaLnBrk="1" hangingPunct="1"/>
            <a:r>
              <a:rPr lang="en-US" altLang="en-US" sz="4000"/>
              <a:t>Prospect Theory Weighting Function</a:t>
            </a:r>
          </a:p>
        </p:txBody>
      </p:sp>
      <p:pic>
        <p:nvPicPr>
          <p:cNvPr id="31747" name="Picture 4" descr="Graph showing a hypothetical weighting function where the decision weight is not a one for one equal to the stated probability " title="Prospect Theory Weighting Function 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15000" y="609600"/>
            <a:ext cx="5292725" cy="5486400"/>
          </a:xfr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979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Shiller">
  <a:themeElements>
    <a:clrScheme name="Custom 1 1">
      <a:dk1>
        <a:srgbClr val="181B23"/>
      </a:dk1>
      <a:lt1>
        <a:srgbClr val="FFFFFF"/>
      </a:lt1>
      <a:dk2>
        <a:srgbClr val="000000"/>
      </a:dk2>
      <a:lt2>
        <a:srgbClr val="84F27F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hiller" id="{8F337486-FBF4-AB42-B770-06EC8B9D2D28}" vid="{771BE38A-B6C5-EF45-A2CD-6B1F0DFAC4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Macintosh PowerPoint</Application>
  <PresentationFormat>Widescreen</PresentationFormat>
  <Paragraphs>10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Gill Sans MT</vt:lpstr>
      <vt:lpstr>Times New Roman</vt:lpstr>
      <vt:lpstr>Arial</vt:lpstr>
      <vt:lpstr>Shiller</vt:lpstr>
      <vt:lpstr>I. Prospect Theory</vt:lpstr>
      <vt:lpstr>Prospect Theory</vt:lpstr>
      <vt:lpstr>Prospect Theory Value Function</vt:lpstr>
      <vt:lpstr>Prospect Theory Weighting Function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I. Prospect Theory</dc:title>
  <dc:creator>Microsoft Office User</dc:creator>
  <cp:lastModifiedBy>Microsoft Office User</cp:lastModifiedBy>
  <cp:revision>1</cp:revision>
  <dcterms:created xsi:type="dcterms:W3CDTF">2017-06-16T13:49:04Z</dcterms:created>
  <dcterms:modified xsi:type="dcterms:W3CDTF">2017-06-16T13:53:51Z</dcterms:modified>
</cp:coreProperties>
</file>