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34"/>
    <p:restoredTop sz="94692"/>
  </p:normalViewPr>
  <p:slideViewPr>
    <p:cSldViewPr snapToGrid="0" snapToObjects="1" showGuides="1">
      <p:cViewPr varScale="1">
        <p:scale>
          <a:sx n="51" d="100"/>
          <a:sy n="51" d="100"/>
        </p:scale>
        <p:origin x="232" y="3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E80A1-A383-CB44-AD52-2A1385BE6A3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1C8CF-5421-BE47-BFDE-9C5B4BE5C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E47E6C-6966-4A91-ABA5-508474D39A70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2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74DC084-660D-4169-B3F0-AB6DCF252D47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1188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71A053B-C7BE-49D0-B5A6-D348C396BF89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3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87668-F4A3-4177-B452-19483A0ED894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21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4073A4-B841-4A16-95AE-7E8D7B74BDE8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3D4D78-E65B-4E78-A3A9-97D98CF65129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9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365227-BFF5-4BE6-9EF2-E7C7D287FD6F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0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09B1E6-3521-41D8-BFA9-8651C2C6D828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1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8A3597-881A-4014-8B48-4AC6DA32DBC9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34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619660-479C-4AC2-8627-891FD4F18215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23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2E6F-329D-4EAB-A8BF-A79F2831B5AC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89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56330-DFBB-413E-B380-DB8455300B3C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9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6637F-F763-48E2-AEAE-BB5E03F5170F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9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0F167-25E2-4FCD-9E83-4BF47A69C8B7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7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7D8E1-4244-49CE-BD0D-4CB59755E8D8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9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64C95-CDF6-4AD0-A704-E239472F21F5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71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862733-7710-4122-8B3C-CACB426AC4F1}" type="slidenum"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503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Portfolio of </a:t>
            </a:r>
            <a:r>
              <a:rPr lang="en-US" altLang="en-US" dirty="0" smtClean="0"/>
              <a:t>2 Risky Assets</a:t>
            </a:r>
            <a:endParaRPr lang="en-US" altLang="en-US" dirty="0"/>
          </a:p>
        </p:txBody>
      </p:sp>
      <p:pic>
        <p:nvPicPr>
          <p:cNvPr id="4" name="Picture 3" descr="A portfolio of Risky Assets takes into account Portfolio Expected Value and  Portfolio Variance" title="A Portfolio of 2 Risky Asset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67" y="1752600"/>
            <a:ext cx="9974666" cy="49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4" name="Picture 2" descr="Graph plotting Stock and Bonds with Expected Annual Return on the Y-Axis and Standard Deviation of Annual Return on the X-Axis" title="Efficient Portfolio Frontier Stock and Bo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"/>
            <a:ext cx="9169400" cy="6181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0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2" name="Picture 7" descr="Graph plotting Stock and Bonds portoflio with and without oil. Expected Annual Return on the Y-Axis and Standard Deviation of Annual Return on the X-Axis" title="Efficient Portfolio Frontier With and Without O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533400"/>
            <a:ext cx="8558213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ller">
  <a:themeElements>
    <a:clrScheme name="Custom 1 1">
      <a:dk1>
        <a:srgbClr val="181B23"/>
      </a:dk1>
      <a:lt1>
        <a:srgbClr val="FFFFFF"/>
      </a:lt1>
      <a:dk2>
        <a:srgbClr val="000000"/>
      </a:dk2>
      <a:lt2>
        <a:srgbClr val="84F27F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iller" id="{8F337486-FBF4-AB42-B770-06EC8B9D2D28}" vid="{771BE38A-B6C5-EF45-A2CD-6B1F0DFAC4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Macintosh PowerPoint</Application>
  <PresentationFormat>Widescreen</PresentationFormat>
  <Paragraphs>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Gill Sans MT</vt:lpstr>
      <vt:lpstr>Times New Roman</vt:lpstr>
      <vt:lpstr>Shiller</vt:lpstr>
      <vt:lpstr>A Portfolio of 2 Risky Assets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Portfolio of 2 Risky Assets</dc:title>
  <dc:creator>Microsoft Office User</dc:creator>
  <cp:lastModifiedBy>Microsoft Office User</cp:lastModifiedBy>
  <cp:revision>1</cp:revision>
  <dcterms:created xsi:type="dcterms:W3CDTF">2017-06-16T13:05:09Z</dcterms:created>
  <dcterms:modified xsi:type="dcterms:W3CDTF">2017-06-16T13:10:46Z</dcterms:modified>
</cp:coreProperties>
</file>