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92"/>
  </p:normalViewPr>
  <p:slideViewPr>
    <p:cSldViewPr snapToGrid="0" snapToObjects="1" showGuides="1">
      <p:cViewPr varScale="1">
        <p:scale>
          <a:sx n="83" d="100"/>
          <a:sy n="83" d="100"/>
        </p:scale>
        <p:origin x="216" y="2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2720-2DE2-A940-A50D-476734CEE3F2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E437-4948-934D-A545-31BE6AFE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72C7D0-950A-411D-A7D3-D7F5684649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74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7668-F4A3-4177-B452-19483A0ED894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073A4-B841-4A16-95AE-7E8D7B74BDE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7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D4D78-E65B-4E78-A3A9-97D98CF6512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65227-BFF5-4BE6-9EF2-E7C7D287FD6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1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A3597-881A-4014-8B48-4AC6DA32DBC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19660-479C-4AC2-8627-891FD4F1821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2E6F-329D-4EAB-A8BF-A79F2831B5A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56330-DFBB-413E-B380-DB8455300B3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6637F-F763-48E2-AEAE-BB5E03F5170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7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F167-25E2-4FCD-9E83-4BF47A69C8B7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7D8E1-4244-49CE-BD0D-4CB59755E8D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64C95-CDF6-4AD0-A704-E239472F21F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862733-7710-4122-8B3C-CACB426AC4F1}" type="slidenum"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30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Inflation Indexed Debt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History shows many examples of nominal debt being wiped out in real terms by high inflation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Indexed debt first attempted in Massachusetts, 1780, to help finance Revolutionary War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Shay’s rebellion 1786, sparked by apparent unfairness of other nominal contracts (e. g., soldiers’ pay) being worthless while indexed debt was not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Indexed bonds did not appear again in the United States until </a:t>
            </a:r>
            <a:r>
              <a:rPr lang="en-US" altLang="en-US" sz="2800" dirty="0" smtClean="0"/>
              <a:t>1997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Still </a:t>
            </a:r>
            <a:r>
              <a:rPr lang="en-US" altLang="en-US" sz="2800" dirty="0"/>
              <a:t>today no private indexed debt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54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hiller">
  <a:themeElements>
    <a:clrScheme name="Custom 1 1">
      <a:dk1>
        <a:srgbClr val="181B23"/>
      </a:dk1>
      <a:lt1>
        <a:srgbClr val="FFFFFF"/>
      </a:lt1>
      <a:dk2>
        <a:srgbClr val="000000"/>
      </a:dk2>
      <a:lt2>
        <a:srgbClr val="84F27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iller" id="{8F337486-FBF4-AB42-B770-06EC8B9D2D28}" vid="{771BE38A-B6C5-EF45-A2CD-6B1F0DFAC4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Times New Roman</vt:lpstr>
      <vt:lpstr>Shiller</vt:lpstr>
      <vt:lpstr>Inflation Indexed Debt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 Indexed Debt</dc:title>
  <dc:creator>Microsoft Office User</dc:creator>
  <cp:lastModifiedBy>Microsoft Office User</cp:lastModifiedBy>
  <cp:revision>1</cp:revision>
  <dcterms:created xsi:type="dcterms:W3CDTF">2017-06-16T13:16:39Z</dcterms:created>
  <dcterms:modified xsi:type="dcterms:W3CDTF">2017-06-16T13:17:15Z</dcterms:modified>
</cp:coreProperties>
</file>