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2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 autoAdjust="0"/>
    <p:restoredTop sz="94068"/>
  </p:normalViewPr>
  <p:slideViewPr>
    <p:cSldViewPr snapToGrid="0" snapToObjects="1" showGuides="1">
      <p:cViewPr varScale="1">
        <p:scale>
          <a:sx n="97" d="100"/>
          <a:sy n="97" d="100"/>
        </p:scale>
        <p:origin x="1266" y="90"/>
      </p:cViewPr>
      <p:guideLst>
        <p:guide orient="horz" pos="223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FFE3-9C06-304D-B028-BACFBBB8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686E-E171-C147-9154-D1C608FE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C7BB-9610-3D4F-A089-13C0BA3D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EF34-3BC5-7744-A64C-5AAC432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BE35-9924-3240-A676-3D959AA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D97A-D3AF-9741-ACDA-9BAD57E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7BCB-F51C-3A47-958D-F6F41A00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204A-F2FB-424C-B759-2C35BC0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0B-E587-2E47-9148-F693CA2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B4E-1CC1-DD4C-9472-B4A33C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B5FDC-222E-FD45-B82C-A67E7B7C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7E8D-DEC5-0C40-8EFF-97277737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8AC3-4903-2C49-95BC-0F8AC89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CE6B-6490-C143-B77D-9D3DC74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F67-28FE-E846-AD6B-B4C88F3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C4E0-1166-A940-8439-F3F69A9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480-F591-EE46-A8F7-973A51C0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8B80-DAF0-EA49-ACAB-6113FD5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15AB-D2B7-C241-B7F2-961EC7C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9C1-1B08-CA43-A763-E79BED7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C58-60BA-C24E-8964-7E7E934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FF47-B90C-A842-9C1F-6D4D4D7E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109D-63D2-0144-ABE0-F821DCE3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A9D4-0829-3349-A38F-2210F1A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44E-2815-7F4E-9545-520ADAA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7F95-6318-A443-8BA8-9C5B1785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704C-78C2-9945-A4E1-5190EF0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386C-1AE9-8A4C-BF74-15F655B0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6518-0386-884A-B05B-651359B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E1C9-66AA-DC47-9CA0-6CC97FFD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9A3C-FC44-0C45-8152-93324C6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22B1-3F47-5542-A935-CA3433F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553-A253-FC4F-96CF-309F2C88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7BDF-03BD-C64D-853E-314F8FF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D4CB-A89E-A34A-918B-0D198117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E0EF4-A2B8-CD4C-9D3E-3C4CF9DE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FDB9-5CB6-4B45-AD58-1191536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D531-7F0F-5F47-B334-001337B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92DF-5E74-454D-838F-41D3912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B4F-C812-0C4D-87B1-D2D9C849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810B-DD34-F746-9D5D-339DF21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B717-AFF2-BB42-ACC3-FC0B1866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4E1-F07A-0748-AF51-C846DAA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9EBD-75DE-F349-B300-CF463E2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9698-B20D-4F43-8F17-2A67B9A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B2BB3-FA6A-C64E-9E71-FE5C751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D4C-14D4-6B41-91DF-9892612A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596-9540-B340-913D-E81058E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3A59-AF32-EC4D-B4F8-349C58AE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6B0D-F823-AC49-94B4-28F4D79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877-A26E-6B42-AD18-1E1AD030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A423-F30F-0E48-BEA0-15EFAEB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8F22-111B-9E44-9DF4-EDABEEC4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BA52-479F-3A4B-9EC3-CABCE06B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52DAA-5CD3-3648-A870-9F61A735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319D-E2D8-B84A-9F03-484EC0A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1CCB-308D-3243-A822-9FBF590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47E8-CB9C-0A46-9405-A2FCE4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73AC9-B2B7-7245-A663-BC152ED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2CDC-88AD-2C41-B67F-0125C06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0B3-69CE-5449-A933-772D3C48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0D3-3378-E941-B270-82426DA30AA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644-6A45-5C49-9C62-B2E1F445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40A3-24D6-524F-9007-CA26A937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acDj7GkMZewnCmnk-Pl9PblUph7I8vK?auther3688672user=3#scrollTo=FBhqDPsmJN_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b.resset.com/common/main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38D-36E7-D249-B030-BC1273985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Advance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E24F-4EFC-A346-A695-5BB3F8BB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WK</a:t>
            </a:r>
            <a:r>
              <a:rPr lang="en-US" altLang="zh-CN" dirty="0"/>
              <a:t>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9203267" y="5892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6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D098D-5B89-4F46-9AE4-F55B365F90E0}"/>
              </a:ext>
            </a:extLst>
          </p:cNvPr>
          <p:cNvSpPr txBox="1"/>
          <p:nvPr/>
        </p:nvSpPr>
        <p:spPr>
          <a:xfrm>
            <a:off x="1524000" y="1146629"/>
            <a:ext cx="4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LSTM model</a:t>
            </a:r>
            <a:r>
              <a:rPr lang="zh-CN" altLang="en-US" dirty="0"/>
              <a:t>中第一部分自己的数据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1A02-A142-5F45-89BD-DD3A1F0D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Second part of `model Conv1D-LSTM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CD98-99DC-9244-A445-FB7B40A7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https://colab.research.google.com/drive/1EacDj7GkMZewnCmnk-Pl9PblUph7I8vK?auther3688672user=3#scrollTo=FBhqDPsmJN_F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FAA4-9890-4901-8D67-608C087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anomalous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03A0-A1DC-4C78-A8A3-750BDFED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http://db.resset.com/common/main.jsp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9203267" y="5892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7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D098D-5B89-4F46-9AE4-F55B365F90E0}"/>
              </a:ext>
            </a:extLst>
          </p:cNvPr>
          <p:cNvSpPr txBox="1"/>
          <p:nvPr/>
        </p:nvSpPr>
        <p:spPr>
          <a:xfrm>
            <a:off x="1524000" y="1146629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用自己的数据完成</a:t>
            </a:r>
            <a:r>
              <a:rPr lang="en-US" altLang="zh-CN" dirty="0"/>
              <a:t>LSTM model</a:t>
            </a:r>
            <a:r>
              <a:rPr lang="zh-CN" altLang="en-US" dirty="0"/>
              <a:t>中第二部分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4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{1D99505F-1F92-964E-A7CA-AA5DCEBC04E8}tf10001070</Template>
  <TotalTime>5381</TotalTime>
  <Words>87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 Advance </vt:lpstr>
      <vt:lpstr>PowerPoint Presentation</vt:lpstr>
      <vt:lpstr>Second part of `model Conv1D-LSTM </vt:lpstr>
      <vt:lpstr>Database to find anomalous behavior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Dequan Er</dc:creator>
  <cp:lastModifiedBy>dequan.er@outlook.com</cp:lastModifiedBy>
  <cp:revision>151</cp:revision>
  <dcterms:created xsi:type="dcterms:W3CDTF">2020-05-31T01:20:39Z</dcterms:created>
  <dcterms:modified xsi:type="dcterms:W3CDTF">2020-07-12T02:57:40Z</dcterms:modified>
</cp:coreProperties>
</file>