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70" r:id="rId4"/>
    <p:sldId id="271" r:id="rId5"/>
    <p:sldId id="27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2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64"/>
    <p:restoredTop sz="94068"/>
  </p:normalViewPr>
  <p:slideViewPr>
    <p:cSldViewPr snapToGrid="0" snapToObjects="1" showGuides="1">
      <p:cViewPr varScale="1">
        <p:scale>
          <a:sx n="80" d="100"/>
          <a:sy n="80" d="100"/>
        </p:scale>
        <p:origin x="648" y="184"/>
      </p:cViewPr>
      <p:guideLst>
        <p:guide orient="horz" pos="2232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FFFE3-9C06-304D-B028-BACFBBB8B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29686E-E171-C147-9154-D1C608FE9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1C7BB-9610-3D4F-A089-13C0BA3D3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80D3-3378-E941-B270-82426DA30AA5}" type="datetimeFigureOut">
              <a:rPr lang="en-US" smtClean="0"/>
              <a:t>7/4/20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6EF34-3BC5-7744-A64C-5AAC4326C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CBE35-9924-3240-A676-3D959AA7D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595F-055A-3B40-BD4A-120792572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959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2D97A-D3AF-9741-ACDA-9BAD57E12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C57BCB-F51C-3A47-958D-F6F41A009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3204A-F2FB-424C-B759-2C35BC0E2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80D3-3378-E941-B270-82426DA30AA5}" type="datetimeFigureOut">
              <a:rPr lang="en-US" smtClean="0"/>
              <a:t>7/4/20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3800B-E587-2E47-9148-F693CA271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22B4E-1CC1-DD4C-9472-B4A33C808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595F-055A-3B40-BD4A-120792572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568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5B5FDC-222E-FD45-B82C-A67E7B7C94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DE7E8D-DEC5-0C40-8EFF-97277737CE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88AC3-4903-2C49-95BC-0F8AC89E7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80D3-3378-E941-B270-82426DA30AA5}" type="datetimeFigureOut">
              <a:rPr lang="en-US" smtClean="0"/>
              <a:t>7/4/20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CE6B-6490-C143-B77D-9D3DC7447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38F67-28FE-E846-AD6B-B4C88F37D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595F-055A-3B40-BD4A-120792572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8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AC4E0-1166-A940-8439-F3F69A9D5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9F480-F591-EE46-A8F7-973A51C0B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78B80-DAF0-EA49-ACAB-6113FD59F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80D3-3378-E941-B270-82426DA30AA5}" type="datetimeFigureOut">
              <a:rPr lang="en-US" smtClean="0"/>
              <a:t>7/4/20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B15AB-D2B7-C241-B7F2-961EC7C55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DD9C1-1B08-CA43-A763-E79BED7C5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595F-055A-3B40-BD4A-120792572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2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BCC58-60BA-C24E-8964-7E7E934B7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DFF47-B90C-A842-9C1F-6D4D4D7E9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5109D-63D2-0144-ABE0-F821DCE34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80D3-3378-E941-B270-82426DA30AA5}" type="datetimeFigureOut">
              <a:rPr lang="en-US" smtClean="0"/>
              <a:t>7/4/20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7A9D4-0829-3349-A38F-2210F1A64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3D44E-2815-7F4E-9545-520ADAAFE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595F-055A-3B40-BD4A-120792572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8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97F95-6318-A443-8BA8-9C5B17857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0704C-78C2-9945-A4E1-5190EF0225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07386C-1AE9-8A4C-BF74-15F655B0F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D6518-0386-884A-B05B-651359BAF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80D3-3378-E941-B270-82426DA30AA5}" type="datetimeFigureOut">
              <a:rPr lang="en-US" smtClean="0"/>
              <a:t>7/4/20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7E1C9-66AA-DC47-9CA0-6CC97FFDF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69A3C-FC44-0C45-8152-93324C61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595F-055A-3B40-BD4A-120792572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751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A22B1-3F47-5542-A935-CA3433FC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870553-A253-FC4F-96CF-309F2C88F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9B7BDF-03BD-C64D-853E-314F8FF34B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A7D4CB-A89E-A34A-918B-0D1981172D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E0EF4-A2B8-CD4C-9D3E-3C4CF9DE32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3CFDB9-5CB6-4B45-AD58-11915365D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80D3-3378-E941-B270-82426DA30AA5}" type="datetimeFigureOut">
              <a:rPr lang="en-US" smtClean="0"/>
              <a:t>7/4/20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4FD531-7F0F-5F47-B334-001337B93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1A92DF-5E74-454D-838F-41D391251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595F-055A-3B40-BD4A-120792572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91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6AB4F-C812-0C4D-87B1-D2D9C849A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84810B-DD34-F746-9D5D-339DF2174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80D3-3378-E941-B270-82426DA30AA5}" type="datetimeFigureOut">
              <a:rPr lang="en-US" smtClean="0"/>
              <a:t>7/4/20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AB717-AFF2-BB42-ACC3-FC0B18667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9E44E1-F07A-0748-AF51-C846DAA7F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595F-055A-3B40-BD4A-120792572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005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9F9EBD-75DE-F349-B300-CF463E2AB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80D3-3378-E941-B270-82426DA30AA5}" type="datetimeFigureOut">
              <a:rPr lang="en-US" smtClean="0"/>
              <a:t>7/4/20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BB9698-B20D-4F43-8F17-2A67B9A87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4B2BB3-FA6A-C64E-9E71-FE5C751C3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595F-055A-3B40-BD4A-120792572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92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EFD4C-14D4-6B41-91DF-9892612A7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A9596-9540-B340-913D-E81058E3C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63A59-AF32-EC4D-B4F8-349C58AE6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FF6B0D-F823-AC49-94B4-28F4D79C9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80D3-3378-E941-B270-82426DA30AA5}" type="datetimeFigureOut">
              <a:rPr lang="en-US" smtClean="0"/>
              <a:t>7/4/20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EB877-A26E-6B42-AD18-1E1AD0307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D9A423-F30F-0E48-BEA0-15EFAEBFE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595F-055A-3B40-BD4A-120792572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11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58F22-111B-9E44-9DF4-EDABEEC47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85BA52-479F-3A4B-9EC3-CABCE06BA6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B52DAA-5CD3-3648-A870-9F61A7357A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F0319D-E2D8-B84A-9F03-484EC0A2C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80D3-3378-E941-B270-82426DA30AA5}" type="datetimeFigureOut">
              <a:rPr lang="en-US" smtClean="0"/>
              <a:t>7/4/20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001CCB-308D-3243-A822-9FBF5906F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347E8-CB9C-0A46-9405-A2FCE4C08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595F-055A-3B40-BD4A-120792572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702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773AC9-B2B7-7245-A663-BC152ED3C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52CDC-88AD-2C41-B67F-0125C06B7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530B3-69CE-5449-A933-772D3C486B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E80D3-3378-E941-B270-82426DA30AA5}" type="datetimeFigureOut">
              <a:rPr lang="en-US" smtClean="0"/>
              <a:t>7/4/20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37644-6A45-5C49-9C62-B2E1F4454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E40A3-24D6-524F-9007-CA26A9373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2595F-055A-3B40-BD4A-120792572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67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github/lmoroney/dlaicourse/blob/master/TensorFlow%20In%20Practice/Course%204%20-%20S%2BP/S%2BP%20Week%204%20Lesson%205.ipynb#scrollTo=GaC6NNMRp0lb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EacDj7GkMZewnCmnk-Pl9PblUph7I8vK?authuser=3#scrollTo=FBhqDPsmJN_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9038D-36E7-D249-B030-BC12739857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 basics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19E24F-4EFC-A346-A695-5BB3F8BB3C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WK</a:t>
            </a:r>
            <a:r>
              <a:rPr lang="en-US" altLang="zh-CN" dirty="0"/>
              <a:t>6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583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8171321-1F9A-394F-82A1-097E041EADF1}"/>
              </a:ext>
            </a:extLst>
          </p:cNvPr>
          <p:cNvSpPr txBox="1"/>
          <p:nvPr/>
        </p:nvSpPr>
        <p:spPr>
          <a:xfrm>
            <a:off x="9203267" y="589281"/>
            <a:ext cx="3398518" cy="52553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sz="4800" dirty="0">
                <a:latin typeface="+mj-lt"/>
                <a:ea typeface="+mj-ea"/>
                <a:cs typeface="+mj-cs"/>
              </a:rPr>
              <a:t>作业</a:t>
            </a:r>
            <a:r>
              <a:rPr lang="en-US" altLang="zh-CN" sz="4800" dirty="0">
                <a:latin typeface="+mj-lt"/>
                <a:ea typeface="+mj-ea"/>
                <a:cs typeface="+mj-cs"/>
              </a:rPr>
              <a:t>5</a:t>
            </a:r>
            <a:endParaRPr lang="en-US" sz="4800" dirty="0">
              <a:latin typeface="+mj-lt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883954-51E4-5F42-808E-A786754485B5}"/>
              </a:ext>
            </a:extLst>
          </p:cNvPr>
          <p:cNvSpPr txBox="1"/>
          <p:nvPr/>
        </p:nvSpPr>
        <p:spPr>
          <a:xfrm>
            <a:off x="598098" y="10001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4D098D-5B89-4F46-9AE4-F55B365F90E0}"/>
              </a:ext>
            </a:extLst>
          </p:cNvPr>
          <p:cNvSpPr txBox="1"/>
          <p:nvPr/>
        </p:nvSpPr>
        <p:spPr>
          <a:xfrm>
            <a:off x="1524000" y="1146629"/>
            <a:ext cx="18256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开放作业 </a:t>
            </a:r>
            <a:r>
              <a:rPr lang="en-US" altLang="zh-CN" dirty="0"/>
              <a:t>project</a:t>
            </a:r>
          </a:p>
          <a:p>
            <a:endParaRPr lang="en-US" altLang="zh-CN" dirty="0"/>
          </a:p>
          <a:p>
            <a:r>
              <a:rPr lang="zh-CN" altLang="en-US" dirty="0"/>
              <a:t>拉数据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627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C9EC7-D9C5-8946-9087-48AFBEB66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Playground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20333B-47AD-9B48-873E-7EF19F6D02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06610"/>
            <a:ext cx="10515600" cy="2189367"/>
          </a:xfrm>
        </p:spPr>
      </p:pic>
    </p:spTree>
    <p:extLst>
      <p:ext uri="{BB962C8B-B14F-4D97-AF65-F5344CB8AC3E}">
        <p14:creationId xmlns:p14="http://schemas.microsoft.com/office/powerpoint/2010/main" val="457739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41A02-A142-5F45-89BD-DD3A1F0D1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using LSTM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5CD98-99DC-9244-A445-FB7B40A71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https://colab.research.google.com/github/lmoroney/dlaicourse/blob/master/TensorFlow%20In%20Practice/Course%204%20-%20S%2BP/S%2BP%20Week%204%20Lesson%205.ipynb#scrollTo=GaC6NNMRp0lb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581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41A02-A142-5F45-89BD-DD3A1F0D1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example model Conv1D-LSTM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5CD98-99DC-9244-A445-FB7B40A71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https://colab.research.google.com/drive/1EacDj7GkMZewnCmnk-Pl9PblUph7I8vK?auther3688672</a:t>
            </a:r>
          </a:p>
          <a:p>
            <a:r>
              <a:rPr lang="en-US">
                <a:hlinkClick r:id="rId2"/>
              </a:rPr>
              <a:t>user</a:t>
            </a:r>
            <a:r>
              <a:rPr lang="en-US" dirty="0">
                <a:hlinkClick r:id="rId2"/>
              </a:rPr>
              <a:t>=3#scrollTo=FBhqDPsmJN_F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514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{1D99505F-1F92-964E-A7CA-AA5DCEBC04E8}tf10001070</Template>
  <TotalTime>5244</TotalTime>
  <Words>95</Words>
  <Application>Microsoft Macintosh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Arial</vt:lpstr>
      <vt:lpstr>Calibri</vt:lpstr>
      <vt:lpstr>Calibri Light</vt:lpstr>
      <vt:lpstr>Office Theme</vt:lpstr>
      <vt:lpstr>Model basics </vt:lpstr>
      <vt:lpstr>PowerPoint Presentation</vt:lpstr>
      <vt:lpstr>Hands on Playground</vt:lpstr>
      <vt:lpstr>Example of using LSTM</vt:lpstr>
      <vt:lpstr>Our example model Conv1D-LSTM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Dequan Er</dc:creator>
  <cp:lastModifiedBy>Dequan Er</cp:lastModifiedBy>
  <cp:revision>144</cp:revision>
  <dcterms:created xsi:type="dcterms:W3CDTF">2020-05-31T01:20:39Z</dcterms:created>
  <dcterms:modified xsi:type="dcterms:W3CDTF">2020-07-06T04:16:41Z</dcterms:modified>
</cp:coreProperties>
</file>