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60" r:id="rId5"/>
    <p:sldId id="265" r:id="rId6"/>
    <p:sldId id="267" r:id="rId7"/>
    <p:sldId id="266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5"/>
    <p:restoredTop sz="94686"/>
  </p:normalViewPr>
  <p:slideViewPr>
    <p:cSldViewPr snapToGrid="0" snapToObjects="1" showGuides="1">
      <p:cViewPr varScale="1">
        <p:scale>
          <a:sx n="88" d="100"/>
          <a:sy n="88" d="100"/>
        </p:scale>
        <p:origin x="912" y="184"/>
      </p:cViewPr>
      <p:guideLst>
        <p:guide orient="horz" pos="22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FFE3-9C06-304D-B028-BACFBBB8B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9686E-E171-C147-9154-D1C608FE9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1C7BB-9610-3D4F-A089-13C0BA3D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6EF34-3BC5-7744-A64C-5AAC4326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CBE35-9924-3240-A676-3D959AA7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5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D97A-D3AF-9741-ACDA-9BAD57E1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57BCB-F51C-3A47-958D-F6F41A009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3204A-F2FB-424C-B759-2C35BC0E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3800B-E587-2E47-9148-F693CA27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22B4E-1CC1-DD4C-9472-B4A33C80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6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5B5FDC-222E-FD45-B82C-A67E7B7C9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E7E8D-DEC5-0C40-8EFF-97277737C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88AC3-4903-2C49-95BC-0F8AC89E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CE6B-6490-C143-B77D-9D3DC744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38F67-28FE-E846-AD6B-B4C88F37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C4E0-1166-A940-8439-F3F69A9D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9F480-F591-EE46-A8F7-973A51C0B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78B80-DAF0-EA49-ACAB-6113FD59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B15AB-D2B7-C241-B7F2-961EC7C5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DD9C1-1B08-CA43-A763-E79BED7C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CC58-60BA-C24E-8964-7E7E934B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DFF47-B90C-A842-9C1F-6D4D4D7E9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5109D-63D2-0144-ABE0-F821DCE3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7A9D4-0829-3349-A38F-2210F1A6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3D44E-2815-7F4E-9545-520ADAAF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7F95-6318-A443-8BA8-9C5B17857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0704C-78C2-9945-A4E1-5190EF022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7386C-1AE9-8A4C-BF74-15F655B0F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D6518-0386-884A-B05B-651359BA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6/13/20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7E1C9-66AA-DC47-9CA0-6CC97FFD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69A3C-FC44-0C45-8152-93324C61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5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22B1-3F47-5542-A935-CA3433FC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70553-A253-FC4F-96CF-309F2C88F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B7BDF-03BD-C64D-853E-314F8FF34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7D4CB-A89E-A34A-918B-0D1981172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E0EF4-A2B8-CD4C-9D3E-3C4CF9DE3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CFDB9-5CB6-4B45-AD58-11915365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6/13/20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FD531-7F0F-5F47-B334-001337B9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A92DF-5E74-454D-838F-41D39125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9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AB4F-C812-0C4D-87B1-D2D9C849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4810B-DD34-F746-9D5D-339DF217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6/13/20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AB717-AFF2-BB42-ACC3-FC0B1866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E44E1-F07A-0748-AF51-C846DAA7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0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F9EBD-75DE-F349-B300-CF463E2A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6/13/20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BB9698-B20D-4F43-8F17-2A67B9A8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B2BB3-FA6A-C64E-9E71-FE5C751C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9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FD4C-14D4-6B41-91DF-9892612A7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A9596-9540-B340-913D-E81058E3C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63A59-AF32-EC4D-B4F8-349C58AE6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F6B0D-F823-AC49-94B4-28F4D79C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6/13/20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EB877-A26E-6B42-AD18-1E1AD0307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9A423-F30F-0E48-BEA0-15EFAEBF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1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8F22-111B-9E44-9DF4-EDABEEC47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5BA52-479F-3A4B-9EC3-CABCE06BA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52DAA-5CD3-3648-A870-9F61A7357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0319D-E2D8-B84A-9F03-484EC0A2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6/13/20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01CCB-308D-3243-A822-9FBF5906F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347E8-CB9C-0A46-9405-A2FCE4C0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0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73AC9-B2B7-7245-A663-BC152ED3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52CDC-88AD-2C41-B67F-0125C06B7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530B3-69CE-5449-A933-772D3C486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E80D3-3378-E941-B270-82426DA30AA5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37644-6A45-5C49-9C62-B2E1F445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E40A3-24D6-524F-9007-CA26A9373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6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" TargetMode="External"/><Relationship Id="rId3" Type="http://schemas.openxmlformats.org/officeDocument/2006/relationships/image" Target="../media/image4.tiff"/><Relationship Id="rId7" Type="http://schemas.openxmlformats.org/officeDocument/2006/relationships/hyperlink" Target="https://numpy.org/" TargetMode="External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andas.pydata.org/pandas-docs/version/0.15/tutorials.html#pandas-cookbook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tiff"/><Relationship Id="rId9" Type="http://schemas.openxmlformats.org/officeDocument/2006/relationships/hyperlink" Target="https://www.tensorflow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towardsdatascience.com/3-things-you-need-to-know-before-you-train-test-split-869dfabb7e5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38D-36E7-D249-B030-BC1273985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9E24F-4EFC-A346-A695-5BB3F8BB3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WK3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58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171321-1F9A-394F-82A1-097E041EADF1}"/>
              </a:ext>
            </a:extLst>
          </p:cNvPr>
          <p:cNvSpPr txBox="1"/>
          <p:nvPr/>
        </p:nvSpPr>
        <p:spPr>
          <a:xfrm>
            <a:off x="8153400" y="640081"/>
            <a:ext cx="3398518" cy="52553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4800" dirty="0">
                <a:latin typeface="+mj-lt"/>
                <a:ea typeface="+mj-ea"/>
                <a:cs typeface="+mj-cs"/>
              </a:rPr>
              <a:t>作业</a:t>
            </a:r>
            <a:r>
              <a:rPr lang="en-US" altLang="zh-CN" sz="4800" dirty="0">
                <a:latin typeface="+mj-lt"/>
                <a:ea typeface="+mj-ea"/>
                <a:cs typeface="+mj-cs"/>
              </a:rPr>
              <a:t>2</a:t>
            </a:r>
            <a:endParaRPr lang="en-US" sz="48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883954-51E4-5F42-808E-A786754485B5}"/>
              </a:ext>
            </a:extLst>
          </p:cNvPr>
          <p:cNvSpPr txBox="1"/>
          <p:nvPr/>
        </p:nvSpPr>
        <p:spPr>
          <a:xfrm>
            <a:off x="598098" y="10001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AA8973-4745-084D-AA55-74817865ACB3}"/>
              </a:ext>
            </a:extLst>
          </p:cNvPr>
          <p:cNvSpPr txBox="1"/>
          <p:nvPr/>
        </p:nvSpPr>
        <p:spPr>
          <a:xfrm>
            <a:off x="564089" y="3197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22EF5D-73B8-724B-93FA-94CB1018D693}"/>
              </a:ext>
            </a:extLst>
          </p:cNvPr>
          <p:cNvSpPr txBox="1"/>
          <p:nvPr/>
        </p:nvSpPr>
        <p:spPr>
          <a:xfrm>
            <a:off x="506381" y="4729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D6BA9-646F-7C40-93EE-C60899CD6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421" y="292592"/>
            <a:ext cx="2743200" cy="2578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6A826D-6153-C64D-A660-2E13196D9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412" y="2870692"/>
            <a:ext cx="1824294" cy="17627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12B2D4-D03E-4B48-AA7A-9443BA83F95F}"/>
              </a:ext>
            </a:extLst>
          </p:cNvPr>
          <p:cNvSpPr txBox="1"/>
          <p:nvPr/>
        </p:nvSpPr>
        <p:spPr>
          <a:xfrm>
            <a:off x="1215342" y="4907666"/>
            <a:ext cx="4810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完成</a:t>
            </a:r>
            <a:r>
              <a:rPr lang="en-US" altLang="zh-CN" dirty="0" err="1"/>
              <a:t>tensorflow</a:t>
            </a:r>
            <a:r>
              <a:rPr lang="zh-CN" altLang="en-US" dirty="0"/>
              <a:t>，</a:t>
            </a:r>
            <a:r>
              <a:rPr lang="en-US" altLang="zh-CN" dirty="0"/>
              <a:t>pandas</a:t>
            </a:r>
            <a:r>
              <a:rPr lang="zh-CN" altLang="en-US" dirty="0"/>
              <a:t>，</a:t>
            </a:r>
            <a:r>
              <a:rPr lang="en-US" altLang="zh-CN" dirty="0" err="1"/>
              <a:t>keras</a:t>
            </a:r>
            <a:r>
              <a:rPr lang="zh-CN" altLang="en-US" dirty="0"/>
              <a:t>，</a:t>
            </a:r>
            <a:r>
              <a:rPr lang="en-US" altLang="zh-CN" dirty="0" err="1"/>
              <a:t>sklearn</a:t>
            </a:r>
            <a:r>
              <a:rPr lang="zh-CN" altLang="en-US" dirty="0"/>
              <a:t> 下载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7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65937C-8854-8142-A50C-AFC58925F7EC}"/>
              </a:ext>
            </a:extLst>
          </p:cNvPr>
          <p:cNvSpPr txBox="1"/>
          <p:nvPr/>
        </p:nvSpPr>
        <p:spPr>
          <a:xfrm>
            <a:off x="928914" y="972457"/>
            <a:ext cx="182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</a:t>
            </a:r>
            <a:r>
              <a:rPr lang="zh-CN" altLang="en-US" dirty="0"/>
              <a:t>数据结构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5CFF5-3577-E849-8291-8AEE0CCE77F1}"/>
              </a:ext>
            </a:extLst>
          </p:cNvPr>
          <p:cNvSpPr txBox="1"/>
          <p:nvPr/>
        </p:nvSpPr>
        <p:spPr>
          <a:xfrm>
            <a:off x="928914" y="1640114"/>
            <a:ext cx="51670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 ‘’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Python</a:t>
            </a:r>
            <a:r>
              <a:rPr lang="zh-CN" altLang="en-US" sz="1600" dirty="0"/>
              <a:t>为字符串类型提供了非常丰富的运算符，我们可以使用</a:t>
            </a:r>
            <a:r>
              <a:rPr lang="en-US" altLang="zh-CN" sz="1600" dirty="0"/>
              <a:t>+</a:t>
            </a:r>
            <a:r>
              <a:rPr lang="zh-CN" altLang="en-US" sz="1600" dirty="0"/>
              <a:t>运算符来实现字符串的拼接，可以使用*运算符来重复一个字符串的内容，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Tuple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（）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Python</a:t>
            </a:r>
            <a:r>
              <a:rPr lang="zh-CN" altLang="en-US" sz="1600" dirty="0"/>
              <a:t>中的元组与列表类似也是一种容器数据类型，可以用一个变量（对象）来存储多个数据，不同之处在于元组的元素不能修改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［］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Dictionary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｛｝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字典是另一种可变容器模型，</a:t>
            </a:r>
            <a:r>
              <a:rPr lang="en-US" sz="1600" dirty="0"/>
              <a:t>Python</a:t>
            </a:r>
            <a:r>
              <a:rPr lang="zh-CN" altLang="en-US" sz="1600" dirty="0"/>
              <a:t>中的字典跟我们生活中使用的字典是一样一样的，它可以存储任意类型对象，与列表、集合不同的是，字典的每个元素都是由一个键和一个值组成的“键值对”，键和值通过冒号分开。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6E7EC5-887B-4345-BEB1-150B4CF73645}"/>
              </a:ext>
            </a:extLst>
          </p:cNvPr>
          <p:cNvSpPr txBox="1"/>
          <p:nvPr/>
        </p:nvSpPr>
        <p:spPr>
          <a:xfrm>
            <a:off x="6633029" y="972457"/>
            <a:ext cx="345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</a:t>
            </a:r>
            <a:r>
              <a:rPr lang="en-US" altLang="zh-CN" dirty="0"/>
              <a:t>(</a:t>
            </a:r>
            <a:r>
              <a:rPr lang="zh-CN" altLang="en-US" dirty="0"/>
              <a:t>索引 切片</a:t>
            </a:r>
            <a:r>
              <a:rPr lang="en-US" altLang="zh-CN" dirty="0"/>
              <a:t>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字符串</a:t>
            </a:r>
            <a:r>
              <a:rPr lang="zh-CN" altLang="en-US" b="1" dirty="0"/>
              <a:t>切片</a:t>
            </a:r>
            <a:r>
              <a:rPr lang="en-US" altLang="zh-CN" dirty="0"/>
              <a:t>(</a:t>
            </a:r>
            <a:r>
              <a:rPr lang="zh-CN" altLang="en-US" dirty="0"/>
              <a:t>从指定的开始索引到指定的结束索引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len</a:t>
            </a:r>
            <a:r>
              <a:rPr lang="en-US" dirty="0"/>
              <a:t>(str1)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如何定义列表、如何遍历容器以及容器的下标运算。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79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7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778269-6B82-7642-BEBF-7DA9EF881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49" y="1412972"/>
            <a:ext cx="3122143" cy="93664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B2F2C8-8944-9748-AB52-A3A91BEFC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49" y="4143321"/>
            <a:ext cx="3104943" cy="168137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17AFB2-8129-E944-AD0E-FA5CDFDFD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676" y="1809578"/>
            <a:ext cx="3252903" cy="325290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524" y="487090"/>
            <a:ext cx="3588174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B03DE-9329-D24F-8C0A-7FF1396CD8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3518" y="2508953"/>
            <a:ext cx="3252903" cy="18541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1C1DC96-8520-6D40-81BA-2344D46F1EF7}"/>
              </a:ext>
            </a:extLst>
          </p:cNvPr>
          <p:cNvSpPr/>
          <p:nvPr/>
        </p:nvSpPr>
        <p:spPr>
          <a:xfrm>
            <a:off x="8104690" y="784396"/>
            <a:ext cx="36190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hlinkClick r:id="rId6"/>
              </a:rPr>
              <a:t>https://pandas.pydata.org/pandas-docs/version/0.15/tutorials.html#pandas-cookbook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36835D-D8D3-6444-95D1-EE98ABC19DD6}"/>
              </a:ext>
            </a:extLst>
          </p:cNvPr>
          <p:cNvSpPr/>
          <p:nvPr/>
        </p:nvSpPr>
        <p:spPr>
          <a:xfrm>
            <a:off x="969486" y="2685150"/>
            <a:ext cx="200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hlinkClick r:id="rId7"/>
              </a:rPr>
              <a:t>https://numpy.org/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BFA8F3-3E84-8740-8513-72219154CA25}"/>
              </a:ext>
            </a:extLst>
          </p:cNvPr>
          <p:cNvSpPr/>
          <p:nvPr/>
        </p:nvSpPr>
        <p:spPr>
          <a:xfrm>
            <a:off x="594557" y="3623119"/>
            <a:ext cx="3032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hlinkClick r:id="rId8"/>
              </a:rPr>
              <a:t>https://scikit-learn.org/stable/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A83AB-76C6-9843-B665-00D46F49617B}"/>
              </a:ext>
            </a:extLst>
          </p:cNvPr>
          <p:cNvSpPr/>
          <p:nvPr/>
        </p:nvSpPr>
        <p:spPr>
          <a:xfrm>
            <a:off x="4663859" y="5539059"/>
            <a:ext cx="2904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hlinkClick r:id="rId9"/>
              </a:rPr>
              <a:t>https://www.tensorflow.org/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5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B4B688-0553-204E-BEB7-4D2A61E28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1" y="261181"/>
            <a:ext cx="6225999" cy="39126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CD961-3CAA-C746-A089-FD6B58C7F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230" y="1079327"/>
            <a:ext cx="5146136" cy="19813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A82A7E-4AD5-D54F-B337-B5E2DFC780C7}"/>
              </a:ext>
            </a:extLst>
          </p:cNvPr>
          <p:cNvSpPr txBox="1"/>
          <p:nvPr/>
        </p:nvSpPr>
        <p:spPr>
          <a:xfrm>
            <a:off x="6651523" y="4173794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 function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C9783-4C35-534C-95B8-C0E0B8D20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523" y="5050708"/>
            <a:ext cx="4787900" cy="1181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1F28A6-D53F-9D43-BB78-B4212603E9F1}"/>
              </a:ext>
            </a:extLst>
          </p:cNvPr>
          <p:cNvSpPr txBox="1"/>
          <p:nvPr/>
        </p:nvSpPr>
        <p:spPr>
          <a:xfrm>
            <a:off x="520860" y="6007261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</a:t>
            </a:r>
            <a:r>
              <a:rPr lang="en-US" dirty="0">
                <a:sym typeface="Wingdings" pitchFamily="2" charset="2"/>
              </a:rPr>
              <a:t> 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055D3F-344C-C64A-B943-292A2A197BDE}"/>
              </a:ext>
            </a:extLst>
          </p:cNvPr>
          <p:cNvSpPr txBox="1"/>
          <p:nvPr/>
        </p:nvSpPr>
        <p:spPr>
          <a:xfrm>
            <a:off x="763715" y="577030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7AF75E-E643-754B-9B22-A5E5180180E8}"/>
              </a:ext>
            </a:extLst>
          </p:cNvPr>
          <p:cNvSpPr txBox="1"/>
          <p:nvPr/>
        </p:nvSpPr>
        <p:spPr>
          <a:xfrm>
            <a:off x="1875098" y="5954973"/>
            <a:ext cx="103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F5737A-EF76-2F43-91EB-58B8D7CB857D}"/>
              </a:ext>
            </a:extLst>
          </p:cNvPr>
          <p:cNvSpPr txBox="1"/>
          <p:nvPr/>
        </p:nvSpPr>
        <p:spPr>
          <a:xfrm>
            <a:off x="544010" y="435208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6D014A-E600-4644-8D41-CD08AABB2DF2}"/>
              </a:ext>
            </a:extLst>
          </p:cNvPr>
          <p:cNvSpPr txBox="1"/>
          <p:nvPr/>
        </p:nvSpPr>
        <p:spPr>
          <a:xfrm>
            <a:off x="5270133" y="435208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44691C-65BD-3A46-AB8B-89F5F074DCBF}"/>
              </a:ext>
            </a:extLst>
          </p:cNvPr>
          <p:cNvSpPr txBox="1"/>
          <p:nvPr/>
        </p:nvSpPr>
        <p:spPr>
          <a:xfrm>
            <a:off x="960699" y="4942390"/>
            <a:ext cx="1344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</a:t>
            </a:r>
            <a:r>
              <a:rPr lang="zh-CN" altLang="en-US" dirty="0"/>
              <a:t>： </a:t>
            </a:r>
            <a:r>
              <a:rPr lang="en-US" altLang="zh-CN" dirty="0"/>
              <a:t>W</a:t>
            </a:r>
          </a:p>
          <a:p>
            <a:r>
              <a:rPr lang="en-US" dirty="0"/>
              <a:t>Bias</a:t>
            </a:r>
            <a:r>
              <a:rPr lang="zh-CN" altLang="en-US" dirty="0"/>
              <a:t> ：</a:t>
            </a:r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22EE76-172E-0D4C-B3F2-E2D8665B00D8}"/>
              </a:ext>
            </a:extLst>
          </p:cNvPr>
          <p:cNvSpPr txBox="1"/>
          <p:nvPr/>
        </p:nvSpPr>
        <p:spPr>
          <a:xfrm>
            <a:off x="3910018" y="3060679"/>
            <a:ext cx="196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Activation function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FD95E8-CDDA-0541-A7F3-25F75A81E953}"/>
              </a:ext>
            </a:extLst>
          </p:cNvPr>
          <p:cNvCxnSpPr/>
          <p:nvPr/>
        </p:nvCxnSpPr>
        <p:spPr>
          <a:xfrm flipH="1" flipV="1">
            <a:off x="3842795" y="2384385"/>
            <a:ext cx="254643" cy="555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794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75405F-5AD9-BC46-B04D-43EC1437F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45" y="1495017"/>
            <a:ext cx="6350000" cy="990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5BA167-5C5E-9D43-A009-2F6E5CC0C06F}"/>
              </a:ext>
            </a:extLst>
          </p:cNvPr>
          <p:cNvSpPr txBox="1"/>
          <p:nvPr/>
        </p:nvSpPr>
        <p:spPr>
          <a:xfrm>
            <a:off x="678426" y="82591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E151C9-C0B7-1A43-A9B1-5158A582F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58105"/>
            <a:ext cx="12192000" cy="31112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D74A30-E4D4-B241-8956-5FA24981DE25}"/>
              </a:ext>
            </a:extLst>
          </p:cNvPr>
          <p:cNvSpPr txBox="1"/>
          <p:nvPr/>
        </p:nvSpPr>
        <p:spPr>
          <a:xfrm>
            <a:off x="2500132" y="925975"/>
            <a:ext cx="1473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rate </a:t>
            </a:r>
          </a:p>
        </p:txBody>
      </p:sp>
    </p:spTree>
    <p:extLst>
      <p:ext uri="{BB962C8B-B14F-4D97-AF65-F5344CB8AC3E}">
        <p14:creationId xmlns:p14="http://schemas.microsoft.com/office/powerpoint/2010/main" val="1162563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1F2DABE-86E7-4348-B379-CF768F868AB5}"/>
              </a:ext>
            </a:extLst>
          </p:cNvPr>
          <p:cNvSpPr/>
          <p:nvPr/>
        </p:nvSpPr>
        <p:spPr>
          <a:xfrm>
            <a:off x="644013" y="15130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https://towardsdatascience.com/3-things-you-need-to-know-before-you-train-test-split-869dfabb7e50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88B885-5AAE-4649-885E-8F872D815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95" y="3104701"/>
            <a:ext cx="6371918" cy="33059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796A60-FA75-6B41-BA17-C8D6DC400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790" y="1867150"/>
            <a:ext cx="6528210" cy="36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2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171321-1F9A-394F-82A1-097E041EADF1}"/>
              </a:ext>
            </a:extLst>
          </p:cNvPr>
          <p:cNvSpPr txBox="1"/>
          <p:nvPr/>
        </p:nvSpPr>
        <p:spPr>
          <a:xfrm>
            <a:off x="8153400" y="640081"/>
            <a:ext cx="3398518" cy="52553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4800" dirty="0">
                <a:latin typeface="+mj-lt"/>
                <a:ea typeface="+mj-ea"/>
                <a:cs typeface="+mj-cs"/>
              </a:rPr>
              <a:t>作业</a:t>
            </a:r>
            <a:r>
              <a:rPr lang="en-US" altLang="zh-CN" sz="4800" dirty="0">
                <a:latin typeface="+mj-lt"/>
                <a:ea typeface="+mj-ea"/>
                <a:cs typeface="+mj-cs"/>
              </a:rPr>
              <a:t>2</a:t>
            </a:r>
            <a:endParaRPr lang="en-US" sz="48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883954-51E4-5F42-808E-A786754485B5}"/>
              </a:ext>
            </a:extLst>
          </p:cNvPr>
          <p:cNvSpPr txBox="1"/>
          <p:nvPr/>
        </p:nvSpPr>
        <p:spPr>
          <a:xfrm>
            <a:off x="598098" y="10001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AA8973-4745-084D-AA55-74817865ACB3}"/>
              </a:ext>
            </a:extLst>
          </p:cNvPr>
          <p:cNvSpPr txBox="1"/>
          <p:nvPr/>
        </p:nvSpPr>
        <p:spPr>
          <a:xfrm>
            <a:off x="564089" y="3197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22EF5D-73B8-724B-93FA-94CB1018D693}"/>
              </a:ext>
            </a:extLst>
          </p:cNvPr>
          <p:cNvSpPr txBox="1"/>
          <p:nvPr/>
        </p:nvSpPr>
        <p:spPr>
          <a:xfrm>
            <a:off x="506381" y="4729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D6BA9-646F-7C40-93EE-C60899CD6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421" y="292592"/>
            <a:ext cx="2743200" cy="2578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6A826D-6153-C64D-A660-2E13196D9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412" y="2870692"/>
            <a:ext cx="1824294" cy="17627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12B2D4-D03E-4B48-AA7A-9443BA83F95F}"/>
              </a:ext>
            </a:extLst>
          </p:cNvPr>
          <p:cNvSpPr txBox="1"/>
          <p:nvPr/>
        </p:nvSpPr>
        <p:spPr>
          <a:xfrm>
            <a:off x="1215342" y="4907666"/>
            <a:ext cx="4810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完成</a:t>
            </a:r>
            <a:r>
              <a:rPr lang="en-US" altLang="zh-CN" dirty="0" err="1"/>
              <a:t>tensorflow</a:t>
            </a:r>
            <a:r>
              <a:rPr lang="zh-CN" altLang="en-US" dirty="0"/>
              <a:t>，</a:t>
            </a:r>
            <a:r>
              <a:rPr lang="en-US" altLang="zh-CN" dirty="0"/>
              <a:t>pandas</a:t>
            </a:r>
            <a:r>
              <a:rPr lang="zh-CN" altLang="en-US" dirty="0"/>
              <a:t>，</a:t>
            </a:r>
            <a:r>
              <a:rPr lang="en-US" altLang="zh-CN" dirty="0" err="1"/>
              <a:t>keras</a:t>
            </a:r>
            <a:r>
              <a:rPr lang="zh-CN" altLang="en-US" dirty="0"/>
              <a:t>，</a:t>
            </a:r>
            <a:r>
              <a:rPr lang="en-US" altLang="zh-CN" dirty="0" err="1"/>
              <a:t>sklearn</a:t>
            </a:r>
            <a:r>
              <a:rPr lang="zh-CN" altLang="en-US" dirty="0"/>
              <a:t> 下载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27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{1D99505F-1F92-964E-A7CA-AA5DCEBC04E8}tf10001070</Template>
  <TotalTime>1651</TotalTime>
  <Words>293</Words>
  <Application>Microsoft Macintosh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Wingdings</vt:lpstr>
      <vt:lpstr>Office Theme</vt:lpstr>
      <vt:lpstr>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Dequan Er</dc:creator>
  <cp:lastModifiedBy>Dequan Er</cp:lastModifiedBy>
  <cp:revision>59</cp:revision>
  <dcterms:created xsi:type="dcterms:W3CDTF">2020-05-31T01:20:39Z</dcterms:created>
  <dcterms:modified xsi:type="dcterms:W3CDTF">2020-06-14T01:49:16Z</dcterms:modified>
</cp:coreProperties>
</file>