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webp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905B5-8349-429B-8226-4CB87F035B40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0401A536-32A2-4FAB-A705-13527F23C27F}">
      <dgm:prSet phldrT="[Metin]" custT="1"/>
      <dgm:spPr/>
      <dgm:t>
        <a:bodyPr/>
        <a:lstStyle/>
        <a:p>
          <a:r>
            <a:rPr lang="tr-TR" sz="4800" dirty="0" smtClean="0"/>
            <a:t>1.Giriş</a:t>
          </a:r>
          <a:endParaRPr lang="tr-TR" sz="4800" dirty="0"/>
        </a:p>
      </dgm:t>
    </dgm:pt>
    <dgm:pt modelId="{6C5A328B-3BE9-440B-9DC3-B4E8301A2770}" type="parTrans" cxnId="{95E10ADF-6D0A-484C-83B2-95C60C9CCCFA}">
      <dgm:prSet/>
      <dgm:spPr/>
      <dgm:t>
        <a:bodyPr/>
        <a:lstStyle/>
        <a:p>
          <a:endParaRPr lang="tr-TR"/>
        </a:p>
      </dgm:t>
    </dgm:pt>
    <dgm:pt modelId="{B0EACD98-542B-428C-8D52-49F398B3BBD3}" type="sibTrans" cxnId="{95E10ADF-6D0A-484C-83B2-95C60C9CCCFA}">
      <dgm:prSet/>
      <dgm:spPr/>
      <dgm:t>
        <a:bodyPr/>
        <a:lstStyle/>
        <a:p>
          <a:endParaRPr lang="tr-TR"/>
        </a:p>
      </dgm:t>
    </dgm:pt>
    <dgm:pt modelId="{D0AC4361-0181-4968-A64B-3270C55F8981}">
      <dgm:prSet phldrT="[Metin]" custT="1"/>
      <dgm:spPr/>
      <dgm:t>
        <a:bodyPr/>
        <a:lstStyle/>
        <a:p>
          <a:r>
            <a:rPr lang="tr-TR" sz="1600" dirty="0" smtClean="0"/>
            <a:t>Bu yazımızda görüntü işleme teknikleri kullanılarak kiraz meyvesinin analiziyle ilgili belirli </a:t>
          </a:r>
          <a:r>
            <a:rPr lang="tr-TR" sz="1600" dirty="0" err="1" smtClean="0"/>
            <a:t>materayal</a:t>
          </a:r>
          <a:r>
            <a:rPr lang="tr-TR" sz="1600" dirty="0" smtClean="0"/>
            <a:t> ve metotlarla inceleyeceğiz</a:t>
          </a:r>
          <a:endParaRPr lang="tr-TR" sz="1600" dirty="0"/>
        </a:p>
      </dgm:t>
    </dgm:pt>
    <dgm:pt modelId="{A1D240C5-F55E-4D25-8334-A3B117B4EF80}" type="parTrans" cxnId="{7AA6A5CF-3DEA-4CF3-9216-CE4BDAA927E0}">
      <dgm:prSet/>
      <dgm:spPr/>
      <dgm:t>
        <a:bodyPr/>
        <a:lstStyle/>
        <a:p>
          <a:endParaRPr lang="tr-TR"/>
        </a:p>
      </dgm:t>
    </dgm:pt>
    <dgm:pt modelId="{F3480019-E6C1-45E4-8B89-624C528D788D}" type="sibTrans" cxnId="{7AA6A5CF-3DEA-4CF3-9216-CE4BDAA927E0}">
      <dgm:prSet/>
      <dgm:spPr/>
      <dgm:t>
        <a:bodyPr/>
        <a:lstStyle/>
        <a:p>
          <a:endParaRPr lang="tr-TR"/>
        </a:p>
      </dgm:t>
    </dgm:pt>
    <dgm:pt modelId="{B8C0681E-0948-4F15-974F-6749B88958B8}">
      <dgm:prSet phldrT="[Metin]" custT="1"/>
      <dgm:spPr/>
      <dgm:t>
        <a:bodyPr/>
        <a:lstStyle/>
        <a:p>
          <a:r>
            <a:rPr lang="tr-TR" sz="1600" dirty="0" err="1" smtClean="0">
              <a:solidFill>
                <a:srgbClr val="FF0000"/>
              </a:solidFill>
            </a:rPr>
            <a:t>Kiraz,gülgiller</a:t>
          </a:r>
          <a:r>
            <a:rPr lang="tr-TR" sz="1600" dirty="0" smtClean="0">
              <a:solidFill>
                <a:srgbClr val="FF0000"/>
              </a:solidFill>
            </a:rPr>
            <a:t> </a:t>
          </a:r>
          <a:r>
            <a:rPr lang="tr-TR" sz="1600" dirty="0" err="1" smtClean="0">
              <a:solidFill>
                <a:srgbClr val="FF0000"/>
              </a:solidFill>
            </a:rPr>
            <a:t>familyasındandır,dünyada</a:t>
          </a:r>
          <a:r>
            <a:rPr lang="tr-TR" sz="1600" dirty="0" smtClean="0">
              <a:solidFill>
                <a:srgbClr val="FF0000"/>
              </a:solidFill>
            </a:rPr>
            <a:t> 1500 civarında kiraz türü </a:t>
          </a:r>
          <a:r>
            <a:rPr lang="tr-TR" sz="1600" dirty="0" err="1" smtClean="0">
              <a:solidFill>
                <a:srgbClr val="FF0000"/>
              </a:solidFill>
            </a:rPr>
            <a:t>vardır.Dünyada</a:t>
          </a:r>
          <a:r>
            <a:rPr lang="tr-TR" sz="1600" dirty="0" smtClean="0">
              <a:solidFill>
                <a:srgbClr val="FF0000"/>
              </a:solidFill>
            </a:rPr>
            <a:t> kiraz üretiminin yapıldığı önemli ülkelerin başında yaklaşık 500 bin ton üretimle Türkiye </a:t>
          </a:r>
          <a:r>
            <a:rPr lang="tr-TR" sz="1600" dirty="0" err="1" smtClean="0">
              <a:solidFill>
                <a:srgbClr val="FF0000"/>
              </a:solidFill>
            </a:rPr>
            <a:t>gelmektedir.Türkiyeyi</a:t>
          </a:r>
          <a:r>
            <a:rPr lang="tr-TR" sz="1600" dirty="0" smtClean="0">
              <a:solidFill>
                <a:srgbClr val="FF0000"/>
              </a:solidFill>
            </a:rPr>
            <a:t> </a:t>
          </a:r>
          <a:r>
            <a:rPr lang="tr-TR" sz="1600" dirty="0" err="1" smtClean="0">
              <a:solidFill>
                <a:srgbClr val="FF0000"/>
              </a:solidFill>
            </a:rPr>
            <a:t>ABD,İran,Çin,İtalya,Özbekistan</a:t>
          </a:r>
          <a:r>
            <a:rPr lang="tr-TR" sz="1600" dirty="0" smtClean="0">
              <a:solidFill>
                <a:srgbClr val="FF0000"/>
              </a:solidFill>
            </a:rPr>
            <a:t> ,</a:t>
          </a:r>
          <a:r>
            <a:rPr lang="tr-TR" sz="1600" dirty="0" err="1" smtClean="0">
              <a:solidFill>
                <a:srgbClr val="FF0000"/>
              </a:solidFill>
            </a:rPr>
            <a:t>İspanya,Özbekistan,İspanya,Şili</a:t>
          </a:r>
          <a:r>
            <a:rPr lang="tr-TR" sz="1600" dirty="0" smtClean="0">
              <a:solidFill>
                <a:srgbClr val="FF0000"/>
              </a:solidFill>
            </a:rPr>
            <a:t> ,Ukrayna ve Romanya takip etmektedir.</a:t>
          </a:r>
          <a:endParaRPr lang="tr-TR" sz="1600" dirty="0">
            <a:solidFill>
              <a:srgbClr val="FF0000"/>
            </a:solidFill>
          </a:endParaRPr>
        </a:p>
      </dgm:t>
    </dgm:pt>
    <dgm:pt modelId="{6A4949BB-B4CF-44D0-80F3-7013535589FF}" type="sibTrans" cxnId="{CA7D032C-223C-4BCF-8A96-333EAD6E0267}">
      <dgm:prSet/>
      <dgm:spPr/>
      <dgm:t>
        <a:bodyPr/>
        <a:lstStyle/>
        <a:p>
          <a:endParaRPr lang="tr-TR"/>
        </a:p>
      </dgm:t>
    </dgm:pt>
    <dgm:pt modelId="{DFA214F8-C4B8-41D9-B801-353A11C06333}" type="parTrans" cxnId="{CA7D032C-223C-4BCF-8A96-333EAD6E0267}">
      <dgm:prSet/>
      <dgm:spPr/>
      <dgm:t>
        <a:bodyPr/>
        <a:lstStyle/>
        <a:p>
          <a:endParaRPr lang="tr-TR"/>
        </a:p>
      </dgm:t>
    </dgm:pt>
    <dgm:pt modelId="{68678E09-4321-4C14-9ACA-37525AB63C76}" type="pres">
      <dgm:prSet presAssocID="{EBF905B5-8349-429B-8226-4CB87F035B40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6F30F6A-08F8-4B3E-A91A-8985FF8BA512}" type="pres">
      <dgm:prSet presAssocID="{0401A536-32A2-4FAB-A705-13527F23C27F}" presName="root" presStyleCnt="0">
        <dgm:presLayoutVars>
          <dgm:chMax/>
          <dgm:chPref val="4"/>
        </dgm:presLayoutVars>
      </dgm:prSet>
      <dgm:spPr/>
    </dgm:pt>
    <dgm:pt modelId="{C9FFD50F-CF0C-455F-9BC8-7548DF7A2D8A}" type="pres">
      <dgm:prSet presAssocID="{0401A536-32A2-4FAB-A705-13527F23C27F}" presName="rootComposite" presStyleCnt="0">
        <dgm:presLayoutVars/>
      </dgm:prSet>
      <dgm:spPr/>
    </dgm:pt>
    <dgm:pt modelId="{516936C0-9BEB-4992-AF2D-1B76AB678D65}" type="pres">
      <dgm:prSet presAssocID="{0401A536-32A2-4FAB-A705-13527F23C27F}" presName="rootText" presStyleLbl="node0" presStyleIdx="0" presStyleCnt="1" custLinFactNeighborX="-429">
        <dgm:presLayoutVars>
          <dgm:chMax/>
          <dgm:chPref val="4"/>
        </dgm:presLayoutVars>
      </dgm:prSet>
      <dgm:spPr/>
      <dgm:t>
        <a:bodyPr/>
        <a:lstStyle/>
        <a:p>
          <a:endParaRPr lang="tr-TR"/>
        </a:p>
      </dgm:t>
    </dgm:pt>
    <dgm:pt modelId="{B12ADE93-A710-4403-8751-6368F33798D9}" type="pres">
      <dgm:prSet presAssocID="{0401A536-32A2-4FAB-A705-13527F23C27F}" presName="childShape" presStyleCnt="0">
        <dgm:presLayoutVars>
          <dgm:chMax val="0"/>
          <dgm:chPref val="0"/>
        </dgm:presLayoutVars>
      </dgm:prSet>
      <dgm:spPr/>
    </dgm:pt>
    <dgm:pt modelId="{09DB1715-A60D-42A4-A989-72B4901631E6}" type="pres">
      <dgm:prSet presAssocID="{B8C0681E-0948-4F15-974F-6749B88958B8}" presName="childComposite" presStyleCnt="0">
        <dgm:presLayoutVars>
          <dgm:chMax val="0"/>
          <dgm:chPref val="0"/>
        </dgm:presLayoutVars>
      </dgm:prSet>
      <dgm:spPr/>
    </dgm:pt>
    <dgm:pt modelId="{F17A34C8-86BD-4913-812F-6C4B01E5A008}" type="pres">
      <dgm:prSet presAssocID="{B8C0681E-0948-4F15-974F-6749B88958B8}" presName="Imag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9124FB-D043-4B86-A811-42601DC71BC0}" type="pres">
      <dgm:prSet presAssocID="{B8C0681E-0948-4F15-974F-6749B88958B8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905BF2D-7F5F-4467-BB3D-65BF592DF5ED}" type="pres">
      <dgm:prSet presAssocID="{D0AC4361-0181-4968-A64B-3270C55F8981}" presName="childComposite" presStyleCnt="0">
        <dgm:presLayoutVars>
          <dgm:chMax val="0"/>
          <dgm:chPref val="0"/>
        </dgm:presLayoutVars>
      </dgm:prSet>
      <dgm:spPr/>
    </dgm:pt>
    <dgm:pt modelId="{F0003812-902D-4072-BEBD-0365D148848E}" type="pres">
      <dgm:prSet presAssocID="{D0AC4361-0181-4968-A64B-3270C55F8981}" presName="Image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tr-TR"/>
        </a:p>
      </dgm:t>
    </dgm:pt>
    <dgm:pt modelId="{43268C9C-B498-4E2A-AFFD-38296C98C791}" type="pres">
      <dgm:prSet presAssocID="{D0AC4361-0181-4968-A64B-3270C55F8981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87D35278-3D94-4FF8-8A7D-7A88586A294C}" type="presOf" srcId="{D0AC4361-0181-4968-A64B-3270C55F8981}" destId="{43268C9C-B498-4E2A-AFFD-38296C98C791}" srcOrd="0" destOrd="0" presId="urn:microsoft.com/office/officeart/2008/layout/PictureAccentList"/>
    <dgm:cxn modelId="{CA7D032C-223C-4BCF-8A96-333EAD6E0267}" srcId="{0401A536-32A2-4FAB-A705-13527F23C27F}" destId="{B8C0681E-0948-4F15-974F-6749B88958B8}" srcOrd="0" destOrd="0" parTransId="{DFA214F8-C4B8-41D9-B801-353A11C06333}" sibTransId="{6A4949BB-B4CF-44D0-80F3-7013535589FF}"/>
    <dgm:cxn modelId="{29CED5E9-9428-466B-A80D-E33B43ECE38F}" type="presOf" srcId="{EBF905B5-8349-429B-8226-4CB87F035B40}" destId="{68678E09-4321-4C14-9ACA-37525AB63C76}" srcOrd="0" destOrd="0" presId="urn:microsoft.com/office/officeart/2008/layout/PictureAccentList"/>
    <dgm:cxn modelId="{237864D0-35AF-4A37-A18E-EEA789F1F360}" type="presOf" srcId="{0401A536-32A2-4FAB-A705-13527F23C27F}" destId="{516936C0-9BEB-4992-AF2D-1B76AB678D65}" srcOrd="0" destOrd="0" presId="urn:microsoft.com/office/officeart/2008/layout/PictureAccentList"/>
    <dgm:cxn modelId="{95E10ADF-6D0A-484C-83B2-95C60C9CCCFA}" srcId="{EBF905B5-8349-429B-8226-4CB87F035B40}" destId="{0401A536-32A2-4FAB-A705-13527F23C27F}" srcOrd="0" destOrd="0" parTransId="{6C5A328B-3BE9-440B-9DC3-B4E8301A2770}" sibTransId="{B0EACD98-542B-428C-8D52-49F398B3BBD3}"/>
    <dgm:cxn modelId="{B3D4DB5F-2F4E-4D07-864F-C13C13D91556}" type="presOf" srcId="{B8C0681E-0948-4F15-974F-6749B88958B8}" destId="{FD9124FB-D043-4B86-A811-42601DC71BC0}" srcOrd="0" destOrd="0" presId="urn:microsoft.com/office/officeart/2008/layout/PictureAccentList"/>
    <dgm:cxn modelId="{7AA6A5CF-3DEA-4CF3-9216-CE4BDAA927E0}" srcId="{0401A536-32A2-4FAB-A705-13527F23C27F}" destId="{D0AC4361-0181-4968-A64B-3270C55F8981}" srcOrd="1" destOrd="0" parTransId="{A1D240C5-F55E-4D25-8334-A3B117B4EF80}" sibTransId="{F3480019-E6C1-45E4-8B89-624C528D788D}"/>
    <dgm:cxn modelId="{437EE50A-480C-4B50-8791-EB15DCB84292}" type="presParOf" srcId="{68678E09-4321-4C14-9ACA-37525AB63C76}" destId="{C6F30F6A-08F8-4B3E-A91A-8985FF8BA512}" srcOrd="0" destOrd="0" presId="urn:microsoft.com/office/officeart/2008/layout/PictureAccentList"/>
    <dgm:cxn modelId="{B55C23F8-514D-4C89-933A-4DF6F8D852B9}" type="presParOf" srcId="{C6F30F6A-08F8-4B3E-A91A-8985FF8BA512}" destId="{C9FFD50F-CF0C-455F-9BC8-7548DF7A2D8A}" srcOrd="0" destOrd="0" presId="urn:microsoft.com/office/officeart/2008/layout/PictureAccentList"/>
    <dgm:cxn modelId="{9AD9A9EC-2940-4E55-9C5D-AA98B05EF602}" type="presParOf" srcId="{C9FFD50F-CF0C-455F-9BC8-7548DF7A2D8A}" destId="{516936C0-9BEB-4992-AF2D-1B76AB678D65}" srcOrd="0" destOrd="0" presId="urn:microsoft.com/office/officeart/2008/layout/PictureAccentList"/>
    <dgm:cxn modelId="{7E440E07-BF83-469F-A65A-0E72FB405D3C}" type="presParOf" srcId="{C6F30F6A-08F8-4B3E-A91A-8985FF8BA512}" destId="{B12ADE93-A710-4403-8751-6368F33798D9}" srcOrd="1" destOrd="0" presId="urn:microsoft.com/office/officeart/2008/layout/PictureAccentList"/>
    <dgm:cxn modelId="{70B464BC-AA37-41BB-AF59-BCDB07DEFF82}" type="presParOf" srcId="{B12ADE93-A710-4403-8751-6368F33798D9}" destId="{09DB1715-A60D-42A4-A989-72B4901631E6}" srcOrd="0" destOrd="0" presId="urn:microsoft.com/office/officeart/2008/layout/PictureAccentList"/>
    <dgm:cxn modelId="{638EFBC0-444A-4873-9463-7C4C0162D9DD}" type="presParOf" srcId="{09DB1715-A60D-42A4-A989-72B4901631E6}" destId="{F17A34C8-86BD-4913-812F-6C4B01E5A008}" srcOrd="0" destOrd="0" presId="urn:microsoft.com/office/officeart/2008/layout/PictureAccentList"/>
    <dgm:cxn modelId="{8F6E6E1A-EA6C-4CED-A0B0-251926DA8C2E}" type="presParOf" srcId="{09DB1715-A60D-42A4-A989-72B4901631E6}" destId="{FD9124FB-D043-4B86-A811-42601DC71BC0}" srcOrd="1" destOrd="0" presId="urn:microsoft.com/office/officeart/2008/layout/PictureAccentList"/>
    <dgm:cxn modelId="{122A41CB-E983-44F0-ACA5-9A9C612CF234}" type="presParOf" srcId="{B12ADE93-A710-4403-8751-6368F33798D9}" destId="{E905BF2D-7F5F-4467-BB3D-65BF592DF5ED}" srcOrd="1" destOrd="0" presId="urn:microsoft.com/office/officeart/2008/layout/PictureAccentList"/>
    <dgm:cxn modelId="{8E001AD7-9C70-4349-A837-8C4160BA3732}" type="presParOf" srcId="{E905BF2D-7F5F-4467-BB3D-65BF592DF5ED}" destId="{F0003812-902D-4072-BEBD-0365D148848E}" srcOrd="0" destOrd="0" presId="urn:microsoft.com/office/officeart/2008/layout/PictureAccentList"/>
    <dgm:cxn modelId="{3147CC25-DD76-4989-B583-BF4AD09ED450}" type="presParOf" srcId="{E905BF2D-7F5F-4467-BB3D-65BF592DF5ED}" destId="{43268C9C-B498-4E2A-AFFD-38296C98C791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812227-B677-482B-AB68-A9C3435A13C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631B2D9-B0B6-4CA1-89E8-802951CF5ED4}">
      <dgm:prSet phldrT="[Metin]" custT="1"/>
      <dgm:spPr/>
      <dgm:t>
        <a:bodyPr/>
        <a:lstStyle/>
        <a:p>
          <a:r>
            <a:rPr lang="tr-TR" sz="1200" dirty="0" smtClean="0"/>
            <a:t>2.2Görüntü İşleme</a:t>
          </a:r>
          <a:endParaRPr lang="tr-TR" sz="1200" dirty="0"/>
        </a:p>
      </dgm:t>
    </dgm:pt>
    <dgm:pt modelId="{F858C118-2876-4F06-B187-3366F08BB328}" type="parTrans" cxnId="{3C59AB46-41D5-4920-A075-E3CFBA9E3109}">
      <dgm:prSet/>
      <dgm:spPr/>
      <dgm:t>
        <a:bodyPr/>
        <a:lstStyle/>
        <a:p>
          <a:endParaRPr lang="tr-TR"/>
        </a:p>
      </dgm:t>
    </dgm:pt>
    <dgm:pt modelId="{4A42706F-FF6B-4FFB-BE18-A974D31B6FD2}" type="sibTrans" cxnId="{3C59AB46-41D5-4920-A075-E3CFBA9E3109}">
      <dgm:prSet custT="1"/>
      <dgm:spPr/>
      <dgm:t>
        <a:bodyPr/>
        <a:lstStyle/>
        <a:p>
          <a:r>
            <a:rPr lang="tr-TR" sz="1200" dirty="0" smtClean="0"/>
            <a:t>2.1Kiraz Meyvesi</a:t>
          </a:r>
          <a:endParaRPr lang="tr-TR" sz="1200" dirty="0"/>
        </a:p>
      </dgm:t>
    </dgm:pt>
    <dgm:pt modelId="{58586DB6-8247-4940-9EA3-09AF2703E365}">
      <dgm:prSet phldrT="[Metin]" custT="1"/>
      <dgm:spPr/>
      <dgm:t>
        <a:bodyPr/>
        <a:lstStyle/>
        <a:p>
          <a:r>
            <a:rPr lang="tr-TR" sz="1200" dirty="0" smtClean="0"/>
            <a:t>2.3Uygulama</a:t>
          </a:r>
          <a:endParaRPr lang="tr-TR" sz="1200" dirty="0"/>
        </a:p>
      </dgm:t>
    </dgm:pt>
    <dgm:pt modelId="{E7455372-F441-41CE-B634-84F9D79F283A}" type="parTrans" cxnId="{8122EF13-8732-4F05-9E10-80884D0875BE}">
      <dgm:prSet/>
      <dgm:spPr/>
      <dgm:t>
        <a:bodyPr/>
        <a:lstStyle/>
        <a:p>
          <a:endParaRPr lang="tr-TR"/>
        </a:p>
      </dgm:t>
    </dgm:pt>
    <dgm:pt modelId="{7B7FBBA2-639E-4FA0-A719-17BED8CCC436}" type="sibTrans" cxnId="{8122EF13-8732-4F05-9E10-80884D0875BE}">
      <dgm:prSet custT="1"/>
      <dgm:spPr/>
      <dgm:t>
        <a:bodyPr/>
        <a:lstStyle/>
        <a:p>
          <a:r>
            <a:rPr lang="tr-TR" sz="1200" dirty="0" smtClean="0"/>
            <a:t>2.4Metot</a:t>
          </a:r>
          <a:endParaRPr lang="tr-TR" sz="1200" dirty="0"/>
        </a:p>
      </dgm:t>
    </dgm:pt>
    <dgm:pt modelId="{5D9C3514-7A03-4B42-B359-F36032C953DE}" type="pres">
      <dgm:prSet presAssocID="{04812227-B677-482B-AB68-A9C3435A13C2}" presName="Name0" presStyleCnt="0">
        <dgm:presLayoutVars>
          <dgm:chMax/>
          <dgm:chPref/>
          <dgm:dir/>
          <dgm:animLvl val="lvl"/>
        </dgm:presLayoutVars>
      </dgm:prSet>
      <dgm:spPr/>
    </dgm:pt>
    <dgm:pt modelId="{E55EBC0B-F563-480C-B225-30FE676EBEA2}" type="pres">
      <dgm:prSet presAssocID="{7631B2D9-B0B6-4CA1-89E8-802951CF5ED4}" presName="composite" presStyleCnt="0"/>
      <dgm:spPr/>
    </dgm:pt>
    <dgm:pt modelId="{10DFBA9C-35BF-4DE8-BD4B-E9215E347ED8}" type="pres">
      <dgm:prSet presAssocID="{7631B2D9-B0B6-4CA1-89E8-802951CF5ED4}" presName="Parent1" presStyleLbl="node1" presStyleIdx="0" presStyleCnt="4" custScaleX="126742" custScaleY="140931" custLinFactNeighborX="-5088" custLinFactNeighborY="-1739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7AB7C62-FED6-4DD7-B0C7-4D6EEEFF0F36}" type="pres">
      <dgm:prSet presAssocID="{7631B2D9-B0B6-4CA1-89E8-802951CF5ED4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0D35E93-9268-49DE-928B-FBFB55AB28FE}" type="pres">
      <dgm:prSet presAssocID="{7631B2D9-B0B6-4CA1-89E8-802951CF5ED4}" presName="BalanceSpacing" presStyleCnt="0"/>
      <dgm:spPr/>
    </dgm:pt>
    <dgm:pt modelId="{0F221455-5F82-4130-B828-0EE8CC0B142D}" type="pres">
      <dgm:prSet presAssocID="{7631B2D9-B0B6-4CA1-89E8-802951CF5ED4}" presName="BalanceSpacing1" presStyleCnt="0"/>
      <dgm:spPr/>
    </dgm:pt>
    <dgm:pt modelId="{88E0E240-E9D3-4B0B-BD80-7FA313BDDDD9}" type="pres">
      <dgm:prSet presAssocID="{4A42706F-FF6B-4FFB-BE18-A974D31B6FD2}" presName="Accent1Text" presStyleLbl="node1" presStyleIdx="1" presStyleCnt="4" custScaleX="130778" custScaleY="139415" custLinFactNeighborX="-28776" custLinFactNeighborY="-17570"/>
      <dgm:spPr/>
      <dgm:t>
        <a:bodyPr/>
        <a:lstStyle/>
        <a:p>
          <a:endParaRPr lang="tr-TR"/>
        </a:p>
      </dgm:t>
    </dgm:pt>
    <dgm:pt modelId="{5AC5874B-D425-448B-B1C9-1BFC471536DA}" type="pres">
      <dgm:prSet presAssocID="{4A42706F-FF6B-4FFB-BE18-A974D31B6FD2}" presName="spaceBetweenRectangles" presStyleCnt="0"/>
      <dgm:spPr/>
    </dgm:pt>
    <dgm:pt modelId="{33A7BD52-D610-4C22-BF54-4851787A7B0F}" type="pres">
      <dgm:prSet presAssocID="{58586DB6-8247-4940-9EA3-09AF2703E365}" presName="composite" presStyleCnt="0"/>
      <dgm:spPr/>
    </dgm:pt>
    <dgm:pt modelId="{32C29997-1D3D-4263-8423-524355FFA9A6}" type="pres">
      <dgm:prSet presAssocID="{58586DB6-8247-4940-9EA3-09AF2703E365}" presName="Parent1" presStyleLbl="node1" presStyleIdx="2" presStyleCnt="4" custScaleX="130237" custScaleY="142659" custLinFactNeighborX="-18312" custLinFactNeighborY="-166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DA7DD5C-5B43-4C26-89AD-A27050552C62}" type="pres">
      <dgm:prSet presAssocID="{58586DB6-8247-4940-9EA3-09AF2703E365}" presName="Childtext1" presStyleLbl="revTx" presStyleIdx="1" presStyleCnt="2" custScaleY="554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0A7F429-08F6-413B-ACB5-943D6444445D}" type="pres">
      <dgm:prSet presAssocID="{58586DB6-8247-4940-9EA3-09AF2703E365}" presName="BalanceSpacing" presStyleCnt="0"/>
      <dgm:spPr/>
    </dgm:pt>
    <dgm:pt modelId="{02C6FF67-B48E-4C84-8330-D5694A00FD95}" type="pres">
      <dgm:prSet presAssocID="{58586DB6-8247-4940-9EA3-09AF2703E365}" presName="BalanceSpacing1" presStyleCnt="0"/>
      <dgm:spPr/>
    </dgm:pt>
    <dgm:pt modelId="{22A9226A-8B8C-466A-8CBE-F6862EB93986}" type="pres">
      <dgm:prSet presAssocID="{7B7FBBA2-639E-4FA0-A719-17BED8CCC436}" presName="Accent1Text" presStyleLbl="node1" presStyleIdx="3" presStyleCnt="4" custScaleX="128128" custScaleY="145623" custLinFactNeighborX="6104" custLinFactNeighborY="-14414"/>
      <dgm:spPr/>
      <dgm:t>
        <a:bodyPr/>
        <a:lstStyle/>
        <a:p>
          <a:endParaRPr lang="tr-TR"/>
        </a:p>
      </dgm:t>
    </dgm:pt>
  </dgm:ptLst>
  <dgm:cxnLst>
    <dgm:cxn modelId="{D9B6F0D0-FE8F-4EF8-9739-309D86BBF170}" type="presOf" srcId="{4A42706F-FF6B-4FFB-BE18-A974D31B6FD2}" destId="{88E0E240-E9D3-4B0B-BD80-7FA313BDDDD9}" srcOrd="0" destOrd="0" presId="urn:microsoft.com/office/officeart/2008/layout/AlternatingHexagons"/>
    <dgm:cxn modelId="{413BFC1A-0B6C-4AD3-8A79-1E378AF002DD}" type="presOf" srcId="{7631B2D9-B0B6-4CA1-89E8-802951CF5ED4}" destId="{10DFBA9C-35BF-4DE8-BD4B-E9215E347ED8}" srcOrd="0" destOrd="0" presId="urn:microsoft.com/office/officeart/2008/layout/AlternatingHexagons"/>
    <dgm:cxn modelId="{8122EF13-8732-4F05-9E10-80884D0875BE}" srcId="{04812227-B677-482B-AB68-A9C3435A13C2}" destId="{58586DB6-8247-4940-9EA3-09AF2703E365}" srcOrd="1" destOrd="0" parTransId="{E7455372-F441-41CE-B634-84F9D79F283A}" sibTransId="{7B7FBBA2-639E-4FA0-A719-17BED8CCC436}"/>
    <dgm:cxn modelId="{AF2F1B47-0332-43BD-9750-C4FD488A0E16}" type="presOf" srcId="{58586DB6-8247-4940-9EA3-09AF2703E365}" destId="{32C29997-1D3D-4263-8423-524355FFA9A6}" srcOrd="0" destOrd="0" presId="urn:microsoft.com/office/officeart/2008/layout/AlternatingHexagons"/>
    <dgm:cxn modelId="{61CAD3C5-C41B-463F-BA54-C4E82039417D}" type="presOf" srcId="{7B7FBBA2-639E-4FA0-A719-17BED8CCC436}" destId="{22A9226A-8B8C-466A-8CBE-F6862EB93986}" srcOrd="0" destOrd="0" presId="urn:microsoft.com/office/officeart/2008/layout/AlternatingHexagons"/>
    <dgm:cxn modelId="{DDDD47BF-24D3-40DF-8786-8DBFD08D3286}" type="presOf" srcId="{04812227-B677-482B-AB68-A9C3435A13C2}" destId="{5D9C3514-7A03-4B42-B359-F36032C953DE}" srcOrd="0" destOrd="0" presId="urn:microsoft.com/office/officeart/2008/layout/AlternatingHexagons"/>
    <dgm:cxn modelId="{3C59AB46-41D5-4920-A075-E3CFBA9E3109}" srcId="{04812227-B677-482B-AB68-A9C3435A13C2}" destId="{7631B2D9-B0B6-4CA1-89E8-802951CF5ED4}" srcOrd="0" destOrd="0" parTransId="{F858C118-2876-4F06-B187-3366F08BB328}" sibTransId="{4A42706F-FF6B-4FFB-BE18-A974D31B6FD2}"/>
    <dgm:cxn modelId="{05E507C6-4779-4728-86F2-6154AD077BBB}" type="presParOf" srcId="{5D9C3514-7A03-4B42-B359-F36032C953DE}" destId="{E55EBC0B-F563-480C-B225-30FE676EBEA2}" srcOrd="0" destOrd="0" presId="urn:microsoft.com/office/officeart/2008/layout/AlternatingHexagons"/>
    <dgm:cxn modelId="{313E6AD5-86DF-4A01-B829-38B68130570E}" type="presParOf" srcId="{E55EBC0B-F563-480C-B225-30FE676EBEA2}" destId="{10DFBA9C-35BF-4DE8-BD4B-E9215E347ED8}" srcOrd="0" destOrd="0" presId="urn:microsoft.com/office/officeart/2008/layout/AlternatingHexagons"/>
    <dgm:cxn modelId="{62E50BA1-7622-4B9C-BA1F-7BD6B2725B94}" type="presParOf" srcId="{E55EBC0B-F563-480C-B225-30FE676EBEA2}" destId="{77AB7C62-FED6-4DD7-B0C7-4D6EEEFF0F36}" srcOrd="1" destOrd="0" presId="urn:microsoft.com/office/officeart/2008/layout/AlternatingHexagons"/>
    <dgm:cxn modelId="{F2F0A9BD-C88D-47ED-BB0E-C8E62C135C2A}" type="presParOf" srcId="{E55EBC0B-F563-480C-B225-30FE676EBEA2}" destId="{C0D35E93-9268-49DE-928B-FBFB55AB28FE}" srcOrd="2" destOrd="0" presId="urn:microsoft.com/office/officeart/2008/layout/AlternatingHexagons"/>
    <dgm:cxn modelId="{8114066F-AB70-4D1F-8C11-6849F98B831D}" type="presParOf" srcId="{E55EBC0B-F563-480C-B225-30FE676EBEA2}" destId="{0F221455-5F82-4130-B828-0EE8CC0B142D}" srcOrd="3" destOrd="0" presId="urn:microsoft.com/office/officeart/2008/layout/AlternatingHexagons"/>
    <dgm:cxn modelId="{B7FFB8B0-BB33-4D93-A611-F5C94DB26F20}" type="presParOf" srcId="{E55EBC0B-F563-480C-B225-30FE676EBEA2}" destId="{88E0E240-E9D3-4B0B-BD80-7FA313BDDDD9}" srcOrd="4" destOrd="0" presId="urn:microsoft.com/office/officeart/2008/layout/AlternatingHexagons"/>
    <dgm:cxn modelId="{A24CF0C4-10A0-4A40-A71C-73966A5E9DB3}" type="presParOf" srcId="{5D9C3514-7A03-4B42-B359-F36032C953DE}" destId="{5AC5874B-D425-448B-B1C9-1BFC471536DA}" srcOrd="1" destOrd="0" presId="urn:microsoft.com/office/officeart/2008/layout/AlternatingHexagons"/>
    <dgm:cxn modelId="{FC5E65B4-140D-425C-A2A6-2F3CA6016776}" type="presParOf" srcId="{5D9C3514-7A03-4B42-B359-F36032C953DE}" destId="{33A7BD52-D610-4C22-BF54-4851787A7B0F}" srcOrd="2" destOrd="0" presId="urn:microsoft.com/office/officeart/2008/layout/AlternatingHexagons"/>
    <dgm:cxn modelId="{59B62E27-BB71-4CCC-B2C6-2C28466D31B2}" type="presParOf" srcId="{33A7BD52-D610-4C22-BF54-4851787A7B0F}" destId="{32C29997-1D3D-4263-8423-524355FFA9A6}" srcOrd="0" destOrd="0" presId="urn:microsoft.com/office/officeart/2008/layout/AlternatingHexagons"/>
    <dgm:cxn modelId="{B328F461-7264-4400-9CF3-FAD187AA17B6}" type="presParOf" srcId="{33A7BD52-D610-4C22-BF54-4851787A7B0F}" destId="{2DA7DD5C-5B43-4C26-89AD-A27050552C62}" srcOrd="1" destOrd="0" presId="urn:microsoft.com/office/officeart/2008/layout/AlternatingHexagons"/>
    <dgm:cxn modelId="{AFB29FFC-1C8A-4002-9B2F-9E972C1A0510}" type="presParOf" srcId="{33A7BD52-D610-4C22-BF54-4851787A7B0F}" destId="{E0A7F429-08F6-413B-ACB5-943D6444445D}" srcOrd="2" destOrd="0" presId="urn:microsoft.com/office/officeart/2008/layout/AlternatingHexagons"/>
    <dgm:cxn modelId="{2D80424C-E218-4CC9-A949-4598C01AE9D6}" type="presParOf" srcId="{33A7BD52-D610-4C22-BF54-4851787A7B0F}" destId="{02C6FF67-B48E-4C84-8330-D5694A00FD95}" srcOrd="3" destOrd="0" presId="urn:microsoft.com/office/officeart/2008/layout/AlternatingHexagons"/>
    <dgm:cxn modelId="{A9F3E7C5-994D-4972-B551-5F27A5154A2A}" type="presParOf" srcId="{33A7BD52-D610-4C22-BF54-4851787A7B0F}" destId="{22A9226A-8B8C-466A-8CBE-F6862EB9398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210944-7B15-4E3D-8D4B-F8860F1641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16732FE-BC07-4BF4-AAE8-754D43C9A7CE}">
      <dgm:prSet phldrT="[Metin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r-TR" sz="2400" dirty="0" smtClean="0"/>
            <a:t>Sınıflandırılacak İşlenmemiş Resim</a:t>
          </a:r>
          <a:endParaRPr lang="tr-TR" sz="2400" dirty="0"/>
        </a:p>
      </dgm:t>
    </dgm:pt>
    <dgm:pt modelId="{6CFE7545-C88F-4D00-B6AC-7AA65EC22C02}" type="parTrans" cxnId="{5110FE34-B3C5-4AEA-BCBF-ACC2517C3BAC}">
      <dgm:prSet/>
      <dgm:spPr/>
      <dgm:t>
        <a:bodyPr/>
        <a:lstStyle/>
        <a:p>
          <a:endParaRPr lang="tr-TR"/>
        </a:p>
      </dgm:t>
    </dgm:pt>
    <dgm:pt modelId="{DE6DC4CA-6F30-4505-9B9B-8516A5D9B1D5}" type="sibTrans" cxnId="{5110FE34-B3C5-4AEA-BCBF-ACC2517C3BAC}">
      <dgm:prSet/>
      <dgm:spPr/>
      <dgm:t>
        <a:bodyPr/>
        <a:lstStyle/>
        <a:p>
          <a:endParaRPr lang="tr-TR"/>
        </a:p>
      </dgm:t>
    </dgm:pt>
    <dgm:pt modelId="{538517D6-04E8-475E-92AC-049095B0C76D}">
      <dgm:prSet phldrT="[Metin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r-TR" sz="2400" dirty="0" smtClean="0"/>
            <a:t>Resmin Siyah Beyaz Resimlere Dönüşümü</a:t>
          </a:r>
          <a:endParaRPr lang="tr-TR" sz="2400" dirty="0"/>
        </a:p>
      </dgm:t>
    </dgm:pt>
    <dgm:pt modelId="{A0CB33C4-6E68-4F64-83E9-2A2AB8A663DD}" type="parTrans" cxnId="{8288749A-EECE-464C-A481-57D3AAE3EA4F}">
      <dgm:prSet/>
      <dgm:spPr/>
      <dgm:t>
        <a:bodyPr/>
        <a:lstStyle/>
        <a:p>
          <a:endParaRPr lang="tr-TR"/>
        </a:p>
      </dgm:t>
    </dgm:pt>
    <dgm:pt modelId="{226ACCEB-198F-41F3-9F87-8D63EB7758EE}" type="sibTrans" cxnId="{8288749A-EECE-464C-A481-57D3AAE3EA4F}">
      <dgm:prSet/>
      <dgm:spPr/>
      <dgm:t>
        <a:bodyPr/>
        <a:lstStyle/>
        <a:p>
          <a:endParaRPr lang="tr-TR"/>
        </a:p>
      </dgm:t>
    </dgm:pt>
    <dgm:pt modelId="{95234F76-61AC-4D33-A79D-EA4673945AAB}">
      <dgm:prSet phldrT="[Metin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r-TR" sz="2400" dirty="0" smtClean="0"/>
            <a:t>Kirazların Sınırlarının Belirlenmesi</a:t>
          </a:r>
          <a:endParaRPr lang="tr-TR" sz="2400" dirty="0"/>
        </a:p>
      </dgm:t>
    </dgm:pt>
    <dgm:pt modelId="{1F81A5F5-43E7-42D6-92D8-DBBD59FF0847}" type="parTrans" cxnId="{FCA27725-E1C5-43A3-9594-41D143321638}">
      <dgm:prSet/>
      <dgm:spPr/>
      <dgm:t>
        <a:bodyPr/>
        <a:lstStyle/>
        <a:p>
          <a:endParaRPr lang="tr-TR"/>
        </a:p>
      </dgm:t>
    </dgm:pt>
    <dgm:pt modelId="{C19718AF-DB9C-4327-81F8-1C53249C9FA5}" type="sibTrans" cxnId="{FCA27725-E1C5-43A3-9594-41D143321638}">
      <dgm:prSet/>
      <dgm:spPr/>
      <dgm:t>
        <a:bodyPr/>
        <a:lstStyle/>
        <a:p>
          <a:endParaRPr lang="tr-TR"/>
        </a:p>
      </dgm:t>
    </dgm:pt>
    <dgm:pt modelId="{9F8BECE7-FE94-441C-B661-D304C803CE06}" type="pres">
      <dgm:prSet presAssocID="{36210944-7B15-4E3D-8D4B-F8860F1641ED}" presName="linear" presStyleCnt="0">
        <dgm:presLayoutVars>
          <dgm:dir/>
          <dgm:animLvl val="lvl"/>
          <dgm:resizeHandles val="exact"/>
        </dgm:presLayoutVars>
      </dgm:prSet>
      <dgm:spPr/>
    </dgm:pt>
    <dgm:pt modelId="{FE80BA41-A874-4216-8561-DE12C8D78A15}" type="pres">
      <dgm:prSet presAssocID="{516732FE-BC07-4BF4-AAE8-754D43C9A7CE}" presName="parentLin" presStyleCnt="0"/>
      <dgm:spPr/>
    </dgm:pt>
    <dgm:pt modelId="{5029BFD5-30A5-4E22-8385-204D251546D9}" type="pres">
      <dgm:prSet presAssocID="{516732FE-BC07-4BF4-AAE8-754D43C9A7CE}" presName="parentLeftMargin" presStyleLbl="node1" presStyleIdx="0" presStyleCnt="3"/>
      <dgm:spPr/>
    </dgm:pt>
    <dgm:pt modelId="{868E3406-8B3E-4A1F-811F-22A7A7999E8F}" type="pres">
      <dgm:prSet presAssocID="{516732FE-BC07-4BF4-AAE8-754D43C9A7C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4F89ED9-F432-4928-8546-6652A2D3B31C}" type="pres">
      <dgm:prSet presAssocID="{516732FE-BC07-4BF4-AAE8-754D43C9A7CE}" presName="negativeSpace" presStyleCnt="0"/>
      <dgm:spPr/>
    </dgm:pt>
    <dgm:pt modelId="{6A97AB4B-F537-42D7-88DF-221E03C1037F}" type="pres">
      <dgm:prSet presAssocID="{516732FE-BC07-4BF4-AAE8-754D43C9A7CE}" presName="childText" presStyleLbl="conFgAcc1" presStyleIdx="0" presStyleCnt="3">
        <dgm:presLayoutVars>
          <dgm:bulletEnabled val="1"/>
        </dgm:presLayoutVars>
      </dgm:prSet>
      <dgm:spPr>
        <a:solidFill>
          <a:schemeClr val="accent2">
            <a:alpha val="90000"/>
          </a:schemeClr>
        </a:solidFill>
      </dgm:spPr>
    </dgm:pt>
    <dgm:pt modelId="{F27B3627-DA7D-4D40-B410-EAE9B8B948DE}" type="pres">
      <dgm:prSet presAssocID="{DE6DC4CA-6F30-4505-9B9B-8516A5D9B1D5}" presName="spaceBetweenRectangles" presStyleCnt="0"/>
      <dgm:spPr/>
    </dgm:pt>
    <dgm:pt modelId="{6E2A5D86-BE05-49CA-A096-26B05AA114B5}" type="pres">
      <dgm:prSet presAssocID="{538517D6-04E8-475E-92AC-049095B0C76D}" presName="parentLin" presStyleCnt="0"/>
      <dgm:spPr/>
    </dgm:pt>
    <dgm:pt modelId="{A77BF028-11AF-4DFD-AD98-F5E2532FFA7F}" type="pres">
      <dgm:prSet presAssocID="{538517D6-04E8-475E-92AC-049095B0C76D}" presName="parentLeftMargin" presStyleLbl="node1" presStyleIdx="0" presStyleCnt="3"/>
      <dgm:spPr/>
    </dgm:pt>
    <dgm:pt modelId="{CCAC3155-42D5-43F8-AC00-68CBB060ABD9}" type="pres">
      <dgm:prSet presAssocID="{538517D6-04E8-475E-92AC-049095B0C76D}" presName="parentText" presStyleLbl="node1" presStyleIdx="1" presStyleCnt="3" custLinFactNeighborX="-4870" custLinFactNeighborY="1255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B7276A7-EE67-4981-B8A5-2CCB4DA25448}" type="pres">
      <dgm:prSet presAssocID="{538517D6-04E8-475E-92AC-049095B0C76D}" presName="negativeSpace" presStyleCnt="0"/>
      <dgm:spPr/>
    </dgm:pt>
    <dgm:pt modelId="{DE206485-B2C9-476E-934E-73290A29B4DC}" type="pres">
      <dgm:prSet presAssocID="{538517D6-04E8-475E-92AC-049095B0C76D}" presName="childText" presStyleLbl="conFgAcc1" presStyleIdx="1" presStyleCnt="3">
        <dgm:presLayoutVars>
          <dgm:bulletEnabled val="1"/>
        </dgm:presLayoutVars>
      </dgm:prSet>
      <dgm:spPr>
        <a:solidFill>
          <a:schemeClr val="accent2">
            <a:alpha val="90000"/>
          </a:schemeClr>
        </a:solidFill>
      </dgm:spPr>
    </dgm:pt>
    <dgm:pt modelId="{C38EB6C0-4D7B-4E9E-90B9-8F880FE942BD}" type="pres">
      <dgm:prSet presAssocID="{226ACCEB-198F-41F3-9F87-8D63EB7758EE}" presName="spaceBetweenRectangles" presStyleCnt="0"/>
      <dgm:spPr/>
    </dgm:pt>
    <dgm:pt modelId="{D6F9199A-3C02-4E0F-9452-9DAC0DE8DA81}" type="pres">
      <dgm:prSet presAssocID="{95234F76-61AC-4D33-A79D-EA4673945AAB}" presName="parentLin" presStyleCnt="0"/>
      <dgm:spPr/>
    </dgm:pt>
    <dgm:pt modelId="{D6920949-36CC-4BDF-ABEB-9E8F2A4C2A42}" type="pres">
      <dgm:prSet presAssocID="{95234F76-61AC-4D33-A79D-EA4673945AAB}" presName="parentLeftMargin" presStyleLbl="node1" presStyleIdx="1" presStyleCnt="3"/>
      <dgm:spPr/>
    </dgm:pt>
    <dgm:pt modelId="{F97E7378-3EFE-40E3-A024-81D1A67B5993}" type="pres">
      <dgm:prSet presAssocID="{95234F76-61AC-4D33-A79D-EA4673945AA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AA13261-5A1C-4E9E-9A0B-925EE97C7334}" type="pres">
      <dgm:prSet presAssocID="{95234F76-61AC-4D33-A79D-EA4673945AAB}" presName="negativeSpace" presStyleCnt="0"/>
      <dgm:spPr/>
    </dgm:pt>
    <dgm:pt modelId="{E14BA74F-952A-493E-A4C8-9F711F16F667}" type="pres">
      <dgm:prSet presAssocID="{95234F76-61AC-4D33-A79D-EA4673945AAB}" presName="childText" presStyleLbl="conFgAcc1" presStyleIdx="2" presStyleCnt="3">
        <dgm:presLayoutVars>
          <dgm:bulletEnabled val="1"/>
        </dgm:presLayoutVars>
      </dgm:prSet>
      <dgm:spPr>
        <a:solidFill>
          <a:schemeClr val="accent2">
            <a:alpha val="90000"/>
          </a:schemeClr>
        </a:solidFill>
      </dgm:spPr>
    </dgm:pt>
  </dgm:ptLst>
  <dgm:cxnLst>
    <dgm:cxn modelId="{0B43C68B-EC47-44CC-A064-C1EC901BC3D1}" type="presOf" srcId="{538517D6-04E8-475E-92AC-049095B0C76D}" destId="{A77BF028-11AF-4DFD-AD98-F5E2532FFA7F}" srcOrd="0" destOrd="0" presId="urn:microsoft.com/office/officeart/2005/8/layout/list1"/>
    <dgm:cxn modelId="{61A3F211-B1C5-4BD4-9493-B05237827AB4}" type="presOf" srcId="{95234F76-61AC-4D33-A79D-EA4673945AAB}" destId="{F97E7378-3EFE-40E3-A024-81D1A67B5993}" srcOrd="1" destOrd="0" presId="urn:microsoft.com/office/officeart/2005/8/layout/list1"/>
    <dgm:cxn modelId="{0CE81B88-BEC6-40E3-9DB4-86B199BBA049}" type="presOf" srcId="{36210944-7B15-4E3D-8D4B-F8860F1641ED}" destId="{9F8BECE7-FE94-441C-B661-D304C803CE06}" srcOrd="0" destOrd="0" presId="urn:microsoft.com/office/officeart/2005/8/layout/list1"/>
    <dgm:cxn modelId="{6435B89B-6D8D-448C-81F8-2DD9F9364427}" type="presOf" srcId="{516732FE-BC07-4BF4-AAE8-754D43C9A7CE}" destId="{5029BFD5-30A5-4E22-8385-204D251546D9}" srcOrd="0" destOrd="0" presId="urn:microsoft.com/office/officeart/2005/8/layout/list1"/>
    <dgm:cxn modelId="{613C9854-5D99-4CF6-9D4E-A2CA9E441439}" type="presOf" srcId="{516732FE-BC07-4BF4-AAE8-754D43C9A7CE}" destId="{868E3406-8B3E-4A1F-811F-22A7A7999E8F}" srcOrd="1" destOrd="0" presId="urn:microsoft.com/office/officeart/2005/8/layout/list1"/>
    <dgm:cxn modelId="{FCA27725-E1C5-43A3-9594-41D143321638}" srcId="{36210944-7B15-4E3D-8D4B-F8860F1641ED}" destId="{95234F76-61AC-4D33-A79D-EA4673945AAB}" srcOrd="2" destOrd="0" parTransId="{1F81A5F5-43E7-42D6-92D8-DBBD59FF0847}" sibTransId="{C19718AF-DB9C-4327-81F8-1C53249C9FA5}"/>
    <dgm:cxn modelId="{8288749A-EECE-464C-A481-57D3AAE3EA4F}" srcId="{36210944-7B15-4E3D-8D4B-F8860F1641ED}" destId="{538517D6-04E8-475E-92AC-049095B0C76D}" srcOrd="1" destOrd="0" parTransId="{A0CB33C4-6E68-4F64-83E9-2A2AB8A663DD}" sibTransId="{226ACCEB-198F-41F3-9F87-8D63EB7758EE}"/>
    <dgm:cxn modelId="{3B712350-0B53-40E7-8ED8-283F46F56FEA}" type="presOf" srcId="{538517D6-04E8-475E-92AC-049095B0C76D}" destId="{CCAC3155-42D5-43F8-AC00-68CBB060ABD9}" srcOrd="1" destOrd="0" presId="urn:microsoft.com/office/officeart/2005/8/layout/list1"/>
    <dgm:cxn modelId="{5110FE34-B3C5-4AEA-BCBF-ACC2517C3BAC}" srcId="{36210944-7B15-4E3D-8D4B-F8860F1641ED}" destId="{516732FE-BC07-4BF4-AAE8-754D43C9A7CE}" srcOrd="0" destOrd="0" parTransId="{6CFE7545-C88F-4D00-B6AC-7AA65EC22C02}" sibTransId="{DE6DC4CA-6F30-4505-9B9B-8516A5D9B1D5}"/>
    <dgm:cxn modelId="{42A24D75-94D0-4993-A966-E4FD8B0FBB3C}" type="presOf" srcId="{95234F76-61AC-4D33-A79D-EA4673945AAB}" destId="{D6920949-36CC-4BDF-ABEB-9E8F2A4C2A42}" srcOrd="0" destOrd="0" presId="urn:microsoft.com/office/officeart/2005/8/layout/list1"/>
    <dgm:cxn modelId="{BBDD243E-1C53-4EAA-A08D-5E8469EB112E}" type="presParOf" srcId="{9F8BECE7-FE94-441C-B661-D304C803CE06}" destId="{FE80BA41-A874-4216-8561-DE12C8D78A15}" srcOrd="0" destOrd="0" presId="urn:microsoft.com/office/officeart/2005/8/layout/list1"/>
    <dgm:cxn modelId="{93200FB6-CDA4-4471-94FE-7731C73603C7}" type="presParOf" srcId="{FE80BA41-A874-4216-8561-DE12C8D78A15}" destId="{5029BFD5-30A5-4E22-8385-204D251546D9}" srcOrd="0" destOrd="0" presId="urn:microsoft.com/office/officeart/2005/8/layout/list1"/>
    <dgm:cxn modelId="{684306BC-18B4-405D-B467-11949D1693B9}" type="presParOf" srcId="{FE80BA41-A874-4216-8561-DE12C8D78A15}" destId="{868E3406-8B3E-4A1F-811F-22A7A7999E8F}" srcOrd="1" destOrd="0" presId="urn:microsoft.com/office/officeart/2005/8/layout/list1"/>
    <dgm:cxn modelId="{109F3622-1701-4270-983C-1D7DED0F4E39}" type="presParOf" srcId="{9F8BECE7-FE94-441C-B661-D304C803CE06}" destId="{94F89ED9-F432-4928-8546-6652A2D3B31C}" srcOrd="1" destOrd="0" presId="urn:microsoft.com/office/officeart/2005/8/layout/list1"/>
    <dgm:cxn modelId="{88F7AE56-556B-442E-A786-BF6E0E4F4D98}" type="presParOf" srcId="{9F8BECE7-FE94-441C-B661-D304C803CE06}" destId="{6A97AB4B-F537-42D7-88DF-221E03C1037F}" srcOrd="2" destOrd="0" presId="urn:microsoft.com/office/officeart/2005/8/layout/list1"/>
    <dgm:cxn modelId="{D900C03E-82E9-4743-956F-4BCBEB54810F}" type="presParOf" srcId="{9F8BECE7-FE94-441C-B661-D304C803CE06}" destId="{F27B3627-DA7D-4D40-B410-EAE9B8B948DE}" srcOrd="3" destOrd="0" presId="urn:microsoft.com/office/officeart/2005/8/layout/list1"/>
    <dgm:cxn modelId="{23050680-ABAC-4A4B-B218-DC5A8D12C159}" type="presParOf" srcId="{9F8BECE7-FE94-441C-B661-D304C803CE06}" destId="{6E2A5D86-BE05-49CA-A096-26B05AA114B5}" srcOrd="4" destOrd="0" presId="urn:microsoft.com/office/officeart/2005/8/layout/list1"/>
    <dgm:cxn modelId="{49FE55A7-14A4-4E52-A17D-5D9FFF035636}" type="presParOf" srcId="{6E2A5D86-BE05-49CA-A096-26B05AA114B5}" destId="{A77BF028-11AF-4DFD-AD98-F5E2532FFA7F}" srcOrd="0" destOrd="0" presId="urn:microsoft.com/office/officeart/2005/8/layout/list1"/>
    <dgm:cxn modelId="{4ACAADB1-5EA2-43FF-9829-E71E5A7016AD}" type="presParOf" srcId="{6E2A5D86-BE05-49CA-A096-26B05AA114B5}" destId="{CCAC3155-42D5-43F8-AC00-68CBB060ABD9}" srcOrd="1" destOrd="0" presId="urn:microsoft.com/office/officeart/2005/8/layout/list1"/>
    <dgm:cxn modelId="{6633A604-5BDE-4766-A0F2-ADF61DD8FAF7}" type="presParOf" srcId="{9F8BECE7-FE94-441C-B661-D304C803CE06}" destId="{BB7276A7-EE67-4981-B8A5-2CCB4DA25448}" srcOrd="5" destOrd="0" presId="urn:microsoft.com/office/officeart/2005/8/layout/list1"/>
    <dgm:cxn modelId="{800F3CDD-DA2C-4E8B-9C51-3745529BF144}" type="presParOf" srcId="{9F8BECE7-FE94-441C-B661-D304C803CE06}" destId="{DE206485-B2C9-476E-934E-73290A29B4DC}" srcOrd="6" destOrd="0" presId="urn:microsoft.com/office/officeart/2005/8/layout/list1"/>
    <dgm:cxn modelId="{C9C22482-239C-411F-A216-DF3F90A5F511}" type="presParOf" srcId="{9F8BECE7-FE94-441C-B661-D304C803CE06}" destId="{C38EB6C0-4D7B-4E9E-90B9-8F880FE942BD}" srcOrd="7" destOrd="0" presId="urn:microsoft.com/office/officeart/2005/8/layout/list1"/>
    <dgm:cxn modelId="{7E55BABB-1A84-43BA-AFCC-9B4FB47FF86C}" type="presParOf" srcId="{9F8BECE7-FE94-441C-B661-D304C803CE06}" destId="{D6F9199A-3C02-4E0F-9452-9DAC0DE8DA81}" srcOrd="8" destOrd="0" presId="urn:microsoft.com/office/officeart/2005/8/layout/list1"/>
    <dgm:cxn modelId="{6A5D73B9-5E4B-43DF-8A6E-404C00177744}" type="presParOf" srcId="{D6F9199A-3C02-4E0F-9452-9DAC0DE8DA81}" destId="{D6920949-36CC-4BDF-ABEB-9E8F2A4C2A42}" srcOrd="0" destOrd="0" presId="urn:microsoft.com/office/officeart/2005/8/layout/list1"/>
    <dgm:cxn modelId="{EEC783E7-D642-4485-94E7-C7C69952DCE5}" type="presParOf" srcId="{D6F9199A-3C02-4E0F-9452-9DAC0DE8DA81}" destId="{F97E7378-3EFE-40E3-A024-81D1A67B5993}" srcOrd="1" destOrd="0" presId="urn:microsoft.com/office/officeart/2005/8/layout/list1"/>
    <dgm:cxn modelId="{ADC52623-3CDF-4A3B-92C1-86F410FD3AEF}" type="presParOf" srcId="{9F8BECE7-FE94-441C-B661-D304C803CE06}" destId="{DAA13261-5A1C-4E9E-9A0B-925EE97C7334}" srcOrd="9" destOrd="0" presId="urn:microsoft.com/office/officeart/2005/8/layout/list1"/>
    <dgm:cxn modelId="{3D05492A-FB29-4A47-927F-31F8F74DF82A}" type="presParOf" srcId="{9F8BECE7-FE94-441C-B661-D304C803CE06}" destId="{E14BA74F-952A-493E-A4C8-9F711F16F66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936C0-9BEB-4992-AF2D-1B76AB678D65}">
      <dsp:nvSpPr>
        <dsp:cNvPr id="0" name=""/>
        <dsp:cNvSpPr/>
      </dsp:nvSpPr>
      <dsp:spPr>
        <a:xfrm>
          <a:off x="0" y="579882"/>
          <a:ext cx="8128000" cy="1656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800" kern="1200" dirty="0" smtClean="0"/>
            <a:t>1.Giriş</a:t>
          </a:r>
          <a:endParaRPr lang="tr-TR" sz="4800" kern="1200" dirty="0"/>
        </a:p>
      </dsp:txBody>
      <dsp:txXfrm>
        <a:off x="48526" y="628408"/>
        <a:ext cx="8030948" cy="1559753"/>
      </dsp:txXfrm>
    </dsp:sp>
    <dsp:sp modelId="{F17A34C8-86BD-4913-812F-6C4B01E5A008}">
      <dsp:nvSpPr>
        <dsp:cNvPr id="0" name=""/>
        <dsp:cNvSpPr/>
      </dsp:nvSpPr>
      <dsp:spPr>
        <a:xfrm>
          <a:off x="0" y="2534912"/>
          <a:ext cx="1656805" cy="16568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124FB-D043-4B86-A811-42601DC71BC0}">
      <dsp:nvSpPr>
        <dsp:cNvPr id="0" name=""/>
        <dsp:cNvSpPr/>
      </dsp:nvSpPr>
      <dsp:spPr>
        <a:xfrm>
          <a:off x="1756214" y="2534912"/>
          <a:ext cx="6371785" cy="16568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err="1" smtClean="0">
              <a:solidFill>
                <a:srgbClr val="FF0000"/>
              </a:solidFill>
            </a:rPr>
            <a:t>Kiraz,gülgiller</a:t>
          </a:r>
          <a:r>
            <a:rPr lang="tr-TR" sz="1600" kern="1200" dirty="0" smtClean="0">
              <a:solidFill>
                <a:srgbClr val="FF0000"/>
              </a:solidFill>
            </a:rPr>
            <a:t> </a:t>
          </a:r>
          <a:r>
            <a:rPr lang="tr-TR" sz="1600" kern="1200" dirty="0" err="1" smtClean="0">
              <a:solidFill>
                <a:srgbClr val="FF0000"/>
              </a:solidFill>
            </a:rPr>
            <a:t>familyasındandır,dünyada</a:t>
          </a:r>
          <a:r>
            <a:rPr lang="tr-TR" sz="1600" kern="1200" dirty="0" smtClean="0">
              <a:solidFill>
                <a:srgbClr val="FF0000"/>
              </a:solidFill>
            </a:rPr>
            <a:t> 1500 civarında kiraz türü </a:t>
          </a:r>
          <a:r>
            <a:rPr lang="tr-TR" sz="1600" kern="1200" dirty="0" err="1" smtClean="0">
              <a:solidFill>
                <a:srgbClr val="FF0000"/>
              </a:solidFill>
            </a:rPr>
            <a:t>vardır.Dünyada</a:t>
          </a:r>
          <a:r>
            <a:rPr lang="tr-TR" sz="1600" kern="1200" dirty="0" smtClean="0">
              <a:solidFill>
                <a:srgbClr val="FF0000"/>
              </a:solidFill>
            </a:rPr>
            <a:t> kiraz üretiminin yapıldığı önemli ülkelerin başında yaklaşık 500 bin ton üretimle Türkiye </a:t>
          </a:r>
          <a:r>
            <a:rPr lang="tr-TR" sz="1600" kern="1200" dirty="0" err="1" smtClean="0">
              <a:solidFill>
                <a:srgbClr val="FF0000"/>
              </a:solidFill>
            </a:rPr>
            <a:t>gelmektedir.Türkiyeyi</a:t>
          </a:r>
          <a:r>
            <a:rPr lang="tr-TR" sz="1600" kern="1200" dirty="0" smtClean="0">
              <a:solidFill>
                <a:srgbClr val="FF0000"/>
              </a:solidFill>
            </a:rPr>
            <a:t> </a:t>
          </a:r>
          <a:r>
            <a:rPr lang="tr-TR" sz="1600" kern="1200" dirty="0" err="1" smtClean="0">
              <a:solidFill>
                <a:srgbClr val="FF0000"/>
              </a:solidFill>
            </a:rPr>
            <a:t>ABD,İran,Çin,İtalya,Özbekistan</a:t>
          </a:r>
          <a:r>
            <a:rPr lang="tr-TR" sz="1600" kern="1200" dirty="0" smtClean="0">
              <a:solidFill>
                <a:srgbClr val="FF0000"/>
              </a:solidFill>
            </a:rPr>
            <a:t> ,</a:t>
          </a:r>
          <a:r>
            <a:rPr lang="tr-TR" sz="1600" kern="1200" dirty="0" err="1" smtClean="0">
              <a:solidFill>
                <a:srgbClr val="FF0000"/>
              </a:solidFill>
            </a:rPr>
            <a:t>İspanya,Özbekistan,İspanya,Şili</a:t>
          </a:r>
          <a:r>
            <a:rPr lang="tr-TR" sz="1600" kern="1200" dirty="0" smtClean="0">
              <a:solidFill>
                <a:srgbClr val="FF0000"/>
              </a:solidFill>
            </a:rPr>
            <a:t> ,Ukrayna ve Romanya takip etmektedir.</a:t>
          </a:r>
          <a:endParaRPr lang="tr-TR" sz="1600" kern="1200" dirty="0">
            <a:solidFill>
              <a:srgbClr val="FF0000"/>
            </a:solidFill>
          </a:endParaRPr>
        </a:p>
      </dsp:txBody>
      <dsp:txXfrm>
        <a:off x="1837107" y="2615805"/>
        <a:ext cx="6209999" cy="1495019"/>
      </dsp:txXfrm>
    </dsp:sp>
    <dsp:sp modelId="{F0003812-902D-4072-BEBD-0365D148848E}">
      <dsp:nvSpPr>
        <dsp:cNvPr id="0" name=""/>
        <dsp:cNvSpPr/>
      </dsp:nvSpPr>
      <dsp:spPr>
        <a:xfrm>
          <a:off x="0" y="4390535"/>
          <a:ext cx="1656805" cy="16568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68C9C-B498-4E2A-AFFD-38296C98C791}">
      <dsp:nvSpPr>
        <dsp:cNvPr id="0" name=""/>
        <dsp:cNvSpPr/>
      </dsp:nvSpPr>
      <dsp:spPr>
        <a:xfrm>
          <a:off x="1756214" y="4390535"/>
          <a:ext cx="6371785" cy="16568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Bu yazımızda görüntü işleme teknikleri kullanılarak kiraz meyvesinin analiziyle ilgili belirli </a:t>
          </a:r>
          <a:r>
            <a:rPr lang="tr-TR" sz="1600" kern="1200" dirty="0" err="1" smtClean="0"/>
            <a:t>materayal</a:t>
          </a:r>
          <a:r>
            <a:rPr lang="tr-TR" sz="1600" kern="1200" dirty="0" smtClean="0"/>
            <a:t> ve metotlarla inceleyeceğiz</a:t>
          </a:r>
          <a:endParaRPr lang="tr-TR" sz="1600" kern="1200" dirty="0"/>
        </a:p>
      </dsp:txBody>
      <dsp:txXfrm>
        <a:off x="1837107" y="4471428"/>
        <a:ext cx="6209999" cy="1495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FBA9C-35BF-4DE8-BD4B-E9215E347ED8}">
      <dsp:nvSpPr>
        <dsp:cNvPr id="0" name=""/>
        <dsp:cNvSpPr/>
      </dsp:nvSpPr>
      <dsp:spPr>
        <a:xfrm rot="5400000">
          <a:off x="1464109" y="508453"/>
          <a:ext cx="1617783" cy="12657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2.2Görüntü İşleme</a:t>
          </a:r>
          <a:endParaRPr lang="tr-TR" sz="1200" kern="1200" dirty="0"/>
        </a:p>
      </dsp:txBody>
      <dsp:txXfrm rot="-5400000">
        <a:off x="1828126" y="572741"/>
        <a:ext cx="889748" cy="1137191"/>
      </dsp:txXfrm>
    </dsp:sp>
    <dsp:sp modelId="{77AB7C62-FED6-4DD7-B0C7-4D6EEEFF0F36}">
      <dsp:nvSpPr>
        <dsp:cNvPr id="0" name=""/>
        <dsp:cNvSpPr/>
      </dsp:nvSpPr>
      <dsp:spPr>
        <a:xfrm>
          <a:off x="2853467" y="996640"/>
          <a:ext cx="1281085" cy="688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0E240-E9D3-4B0B-BD80-7FA313BDDDD9}">
      <dsp:nvSpPr>
        <dsp:cNvPr id="0" name=""/>
        <dsp:cNvSpPr/>
      </dsp:nvSpPr>
      <dsp:spPr>
        <a:xfrm rot="5400000">
          <a:off x="157648" y="486290"/>
          <a:ext cx="1600380" cy="13060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2.1Kiraz Meyvesi</a:t>
          </a:r>
          <a:endParaRPr lang="tr-TR" sz="1200" kern="1200" dirty="0"/>
        </a:p>
      </dsp:txBody>
      <dsp:txXfrm rot="-5400000">
        <a:off x="502464" y="581341"/>
        <a:ext cx="910747" cy="1115972"/>
      </dsp:txXfrm>
    </dsp:sp>
    <dsp:sp modelId="{32C29997-1D3D-4263-8423-524355FFA9A6}">
      <dsp:nvSpPr>
        <dsp:cNvPr id="0" name=""/>
        <dsp:cNvSpPr/>
      </dsp:nvSpPr>
      <dsp:spPr>
        <a:xfrm rot="5400000">
          <a:off x="780761" y="1970241"/>
          <a:ext cx="1637619" cy="1300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2.3Uygulama</a:t>
          </a:r>
          <a:endParaRPr lang="tr-TR" sz="1200" kern="1200" dirty="0"/>
        </a:p>
      </dsp:txBody>
      <dsp:txXfrm rot="-5400000">
        <a:off x="1143712" y="2046624"/>
        <a:ext cx="911716" cy="1147905"/>
      </dsp:txXfrm>
    </dsp:sp>
    <dsp:sp modelId="{2DA7DD5C-5B43-4C26-89AD-A27050552C62}">
      <dsp:nvSpPr>
        <dsp:cNvPr id="0" name=""/>
        <dsp:cNvSpPr/>
      </dsp:nvSpPr>
      <dsp:spPr>
        <a:xfrm>
          <a:off x="2019" y="2621280"/>
          <a:ext cx="1239759" cy="381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9226A-8B8C-466A-8CBE-F6862EB93986}">
      <dsp:nvSpPr>
        <dsp:cNvPr id="0" name=""/>
        <dsp:cNvSpPr/>
      </dsp:nvSpPr>
      <dsp:spPr>
        <a:xfrm rot="5400000">
          <a:off x="2086181" y="2006899"/>
          <a:ext cx="1671643" cy="1279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2.4Metot</a:t>
          </a:r>
          <a:endParaRPr lang="tr-TR" sz="1200" kern="1200" dirty="0"/>
        </a:p>
      </dsp:txBody>
      <dsp:txXfrm rot="-5400000">
        <a:off x="2470458" y="2056820"/>
        <a:ext cx="903088" cy="11797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7AB4B-F537-42D7-88DF-221E03C1037F}">
      <dsp:nvSpPr>
        <dsp:cNvPr id="0" name=""/>
        <dsp:cNvSpPr/>
      </dsp:nvSpPr>
      <dsp:spPr>
        <a:xfrm>
          <a:off x="0" y="705574"/>
          <a:ext cx="3576320" cy="1184400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E3406-8B3E-4A1F-811F-22A7A7999E8F}">
      <dsp:nvSpPr>
        <dsp:cNvPr id="0" name=""/>
        <dsp:cNvSpPr/>
      </dsp:nvSpPr>
      <dsp:spPr>
        <a:xfrm>
          <a:off x="178816" y="11853"/>
          <a:ext cx="2503424" cy="138744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623" tIns="0" rIns="9462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Sınıflandırılacak İşlenmemiş Resim</a:t>
          </a:r>
          <a:endParaRPr lang="tr-TR" sz="2400" kern="1200" dirty="0"/>
        </a:p>
      </dsp:txBody>
      <dsp:txXfrm>
        <a:off x="246545" y="79582"/>
        <a:ext cx="2367966" cy="1251982"/>
      </dsp:txXfrm>
    </dsp:sp>
    <dsp:sp modelId="{DE206485-B2C9-476E-934E-73290A29B4DC}">
      <dsp:nvSpPr>
        <dsp:cNvPr id="0" name=""/>
        <dsp:cNvSpPr/>
      </dsp:nvSpPr>
      <dsp:spPr>
        <a:xfrm>
          <a:off x="0" y="2837494"/>
          <a:ext cx="3576320" cy="1184400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C3155-42D5-43F8-AC00-68CBB060ABD9}">
      <dsp:nvSpPr>
        <dsp:cNvPr id="0" name=""/>
        <dsp:cNvSpPr/>
      </dsp:nvSpPr>
      <dsp:spPr>
        <a:xfrm>
          <a:off x="170107" y="2161186"/>
          <a:ext cx="2503424" cy="138744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623" tIns="0" rIns="9462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Resmin Siyah Beyaz Resimlere Dönüşümü</a:t>
          </a:r>
          <a:endParaRPr lang="tr-TR" sz="2400" kern="1200" dirty="0"/>
        </a:p>
      </dsp:txBody>
      <dsp:txXfrm>
        <a:off x="237836" y="2228915"/>
        <a:ext cx="2367966" cy="1251982"/>
      </dsp:txXfrm>
    </dsp:sp>
    <dsp:sp modelId="{E14BA74F-952A-493E-A4C8-9F711F16F667}">
      <dsp:nvSpPr>
        <dsp:cNvPr id="0" name=""/>
        <dsp:cNvSpPr/>
      </dsp:nvSpPr>
      <dsp:spPr>
        <a:xfrm>
          <a:off x="0" y="4969414"/>
          <a:ext cx="3576320" cy="1184400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E7378-3EFE-40E3-A024-81D1A67B5993}">
      <dsp:nvSpPr>
        <dsp:cNvPr id="0" name=""/>
        <dsp:cNvSpPr/>
      </dsp:nvSpPr>
      <dsp:spPr>
        <a:xfrm>
          <a:off x="178816" y="4275694"/>
          <a:ext cx="2503424" cy="138744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623" tIns="0" rIns="9462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Kirazların Sınırlarının Belirlenmesi</a:t>
          </a:r>
          <a:endParaRPr lang="tr-TR" sz="2400" kern="1200" dirty="0"/>
        </a:p>
      </dsp:txBody>
      <dsp:txXfrm>
        <a:off x="246545" y="4343423"/>
        <a:ext cx="2367966" cy="1251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9AD-531D-403A-89BE-DAB49A5C92BD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2CF8-E1A7-4B6A-806C-5C7538DD9E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185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9AD-531D-403A-89BE-DAB49A5C92BD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2CF8-E1A7-4B6A-806C-5C7538DD9E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77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9AD-531D-403A-89BE-DAB49A5C92BD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2CF8-E1A7-4B6A-806C-5C7538DD9E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10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9AD-531D-403A-89BE-DAB49A5C92BD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2CF8-E1A7-4B6A-806C-5C7538DD9E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482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9AD-531D-403A-89BE-DAB49A5C92BD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2CF8-E1A7-4B6A-806C-5C7538DD9E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61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9AD-531D-403A-89BE-DAB49A5C92BD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2CF8-E1A7-4B6A-806C-5C7538DD9E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147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9AD-531D-403A-89BE-DAB49A5C92BD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2CF8-E1A7-4B6A-806C-5C7538DD9E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0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9AD-531D-403A-89BE-DAB49A5C92BD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2CF8-E1A7-4B6A-806C-5C7538DD9E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725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9AD-531D-403A-89BE-DAB49A5C92BD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2CF8-E1A7-4B6A-806C-5C7538DD9E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9AD-531D-403A-89BE-DAB49A5C92BD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2CF8-E1A7-4B6A-806C-5C7538DD9E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3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9AD-531D-403A-89BE-DAB49A5C92BD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2CF8-E1A7-4B6A-806C-5C7538DD9E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532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5C9AD-531D-403A-89BE-DAB49A5C92BD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2CF8-E1A7-4B6A-806C-5C7538DD9E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801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9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Görüntü İşleme Yöntemleri Kullanılarak Kiraz Meyvesinin Sınıflandırılması </a:t>
            </a:r>
            <a:endParaRPr lang="tr-TR" sz="3600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</a:p>
          <a:p>
            <a:r>
              <a:rPr lang="tr-TR" dirty="0" smtClean="0"/>
              <a:t>Materyal Ve Metot</a:t>
            </a:r>
          </a:p>
          <a:p>
            <a:r>
              <a:rPr lang="tr-TR" dirty="0" smtClean="0"/>
              <a:t>Araştırma Sonuçları Ve Tartışma</a:t>
            </a:r>
          </a:p>
          <a:p>
            <a:r>
              <a:rPr lang="tr-TR" dirty="0" smtClean="0"/>
              <a:t>Sonuç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698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yagram 10"/>
          <p:cNvGraphicFramePr/>
          <p:nvPr>
            <p:extLst>
              <p:ext uri="{D42A27DB-BD31-4B8C-83A1-F6EECF244321}">
                <p14:modId xmlns:p14="http://schemas.microsoft.com/office/powerpoint/2010/main" val="3772203402"/>
              </p:ext>
            </p:extLst>
          </p:nvPr>
        </p:nvGraphicFramePr>
        <p:xfrm>
          <a:off x="1988458" y="130630"/>
          <a:ext cx="8128000" cy="662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09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/>
          <p:cNvGrpSpPr/>
          <p:nvPr/>
        </p:nvGrpSpPr>
        <p:grpSpPr>
          <a:xfrm>
            <a:off x="1831703" y="606334"/>
            <a:ext cx="8128000" cy="1656805"/>
            <a:chOff x="0" y="579882"/>
            <a:chExt cx="8128000" cy="1656805"/>
          </a:xfrm>
        </p:grpSpPr>
        <p:sp>
          <p:nvSpPr>
            <p:cNvPr id="5" name="Yuvarlatılmış Dikdörtgen 4"/>
            <p:cNvSpPr/>
            <p:nvPr/>
          </p:nvSpPr>
          <p:spPr>
            <a:xfrm>
              <a:off x="0" y="579882"/>
              <a:ext cx="8128000" cy="165680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Yuvarlatılmış Dikdörtgen 4"/>
            <p:cNvSpPr txBox="1"/>
            <p:nvPr/>
          </p:nvSpPr>
          <p:spPr>
            <a:xfrm>
              <a:off x="48526" y="628408"/>
              <a:ext cx="8030948" cy="15597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60960" rIns="9144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4800" kern="1200" dirty="0" smtClean="0"/>
                <a:t>2.Materyal Ve Metot</a:t>
              </a:r>
              <a:endParaRPr lang="tr-TR" sz="4800" kern="1200" dirty="0"/>
            </a:p>
          </p:txBody>
        </p:sp>
      </p:grpSp>
      <p:graphicFrame>
        <p:nvGraphicFramePr>
          <p:cNvPr id="7" name="Diyagram 6"/>
          <p:cNvGraphicFramePr/>
          <p:nvPr>
            <p:extLst>
              <p:ext uri="{D42A27DB-BD31-4B8C-83A1-F6EECF244321}">
                <p14:modId xmlns:p14="http://schemas.microsoft.com/office/powerpoint/2010/main" val="469599323"/>
              </p:ext>
            </p:extLst>
          </p:nvPr>
        </p:nvGraphicFramePr>
        <p:xfrm>
          <a:off x="78377" y="2464526"/>
          <a:ext cx="4136572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Resi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43" y="2527024"/>
            <a:ext cx="6462320" cy="218713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4942114" y="4786450"/>
            <a:ext cx="5564777" cy="383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2014-2018 yılları arası dünya kiraz üretim miktarları(ton)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710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44" y="836024"/>
            <a:ext cx="4610500" cy="135853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532709" y="2325189"/>
            <a:ext cx="374468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Görsel karakterin sayısallaştırılması</a:t>
            </a:r>
            <a:endParaRPr lang="tr-TR" dirty="0"/>
          </a:p>
        </p:txBody>
      </p:sp>
      <p:sp>
        <p:nvSpPr>
          <p:cNvPr id="5" name="Sağ Ok 4"/>
          <p:cNvSpPr/>
          <p:nvPr/>
        </p:nvSpPr>
        <p:spPr>
          <a:xfrm>
            <a:off x="6540137" y="-41365"/>
            <a:ext cx="4545874" cy="3113314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OpenCV</a:t>
            </a:r>
            <a:r>
              <a:rPr lang="tr-TR" sz="1200" dirty="0" smtClean="0"/>
              <a:t> gibi popüler kütüphanelerin </a:t>
            </a:r>
            <a:r>
              <a:rPr lang="tr-TR" sz="1200" dirty="0" err="1" smtClean="0"/>
              <a:t>yanısıra</a:t>
            </a:r>
            <a:r>
              <a:rPr lang="tr-TR" sz="1200" dirty="0" smtClean="0"/>
              <a:t> MATLAB programlama </a:t>
            </a:r>
            <a:r>
              <a:rPr lang="tr-TR" sz="1200" dirty="0" err="1" smtClean="0"/>
              <a:t>dilide</a:t>
            </a:r>
            <a:r>
              <a:rPr lang="tr-TR" sz="1200" dirty="0" smtClean="0"/>
              <a:t> görüntü işlemede en çok kullanılan programlama dilleri arasındadır.</a:t>
            </a:r>
          </a:p>
          <a:p>
            <a:pPr algn="ctr"/>
            <a:r>
              <a:rPr lang="tr-TR" sz="1200" dirty="0" smtClean="0"/>
              <a:t>MATLAB 1985’de C.B </a:t>
            </a:r>
            <a:r>
              <a:rPr lang="tr-TR" sz="1200" dirty="0" err="1" smtClean="0"/>
              <a:t>Moler</a:t>
            </a:r>
            <a:r>
              <a:rPr lang="tr-TR" sz="1200" dirty="0" smtClean="0"/>
              <a:t> tarafından, özellikle matris temelli matematik ortamında kullanılmak üzere geliştirilmiş etkileşimli bir paket programlama dilidir. Yapılan çalışmada </a:t>
            </a:r>
            <a:r>
              <a:rPr lang="tr-TR" sz="1200" dirty="0" err="1" smtClean="0"/>
              <a:t>Matlab</a:t>
            </a:r>
            <a:r>
              <a:rPr lang="tr-TR" sz="1200" dirty="0" smtClean="0"/>
              <a:t> R2013a programı kullanılmıştır.</a:t>
            </a:r>
            <a:endParaRPr lang="tr-TR" sz="12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56" y="3443063"/>
            <a:ext cx="6629975" cy="202709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067248" y="5645330"/>
            <a:ext cx="5373189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Kiraz meyvesi sınıflandırma adımları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703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97" y="69669"/>
            <a:ext cx="4359018" cy="1645921"/>
          </a:xfrm>
          <a:prstGeom prst="rect">
            <a:avLst/>
          </a:prstGeom>
        </p:spPr>
      </p:pic>
      <p:sp>
        <p:nvSpPr>
          <p:cNvPr id="3" name="Aşağı Ok 2"/>
          <p:cNvSpPr/>
          <p:nvPr/>
        </p:nvSpPr>
        <p:spPr>
          <a:xfrm>
            <a:off x="3099166" y="1767829"/>
            <a:ext cx="391886" cy="57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97" y="2394845"/>
            <a:ext cx="4435224" cy="182880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538" y="4850623"/>
            <a:ext cx="4435223" cy="1911531"/>
          </a:xfrm>
          <a:prstGeom prst="rect">
            <a:avLst/>
          </a:prstGeom>
        </p:spPr>
      </p:pic>
      <p:sp>
        <p:nvSpPr>
          <p:cNvPr id="6" name="Aşağı Ok 5"/>
          <p:cNvSpPr/>
          <p:nvPr/>
        </p:nvSpPr>
        <p:spPr>
          <a:xfrm>
            <a:off x="3124207" y="4249746"/>
            <a:ext cx="391886" cy="57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7" name="Diyagram 6"/>
          <p:cNvGraphicFramePr/>
          <p:nvPr>
            <p:extLst>
              <p:ext uri="{D42A27DB-BD31-4B8C-83A1-F6EECF244321}">
                <p14:modId xmlns:p14="http://schemas.microsoft.com/office/powerpoint/2010/main" val="3321368850"/>
              </p:ext>
            </p:extLst>
          </p:nvPr>
        </p:nvGraphicFramePr>
        <p:xfrm>
          <a:off x="6583680" y="348343"/>
          <a:ext cx="3576320" cy="6165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2281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/>
        </p:nvGrpSpPr>
        <p:grpSpPr>
          <a:xfrm>
            <a:off x="1883954" y="292825"/>
            <a:ext cx="8128000" cy="1656805"/>
            <a:chOff x="0" y="579882"/>
            <a:chExt cx="8128000" cy="1656805"/>
          </a:xfrm>
        </p:grpSpPr>
        <p:sp>
          <p:nvSpPr>
            <p:cNvPr id="6" name="Yuvarlatılmış Dikdörtgen 5"/>
            <p:cNvSpPr/>
            <p:nvPr/>
          </p:nvSpPr>
          <p:spPr>
            <a:xfrm>
              <a:off x="0" y="579882"/>
              <a:ext cx="8128000" cy="165680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Yuvarlatılmış Dikdörtgen 4"/>
            <p:cNvSpPr txBox="1"/>
            <p:nvPr/>
          </p:nvSpPr>
          <p:spPr>
            <a:xfrm>
              <a:off x="48526" y="628408"/>
              <a:ext cx="8030948" cy="15597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60960" rIns="9144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4800" dirty="0" smtClean="0"/>
                <a:t>3.Araştırma Sonuçları Ve Tartışma</a:t>
              </a:r>
              <a:endParaRPr lang="tr-TR" sz="4800" kern="1200" dirty="0"/>
            </a:p>
          </p:txBody>
        </p:sp>
      </p:grpSp>
      <p:sp>
        <p:nvSpPr>
          <p:cNvPr id="13" name="İçerik Yer Tutucusu 12"/>
          <p:cNvSpPr>
            <a:spLocks noGrp="1"/>
          </p:cNvSpPr>
          <p:nvPr>
            <p:ph idx="1"/>
          </p:nvPr>
        </p:nvSpPr>
        <p:spPr>
          <a:xfrm>
            <a:off x="191589" y="2264228"/>
            <a:ext cx="4214949" cy="4265559"/>
          </a:xfrm>
        </p:spPr>
        <p:txBody>
          <a:bodyPr>
            <a:normAutofit/>
          </a:bodyPr>
          <a:lstStyle/>
          <a:p>
            <a:r>
              <a:rPr lang="tr-TR" sz="2000" dirty="0" smtClean="0"/>
              <a:t>Sınırları belirlenen kirazlar belirli işlemlerden geçirildikten sonra kirazlara ait alan bilgileri hesaplanmıştır. Hesaplanan alan verileri belirlenen boyut standartlarına göre değerlendirilmiş ve değerlendirme sonucunda kirazlar boyutlarına göre sınıflandırılmıştır.</a:t>
            </a:r>
            <a:endParaRPr lang="tr-TR" sz="2000" dirty="0"/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18" y="2159725"/>
            <a:ext cx="3948956" cy="2046515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6388119" y="4302035"/>
            <a:ext cx="3948955" cy="47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Kirazların boyutlarına göre sınıflandırılması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95105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/>
          <p:cNvGrpSpPr/>
          <p:nvPr/>
        </p:nvGrpSpPr>
        <p:grpSpPr>
          <a:xfrm>
            <a:off x="1971040" y="284117"/>
            <a:ext cx="8128000" cy="1656805"/>
            <a:chOff x="0" y="579882"/>
            <a:chExt cx="8128000" cy="1656805"/>
          </a:xfrm>
        </p:grpSpPr>
        <p:sp>
          <p:nvSpPr>
            <p:cNvPr id="4" name="Yuvarlatılmış Dikdörtgen 3"/>
            <p:cNvSpPr/>
            <p:nvPr/>
          </p:nvSpPr>
          <p:spPr>
            <a:xfrm>
              <a:off x="0" y="579882"/>
              <a:ext cx="8128000" cy="165680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Yuvarlatılmış Dikdörtgen 4"/>
            <p:cNvSpPr txBox="1"/>
            <p:nvPr/>
          </p:nvSpPr>
          <p:spPr>
            <a:xfrm>
              <a:off x="48526" y="628408"/>
              <a:ext cx="8030948" cy="15597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60960" rIns="9144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4800" kern="1200" dirty="0" smtClean="0"/>
                <a:t>4.Sonuç</a:t>
              </a:r>
              <a:endParaRPr lang="tr-TR" sz="4800" kern="1200" dirty="0"/>
            </a:p>
          </p:txBody>
        </p:sp>
      </p:grpSp>
      <p:sp>
        <p:nvSpPr>
          <p:cNvPr id="7" name="Metin Yer Tutucusu 6"/>
          <p:cNvSpPr>
            <a:spLocks noGrp="1"/>
          </p:cNvSpPr>
          <p:nvPr>
            <p:ph type="body" idx="1"/>
          </p:nvPr>
        </p:nvSpPr>
        <p:spPr>
          <a:xfrm>
            <a:off x="831850" y="2246811"/>
            <a:ext cx="10515600" cy="384283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000" dirty="0" smtClean="0">
                <a:solidFill>
                  <a:schemeClr val="accent6"/>
                </a:solidFill>
              </a:rPr>
              <a:t>Sonuç olarak yapılan </a:t>
            </a:r>
            <a:r>
              <a:rPr lang="tr-TR" sz="2000" dirty="0" err="1" smtClean="0">
                <a:solidFill>
                  <a:schemeClr val="accent6"/>
                </a:solidFill>
              </a:rPr>
              <a:t>çalışmada,ülkemizde</a:t>
            </a:r>
            <a:r>
              <a:rPr lang="tr-TR" sz="2000" dirty="0" smtClean="0">
                <a:solidFill>
                  <a:schemeClr val="accent6"/>
                </a:solidFill>
              </a:rPr>
              <a:t> yaygın olarak yetiştirilen ve önemli </a:t>
            </a:r>
          </a:p>
          <a:p>
            <a:r>
              <a:rPr lang="tr-TR" sz="2000" dirty="0" smtClean="0">
                <a:solidFill>
                  <a:schemeClr val="accent6"/>
                </a:solidFill>
              </a:rPr>
              <a:t>İhracat ürünlerinden birisi olan kiraz meyvesinin klasik sınıflandırma yöntemleri yerine görüntü işleme teknikleri ile sınıflandırılmıştır.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000" dirty="0" smtClean="0"/>
              <a:t>Yapılan çalışma ile farklı büyüklükteki meyveler sistem tarafından başarılı bir şekilde değerlendirilerek sınıflandırılmıştır. </a:t>
            </a:r>
            <a:r>
              <a:rPr lang="tr-TR" sz="2000" dirty="0" err="1" smtClean="0"/>
              <a:t>Busayede</a:t>
            </a:r>
            <a:r>
              <a:rPr lang="tr-TR" sz="2000" dirty="0" smtClean="0"/>
              <a:t> kalite ve pazarlama için önemli bir etken olan sınıflandırma işlemi gerçekleştirilmiştir</a:t>
            </a:r>
            <a:endParaRPr lang="tr-TR" sz="2000" dirty="0" smtClean="0">
              <a:solidFill>
                <a:schemeClr val="accent6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9091749" y="4841966"/>
            <a:ext cx="2725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-MUSTAFA ERDOĞAN</a:t>
            </a:r>
          </a:p>
          <a:p>
            <a:r>
              <a:rPr lang="tr-TR" dirty="0" smtClean="0"/>
              <a:t>-02200201029</a:t>
            </a:r>
          </a:p>
          <a:p>
            <a:r>
              <a:rPr lang="tr-TR" dirty="0" smtClean="0"/>
              <a:t>-Görüntü İşleme 6.hafta ödevi(Makale sunumu)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325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242</Words>
  <Application>Microsoft Office PowerPoint</Application>
  <PresentationFormat>Geniş ekran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Teması</vt:lpstr>
      <vt:lpstr>Görüntü İşleme Yöntemleri Kullanılarak Kiraz Meyvesinin Sınıflandırılması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Yöntemleri Kullanılarak Kiraz Meyvesinin Sınıflandırılması</dc:title>
  <dc:creator>Mustafa</dc:creator>
  <cp:lastModifiedBy>Mustafa</cp:lastModifiedBy>
  <cp:revision>7</cp:revision>
  <dcterms:created xsi:type="dcterms:W3CDTF">2022-11-15T19:55:32Z</dcterms:created>
  <dcterms:modified xsi:type="dcterms:W3CDTF">2022-11-15T20:48:50Z</dcterms:modified>
</cp:coreProperties>
</file>