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3A9B773-8B66-4EC9-88B2-0E825369150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0DD94A-2674-42F0-A1CA-CA93265251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B773-8B66-4EC9-88B2-0E825369150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D94A-2674-42F0-A1CA-CA93265251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B773-8B66-4EC9-88B2-0E825369150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80DD94A-2674-42F0-A1CA-CA93265251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B773-8B66-4EC9-88B2-0E825369150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D94A-2674-42F0-A1CA-CA93265251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3A9B773-8B66-4EC9-88B2-0E825369150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80DD94A-2674-42F0-A1CA-CA93265251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B773-8B66-4EC9-88B2-0E825369150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D94A-2674-42F0-A1CA-CA93265251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B773-8B66-4EC9-88B2-0E825369150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D94A-2674-42F0-A1CA-CA93265251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B773-8B66-4EC9-88B2-0E825369150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D94A-2674-42F0-A1CA-CA93265251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B773-8B66-4EC9-88B2-0E825369150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D94A-2674-42F0-A1CA-CA93265251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B773-8B66-4EC9-88B2-0E825369150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0DD94A-2674-42F0-A1CA-CA93265251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B773-8B66-4EC9-88B2-0E825369150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D94A-2674-42F0-A1CA-CA93265251E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83A9B773-8B66-4EC9-88B2-0E825369150E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E80DD94A-2674-42F0-A1CA-CA93265251E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1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altLang="ko-KR" sz="2800" dirty="0" err="1" smtClean="0"/>
              <a:t>IoT</a:t>
            </a:r>
            <a:r>
              <a:rPr lang="en-US" altLang="ko-KR" sz="2800" dirty="0" smtClean="0"/>
              <a:t> 3</a:t>
            </a:r>
            <a:r>
              <a:rPr lang="ko-KR" altLang="en-US" sz="2800" dirty="0" smtClean="0"/>
              <a:t>조</a:t>
            </a:r>
            <a:endParaRPr lang="en-US" altLang="ko-KR" sz="2800" dirty="0" smtClean="0"/>
          </a:p>
          <a:p>
            <a:pPr algn="ctr"/>
            <a:r>
              <a:rPr lang="ko-KR" altLang="en-US" dirty="0" err="1" smtClean="0"/>
              <a:t>양예승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최영민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안다인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성동주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3600" dirty="0" smtClean="0"/>
              <a:t>얼굴 인식 로그인</a:t>
            </a:r>
            <a:r>
              <a:rPr lang="en-US" altLang="ko-KR" sz="3600" dirty="0" smtClean="0"/>
              <a:t>, </a:t>
            </a:r>
            <a:br>
              <a:rPr lang="en-US" altLang="ko-KR" sz="3600" dirty="0" smtClean="0"/>
            </a:br>
            <a:r>
              <a:rPr lang="ko-KR" altLang="en-US" sz="3600" dirty="0" smtClean="0"/>
              <a:t>사용자 관리 시스템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6022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시스템 상세 설명</a:t>
            </a:r>
            <a:r>
              <a:rPr lang="en-US" altLang="ko-KR" sz="2000" dirty="0"/>
              <a:t>(</a:t>
            </a:r>
            <a:r>
              <a:rPr lang="ko-KR" altLang="en-US" sz="2000" dirty="0"/>
              <a:t>얼굴 인식 실패</a:t>
            </a:r>
            <a:r>
              <a:rPr lang="en-US" altLang="ko-KR" sz="2000" dirty="0"/>
              <a:t>)</a:t>
            </a:r>
            <a:endParaRPr lang="ko-KR" altLang="en-US" dirty="0"/>
          </a:p>
        </p:txBody>
      </p:sp>
      <p:pic>
        <p:nvPicPr>
          <p:cNvPr id="7170" name="Picture 2" descr="C:\Users\user\Desktop\중간프로젝트\프로젝트 상세 설명 이미지\사용자 정보입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58" y="2804466"/>
            <a:ext cx="2460740" cy="270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user\Desktop\얼굴 이미지 저장.png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323" y="3933056"/>
            <a:ext cx="23431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user\Desktop\중간프로젝트\프로젝트 상세 설명 이미지\mysq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3485891"/>
            <a:ext cx="3533775" cy="134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18836" y="5325871"/>
            <a:ext cx="356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개인 정보가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저장됨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516" y="1988840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 </a:t>
            </a:r>
            <a:r>
              <a:rPr lang="ko-KR" altLang="en-US" sz="1600" dirty="0" smtClean="0"/>
              <a:t>사용자가 등록되지 않은 경우</a:t>
            </a:r>
            <a:endParaRPr lang="ko-KR" altLang="en-US" sz="1600" dirty="0"/>
          </a:p>
        </p:txBody>
      </p:sp>
      <p:sp>
        <p:nvSpPr>
          <p:cNvPr id="10" name="오른쪽 화살표 9"/>
          <p:cNvSpPr/>
          <p:nvPr/>
        </p:nvSpPr>
        <p:spPr>
          <a:xfrm>
            <a:off x="4543842" y="4157502"/>
            <a:ext cx="428146" cy="27961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57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300" dirty="0"/>
              <a:t>사용자 정보 관리 </a:t>
            </a:r>
            <a:r>
              <a:rPr lang="ko-KR" altLang="en-US" spc="300" dirty="0" smtClean="0"/>
              <a:t>시스템</a:t>
            </a:r>
            <a:r>
              <a:rPr lang="en-US" altLang="ko-KR" spc="300" dirty="0" smtClean="0"/>
              <a:t/>
            </a:r>
            <a:br>
              <a:rPr lang="en-US" altLang="ko-KR" spc="300" dirty="0" smtClean="0"/>
            </a:br>
            <a:r>
              <a:rPr lang="en-US" altLang="ko-KR" sz="2400" spc="300" dirty="0" smtClean="0"/>
              <a:t>(</a:t>
            </a:r>
            <a:r>
              <a:rPr lang="ko-KR" altLang="en-US" sz="2400" spc="300" dirty="0" smtClean="0"/>
              <a:t>사용자 관리 </a:t>
            </a:r>
            <a:r>
              <a:rPr lang="en-US" altLang="ko-KR" sz="2400" spc="300" dirty="0" smtClean="0"/>
              <a:t>Web)</a:t>
            </a:r>
            <a:endParaRPr lang="ko-KR" altLang="en-US" sz="2400" dirty="0"/>
          </a:p>
        </p:txBody>
      </p:sp>
      <p:pic>
        <p:nvPicPr>
          <p:cNvPr id="8195" name="Picture 3" descr="C:\Users\user\Desktop\중간프로젝트\프로젝트 상세 설명 이미지\사용자 로그기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772816"/>
            <a:ext cx="4824536" cy="32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user\Desktop\중간프로젝트\프로젝트 상세 설명 이미지\사용자 정보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23" y="3501008"/>
            <a:ext cx="5040560" cy="306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48185" y="3645024"/>
            <a:ext cx="3287711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08791" y="5445224"/>
            <a:ext cx="3715537" cy="294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1737" y="5478496"/>
            <a:ext cx="3460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관리자가 사용자 관리 </a:t>
            </a:r>
            <a:r>
              <a:rPr lang="en-US" altLang="ko-KR" sz="1400" dirty="0" smtClean="0"/>
              <a:t>Web </a:t>
            </a:r>
            <a:r>
              <a:rPr lang="ko-KR" altLang="en-US" sz="1400" dirty="0" smtClean="0"/>
              <a:t>에서 </a:t>
            </a:r>
            <a:endParaRPr lang="en-US" altLang="ko-KR" sz="1400" dirty="0" smtClean="0"/>
          </a:p>
          <a:p>
            <a:r>
              <a:rPr lang="ko-KR" altLang="en-US" sz="1400" dirty="0" smtClean="0"/>
              <a:t>사용자 정보와 로그기록을 확인할 수 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33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300" dirty="0"/>
              <a:t>사용자 정보 관리 시스템</a:t>
            </a:r>
            <a:r>
              <a:rPr lang="en-US" altLang="ko-KR" spc="300" dirty="0"/>
              <a:t/>
            </a:r>
            <a:br>
              <a:rPr lang="en-US" altLang="ko-KR" spc="300" dirty="0"/>
            </a:br>
            <a:r>
              <a:rPr lang="en-US" altLang="ko-KR" sz="2400" spc="300" dirty="0" smtClean="0"/>
              <a:t>(</a:t>
            </a:r>
            <a:r>
              <a:rPr lang="ko-KR" altLang="en-US" sz="2400" spc="300" dirty="0" err="1" smtClean="0"/>
              <a:t>텔레그램</a:t>
            </a:r>
            <a:r>
              <a:rPr lang="ko-KR" altLang="en-US" sz="2400" spc="300" dirty="0" smtClean="0"/>
              <a:t> 사용자 관리</a:t>
            </a:r>
            <a:r>
              <a:rPr lang="en-US" altLang="ko-KR" sz="2400" spc="300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916832"/>
            <a:ext cx="7128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dirty="0" err="1"/>
              <a:t>텔레그램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봇은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유저와 </a:t>
            </a:r>
            <a:r>
              <a:rPr lang="ko-KR" altLang="en-US" sz="1600" dirty="0" err="1" smtClean="0"/>
              <a:t>봇이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메시지나 명령</a:t>
            </a:r>
            <a:r>
              <a:rPr lang="en-US" altLang="ko-KR" sz="1600" dirty="0"/>
              <a:t>/</a:t>
            </a:r>
            <a:r>
              <a:rPr lang="ko-KR" altLang="en-US" sz="1600" dirty="0"/>
              <a:t>응답을 주고받을 수 있는 대화형 </a:t>
            </a:r>
            <a:r>
              <a:rPr lang="ko-KR" altLang="en-US" sz="1600" dirty="0" err="1"/>
              <a:t>앱</a:t>
            </a:r>
            <a:endParaRPr lang="ko-KR" altLang="en-US" sz="1600" dirty="0"/>
          </a:p>
        </p:txBody>
      </p:sp>
      <p:pic>
        <p:nvPicPr>
          <p:cNvPr id="9218" name="Picture 2" descr="C:\Users\user\Desktop\중간프로젝트\텔레그램\텔레그램 이미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36912"/>
            <a:ext cx="2088232" cy="208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user\Desktop\중간프로젝트\텔레그램\봇 만들기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24724"/>
            <a:ext cx="3024336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5408671"/>
            <a:ext cx="338437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/>
              <a:t>관리자 </a:t>
            </a:r>
            <a:r>
              <a:rPr lang="ko-KR" altLang="en-US" sz="1600" dirty="0" err="1" smtClean="0"/>
              <a:t>스마트폰에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텔레그램</a:t>
            </a:r>
            <a:r>
              <a:rPr lang="ko-KR" altLang="en-US" sz="1600" dirty="0" smtClean="0"/>
              <a:t> 설치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44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C:\Users\user\Desktop\중간프로젝트\텔레그램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42759"/>
            <a:ext cx="3570172" cy="397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300" dirty="0"/>
              <a:t>사용자 정보 관리 시스템</a:t>
            </a:r>
            <a:r>
              <a:rPr lang="en-US" altLang="ko-KR" spc="300" dirty="0"/>
              <a:t/>
            </a:r>
            <a:br>
              <a:rPr lang="en-US" altLang="ko-KR" spc="300" dirty="0"/>
            </a:br>
            <a:r>
              <a:rPr lang="en-US" altLang="ko-KR" sz="2400" spc="300" dirty="0"/>
              <a:t>(</a:t>
            </a:r>
            <a:r>
              <a:rPr lang="ko-KR" altLang="en-US" sz="2400" spc="300" dirty="0" err="1" smtClean="0"/>
              <a:t>텔레그램</a:t>
            </a:r>
            <a:r>
              <a:rPr lang="ko-KR" altLang="en-US" sz="2400" spc="300" dirty="0" smtClean="0"/>
              <a:t> </a:t>
            </a:r>
            <a:r>
              <a:rPr lang="ko-KR" altLang="en-US" sz="2400" spc="300" dirty="0" err="1" smtClean="0"/>
              <a:t>봇</a:t>
            </a:r>
            <a:r>
              <a:rPr lang="ko-KR" altLang="en-US" sz="2400" spc="300" dirty="0" smtClean="0"/>
              <a:t> </a:t>
            </a:r>
            <a:r>
              <a:rPr lang="ko-KR" altLang="en-US" sz="2400" spc="300" dirty="0"/>
              <a:t>사용자 관리</a:t>
            </a:r>
            <a:r>
              <a:rPr lang="en-US" altLang="ko-KR" sz="2400" spc="300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5130" y="177281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/>
              <a:t>관리자가 </a:t>
            </a:r>
            <a:r>
              <a:rPr lang="ko-KR" altLang="en-US" b="1" dirty="0" err="1"/>
              <a:t>텔레그램</a:t>
            </a:r>
            <a:r>
              <a:rPr lang="ko-KR" altLang="en-US" b="1" dirty="0"/>
              <a:t> </a:t>
            </a:r>
            <a:r>
              <a:rPr lang="ko-KR" altLang="en-US" b="1" dirty="0" err="1"/>
              <a:t>봇을</a:t>
            </a:r>
            <a:r>
              <a:rPr lang="ko-KR" altLang="en-US" b="1" dirty="0"/>
              <a:t> 실행한다</a:t>
            </a:r>
            <a:r>
              <a:rPr lang="en-US" altLang="ko-KR" b="1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9992" y="5013176"/>
            <a:ext cx="4320480" cy="984885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b="1" dirty="0"/>
              <a:t>관리자가 해당되는 요청 번호를 입력하여 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DB</a:t>
            </a:r>
            <a:r>
              <a:rPr lang="ko-KR" altLang="en-US" sz="1400" b="1" dirty="0"/>
              <a:t>에 저장된 정보를 불러온다</a:t>
            </a:r>
            <a:r>
              <a:rPr lang="en-US" altLang="ko-KR" sz="1400" b="1" dirty="0" smtClean="0"/>
              <a:t>.</a:t>
            </a:r>
          </a:p>
          <a:p>
            <a:pPr fontAlgn="base"/>
            <a:r>
              <a:rPr lang="ko-KR" altLang="en-US" sz="1400" b="1" dirty="0" smtClean="0"/>
              <a:t>관리자가  요청 번호 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/>
              <a:t>번 입력</a:t>
            </a:r>
            <a:endParaRPr lang="en-US" altLang="ko-KR" sz="1400" b="1" dirty="0" smtClean="0"/>
          </a:p>
          <a:p>
            <a:pPr fontAlgn="base"/>
            <a:r>
              <a:rPr lang="en-US" altLang="ko-KR" sz="1600" dirty="0" smtClean="0"/>
              <a:t>&gt; DB</a:t>
            </a:r>
            <a:r>
              <a:rPr lang="ko-KR" altLang="en-US" sz="1600" dirty="0" smtClean="0"/>
              <a:t>에 저장된 사용자 정보 불러옴</a:t>
            </a:r>
          </a:p>
        </p:txBody>
      </p:sp>
      <p:pic>
        <p:nvPicPr>
          <p:cNvPr id="10243" name="Picture 3" descr="C:\Users\user\Desktop\중간프로젝트\텔레그램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59360"/>
            <a:ext cx="3425978" cy="396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9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300" dirty="0"/>
              <a:t>사용자 정보 관리 시스템</a:t>
            </a:r>
            <a:r>
              <a:rPr lang="en-US" altLang="ko-KR" spc="300" dirty="0"/>
              <a:t/>
            </a:r>
            <a:br>
              <a:rPr lang="en-US" altLang="ko-KR" spc="300" dirty="0"/>
            </a:br>
            <a:r>
              <a:rPr lang="en-US" altLang="ko-KR" sz="2400" spc="300" dirty="0"/>
              <a:t>(</a:t>
            </a:r>
            <a:r>
              <a:rPr lang="ko-KR" altLang="en-US" sz="2400" spc="300" dirty="0" err="1"/>
              <a:t>텔레그램</a:t>
            </a:r>
            <a:r>
              <a:rPr lang="ko-KR" altLang="en-US" sz="2400" spc="300" dirty="0"/>
              <a:t> </a:t>
            </a:r>
            <a:r>
              <a:rPr lang="ko-KR" altLang="en-US" sz="2400" spc="300" dirty="0" err="1"/>
              <a:t>봇</a:t>
            </a:r>
            <a:r>
              <a:rPr lang="ko-KR" altLang="en-US" sz="2400" spc="300" dirty="0"/>
              <a:t> 사용자 관리</a:t>
            </a:r>
            <a:r>
              <a:rPr lang="en-US" altLang="ko-KR" sz="2400" spc="300" dirty="0"/>
              <a:t>)</a:t>
            </a:r>
            <a:endParaRPr lang="ko-KR" altLang="en-US" sz="2400" dirty="0"/>
          </a:p>
        </p:txBody>
      </p:sp>
      <p:pic>
        <p:nvPicPr>
          <p:cNvPr id="11266" name="Picture 2" descr="C:\Users\user\Desktop\중간프로젝트\텔레그램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88" y="2542224"/>
            <a:ext cx="295232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user\Desktop\중간프로젝트\텔레그램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81527"/>
            <a:ext cx="295232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4460" y="1912476"/>
            <a:ext cx="381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b="1" dirty="0" smtClean="0"/>
              <a:t>관리자가  요청 번호  </a:t>
            </a:r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ko-KR" altLang="en-US" sz="1600" b="1" dirty="0" smtClean="0"/>
              <a:t>번 입력</a:t>
            </a:r>
            <a:endParaRPr lang="en-US" altLang="ko-KR" sz="1600" b="1" dirty="0" smtClean="0"/>
          </a:p>
          <a:p>
            <a:pPr fontAlgn="base"/>
            <a:r>
              <a:rPr lang="en-US" altLang="ko-KR" sz="1600" b="1" dirty="0" smtClean="0"/>
              <a:t>&gt; DB</a:t>
            </a:r>
            <a:r>
              <a:rPr lang="ko-KR" altLang="en-US" sz="1600" b="1" dirty="0" smtClean="0"/>
              <a:t>에 저장된 사용자 로그 기록 불러옴</a:t>
            </a:r>
            <a:endParaRPr lang="ko-KR" alt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076056" y="573603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600" b="1" dirty="0" smtClean="0"/>
              <a:t>관리자가  요청 번호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1600" b="1" dirty="0" smtClean="0"/>
              <a:t>번 입력</a:t>
            </a:r>
            <a:endParaRPr lang="en-US" altLang="ko-KR" sz="1600" b="1" dirty="0" smtClean="0"/>
          </a:p>
          <a:p>
            <a:pPr fontAlgn="base"/>
            <a:r>
              <a:rPr lang="en-US" altLang="ko-KR" sz="1600" b="1" dirty="0" smtClean="0"/>
              <a:t>&gt; </a:t>
            </a:r>
            <a:r>
              <a:rPr lang="ko-KR" altLang="en-US" sz="1600" b="1" dirty="0" err="1" smtClean="0"/>
              <a:t>텔레그램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봇</a:t>
            </a:r>
            <a:r>
              <a:rPr lang="ko-KR" altLang="en-US" sz="1600" b="1" dirty="0" smtClean="0"/>
              <a:t> 종료</a:t>
            </a:r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438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개선 사항 및 해결 방안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772816"/>
            <a:ext cx="5760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성능 개선 </a:t>
            </a:r>
          </a:p>
          <a:p>
            <a:pPr fontAlgn="base"/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face_recognition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package</a:t>
            </a:r>
            <a:r>
              <a:rPr lang="ko-KR" altLang="en-US" sz="1600" dirty="0"/>
              <a:t>를 사용하기 위해서 모듈 설치</a:t>
            </a:r>
          </a:p>
          <a:p>
            <a:pPr fontAlgn="base"/>
            <a:r>
              <a:rPr lang="en-US" altLang="ko-KR" sz="1400" i="1" dirty="0" smtClean="0">
                <a:solidFill>
                  <a:srgbClr val="002060"/>
                </a:solidFill>
              </a:rPr>
              <a:t> $ </a:t>
            </a:r>
            <a:r>
              <a:rPr lang="en-US" altLang="ko-KR" sz="1400" i="1" dirty="0" err="1">
                <a:solidFill>
                  <a:srgbClr val="002060"/>
                </a:solidFill>
              </a:rPr>
              <a:t>conda</a:t>
            </a:r>
            <a:r>
              <a:rPr lang="en-US" altLang="ko-KR" sz="1400" i="1" dirty="0">
                <a:solidFill>
                  <a:srgbClr val="002060"/>
                </a:solidFill>
              </a:rPr>
              <a:t> install –c </a:t>
            </a:r>
            <a:r>
              <a:rPr lang="en-US" altLang="ko-KR" sz="1400" i="1" dirty="0" err="1">
                <a:solidFill>
                  <a:srgbClr val="002060"/>
                </a:solidFill>
              </a:rPr>
              <a:t>conda</a:t>
            </a:r>
            <a:r>
              <a:rPr lang="en-US" altLang="ko-KR" sz="1400" i="1" dirty="0">
                <a:solidFill>
                  <a:srgbClr val="002060"/>
                </a:solidFill>
              </a:rPr>
              <a:t>-forge </a:t>
            </a:r>
            <a:r>
              <a:rPr lang="en-US" altLang="ko-KR" sz="1400" i="1" dirty="0" err="1">
                <a:solidFill>
                  <a:srgbClr val="002060"/>
                </a:solidFill>
              </a:rPr>
              <a:t>dlib</a:t>
            </a:r>
            <a:endParaRPr lang="ko-KR" altLang="en-US" sz="1400" i="1" dirty="0">
              <a:solidFill>
                <a:srgbClr val="002060"/>
              </a:solidFill>
            </a:endParaRPr>
          </a:p>
          <a:p>
            <a:pPr fontAlgn="base"/>
            <a:r>
              <a:rPr lang="ko-KR" altLang="en-US" u="sng" dirty="0" smtClean="0"/>
              <a:t>  → </a:t>
            </a:r>
            <a:r>
              <a:rPr lang="ko-KR" altLang="en-US" u="sng" dirty="0"/>
              <a:t>얼굴 인식의 오차를 줄이고 인식률을 높이기 </a:t>
            </a:r>
            <a:r>
              <a:rPr lang="ko-KR" altLang="en-US" u="sng" dirty="0" smtClean="0"/>
              <a:t>위함</a:t>
            </a:r>
            <a:r>
              <a:rPr lang="en-US" altLang="ko-KR" u="sng" dirty="0" smtClean="0"/>
              <a:t>!</a:t>
            </a:r>
            <a:endParaRPr lang="ko-KR" altLang="en-US" u="sng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186162368" descr="EMB0000284413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7" y="3034145"/>
            <a:ext cx="583264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7544" y="4365104"/>
            <a:ext cx="7920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dirty="0"/>
              <a:t>매개변수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known_face_encoding</a:t>
            </a:r>
            <a:r>
              <a:rPr lang="en-US" altLang="ko-KR" sz="1400" dirty="0"/>
              <a:t>	</a:t>
            </a:r>
            <a:r>
              <a:rPr lang="ko-KR" altLang="en-US" sz="1400" dirty="0"/>
              <a:t>→ 저장된 얼굴 이미지 </a:t>
            </a:r>
            <a:r>
              <a:rPr lang="ko-KR" altLang="en-US" sz="1400" dirty="0" err="1"/>
              <a:t>인코딩</a:t>
            </a:r>
            <a:r>
              <a:rPr lang="ko-KR" altLang="en-US" sz="1400" dirty="0"/>
              <a:t> 목록</a:t>
            </a:r>
          </a:p>
          <a:p>
            <a:pPr fontAlgn="base"/>
            <a:r>
              <a:rPr lang="en-US" altLang="ko-KR" sz="1400" dirty="0" smtClean="0"/>
              <a:t>                   </a:t>
            </a:r>
            <a:r>
              <a:rPr lang="en-US" altLang="ko-KR" sz="1400" dirty="0" err="1" smtClean="0"/>
              <a:t>face_encoding</a:t>
            </a:r>
            <a:r>
              <a:rPr lang="ko-KR" altLang="en-US" sz="1400" dirty="0"/>
              <a:t>	</a:t>
            </a:r>
            <a:r>
              <a:rPr lang="ko-KR" altLang="en-US" sz="1400" dirty="0" smtClean="0"/>
              <a:t>→ </a:t>
            </a:r>
            <a:r>
              <a:rPr lang="ko-KR" altLang="en-US" sz="1400" dirty="0"/>
              <a:t>저장된 얼굴 이미지와 비교할 인식된 얼굴 </a:t>
            </a:r>
            <a:r>
              <a:rPr lang="ko-KR" altLang="en-US" sz="1400" dirty="0" err="1"/>
              <a:t>인코딩</a:t>
            </a:r>
            <a:endParaRPr lang="ko-KR" altLang="en-US" sz="1400" dirty="0"/>
          </a:p>
          <a:p>
            <a:pPr fontAlgn="base"/>
            <a:r>
              <a:rPr lang="en-US" altLang="ko-KR" sz="1400" dirty="0"/>
              <a:t> </a:t>
            </a:r>
            <a:r>
              <a:rPr lang="en-US" altLang="ko-KR" sz="1400" dirty="0" smtClean="0"/>
              <a:t>                  tolerance </a:t>
            </a:r>
            <a:r>
              <a:rPr lang="en-US" altLang="ko-KR" sz="1400" dirty="0"/>
              <a:t>(</a:t>
            </a:r>
            <a:r>
              <a:rPr lang="ko-KR" altLang="en-US" sz="1400" dirty="0"/>
              <a:t>허용 오차</a:t>
            </a:r>
            <a:r>
              <a:rPr lang="en-US" altLang="ko-KR" sz="1400" dirty="0"/>
              <a:t>) </a:t>
            </a:r>
            <a:r>
              <a:rPr lang="ko-KR" altLang="en-US" sz="1400" dirty="0"/>
              <a:t>	</a:t>
            </a:r>
            <a:r>
              <a:rPr lang="ko-KR" altLang="en-US" sz="1400" dirty="0" smtClean="0"/>
              <a:t>→ </a:t>
            </a:r>
            <a:r>
              <a:rPr lang="ko-KR" altLang="en-US" sz="1400" dirty="0"/>
              <a:t>비교한 얼굴 이미지의 허용 오차 값</a:t>
            </a:r>
            <a:r>
              <a:rPr lang="en-US" altLang="ko-KR" sz="1400" dirty="0"/>
              <a:t>, </a:t>
            </a:r>
            <a:r>
              <a:rPr lang="ko-KR" altLang="en-US" sz="1400" dirty="0"/>
              <a:t>낮을수록 더 </a:t>
            </a:r>
            <a:r>
              <a:rPr lang="ko-KR" altLang="en-US" sz="1400" dirty="0" smtClean="0"/>
              <a:t>엄격함</a:t>
            </a:r>
            <a:endParaRPr lang="en-US" altLang="ko-KR" sz="1400" dirty="0" smtClean="0"/>
          </a:p>
          <a:p>
            <a:pPr fontAlgn="base"/>
            <a:endParaRPr lang="en-US" altLang="ko-KR" sz="1400" dirty="0"/>
          </a:p>
          <a:p>
            <a:pPr fontAlgn="base"/>
            <a:endParaRPr lang="ko-KR" altLang="en-US" sz="1400" dirty="0"/>
          </a:p>
          <a:p>
            <a:pPr fontAlgn="base"/>
            <a:r>
              <a:rPr lang="ko-KR" altLang="en-US" sz="2400" dirty="0">
                <a:solidFill>
                  <a:srgbClr val="FF0000"/>
                </a:solidFill>
              </a:rPr>
              <a:t>결과 </a:t>
            </a:r>
            <a:r>
              <a:rPr lang="en-US" altLang="ko-KR" sz="2400" dirty="0">
                <a:solidFill>
                  <a:srgbClr val="FF0000"/>
                </a:solidFill>
              </a:rPr>
              <a:t>: </a:t>
            </a:r>
            <a:r>
              <a:rPr lang="en-US" altLang="ko-KR" sz="2400" u="sng" dirty="0">
                <a:solidFill>
                  <a:srgbClr val="FF0000"/>
                </a:solidFill>
              </a:rPr>
              <a:t>tolerance = 0.45</a:t>
            </a:r>
            <a:r>
              <a:rPr lang="ko-KR" altLang="en-US" sz="2400" dirty="0">
                <a:solidFill>
                  <a:srgbClr val="FF0000"/>
                </a:solidFill>
              </a:rPr>
              <a:t> 변경 후 얼굴인식 오차 감소 </a:t>
            </a:r>
            <a:r>
              <a:rPr lang="en-US" altLang="ko-KR" sz="2400" dirty="0">
                <a:solidFill>
                  <a:srgbClr val="FF0000"/>
                </a:solidFill>
              </a:rPr>
              <a:t>!</a:t>
            </a:r>
            <a:endParaRPr lang="ko-KR" altLang="en-US" sz="2400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20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 algn="ctr">
              <a:buNone/>
            </a:pPr>
            <a:r>
              <a:rPr lang="ko-KR" altLang="en-US" dirty="0" smtClean="0"/>
              <a:t>앞으로의 생체인식 기술의 기대효과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 및 고찰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19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784" y="2564904"/>
            <a:ext cx="374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/>
              <a:t>감사합니다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3975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4572000"/>
          </a:xfrm>
        </p:spPr>
        <p:txBody>
          <a:bodyPr tIns="144000">
            <a:norm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pc="300" dirty="0" smtClean="0"/>
              <a:t>1.</a:t>
            </a:r>
            <a:r>
              <a:rPr lang="ko-KR" altLang="en-US" spc="300" dirty="0" smtClean="0"/>
              <a:t> 개요</a:t>
            </a:r>
            <a:endParaRPr lang="en-US" altLang="ko-KR" spc="300" dirty="0" smtClean="0"/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pc="300" dirty="0" smtClean="0"/>
              <a:t>2. </a:t>
            </a:r>
            <a:r>
              <a:rPr lang="ko-KR" altLang="en-US" spc="300" dirty="0" smtClean="0"/>
              <a:t>개발 목적 및 동기</a:t>
            </a:r>
            <a:endParaRPr lang="en-US" altLang="ko-KR" spc="300" dirty="0" smtClean="0"/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pc="300" dirty="0" smtClean="0"/>
              <a:t>3. </a:t>
            </a:r>
            <a:r>
              <a:rPr lang="ko-KR" altLang="en-US" spc="300" dirty="0" smtClean="0"/>
              <a:t>프로젝트 수행 일정</a:t>
            </a:r>
            <a:endParaRPr lang="en-US" altLang="ko-KR" spc="300" dirty="0" smtClean="0"/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pc="300" dirty="0"/>
              <a:t>4</a:t>
            </a:r>
            <a:r>
              <a:rPr lang="en-US" altLang="ko-KR" spc="300" dirty="0" smtClean="0"/>
              <a:t>. </a:t>
            </a:r>
            <a:r>
              <a:rPr lang="ko-KR" altLang="en-US" spc="300" dirty="0" smtClean="0"/>
              <a:t>로그인 시스템 </a:t>
            </a:r>
            <a:endParaRPr lang="en-US" altLang="ko-KR" spc="300" dirty="0" smtClean="0"/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pc="300" dirty="0"/>
              <a:t>5</a:t>
            </a:r>
            <a:r>
              <a:rPr lang="en-US" altLang="ko-KR" spc="300" dirty="0" smtClean="0"/>
              <a:t>. </a:t>
            </a:r>
            <a:r>
              <a:rPr lang="ko-KR" altLang="en-US" spc="300" dirty="0" smtClean="0"/>
              <a:t>사용자 정보 관리 시스템</a:t>
            </a:r>
            <a:endParaRPr lang="en-US" altLang="ko-KR" spc="300" dirty="0" smtClean="0"/>
          </a:p>
          <a:p>
            <a:pPr marL="45720" indent="0">
              <a:spcBef>
                <a:spcPts val="300"/>
              </a:spcBef>
              <a:buNone/>
            </a:pPr>
            <a:r>
              <a:rPr lang="en-US" altLang="ko-KR" sz="1800" spc="300" dirty="0" smtClean="0"/>
              <a:t>      </a:t>
            </a:r>
            <a:r>
              <a:rPr lang="en-US" altLang="ko-KR" sz="1400" spc="300" dirty="0"/>
              <a:t>- </a:t>
            </a:r>
            <a:r>
              <a:rPr lang="ko-KR" altLang="en-US" sz="1400" spc="300" dirty="0"/>
              <a:t>사용자 정보관리 </a:t>
            </a:r>
            <a:r>
              <a:rPr lang="en-US" altLang="ko-KR" sz="1400" spc="300" dirty="0"/>
              <a:t>Web</a:t>
            </a:r>
          </a:p>
          <a:p>
            <a:pPr marL="45720" indent="0">
              <a:spcBef>
                <a:spcPts val="300"/>
              </a:spcBef>
              <a:buNone/>
            </a:pPr>
            <a:r>
              <a:rPr lang="en-US" altLang="ko-KR" sz="1400" spc="300" dirty="0"/>
              <a:t>       - </a:t>
            </a:r>
            <a:r>
              <a:rPr lang="ko-KR" altLang="en-US" sz="1400" spc="300" dirty="0" err="1" smtClean="0"/>
              <a:t>텔레그램</a:t>
            </a:r>
            <a:r>
              <a:rPr lang="ko-KR" altLang="en-US" sz="1400" spc="300" dirty="0" smtClean="0"/>
              <a:t> </a:t>
            </a:r>
            <a:r>
              <a:rPr lang="ko-KR" altLang="en-US" sz="1400" spc="300" dirty="0" err="1"/>
              <a:t>봇</a:t>
            </a:r>
            <a:r>
              <a:rPr lang="ko-KR" altLang="en-US" sz="1400" spc="300" dirty="0"/>
              <a:t> 사용자 정보 관리</a:t>
            </a:r>
            <a:endParaRPr lang="en-US" altLang="ko-KR" sz="1400" spc="300" dirty="0" smtClean="0"/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pc="300" dirty="0"/>
              <a:t>6</a:t>
            </a:r>
            <a:r>
              <a:rPr lang="en-US" altLang="ko-KR" spc="300" dirty="0" smtClean="0"/>
              <a:t>. </a:t>
            </a:r>
            <a:r>
              <a:rPr lang="ko-KR" altLang="en-US" spc="300" dirty="0" smtClean="0"/>
              <a:t>개선 사항 및 해결 방안</a:t>
            </a:r>
            <a:endParaRPr lang="en-US" altLang="ko-KR" spc="300" dirty="0"/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ko-KR" spc="300" dirty="0"/>
              <a:t>7</a:t>
            </a:r>
            <a:r>
              <a:rPr lang="en-US" altLang="ko-KR" spc="300" dirty="0" smtClean="0"/>
              <a:t>. </a:t>
            </a:r>
            <a:r>
              <a:rPr lang="ko-KR" altLang="en-US" spc="300" dirty="0" smtClean="0"/>
              <a:t>결론 및 고찰</a:t>
            </a:r>
            <a:endParaRPr lang="en-US" altLang="ko-KR" spc="300" dirty="0" smtClean="0"/>
          </a:p>
          <a:p>
            <a:pPr marL="45720" indent="0">
              <a:buNone/>
            </a:pPr>
            <a:r>
              <a:rPr lang="en-US" altLang="ko-KR" dirty="0" smtClean="0"/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59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/>
              <a:t> </a:t>
            </a:r>
          </a:p>
          <a:p>
            <a:pPr marL="45720" indent="0"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결제 시스템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보안 문제로 비밀번호 대신 생체 인식 기술 도입 </a:t>
            </a:r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</a:t>
            </a:r>
            <a:r>
              <a:rPr lang="ko-KR" altLang="en-US" dirty="0" smtClean="0"/>
              <a:t>생체 인식 기술 중 얼굴 인식 기술은 증가 추세 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목적 및 동기</a:t>
            </a:r>
            <a:endParaRPr lang="ko-KR" altLang="en-US" dirty="0"/>
          </a:p>
        </p:txBody>
      </p:sp>
      <p:pic>
        <p:nvPicPr>
          <p:cNvPr id="2050" name="Picture 2" descr="C:\Users\user\Desktop\중간프로젝트\프로젝트 이미지\free-icon-face-recognition-231316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58" y="2859240"/>
            <a:ext cx="1407794" cy="140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2" name="_x237726128" descr="EMB0000284413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907" y="2780928"/>
            <a:ext cx="1414295" cy="141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283968" y="3501008"/>
            <a:ext cx="576064" cy="2880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71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목적 및 동기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ko-KR" dirty="0" smtClean="0"/>
              <a:t>    </a:t>
            </a:r>
            <a:r>
              <a:rPr lang="ko-KR" altLang="en-US" dirty="0" smtClean="0"/>
              <a:t>얼굴 인식 시스템의 두 가지 개념</a:t>
            </a:r>
            <a:endParaRPr lang="en-US" altLang="ko-KR" dirty="0" smtClean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endParaRPr lang="en-US" altLang="ko-KR" dirty="0"/>
          </a:p>
          <a:p>
            <a:pPr marL="45720" indent="0">
              <a:buNone/>
            </a:pPr>
            <a:endParaRPr lang="en-US" altLang="ko-KR" dirty="0" smtClean="0"/>
          </a:p>
          <a:p>
            <a:pPr marL="4572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</a:t>
            </a:r>
            <a:r>
              <a:rPr lang="ko-KR" altLang="en-US" sz="1600" dirty="0" smtClean="0"/>
              <a:t>이번 프로젝트는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협력 시스템</a:t>
            </a:r>
            <a:r>
              <a:rPr lang="en-US" altLang="ko-KR" sz="1600" dirty="0" smtClean="0"/>
              <a:t>’ </a:t>
            </a:r>
            <a:r>
              <a:rPr lang="ko-KR" altLang="en-US" sz="1600" dirty="0" smtClean="0"/>
              <a:t>개념을 기반으로 구축함 </a:t>
            </a:r>
            <a:endParaRPr lang="ko-KR" altLang="en-US" sz="16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16517"/>
              </p:ext>
            </p:extLst>
          </p:nvPr>
        </p:nvGraphicFramePr>
        <p:xfrm>
          <a:off x="827584" y="2276872"/>
          <a:ext cx="7416824" cy="24482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08412"/>
                <a:gridCol w="3708412"/>
              </a:tblGrid>
              <a:tr h="430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협력  시스템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비협력</a:t>
                      </a:r>
                      <a:r>
                        <a:rPr lang="ko-KR" altLang="en-US" dirty="0" smtClean="0"/>
                        <a:t>  시스템</a:t>
                      </a:r>
                      <a:endParaRPr lang="ko-KR" altLang="en-US" dirty="0"/>
                    </a:p>
                  </a:txBody>
                  <a:tcPr/>
                </a:tc>
              </a:tr>
              <a:tr h="2017767"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얼굴 인식 시스템  대부분은  협력 시스템</a:t>
                      </a:r>
                      <a:endParaRPr lang="en-US" altLang="ko-KR" sz="1600" dirty="0" smtClean="0"/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1600" dirty="0" smtClean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600" dirty="0" smtClean="0"/>
                        <a:t>DB </a:t>
                      </a:r>
                      <a:r>
                        <a:rPr lang="ko-KR" altLang="en-US" sz="1600" dirty="0" smtClean="0"/>
                        <a:t>에 검증된 저장 이미지와 얼굴 인식 대조하는 방식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/>
                        <a:t>조명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얼굴 각도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움직이는 다양한 상황 속에서 얼굴을 인식하는 시스템 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1600" dirty="0" smtClean="0"/>
                    </a:p>
                    <a:p>
                      <a:pPr marL="285750" indent="-2857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600" dirty="0" smtClean="0"/>
                        <a:t>군중 속 얼굴 인식 시스템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868123" y="5119971"/>
            <a:ext cx="288032" cy="216024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97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수행 일정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1628800"/>
            <a:ext cx="8784976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5" name="Picture 3" descr="C:\Users\user\Desktop\수행일정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47" y="1628800"/>
            <a:ext cx="7995978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31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시스템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순서도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3074" name="Picture 2" descr="C:\Users\user\Desktop\중간프로젝트\프로젝트 이미지\순서도 완성!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44824"/>
            <a:ext cx="7548830" cy="438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0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 시스템 상세 설명</a:t>
            </a:r>
            <a:endParaRPr lang="ko-KR" altLang="en-US" dirty="0"/>
          </a:p>
        </p:txBody>
      </p:sp>
      <p:pic>
        <p:nvPicPr>
          <p:cNvPr id="4098" name="Picture 2" descr="C:\Users\user\Desktop\중간프로젝트\프로젝트 상세 설명 이미지\시스템 시작 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98622"/>
            <a:ext cx="2857356" cy="258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중간프로젝트\프로젝트 상세 설명 이미지\인식성공!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888980"/>
            <a:ext cx="3096344" cy="264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8170" y="472514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시스템 시작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84168" y="302929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성공</a:t>
            </a:r>
            <a:endParaRPr lang="ko-KR" altLang="en-US" dirty="0"/>
          </a:p>
        </p:txBody>
      </p:sp>
      <p:pic>
        <p:nvPicPr>
          <p:cNvPr id="9" name="Picture 2" descr="C:\Users\user\Desktop\중간프로젝트\프로젝트 상세 설명 이미지\시스템 시작 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77072"/>
            <a:ext cx="3096344" cy="258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90274" y="518432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 실패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038461"/>
            <a:ext cx="3672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 가 편리하게 서비스를 이용하기 위해서 </a:t>
            </a:r>
            <a:r>
              <a:rPr lang="en-US" altLang="ko-KR" sz="1400" dirty="0" smtClean="0"/>
              <a:t>GUI(</a:t>
            </a:r>
            <a:r>
              <a:rPr lang="en-US" altLang="ko-KR" sz="1400" dirty="0" err="1" smtClean="0"/>
              <a:t>tkinter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프로그램을 만들었다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pPr algn="ctr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[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Face_login_system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]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38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시스템 상세 </a:t>
            </a:r>
            <a:r>
              <a:rPr lang="ko-KR" altLang="en-US" dirty="0" smtClean="0"/>
              <a:t>설명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얼굴 인식 실패</a:t>
            </a:r>
            <a:r>
              <a:rPr lang="en-US" altLang="ko-KR" sz="2000" dirty="0" smtClean="0"/>
              <a:t>)</a:t>
            </a:r>
            <a:endParaRPr lang="ko-KR" altLang="en-US" dirty="0"/>
          </a:p>
        </p:txBody>
      </p:sp>
      <p:pic>
        <p:nvPicPr>
          <p:cNvPr id="5122" name="Picture 2" descr="C:\Users\user\Desktop\중간프로젝트\프로젝트 상세 설명 이미지\인식불가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15" y="2496411"/>
            <a:ext cx="3600400" cy="284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중간프로젝트\프로젝트 상세 설명 이미지\얼굴인식 불가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494" y="2439647"/>
            <a:ext cx="3585039" cy="287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3648" y="5445224"/>
            <a:ext cx="244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얼굴 인식을 방해하는 </a:t>
            </a:r>
            <a:endParaRPr lang="en-US" altLang="ko-KR" sz="1600" dirty="0" smtClean="0"/>
          </a:p>
          <a:p>
            <a:r>
              <a:rPr lang="ko-KR" altLang="en-US" sz="1600" dirty="0" smtClean="0"/>
              <a:t>물체가 있는 경우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886494" y="5435167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카메라와 얼굴 사이 거리가 멀거나</a:t>
            </a:r>
            <a:r>
              <a:rPr lang="en-US" altLang="ko-KR" sz="1600" dirty="0" smtClean="0"/>
              <a:t>,  </a:t>
            </a:r>
          </a:p>
          <a:p>
            <a:r>
              <a:rPr lang="ko-KR" altLang="en-US" sz="1600" dirty="0" smtClean="0"/>
              <a:t>인식환경이 어두운 경우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64561" y="1894214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 </a:t>
            </a:r>
            <a:r>
              <a:rPr lang="ko-KR" altLang="en-US" sz="1600" dirty="0" smtClean="0"/>
              <a:t>사용자가 등록된 사용자의 경우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41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시스템 상세 설명</a:t>
            </a:r>
            <a:r>
              <a:rPr lang="en-US" altLang="ko-KR" sz="2000" dirty="0"/>
              <a:t>(</a:t>
            </a:r>
            <a:r>
              <a:rPr lang="ko-KR" altLang="en-US" sz="2000" dirty="0"/>
              <a:t>얼굴 인식 실패</a:t>
            </a:r>
            <a:r>
              <a:rPr lang="en-US" altLang="ko-KR" sz="2000" dirty="0"/>
              <a:t>)</a:t>
            </a:r>
            <a:endParaRPr lang="ko-KR" altLang="en-US" dirty="0"/>
          </a:p>
        </p:txBody>
      </p:sp>
      <p:pic>
        <p:nvPicPr>
          <p:cNvPr id="6146" name="Picture 2" descr="C:\Users\user\Desktop\중간프로젝트\프로젝트 상세 설명 이미지\사용자 정보입력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306878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esktop\얼굴 이미지 저장.png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2492896"/>
            <a:ext cx="3367677" cy="3107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61878" y="5805264"/>
            <a:ext cx="252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사용자 개인정보 입력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436096" y="5805473"/>
            <a:ext cx="273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사용자 얼굴 이미지 촬영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4561" y="1913818"/>
            <a:ext cx="4248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 </a:t>
            </a:r>
            <a:r>
              <a:rPr lang="ko-KR" altLang="en-US" sz="1600" dirty="0" smtClean="0"/>
              <a:t>사용자가 등록되지 않은 경우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2257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눈금">
  <a:themeElements>
    <a:clrScheme name="눈금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눈금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190</TotalTime>
  <Words>395</Words>
  <Application>Microsoft Office PowerPoint</Application>
  <PresentationFormat>화면 슬라이드 쇼(4:3)</PresentationFormat>
  <Paragraphs>104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눈금</vt:lpstr>
      <vt:lpstr>얼굴 인식 로그인,  사용자 관리 시스템</vt:lpstr>
      <vt:lpstr>목차</vt:lpstr>
      <vt:lpstr>개발 목적 및 동기</vt:lpstr>
      <vt:lpstr>개발 목적 및 동기</vt:lpstr>
      <vt:lpstr>프로젝트 수행 일정</vt:lpstr>
      <vt:lpstr>로그인 시스템 (순서도)</vt:lpstr>
      <vt:lpstr>로그인 시스템 상세 설명</vt:lpstr>
      <vt:lpstr>로그인 시스템 상세 설명(얼굴 인식 실패)</vt:lpstr>
      <vt:lpstr>로그인 시스템 상세 설명(얼굴 인식 실패)</vt:lpstr>
      <vt:lpstr>로그인 시스템 상세 설명(얼굴 인식 실패)</vt:lpstr>
      <vt:lpstr>사용자 정보 관리 시스템 (사용자 관리 Web)</vt:lpstr>
      <vt:lpstr>사용자 정보 관리 시스템 (텔레그램 사용자 관리)</vt:lpstr>
      <vt:lpstr>사용자 정보 관리 시스템 (텔레그램 봇 사용자 관리)</vt:lpstr>
      <vt:lpstr>사용자 정보 관리 시스템 (텔레그램 봇 사용자 관리)</vt:lpstr>
      <vt:lpstr>개선 사항 및 해결 방안</vt:lpstr>
      <vt:lpstr>결론 및 고찰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2020-11-20T02:19:46Z</dcterms:created>
  <dcterms:modified xsi:type="dcterms:W3CDTF">2020-12-02T05:20:02Z</dcterms:modified>
</cp:coreProperties>
</file>