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BLG368E Proje Sunumu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Gezen Adam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sz="1100" dirty="0" err="1" smtClean="0"/>
              <a:t>Binjamin</a:t>
            </a:r>
            <a:r>
              <a:rPr lang="tr-TR" sz="1100" dirty="0" smtClean="0"/>
              <a:t> </a:t>
            </a:r>
            <a:r>
              <a:rPr lang="tr-TR" sz="1100" dirty="0" err="1" smtClean="0"/>
              <a:t>Tekeshanoski</a:t>
            </a:r>
            <a:endParaRPr lang="tr-TR" sz="1100" dirty="0" smtClean="0"/>
          </a:p>
          <a:p>
            <a:r>
              <a:rPr lang="tr-TR" sz="1100" dirty="0" smtClean="0"/>
              <a:t>Ömer Muhtar Çil</a:t>
            </a:r>
          </a:p>
          <a:p>
            <a:r>
              <a:rPr lang="tr-TR" sz="1100" dirty="0" smtClean="0"/>
              <a:t>Hasan Kaya</a:t>
            </a:r>
          </a:p>
          <a:p>
            <a:r>
              <a:rPr lang="tr-TR" sz="1100" dirty="0" smtClean="0"/>
              <a:t>Yusuf Hüseyin Şahin</a:t>
            </a:r>
          </a:p>
          <a:p>
            <a:r>
              <a:rPr lang="tr-TR" sz="1100" dirty="0" smtClean="0"/>
              <a:t>Hüseyin Erdoğan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3003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Çözmeye Çalıştığı Sorun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Günümüz iş dünyasında seyahat bazı işler için vazgeçilmezdir.</a:t>
            </a:r>
          </a:p>
          <a:p>
            <a:r>
              <a:rPr lang="tr-TR" dirty="0" smtClean="0"/>
              <a:t>Şubelerin denetimi ve güncel kararlarla ilgili şubelere bilgilerin verilmesi gerekir.</a:t>
            </a:r>
          </a:p>
          <a:p>
            <a:r>
              <a:rPr lang="tr-TR" dirty="0" smtClean="0"/>
              <a:t>Tatil dönemlerinde üniversite </a:t>
            </a:r>
            <a:r>
              <a:rPr lang="tr-TR" dirty="0" err="1" smtClean="0"/>
              <a:t>ögrencileri</a:t>
            </a:r>
            <a:r>
              <a:rPr lang="tr-TR" dirty="0" smtClean="0"/>
              <a:t> evlerine ve </a:t>
            </a:r>
            <a:r>
              <a:rPr lang="tr-TR" dirty="0" err="1" smtClean="0"/>
              <a:t>eger</a:t>
            </a:r>
            <a:r>
              <a:rPr lang="tr-TR" dirty="0" smtClean="0"/>
              <a:t> planlamışlarsa tatile gidebilirler.</a:t>
            </a:r>
          </a:p>
          <a:p>
            <a:r>
              <a:rPr lang="tr-TR" dirty="0" smtClean="0"/>
              <a:t>İş adamları için şubeleri en hızlı şekilde gezip geri dönmeleri ön plandayken </a:t>
            </a:r>
            <a:r>
              <a:rPr lang="tr-TR" dirty="0" err="1" smtClean="0"/>
              <a:t>ögrenciler</a:t>
            </a:r>
            <a:r>
              <a:rPr lang="tr-TR" dirty="0" smtClean="0"/>
              <a:t> için fiyatın düşük olması önceliklidir</a:t>
            </a:r>
          </a:p>
          <a:p>
            <a:r>
              <a:rPr lang="tr-TR" dirty="0" smtClean="0"/>
              <a:t>biz bu ve bunun gibi sorunları çözmek için projeye başladık.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2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Tanımı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Türkiyenin</a:t>
            </a:r>
            <a:r>
              <a:rPr lang="tr-TR" dirty="0" smtClean="0"/>
              <a:t> büyük şehirlerini kullanıcının </a:t>
            </a:r>
            <a:r>
              <a:rPr lang="tr-TR" dirty="0" err="1" smtClean="0"/>
              <a:t>istedigi</a:t>
            </a:r>
            <a:r>
              <a:rPr lang="tr-TR" dirty="0" smtClean="0"/>
              <a:t> fiyata yada süreye göre gezmesi için yapılmış bir optimizasyon projesidir.</a:t>
            </a:r>
          </a:p>
          <a:p>
            <a:r>
              <a:rPr lang="tr-TR" dirty="0" smtClean="0"/>
              <a:t>Kullanıcı hangi şehirden </a:t>
            </a:r>
            <a:r>
              <a:rPr lang="tr-TR" dirty="0" err="1" smtClean="0"/>
              <a:t>başlıyacagını</a:t>
            </a:r>
            <a:r>
              <a:rPr lang="tr-TR" dirty="0" smtClean="0"/>
              <a:t> yada hangi </a:t>
            </a:r>
            <a:r>
              <a:rPr lang="tr-TR" dirty="0" err="1" smtClean="0"/>
              <a:t>şehire</a:t>
            </a:r>
            <a:r>
              <a:rPr lang="tr-TR" dirty="0" smtClean="0"/>
              <a:t> kaçıncı sırada gitmek </a:t>
            </a:r>
            <a:r>
              <a:rPr lang="tr-TR" dirty="0" err="1" smtClean="0"/>
              <a:t>istedigini</a:t>
            </a:r>
            <a:r>
              <a:rPr lang="tr-TR" dirty="0" smtClean="0"/>
              <a:t> belirtebilir.</a:t>
            </a:r>
          </a:p>
          <a:p>
            <a:r>
              <a:rPr lang="tr-TR" dirty="0" smtClean="0"/>
              <a:t>Kullanıcı </a:t>
            </a:r>
            <a:r>
              <a:rPr lang="tr-TR" dirty="0" err="1" smtClean="0"/>
              <a:t>minumum</a:t>
            </a:r>
            <a:r>
              <a:rPr lang="tr-TR" dirty="0" smtClean="0"/>
              <a:t> sürede yada </a:t>
            </a:r>
            <a:r>
              <a:rPr lang="tr-TR" dirty="0" err="1" smtClean="0"/>
              <a:t>minumum</a:t>
            </a:r>
            <a:r>
              <a:rPr lang="tr-TR" dirty="0" smtClean="0"/>
              <a:t> fiyata  gezmek </a:t>
            </a:r>
            <a:r>
              <a:rPr lang="tr-TR" dirty="0" err="1" smtClean="0"/>
              <a:t>istedigini</a:t>
            </a:r>
            <a:r>
              <a:rPr lang="tr-TR" dirty="0" smtClean="0"/>
              <a:t> belirtebilir.</a:t>
            </a:r>
          </a:p>
          <a:p>
            <a:r>
              <a:rPr lang="tr-TR" dirty="0" smtClean="0"/>
              <a:t>Kullanıcı aynı zamanda gezinin başlangıç tarihini ve hangi şehirde kaç gün kalmak </a:t>
            </a:r>
            <a:r>
              <a:rPr lang="tr-TR" dirty="0" err="1" smtClean="0"/>
              <a:t>istedigini</a:t>
            </a:r>
            <a:r>
              <a:rPr lang="tr-TR" dirty="0" smtClean="0"/>
              <a:t> belirterek toplam gezi süresini </a:t>
            </a:r>
            <a:r>
              <a:rPr lang="tr-TR" dirty="0" err="1" smtClean="0"/>
              <a:t>ögrenebilir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Kullanıcı hangi firmayı kullanmak </a:t>
            </a:r>
            <a:r>
              <a:rPr lang="tr-TR" dirty="0" err="1" smtClean="0"/>
              <a:t>istemedigini</a:t>
            </a:r>
            <a:r>
              <a:rPr lang="tr-TR" dirty="0" smtClean="0"/>
              <a:t> yada en fazla ne kadar süre kullanmak </a:t>
            </a:r>
            <a:r>
              <a:rPr lang="tr-TR" dirty="0" err="1" smtClean="0"/>
              <a:t>istedigini</a:t>
            </a:r>
            <a:r>
              <a:rPr lang="tr-TR" dirty="0" smtClean="0"/>
              <a:t> belirtebilir.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19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Teknik Bilgileri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</a:t>
            </a:r>
            <a:r>
              <a:rPr lang="tr-TR" dirty="0"/>
              <a:t>J</a:t>
            </a:r>
            <a:r>
              <a:rPr lang="tr-TR" dirty="0" smtClean="0"/>
              <a:t>ava ortamında geliştirilmiştir</a:t>
            </a:r>
          </a:p>
          <a:p>
            <a:r>
              <a:rPr lang="tr-TR" dirty="0" err="1" smtClean="0"/>
              <a:t>Arayüz</a:t>
            </a:r>
            <a:r>
              <a:rPr lang="tr-TR" dirty="0" smtClean="0"/>
              <a:t> için Java </a:t>
            </a:r>
            <a:r>
              <a:rPr lang="tr-TR" dirty="0" err="1" smtClean="0"/>
              <a:t>nın</a:t>
            </a:r>
            <a:r>
              <a:rPr lang="tr-TR" dirty="0" smtClean="0"/>
              <a:t> </a:t>
            </a:r>
            <a:r>
              <a:rPr lang="tr-TR" dirty="0" err="1" smtClean="0"/>
              <a:t>sagladıgı</a:t>
            </a:r>
            <a:r>
              <a:rPr lang="tr-TR" dirty="0" smtClean="0"/>
              <a:t> </a:t>
            </a:r>
            <a:r>
              <a:rPr lang="tr-TR" dirty="0" err="1" smtClean="0"/>
              <a:t>Jframe</a:t>
            </a:r>
            <a:r>
              <a:rPr lang="tr-TR" dirty="0"/>
              <a:t> </a:t>
            </a:r>
            <a:r>
              <a:rPr lang="tr-TR" dirty="0" smtClean="0"/>
              <a:t>Component kullanılmıştır.</a:t>
            </a:r>
          </a:p>
          <a:p>
            <a:r>
              <a:rPr lang="tr-TR" dirty="0" smtClean="0"/>
              <a:t>Algoritma kısmı C++ da geliştirilip daha sonra </a:t>
            </a:r>
            <a:r>
              <a:rPr lang="tr-TR" dirty="0"/>
              <a:t>J</a:t>
            </a:r>
            <a:r>
              <a:rPr lang="tr-TR" dirty="0" smtClean="0"/>
              <a:t>ava ortamına taşınmıştır.</a:t>
            </a:r>
          </a:p>
          <a:p>
            <a:r>
              <a:rPr lang="tr-TR" dirty="0" smtClean="0"/>
              <a:t>Optimizasyon algoritmasında bütün olasılıklar bulunup kullanıcının </a:t>
            </a:r>
            <a:r>
              <a:rPr lang="tr-TR" dirty="0" err="1" smtClean="0"/>
              <a:t>belittigi</a:t>
            </a:r>
            <a:r>
              <a:rPr lang="tr-TR" dirty="0" smtClean="0"/>
              <a:t> kısıtlara göre en uygun gezi güzergahı bulunuyor.</a:t>
            </a:r>
          </a:p>
          <a:p>
            <a:r>
              <a:rPr lang="tr-TR" dirty="0" smtClean="0"/>
              <a:t>Firmaların fiyatlarının ve sürelerinin </a:t>
            </a:r>
            <a:r>
              <a:rPr lang="tr-TR" dirty="0" err="1" smtClean="0"/>
              <a:t>bulundugu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i kendimiz oluşturduk.</a:t>
            </a:r>
          </a:p>
        </p:txBody>
      </p:sp>
    </p:spTree>
    <p:extLst>
      <p:ext uri="{BB962C8B-B14F-4D97-AF65-F5344CB8AC3E}">
        <p14:creationId xmlns:p14="http://schemas.microsoft.com/office/powerpoint/2010/main" val="291965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İnternetten Veri Çekme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Projemizde internetten veri çekmedik fakat projenin çapı arttırılırsa internetten veri çekilebilir.</a:t>
            </a:r>
          </a:p>
          <a:p>
            <a:r>
              <a:rPr lang="tr-TR" dirty="0" smtClean="0"/>
              <a:t>Şu şekilde </a:t>
            </a:r>
            <a:r>
              <a:rPr lang="tr-TR" dirty="0"/>
              <a:t>i</a:t>
            </a:r>
            <a:r>
              <a:rPr lang="tr-TR" dirty="0" smtClean="0"/>
              <a:t>nternetten veri çekilir.</a:t>
            </a:r>
          </a:p>
          <a:p>
            <a:r>
              <a:rPr lang="tr-TR" dirty="0" smtClean="0"/>
              <a:t>Veri çekmek </a:t>
            </a:r>
            <a:r>
              <a:rPr lang="tr-TR" dirty="0" err="1" smtClean="0"/>
              <a:t>istedigimiz</a:t>
            </a:r>
            <a:r>
              <a:rPr lang="tr-TR" dirty="0" smtClean="0"/>
              <a:t> web sitesini URL ini C# </a:t>
            </a:r>
            <a:r>
              <a:rPr lang="tr-TR" dirty="0" err="1" smtClean="0"/>
              <a:t>document</a:t>
            </a:r>
            <a:r>
              <a:rPr lang="tr-TR" dirty="0" smtClean="0"/>
              <a:t> olarak çekip daha XML </a:t>
            </a:r>
            <a:r>
              <a:rPr lang="tr-TR" dirty="0" err="1" smtClean="0"/>
              <a:t>parser</a:t>
            </a:r>
            <a:r>
              <a:rPr lang="tr-TR" dirty="0" smtClean="0"/>
              <a:t> yöntemi ile </a:t>
            </a:r>
            <a:r>
              <a:rPr lang="tr-TR" dirty="0" err="1" smtClean="0"/>
              <a:t>istedigimi</a:t>
            </a:r>
            <a:r>
              <a:rPr lang="tr-TR" dirty="0" smtClean="0"/>
              <a:t> kısımlarına ulaşıp kullanabiliriz.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255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Arka planda çok karmaşık bir algoritma olmasına </a:t>
            </a:r>
            <a:r>
              <a:rPr lang="tr-TR" dirty="0" err="1" smtClean="0"/>
              <a:t>ragmen</a:t>
            </a:r>
            <a:r>
              <a:rPr lang="tr-TR" dirty="0" smtClean="0"/>
              <a:t> günümüz teknolojisinin işlemci hızını kullanarak çözmesi uzun </a:t>
            </a:r>
            <a:r>
              <a:rPr lang="tr-TR" dirty="0" err="1" smtClean="0"/>
              <a:t>süreçek</a:t>
            </a:r>
            <a:r>
              <a:rPr lang="tr-TR" dirty="0" smtClean="0"/>
              <a:t> bir sorunu, </a:t>
            </a:r>
            <a:r>
              <a:rPr lang="tr-TR" dirty="0" err="1" smtClean="0"/>
              <a:t>deklemlere</a:t>
            </a:r>
            <a:r>
              <a:rPr lang="tr-TR" dirty="0" smtClean="0"/>
              <a:t> indirgeyerek ve kullanıcının rahatlıkla </a:t>
            </a:r>
            <a:r>
              <a:rPr lang="tr-TR" dirty="0" err="1" smtClean="0"/>
              <a:t>kullanabilecegi</a:t>
            </a:r>
            <a:r>
              <a:rPr lang="tr-TR" dirty="0" smtClean="0"/>
              <a:t> </a:t>
            </a:r>
            <a:r>
              <a:rPr lang="tr-TR" dirty="0"/>
              <a:t>görsel bir </a:t>
            </a:r>
            <a:r>
              <a:rPr lang="tr-TR" dirty="0" err="1"/>
              <a:t>arayüz</a:t>
            </a:r>
            <a:r>
              <a:rPr lang="tr-TR" dirty="0"/>
              <a:t> </a:t>
            </a:r>
            <a:r>
              <a:rPr lang="tr-TR"/>
              <a:t>ile</a:t>
            </a:r>
            <a:r>
              <a:rPr lang="tr-TR" smtClean="0"/>
              <a:t> çözdük.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00355585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</Template>
  <TotalTime>261</TotalTime>
  <Words>282</Words>
  <Application>Microsoft Office PowerPoint</Application>
  <PresentationFormat>Ekran Gösterisi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Verdana</vt:lpstr>
      <vt:lpstr>Wingdings 2</vt:lpstr>
      <vt:lpstr>Summer</vt:lpstr>
      <vt:lpstr>BLG368E Proje Sunumu Gezen Adam</vt:lpstr>
      <vt:lpstr>Projenin Çözmeye Çalıştığı Sorun</vt:lpstr>
      <vt:lpstr>Projenin Tanımı</vt:lpstr>
      <vt:lpstr>Projenin Teknik Bilgileri</vt:lpstr>
      <vt:lpstr>İnternetten Veri Çekme </vt:lpstr>
      <vt:lpstr>Sonuç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BLG368E Sunum</dc:title>
  <dc:creator>ERDOĞAN</dc:creator>
  <cp:lastModifiedBy>Huseyin</cp:lastModifiedBy>
  <cp:revision>18</cp:revision>
  <dcterms:created xsi:type="dcterms:W3CDTF">2014-05-22T08:25:36Z</dcterms:created>
  <dcterms:modified xsi:type="dcterms:W3CDTF">2015-10-10T11:44:55Z</dcterms:modified>
</cp:coreProperties>
</file>