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0"/>
  </p:notesMasterIdLst>
  <p:sldIdLst>
    <p:sldId id="256" r:id="rId2"/>
    <p:sldId id="257" r:id="rId3"/>
    <p:sldId id="262" r:id="rId4"/>
    <p:sldId id="263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A7608-47A6-46C3-8FCD-CB993C3115C2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8D427-B0EA-44F1-A1B7-62D592C71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549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61FF5DC-AF08-4C87-A7F7-790D027B9251}" type="datetime1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0A0C2A2-B7A5-4DDB-AACD-6FF09E709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68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D581B-07B7-4F98-9C29-A94CAB7F32D3}" type="datetime1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C2A2-B7A5-4DDB-AACD-6FF09E709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75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ED43D2F-866E-43A3-8055-E20A2B9850E4}" type="datetime1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0A0C2A2-B7A5-4DDB-AACD-6FF09E709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092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9B0BEF7-EE1C-4D1B-86DD-E73CFFDF2620}" type="datetime1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0A0C2A2-B7A5-4DDB-AACD-6FF09E7099B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6789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21CDAB7-322E-4455-B3E2-89164939471C}" type="datetime1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0A0C2A2-B7A5-4DDB-AACD-6FF09E709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88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227C-FC9E-4ECE-AAB4-EB62BFF44E5B}" type="datetime1">
              <a:rPr lang="en-US" smtClean="0"/>
              <a:t>2/21/2024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C2A2-B7A5-4DDB-AACD-6FF09E709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7290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6FD80-8FAA-4F94-BCA8-958D2204891E}" type="datetime1">
              <a:rPr lang="en-US" smtClean="0"/>
              <a:t>2/21/2024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C2A2-B7A5-4DDB-AACD-6FF09E709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409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F6ABC-A63F-4ADE-8A34-C60DFAFC8048}" type="datetime1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C2A2-B7A5-4DDB-AACD-6FF09E709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355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13BC1FC-5278-4EFF-A4BD-3B51E77422BC}" type="datetime1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0A0C2A2-B7A5-4DDB-AACD-6FF09E709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7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D9242-666D-45DF-B425-AB13354F48D7}" type="datetime1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C2A2-B7A5-4DDB-AACD-6FF09E709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67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25C1076-2A52-48E4-ADFC-E7C568E136E1}" type="datetime1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0A0C2A2-B7A5-4DDB-AACD-6FF09E709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5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5B575-6079-4B28-A95A-4D2DD7E2A48D}" type="datetime1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C2A2-B7A5-4DDB-AACD-6FF09E709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890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EF70C-7405-4E4E-9B8C-BC118307D9F5}" type="datetime1">
              <a:rPr lang="en-US" smtClean="0"/>
              <a:t>2/21/2024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C2A2-B7A5-4DDB-AACD-6FF09E709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64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B6496-9482-4E44-9D17-3846D55AC05B}" type="datetime1">
              <a:rPr lang="en-US" smtClean="0"/>
              <a:t>2/21/2024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C2A2-B7A5-4DDB-AACD-6FF09E709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085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BFB4B-D0E8-4F94-B915-7257FA6B522E}" type="datetime1">
              <a:rPr lang="en-US" smtClean="0"/>
              <a:t>2/21/2024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C2A2-B7A5-4DDB-AACD-6FF09E709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64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5A8A-2E0B-4B70-8757-22BA1621D485}" type="datetime1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C2A2-B7A5-4DDB-AACD-6FF09E709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47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68697-C1AF-4C64-B287-854D14FCE5B1}" type="datetime1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C2A2-B7A5-4DDB-AACD-6FF09E709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72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E9048-3AC8-4DE3-A4B8-63A73D9D96E8}" type="datetime1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0C2A2-B7A5-4DDB-AACD-6FF09E709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FB000-0E34-7F5A-6E0E-4AE1686EBE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Патерн проектування</a:t>
            </a:r>
            <a:br>
              <a:rPr lang="uk-UA" dirty="0"/>
            </a:br>
            <a:r>
              <a:rPr lang="uk-UA" dirty="0"/>
              <a:t>«</a:t>
            </a:r>
            <a:r>
              <a:rPr lang="en-US" dirty="0"/>
              <a:t>Abstract factory</a:t>
            </a:r>
            <a:r>
              <a:rPr lang="uk-UA" dirty="0"/>
              <a:t>»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BC30B4-05D2-7EC0-FE06-21B1046BB6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71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B015324-98EE-4370-8001-85C1278A1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E49BFF-40A2-4616-8638-9CBE4EC1F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B65578-A0B1-948F-C1AA-7BA873F6C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n-US" sz="3200" dirty="0"/>
              <a:t>Abstract factory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F0B8C-1116-8703-2275-0BDDCC8E0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factory </a:t>
            </a:r>
            <a:r>
              <a:rPr lang="uk-U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належить до породжувальних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(creational) </a:t>
            </a:r>
            <a:r>
              <a:rPr lang="uk-U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типів патерну.</a:t>
            </a:r>
          </a:p>
          <a:p>
            <a:endParaRPr lang="uk-UA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7C825B-EB01-20E4-188A-EBC141E0E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438" y="1333551"/>
            <a:ext cx="6533501" cy="419089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882B4-3BA1-F942-AECC-7372F1576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7691" y="6093626"/>
            <a:ext cx="2743200" cy="365125"/>
          </a:xfrm>
        </p:spPr>
        <p:txBody>
          <a:bodyPr/>
          <a:lstStyle/>
          <a:p>
            <a:fld id="{B0A0C2A2-B7A5-4DDB-AACD-6FF09E7099BE}" type="slidenum">
              <a:rPr lang="en-US" sz="1600" smtClean="0"/>
              <a:t>2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22496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3196E-799D-991B-F310-C110B616E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Кроки створення </a:t>
            </a:r>
            <a:r>
              <a:rPr lang="en-US" sz="4000" dirty="0"/>
              <a:t>Abstract factory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504AF-D631-E957-C3DC-482B8DD70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Патерн Абстрактна фабрика пропонує виділити загальні інтерфейси для окремих продуктів, що складають одне сімейство, і описати в них спільну для цих продуктів поведінку. </a:t>
            </a:r>
          </a:p>
          <a:p>
            <a:pPr algn="just"/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Далі ви створюєте абстрактну фабрику — загальний інтерфейс, який містить методи створення всіх продуктів сімейства. Ці операції повинні повертати абстрактні типи продуктів, представлені інтерфейсами, які ми виділили раніше.</a:t>
            </a:r>
          </a:p>
          <a:p>
            <a:pPr algn="just"/>
            <a:endParaRPr lang="uk-UA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кожної варіації сімейства продуктів ми повинні створити свою власну фабрику, реалізувавши абстрактний інтерфейс. Фабрики створюють продукти однієї варіації.</a:t>
            </a:r>
          </a:p>
          <a:p>
            <a:pPr algn="just"/>
            <a:endParaRPr lang="uk-UA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Клієнтський код повинен працювати як із фабриками, так і з продуктами тільки через їхні загальні інтерфейси. Це дозволить подавати у ваші класи будь-які типи фабрик і виробляти будь-які типи продуктів, без необхідності вносити зміни в існуючий код.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B3768F-5018-1EF3-BA9E-E33829B70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36B1B31-2E6E-86CE-B382-551B6F1A38A6}"/>
              </a:ext>
            </a:extLst>
          </p:cNvPr>
          <p:cNvSpPr txBox="1">
            <a:spLocks/>
          </p:cNvSpPr>
          <p:nvPr/>
        </p:nvSpPr>
        <p:spPr>
          <a:xfrm>
            <a:off x="8567691" y="60936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0A0C2A2-B7A5-4DDB-AACD-6FF09E7099BE}" type="slidenum">
              <a:rPr lang="en-US" sz="1600" smtClean="0"/>
              <a:pPr/>
              <a:t>3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42032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B4AF7-AF17-9184-A793-271A1A109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Використання </a:t>
            </a:r>
            <a:r>
              <a:rPr lang="en-US" dirty="0"/>
              <a:t>Abstract factory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2EC8D-BBF1-F8AF-5858-6C3DA1CC7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система повинна бути незалежною від того, як її продукти створені, складені та представлені.</a:t>
            </a:r>
          </a:p>
          <a:p>
            <a:pPr marL="0" indent="0" algn="just">
              <a:buNone/>
            </a:pP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система повинна бути налаштована з одним із кількох сімейств продуктів.</a:t>
            </a:r>
          </a:p>
          <a:p>
            <a:pPr marL="0" indent="0" algn="just">
              <a:buNone/>
            </a:pP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сімейство пов’язаних об’єктів продукту розроблено для спільного використання, і вам потрібно забезпечити дотримання цього обмеження.</a:t>
            </a:r>
          </a:p>
          <a:p>
            <a:pPr marL="0" indent="0" algn="just">
              <a:buNone/>
            </a:pP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ви хочете надати бібліотеку класів продуктів, і ви хочете розкрити лише їхні інтерфейси, а не їхні реалізації.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05F3A7E-1AF5-2FFA-4B15-861ADFA5E225}"/>
              </a:ext>
            </a:extLst>
          </p:cNvPr>
          <p:cNvSpPr txBox="1">
            <a:spLocks/>
          </p:cNvSpPr>
          <p:nvPr/>
        </p:nvSpPr>
        <p:spPr>
          <a:xfrm>
            <a:off x="8567691" y="60936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0A0C2A2-B7A5-4DDB-AACD-6FF09E7099BE}" type="slidenum">
              <a:rPr lang="en-US" sz="1600" smtClean="0"/>
              <a:pPr/>
              <a:t>4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7777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B015324-98EE-4370-8001-85C1278A1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4E49BFF-40A2-4616-8638-9CBE4EC1F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99A0B1-59E0-06B8-AF0D-BE94499CF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076680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uk-UA" sz="3200" dirty="0"/>
              <a:t>Псевдокод для </a:t>
            </a:r>
            <a:r>
              <a:rPr lang="en-US" sz="3200" dirty="0"/>
              <a:t>abstract factory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74DCB-97BE-B6D9-5926-723E65687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8" y="2586515"/>
            <a:ext cx="3977639" cy="38541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приклада розглянемо задачу створення к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рос-платформові елементи інтерфейсу і стежить за тим, щоб вони відповідали обраній операційній системі.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Крос-платформова програма може відображати одні й ті самі елементи інтерфейсу по-різному, в залежності від обраної операційної системи. Важливо, щоб у такій програмі всі створювані елементи завжди відповідали поточній операційній системі.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D9277A-5446-95B3-F556-3498CE069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699" y="1293683"/>
            <a:ext cx="6533501" cy="437744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0AE7993-FE98-EF2E-9335-423A3170AD20}"/>
              </a:ext>
            </a:extLst>
          </p:cNvPr>
          <p:cNvSpPr txBox="1">
            <a:spLocks/>
          </p:cNvSpPr>
          <p:nvPr/>
        </p:nvSpPr>
        <p:spPr>
          <a:xfrm>
            <a:off x="8567691" y="60936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0A0C2A2-B7A5-4DDB-AACD-6FF09E7099BE}" type="slidenum">
              <a:rPr lang="en-US" sz="1600" smtClean="0"/>
              <a:pPr/>
              <a:t>5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58298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B015324-98EE-4370-8001-85C1278A1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4E49BFF-40A2-4616-8638-9CBE4EC1F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65C0EE-4A8F-4789-EE2B-7757B3C9A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uk-UA" sz="3200" dirty="0"/>
              <a:t>Псевдокод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EB06F-2D0A-8248-D88E-4EE003952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>
            <a:normAutofit/>
          </a:bodyPr>
          <a:lstStyle/>
          <a:p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667E88-1D00-D537-C5C6-9A5591F68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728" y="746126"/>
            <a:ext cx="4747443" cy="5472558"/>
          </a:xfrm>
          <a:prstGeom prst="rect">
            <a:avLst/>
          </a:prstGeom>
        </p:spPr>
      </p:pic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3AB8F18C-802A-6EE2-E53D-4E3E995A96E0}"/>
              </a:ext>
            </a:extLst>
          </p:cNvPr>
          <p:cNvSpPr txBox="1">
            <a:spLocks/>
          </p:cNvSpPr>
          <p:nvPr/>
        </p:nvSpPr>
        <p:spPr>
          <a:xfrm>
            <a:off x="8567691" y="60936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0A0C2A2-B7A5-4DDB-AACD-6FF09E7099BE}" type="slidenum">
              <a:rPr lang="en-US" sz="1600" smtClean="0"/>
              <a:pPr/>
              <a:t>6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31187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5B015324-98EE-4370-8001-85C1278A1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4E49BFF-40A2-4616-8638-9CBE4EC1F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65C0EE-4A8F-4789-EE2B-7757B3C9A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uk-UA" sz="3200" dirty="0"/>
              <a:t>Псевдокод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EB06F-2D0A-8248-D88E-4EE003952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>
            <a:normAutofit/>
          </a:bodyPr>
          <a:lstStyle/>
          <a:p>
            <a:endParaRPr lang="en-US" sz="1600" dirty="0"/>
          </a:p>
        </p:txBody>
      </p:sp>
      <p:pic>
        <p:nvPicPr>
          <p:cNvPr id="6" name="Picture 5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CBADEB8F-8CA1-E44A-CF68-9DFDD2D34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090" y="746126"/>
            <a:ext cx="4692718" cy="5472558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BE37BEB-E7EE-CAAE-EB66-F685E03DC6F2}"/>
              </a:ext>
            </a:extLst>
          </p:cNvPr>
          <p:cNvSpPr txBox="1">
            <a:spLocks/>
          </p:cNvSpPr>
          <p:nvPr/>
        </p:nvSpPr>
        <p:spPr>
          <a:xfrm>
            <a:off x="8567691" y="60936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0A0C2A2-B7A5-4DDB-AACD-6FF09E7099BE}" type="slidenum">
              <a:rPr lang="en-US" sz="1600" smtClean="0"/>
              <a:pPr/>
              <a:t>7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02810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5B015324-98EE-4370-8001-85C1278A1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4E49BFF-40A2-4616-8638-9CBE4EC1F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65C0EE-4A8F-4789-EE2B-7757B3C9A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uk-UA" sz="3200" dirty="0"/>
              <a:t>Псевдокод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EB06F-2D0A-8248-D88E-4EE003952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>
            <a:normAutofit/>
          </a:bodyPr>
          <a:lstStyle/>
          <a:p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1B20D8-0D4A-17B2-C242-B3F80A76F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699" y="1791862"/>
            <a:ext cx="6533501" cy="3381086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3B4B148-56D9-3FE1-846C-CCF9A261DD6D}"/>
              </a:ext>
            </a:extLst>
          </p:cNvPr>
          <p:cNvSpPr txBox="1">
            <a:spLocks/>
          </p:cNvSpPr>
          <p:nvPr/>
        </p:nvSpPr>
        <p:spPr>
          <a:xfrm>
            <a:off x="8567691" y="60936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0A0C2A2-B7A5-4DDB-AACD-6FF09E7099BE}" type="slidenum">
              <a:rPr lang="en-US" sz="1600" smtClean="0"/>
              <a:pPr/>
              <a:t>8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2826312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79</TotalTime>
  <Words>289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Times New Roman</vt:lpstr>
      <vt:lpstr>Vapor Trail</vt:lpstr>
      <vt:lpstr>Патерн проектування «Abstract factory»</vt:lpstr>
      <vt:lpstr>Abstract factory</vt:lpstr>
      <vt:lpstr>Кроки створення Abstract factory</vt:lpstr>
      <vt:lpstr>Використання Abstract factory</vt:lpstr>
      <vt:lpstr>Псевдокод для abstract factory</vt:lpstr>
      <vt:lpstr>Псевдокод</vt:lpstr>
      <vt:lpstr>Псевдокод</vt:lpstr>
      <vt:lpstr>Псевдокод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Патерн проектування «Abstract factory»</dc:title>
  <dc:creator>Михаил Хотян</dc:creator>
  <cp:lastModifiedBy>Михаил Хотян</cp:lastModifiedBy>
  <cp:revision>7</cp:revision>
  <dcterms:created xsi:type="dcterms:W3CDTF">2024-02-19T13:22:21Z</dcterms:created>
  <dcterms:modified xsi:type="dcterms:W3CDTF">2024-02-21T20:21:25Z</dcterms:modified>
</cp:coreProperties>
</file>