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0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4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B634-4647-46B6-A034-E598E22CFDF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1B8D-904A-4E64-8F44-B3B4222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D6F-F70C-8CDE-ACDE-FF0A088D1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Архітектура </a:t>
            </a:r>
            <a:r>
              <a:rPr lang="uk-UA" dirty="0"/>
              <a:t>П</a:t>
            </a:r>
            <a:r>
              <a:rPr lang="ru-RU" dirty="0"/>
              <a:t>рограмної системи </a:t>
            </a:r>
            <a:r>
              <a:rPr lang="uk-UA" dirty="0"/>
              <a:t>«</a:t>
            </a:r>
            <a:r>
              <a:rPr lang="en-US" dirty="0"/>
              <a:t>Telegram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7916-7C40-7997-6697-A17CE5BA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0118-11C1-32E5-33D9-9E618160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Про </a:t>
            </a:r>
            <a:r>
              <a:rPr lang="en-US" sz="6000" dirty="0"/>
              <a:t>Telegram</a:t>
            </a:r>
          </a:p>
        </p:txBody>
      </p:sp>
      <p:pic>
        <p:nvPicPr>
          <p:cNvPr id="5" name="Content Placeholder 4" descr="A blue circle with a white triangle in the middle&#10;&#10;Description automatically generated">
            <a:extLst>
              <a:ext uri="{FF2B5EF4-FFF2-40B4-BE49-F238E27FC236}">
                <a16:creationId xmlns:a16="http://schemas.microsoft.com/office/drawing/2014/main" id="{79ED6C6A-CF46-105B-6177-90CDCB678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2" y="2788443"/>
            <a:ext cx="7154334" cy="40243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3E9FA1-E323-7EF1-5999-12B469947F6A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818299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Telegram – </a:t>
            </a:r>
            <a:r>
              <a:rPr lang="uk-UA" sz="3600" dirty="0"/>
              <a:t>кросс-платформлений мессенджер, що дозволяє обмінюватись повідомленнями та файлами.</a:t>
            </a:r>
            <a:br>
              <a:rPr lang="en-US" sz="3600" dirty="0"/>
            </a:br>
            <a:br>
              <a:rPr lang="en-US" sz="3600" dirty="0"/>
            </a:br>
            <a:endParaRPr lang="uk-UA" sz="36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61889-2A4D-77F5-6C80-845FA7F6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22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790-A663-0A79-F6F0-664B92BF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Запуск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F2F3-2615-DE1A-28EE-C41CA262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Telegram</a:t>
            </a:r>
            <a:r>
              <a:rPr lang="uk-UA" sz="3600" dirty="0"/>
              <a:t> офіційно стартував 14.08.2013 як додаток для </a:t>
            </a:r>
            <a:r>
              <a:rPr lang="en-US" sz="3600" dirty="0"/>
              <a:t>Apple.</a:t>
            </a:r>
            <a:endParaRPr lang="uk-UA" sz="3600" dirty="0"/>
          </a:p>
          <a:p>
            <a:pPr marL="0" indent="0">
              <a:buNone/>
            </a:pPr>
            <a:r>
              <a:rPr lang="uk-UA" sz="3600" dirty="0"/>
              <a:t>Головними керуючими були Павел Дуров та Микола Дуров.</a:t>
            </a:r>
            <a:endParaRPr lang="en-US" sz="36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6C66D-B47F-2D55-7EA4-73CCA4A1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992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4AC2-3E02-9E63-7282-579C7DB1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Стек технологій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2989-D1B6-0F87-2E09-7958EFD6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78" y="2194560"/>
            <a:ext cx="10820400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Telegram </a:t>
            </a:r>
            <a:r>
              <a:rPr lang="uk-UA" sz="3200" dirty="0"/>
              <a:t>крос-платформерний додаток, і кожна його частина використовує свій стек техногій:</a:t>
            </a:r>
          </a:p>
          <a:p>
            <a:pPr algn="just"/>
            <a:r>
              <a:rPr lang="uk-UA" sz="3200" dirty="0"/>
              <a:t>С++: Ядро </a:t>
            </a:r>
            <a:r>
              <a:rPr lang="en-US" sz="3200" dirty="0"/>
              <a:t>Telegram </a:t>
            </a:r>
            <a:r>
              <a:rPr lang="uk-UA" sz="3200" dirty="0"/>
              <a:t>використовує саме </a:t>
            </a:r>
            <a:r>
              <a:rPr lang="en-US" sz="3200" dirty="0"/>
              <a:t>C++.</a:t>
            </a:r>
          </a:p>
          <a:p>
            <a:pPr algn="just"/>
            <a:r>
              <a:rPr lang="en-US" sz="3200" dirty="0"/>
              <a:t>Objective-C </a:t>
            </a:r>
            <a:r>
              <a:rPr lang="uk-UA" sz="3200" dirty="0"/>
              <a:t>+ </a:t>
            </a:r>
            <a:r>
              <a:rPr lang="en-US" sz="3200" dirty="0"/>
              <a:t>Swift: </a:t>
            </a:r>
            <a:r>
              <a:rPr lang="uk-UA" sz="3200" dirty="0"/>
              <a:t>Клієнт </a:t>
            </a:r>
            <a:r>
              <a:rPr lang="en-US" sz="3200" dirty="0"/>
              <a:t>IOS </a:t>
            </a:r>
            <a:r>
              <a:rPr lang="uk-UA" sz="3200" dirty="0"/>
              <a:t>використовує саме ці мови.</a:t>
            </a:r>
          </a:p>
          <a:p>
            <a:pPr algn="just"/>
            <a:r>
              <a:rPr lang="en-US" sz="3200" dirty="0"/>
              <a:t>Java </a:t>
            </a:r>
            <a:r>
              <a:rPr lang="uk-UA" sz="3200" dirty="0"/>
              <a:t>+ </a:t>
            </a:r>
            <a:r>
              <a:rPr lang="en-US" sz="3200" dirty="0"/>
              <a:t>Kotlin</a:t>
            </a:r>
            <a:r>
              <a:rPr lang="uk-UA" sz="3200" dirty="0"/>
              <a:t>: </a:t>
            </a:r>
            <a:r>
              <a:rPr lang="en-US" sz="3200" dirty="0"/>
              <a:t>Android </a:t>
            </a:r>
            <a:r>
              <a:rPr lang="uk-UA" sz="3200" dirty="0"/>
              <a:t>додаток використовує саме ці мови.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B8132B-4BD6-2D9A-ADD7-466D19D8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6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28CF-6946-9F2F-5EF2-95FFAC91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Стек технологій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4867-16BC-DD2A-157E-3C59E129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600" dirty="0"/>
              <a:t>С</a:t>
            </a:r>
            <a:r>
              <a:rPr lang="en-US" sz="3600" dirty="0"/>
              <a:t>#: </a:t>
            </a:r>
            <a:r>
              <a:rPr lang="uk-UA" sz="3600" dirty="0"/>
              <a:t>Додаток для </a:t>
            </a:r>
            <a:r>
              <a:rPr lang="en-US" sz="3600" dirty="0"/>
              <a:t>Windows </a:t>
            </a:r>
            <a:r>
              <a:rPr lang="uk-UA" sz="3600" dirty="0"/>
              <a:t>використовує </a:t>
            </a:r>
            <a:r>
              <a:rPr lang="en-US" sz="3600" dirty="0"/>
              <a:t>C# </a:t>
            </a:r>
            <a:r>
              <a:rPr lang="uk-UA" sz="3600" dirty="0"/>
              <a:t>на фреймфорку </a:t>
            </a:r>
            <a:r>
              <a:rPr lang="en-US" sz="3600" dirty="0"/>
              <a:t>.NET.</a:t>
            </a:r>
          </a:p>
          <a:p>
            <a:pPr marL="0" indent="0" algn="just">
              <a:buNone/>
            </a:pPr>
            <a:r>
              <a:rPr lang="en-US" sz="3600" dirty="0"/>
              <a:t>JavaScript + React: Web-</a:t>
            </a:r>
            <a:r>
              <a:rPr lang="uk-UA" sz="3600" dirty="0"/>
              <a:t>додаток використовує </a:t>
            </a:r>
            <a:r>
              <a:rPr lang="en-US" sz="3600" dirty="0"/>
              <a:t>React.js </a:t>
            </a:r>
            <a:r>
              <a:rPr lang="uk-UA" sz="3600" dirty="0"/>
              <a:t>бібліотеку.</a:t>
            </a:r>
          </a:p>
          <a:p>
            <a:pPr marL="0" indent="0" algn="just">
              <a:buNone/>
            </a:pPr>
            <a:r>
              <a:rPr lang="en-US" sz="3600" dirty="0"/>
              <a:t>Python: Telegram </a:t>
            </a:r>
            <a:r>
              <a:rPr lang="uk-UA" sz="3600" dirty="0"/>
              <a:t>бот</a:t>
            </a:r>
            <a:r>
              <a:rPr lang="en-US" sz="3600" dirty="0"/>
              <a:t> API</a:t>
            </a:r>
            <a:r>
              <a:rPr lang="uk-UA" sz="3600" dirty="0"/>
              <a:t> написаний на цій мові.</a:t>
            </a:r>
            <a:endParaRPr lang="en-US" sz="36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32AEC0-2AA8-F8E1-9656-17E247A5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5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94C9-5C6D-8435-8FC7-046640A1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Architecture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5A6A-FE25-ED39-7A1B-AEFF6FA2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32250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600" dirty="0"/>
              <a:t>Розглянемо </a:t>
            </a:r>
            <a:r>
              <a:rPr lang="en-US" sz="3600" dirty="0"/>
              <a:t>Architecture pattern </a:t>
            </a:r>
            <a:r>
              <a:rPr lang="uk-UA" sz="3600" dirty="0"/>
              <a:t>для </a:t>
            </a:r>
            <a:r>
              <a:rPr lang="en-US" sz="3600" dirty="0"/>
              <a:t>web </a:t>
            </a:r>
            <a:r>
              <a:rPr lang="uk-UA" sz="3600" dirty="0"/>
              <a:t>додатку.</a:t>
            </a:r>
          </a:p>
          <a:p>
            <a:pPr marL="0" indent="0" algn="just">
              <a:buNone/>
            </a:pPr>
            <a:r>
              <a:rPr lang="uk-UA" sz="3600" dirty="0"/>
              <a:t>Він використовує </a:t>
            </a:r>
            <a:r>
              <a:rPr lang="en-US" sz="3600" dirty="0"/>
              <a:t>Model-View-Controller </a:t>
            </a:r>
            <a:r>
              <a:rPr lang="uk-UA" sz="3600" dirty="0"/>
              <a:t>паттерн як найбільш доречний при використанні </a:t>
            </a:r>
            <a:r>
              <a:rPr lang="en-US" sz="3600" dirty="0"/>
              <a:t>React.js </a:t>
            </a:r>
            <a:r>
              <a:rPr lang="uk-UA" sz="3600" dirty="0"/>
              <a:t>в стеку технологій.</a:t>
            </a:r>
            <a:endParaRPr lang="en-US" sz="3600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CE2A230-AA01-7204-2A43-B69482AEB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5" y="2303348"/>
            <a:ext cx="5147105" cy="45546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4912-5DEE-CB96-6B66-84DA06DB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DDB5-D65D-F840-197D-4AA81A6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СУБД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D62D-D41C-3680-C654-099F4979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Telegram </a:t>
            </a:r>
            <a:r>
              <a:rPr lang="uk-UA" sz="3600" dirty="0"/>
              <a:t>має власну СУБД </a:t>
            </a:r>
            <a:r>
              <a:rPr lang="en-US" sz="3600" dirty="0"/>
              <a:t>TDB </a:t>
            </a:r>
            <a:r>
              <a:rPr lang="uk-UA" sz="3600" dirty="0"/>
              <a:t>(</a:t>
            </a:r>
            <a:r>
              <a:rPr lang="en-US" sz="3600" dirty="0"/>
              <a:t>Telegram Database Library</a:t>
            </a:r>
            <a:r>
              <a:rPr lang="uk-UA" sz="3600" dirty="0"/>
              <a:t>), що створена спеціально для контролю над дуже великою кількістю інформації від мільйонів користувачів. Це </a:t>
            </a:r>
            <a:r>
              <a:rPr lang="en-US" sz="3600" dirty="0"/>
              <a:t>NOSQL </a:t>
            </a:r>
            <a:r>
              <a:rPr lang="uk-UA" sz="3600" dirty="0"/>
              <a:t>система баз даних написана на </a:t>
            </a:r>
            <a:r>
              <a:rPr lang="en-US" sz="3600" dirty="0"/>
              <a:t>C++.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25C51F-6F13-ADD4-DF8D-575CB76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50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4F41-FCA8-A479-4239-E098C20A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99884"/>
            <a:ext cx="8610600" cy="1293028"/>
          </a:xfrm>
        </p:spPr>
        <p:txBody>
          <a:bodyPr>
            <a:normAutofit/>
          </a:bodyPr>
          <a:lstStyle/>
          <a:p>
            <a:r>
              <a:rPr lang="uk-UA" sz="6000" dirty="0"/>
              <a:t>Монетизація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B4F5-06C4-F887-DB2D-FB867D4E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98" y="2287867"/>
            <a:ext cx="8980715" cy="4812729"/>
          </a:xfrm>
        </p:spPr>
        <p:txBody>
          <a:bodyPr>
            <a:normAutofit/>
          </a:bodyPr>
          <a:lstStyle/>
          <a:p>
            <a:r>
              <a:rPr lang="uk-UA" sz="3600" dirty="0"/>
              <a:t>Монетизація </a:t>
            </a:r>
            <a:r>
              <a:rPr lang="en-US" sz="3600" dirty="0"/>
              <a:t>Telegram – </a:t>
            </a:r>
            <a:r>
              <a:rPr lang="uk-UA" sz="3600" dirty="0"/>
              <a:t>продаж </a:t>
            </a:r>
            <a:r>
              <a:rPr lang="en-US" sz="3600" dirty="0"/>
              <a:t>Telegram Premium </a:t>
            </a:r>
            <a:r>
              <a:rPr lang="uk-UA" sz="3600" dirty="0"/>
              <a:t>та показ реклами від партнерів </a:t>
            </a:r>
            <a:r>
              <a:rPr lang="en-US" sz="3600" dirty="0"/>
              <a:t>Telegram</a:t>
            </a:r>
            <a:r>
              <a:rPr lang="uk-UA" sz="3600" dirty="0"/>
              <a:t>.</a:t>
            </a:r>
            <a:endParaRPr lang="en-US" sz="3600" dirty="0"/>
          </a:p>
          <a:p>
            <a:r>
              <a:rPr lang="uk-UA" sz="3600" dirty="0"/>
              <a:t>Інформація про заробіток </a:t>
            </a:r>
            <a:r>
              <a:rPr lang="en-US" sz="3600" dirty="0"/>
              <a:t>Telegram</a:t>
            </a:r>
            <a:r>
              <a:rPr lang="uk-UA" sz="3600" dirty="0"/>
              <a:t> не розголошується, проте на лютий 2024 </a:t>
            </a:r>
            <a:r>
              <a:rPr lang="en-US" sz="3600" dirty="0"/>
              <a:t> </a:t>
            </a:r>
            <a:r>
              <a:rPr lang="uk-UA" sz="3600" dirty="0"/>
              <a:t>більше 5 000 000 користувачів мають </a:t>
            </a:r>
            <a:r>
              <a:rPr lang="en-US" sz="3600" dirty="0"/>
              <a:t>Telegram Premium.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642EC-9149-62DE-7132-C116E9C2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0977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2804-9FA2-5D35-6F6B-1754F038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57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19F6-D4D7-997B-712E-9F5CF8A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65" y="302735"/>
            <a:ext cx="7324818" cy="1293028"/>
          </a:xfrm>
        </p:spPr>
        <p:txBody>
          <a:bodyPr>
            <a:noAutofit/>
          </a:bodyPr>
          <a:lstStyle/>
          <a:p>
            <a:r>
              <a:rPr lang="uk-UA" sz="6000" dirty="0"/>
              <a:t>Порівняння з АНАлогами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57E2B-6C2F-FEEB-8E6E-44D6142A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691293"/>
              </p:ext>
            </p:extLst>
          </p:nvPr>
        </p:nvGraphicFramePr>
        <p:xfrm>
          <a:off x="392835" y="1902830"/>
          <a:ext cx="1140633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18">
                  <a:extLst>
                    <a:ext uri="{9D8B030D-6E8A-4147-A177-3AD203B41FA5}">
                      <a16:colId xmlns:a16="http://schemas.microsoft.com/office/drawing/2014/main" val="3877868529"/>
                    </a:ext>
                  </a:extLst>
                </a:gridCol>
                <a:gridCol w="1695636">
                  <a:extLst>
                    <a:ext uri="{9D8B030D-6E8A-4147-A177-3AD203B41FA5}">
                      <a16:colId xmlns:a16="http://schemas.microsoft.com/office/drawing/2014/main" val="1486458958"/>
                    </a:ext>
                  </a:extLst>
                </a:gridCol>
                <a:gridCol w="1559511">
                  <a:extLst>
                    <a:ext uri="{9D8B030D-6E8A-4147-A177-3AD203B41FA5}">
                      <a16:colId xmlns:a16="http://schemas.microsoft.com/office/drawing/2014/main" val="2172642315"/>
                    </a:ext>
                  </a:extLst>
                </a:gridCol>
                <a:gridCol w="1901055">
                  <a:extLst>
                    <a:ext uri="{9D8B030D-6E8A-4147-A177-3AD203B41FA5}">
                      <a16:colId xmlns:a16="http://schemas.microsoft.com/office/drawing/2014/main" val="1429216033"/>
                    </a:ext>
                  </a:extLst>
                </a:gridCol>
                <a:gridCol w="1901055">
                  <a:extLst>
                    <a:ext uri="{9D8B030D-6E8A-4147-A177-3AD203B41FA5}">
                      <a16:colId xmlns:a16="http://schemas.microsoft.com/office/drawing/2014/main" val="1672885308"/>
                    </a:ext>
                  </a:extLst>
                </a:gridCol>
                <a:gridCol w="1901055">
                  <a:extLst>
                    <a:ext uri="{9D8B030D-6E8A-4147-A177-3AD203B41FA5}">
                      <a16:colId xmlns:a16="http://schemas.microsoft.com/office/drawing/2014/main" val="188027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Функція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Telegram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WhatsApp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9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Аудіо/відео дзвінки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0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Групові чати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Відправка файлів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Самознищення повідомлень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4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Веб-версія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23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Боти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38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Відкритий </a:t>
                      </a:r>
                      <a:r>
                        <a:rPr lang="en-US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Ні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Розширені можливості підключень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Так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3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Кількість користувачів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500 мільйонів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1 мільярд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2 мільярди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300 мільйонів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2.8 мільярдів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71702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F4E05A-713B-DD1F-AF32-02A29812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729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303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Архітектура Програмної системи «Telegram»</vt:lpstr>
      <vt:lpstr>Про Telegram</vt:lpstr>
      <vt:lpstr>Запуск</vt:lpstr>
      <vt:lpstr>Стек технологій</vt:lpstr>
      <vt:lpstr>Стек технологій</vt:lpstr>
      <vt:lpstr>Architecture Pattern</vt:lpstr>
      <vt:lpstr>СУБД</vt:lpstr>
      <vt:lpstr>Монетизація</vt:lpstr>
      <vt:lpstr>Порівняння з АНАлогами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Архітектура Програмної системи «Telegram»</dc:title>
  <dc:creator>Михаил Хотян</dc:creator>
  <cp:lastModifiedBy>Михаил Хотян</cp:lastModifiedBy>
  <cp:revision>4</cp:revision>
  <dcterms:created xsi:type="dcterms:W3CDTF">2024-04-25T14:24:57Z</dcterms:created>
  <dcterms:modified xsi:type="dcterms:W3CDTF">2024-04-25T15:31:00Z</dcterms:modified>
</cp:coreProperties>
</file>