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A7608-47A6-46C3-8FCD-CB993C3115C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8D427-B0EA-44F1-A1B7-62D592C7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4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61FF5DC-AF08-4C87-A7F7-790D027B9251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581B-07B7-4F98-9C29-A94CAB7F32D3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7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D43D2F-866E-43A3-8055-E20A2B9850E4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B0BEF7-EE1C-4D1B-86DD-E73CFFDF2620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678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1CDAB7-322E-4455-B3E2-89164939471C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88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27C-FC9E-4ECE-AAB4-EB62BFF44E5B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2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FD80-8FAA-4F94-BCA8-958D2204891E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6ABC-A63F-4ADE-8A34-C60DFAFC8048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35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3BC1FC-5278-4EFF-A4BD-3B51E77422BC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9242-666D-45DF-B425-AB13354F48D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5C1076-2A52-48E4-ADFC-E7C568E136E1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575-6079-4B28-A95A-4D2DD7E2A48D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9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F70C-7405-4E4E-9B8C-BC118307D9F5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6496-9482-4E44-9D17-3846D55AC05B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8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FB4B-D0E8-4F94-B915-7257FA6B522E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5A8A-2E0B-4B70-8757-22BA1621D485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8697-C1AF-4C64-B287-854D14FCE5B1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9048-3AC8-4DE3-A4B8-63A73D9D96E8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C2A2-B7A5-4DDB-AACD-6FF09E70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B000-0E34-7F5A-6E0E-4AE1686E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Патерн проектування</a:t>
            </a:r>
            <a:br>
              <a:rPr lang="uk-UA" dirty="0"/>
            </a:br>
            <a:r>
              <a:rPr lang="uk-UA" dirty="0"/>
              <a:t>«</a:t>
            </a:r>
            <a:r>
              <a:rPr lang="en-US" dirty="0"/>
              <a:t>Abstract factory</a:t>
            </a:r>
            <a:r>
              <a:rPr lang="uk-UA" dirty="0"/>
              <a:t>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30B4-05D2-7EC0-FE06-21B1046BB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65578-A0B1-948F-C1AA-7BA873F6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F0B8C-1116-8703-2275-0BDDCC8E0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Abstract factory </a:t>
            </a:r>
            <a:r>
              <a:rPr lang="uk-UA" sz="1600" dirty="0"/>
              <a:t>належить до породжувальних </a:t>
            </a:r>
            <a:r>
              <a:rPr lang="en-US" sz="1600" dirty="0"/>
              <a:t>(creational) </a:t>
            </a:r>
            <a:r>
              <a:rPr lang="uk-UA" sz="1600" dirty="0"/>
              <a:t>типів патерну.</a:t>
            </a:r>
          </a:p>
          <a:p>
            <a:endParaRPr lang="uk-UA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C825B-EB01-20E4-188A-EBC141E0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38" y="1333551"/>
            <a:ext cx="6533501" cy="41908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82B4-3BA1-F942-AECC-7372F157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691" y="6093626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249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A0B1-59E0-06B8-AF0D-BE94499C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4DCB-97BE-B6D9-5926-723E65687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A871C-5200-E563-4468-EA1A67FE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5853560"/>
            <a:ext cx="2743200" cy="365125"/>
          </a:xfrm>
        </p:spPr>
        <p:txBody>
          <a:bodyPr/>
          <a:lstStyle/>
          <a:p>
            <a:fld id="{B0A0C2A2-B7A5-4DDB-AACD-6FF09E7099BE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82980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</TotalTime>
  <Words>22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Vapor Trail</vt:lpstr>
      <vt:lpstr>Патерн проектування «Abstract factory»</vt:lpstr>
      <vt:lpstr>Abstract factory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Патерн проектування «Abstract factory»</dc:title>
  <dc:creator>Михаил Хотян</dc:creator>
  <cp:lastModifiedBy>Михаил Хотян</cp:lastModifiedBy>
  <cp:revision>1</cp:revision>
  <dcterms:created xsi:type="dcterms:W3CDTF">2024-02-19T13:22:21Z</dcterms:created>
  <dcterms:modified xsi:type="dcterms:W3CDTF">2024-02-19T13:43:09Z</dcterms:modified>
</cp:coreProperties>
</file>