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9092-54AA-42FD-B164-6B5D6636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1B77E-0772-439E-B5B0-14C8DC185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C5CA2-1B17-474D-A848-5CCA69E7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7586-DE9E-413D-A046-DE3CD312E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E9FA1-44E8-4A99-8854-C00EDDC9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111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1155-373D-4E79-B3FA-905564D5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4A244-E474-457E-B6DA-22DEB292E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1EDCE-C2D5-4393-94D4-620F8289C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B650B-AA64-4B12-B6C6-BE8B2E90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C5F2-869B-4472-816C-801332AD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851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FEB1DE-9E04-4F88-90CE-953D8CE98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3E290-D8A3-4129-B7E6-57F7D0BF9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23376-5CAF-4077-B976-A71F6538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73F3C-1307-49BA-9290-EBC244765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1BCE-572B-488E-BF8B-C4ECDC2D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073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00F60-482E-4706-AC35-3D6802253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89ED0-FF75-4C96-A793-81F9D8D48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BE5BF-5040-4D4C-9745-DD5B6AE1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E688D-3FCE-42AF-A090-F5566E135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5AB6E-A385-4E7E-808D-5FBD4176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5089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69385-57D0-4CF2-AEFF-FA7F6BF18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67ADE-8BDD-496D-BFA4-CC4B0F2C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0D89-FD60-4464-BB29-5EB69D8FA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D59A3-7511-44E5-BC3F-448682DC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CE5CC-769A-4E09-9DFA-D12088E7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3685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2E23-FE8B-4BEE-A837-3892DA20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529F8-3C85-4C37-91CD-DC31CE1C0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A23CA7-B8AA-4C20-A268-73ABE3FCF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2E237-01CE-4C5B-9663-9F869A57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15931-8355-467F-B8C5-B787C480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D2D05-75A5-432C-948A-C89F5FE7C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856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C1DD-A57C-4CDB-A9FE-100F1384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433F-961F-4D33-A66E-E466150F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963E08-B1BA-4ACB-B42C-67BB28BA2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08AC9-7A32-45CD-8CAF-9965B9455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EAE6CC-891F-4C0D-B324-4D4C5C554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697A7-C9AA-4EB7-9B37-A1DB8B21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6D20B5-9538-4A14-8A30-9E6BF906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64D90-CA19-4204-B68D-8018C355B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344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8B0D-B0DD-4B35-B6E5-2300881F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048C6-766B-4141-9ADC-DF08D027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96D46-BDC1-472A-AFA3-F08B4D407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1128F-7C40-4669-BA62-25C7DB1A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414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50194-8C71-4018-B107-E617B0E4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E19D5-45DF-4E96-BEB3-27566ECBA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380C2-51FD-4C6D-8C04-9C189213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2566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F813-CE26-405D-8048-DA89F734D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0901B-025B-4A82-B8E2-C905D1F25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5F4C9-FA1B-4335-B8ED-9B3C2BC59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15446-EFE8-4841-8660-CFCAF59D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12D9C-EE94-4E04-96C6-8DF044D35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EC7E9-3178-4159-80DE-5C524043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8344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C5A2-28F7-4A1F-AB3C-F0BB6351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FC1904-4F14-4050-BFA8-80E72225A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ACFA4-5A8B-47CF-94E4-7DD664A3C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EF3F3-37FD-404C-A5DF-450AF4A8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2DC89-3261-4CEA-8977-3EAEF910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7B280-AFFD-46B6-A3B4-2D80DAE5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815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37CFD-64A1-4951-BF0A-1EDB6B9B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6B88-58B8-46B6-BF51-E4D54FB6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52485-E119-492B-86B9-7373DBFDC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C4F0F-CC36-4BBE-A821-19C319113271}" type="datetimeFigureOut">
              <a:rPr lang="en-NL" smtClean="0"/>
              <a:t>19/01/2020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6E7F1-2634-4299-88C8-61EDDB05C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EE0F-CE5D-4DC5-8F6F-663274F10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18689-ED87-4630-BFE3-D200B641DFD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291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824E6D-D073-4038-9FDE-DD9CE263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106" y="2519557"/>
            <a:ext cx="2665385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38C8F6E-AC08-46B9-A174-7591BAA27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9" y="2519557"/>
            <a:ext cx="2649361" cy="180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D1F9A13-21D1-4F99-8169-7A809CCF863F}"/>
              </a:ext>
            </a:extLst>
          </p:cNvPr>
          <p:cNvSpPr txBox="1"/>
          <p:nvPr/>
        </p:nvSpPr>
        <p:spPr>
          <a:xfrm>
            <a:off x="4263933" y="2945924"/>
            <a:ext cx="644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t-SNE</a:t>
            </a:r>
            <a:endParaRPr lang="en-N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30EB8A0-FBA6-42E1-BFC1-3F805BF0E048}"/>
              </a:ext>
            </a:extLst>
          </p:cNvPr>
          <p:cNvGrpSpPr/>
          <p:nvPr/>
        </p:nvGrpSpPr>
        <p:grpSpPr>
          <a:xfrm>
            <a:off x="3183191" y="451594"/>
            <a:ext cx="2681491" cy="1800000"/>
            <a:chOff x="5985924" y="2519557"/>
            <a:chExt cx="2681491" cy="18000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0A5FF0D-1342-4766-B8FF-AA63A0552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5924" y="2519557"/>
              <a:ext cx="2681491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2305AAC-D633-467D-8E43-CD87D4F4B876}"/>
                </a:ext>
              </a:extLst>
            </p:cNvPr>
            <p:cNvSpPr txBox="1"/>
            <p:nvPr/>
          </p:nvSpPr>
          <p:spPr>
            <a:xfrm>
              <a:off x="6841600" y="3163370"/>
              <a:ext cx="8819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Random</a:t>
              </a:r>
              <a:endParaRPr lang="en-NL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617FB12-DB1A-4F60-A29E-877F554B2180}"/>
              </a:ext>
            </a:extLst>
          </p:cNvPr>
          <p:cNvSpPr txBox="1"/>
          <p:nvPr/>
        </p:nvSpPr>
        <p:spPr>
          <a:xfrm>
            <a:off x="1824664" y="3950224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(2d)</a:t>
            </a:r>
            <a:endParaRPr lang="en-N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F48836-7AE8-4C8F-AA3A-CDDCBE34C693}"/>
              </a:ext>
            </a:extLst>
          </p:cNvPr>
          <p:cNvSpPr txBox="1"/>
          <p:nvPr/>
        </p:nvSpPr>
        <p:spPr>
          <a:xfrm>
            <a:off x="367666" y="25879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(50d)</a:t>
            </a:r>
            <a:endParaRPr lang="en-NL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C28A0C-45D4-4618-B553-2445C2DEF8E9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5864682" y="1351593"/>
            <a:ext cx="46263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CE1968-9DF8-4A81-B2F0-395D76A8C80B}"/>
              </a:ext>
            </a:extLst>
          </p:cNvPr>
          <p:cNvCxnSpPr>
            <a:cxnSpLocks/>
            <a:stCxn id="10" idx="3"/>
            <a:endCxn id="18" idx="1"/>
          </p:cNvCxnSpPr>
          <p:nvPr/>
        </p:nvCxnSpPr>
        <p:spPr>
          <a:xfrm flipV="1">
            <a:off x="5826491" y="1351593"/>
            <a:ext cx="500829" cy="20679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53E9BA1-D0E6-4817-8F05-5BCB226E97D4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 rot="16200000" flipH="1">
            <a:off x="2548091" y="4015956"/>
            <a:ext cx="362278" cy="907922"/>
          </a:xfrm>
          <a:prstGeom prst="bentConnector3">
            <a:avLst>
              <a:gd name="adj1" fmla="val 538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021F02-01D7-4190-8B97-33FDE0280BF9}"/>
              </a:ext>
            </a:extLst>
          </p:cNvPr>
          <p:cNvCxnSpPr>
            <a:cxnSpLocks/>
            <a:stCxn id="23" idx="0"/>
            <a:endCxn id="16" idx="2"/>
          </p:cNvCxnSpPr>
          <p:nvPr/>
        </p:nvCxnSpPr>
        <p:spPr>
          <a:xfrm rot="5400000" flipH="1" flipV="1">
            <a:off x="1073501" y="2048462"/>
            <a:ext cx="336361" cy="7426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DC6EDB0-AD78-44F9-B78E-B506A0570E61}"/>
              </a:ext>
            </a:extLst>
          </p:cNvPr>
          <p:cNvCxnSpPr>
            <a:cxnSpLocks/>
            <a:stCxn id="10" idx="0"/>
            <a:endCxn id="16" idx="2"/>
          </p:cNvCxnSpPr>
          <p:nvPr/>
        </p:nvCxnSpPr>
        <p:spPr>
          <a:xfrm rot="16200000" flipV="1">
            <a:off x="2919416" y="945173"/>
            <a:ext cx="267963" cy="2880805"/>
          </a:xfrm>
          <a:prstGeom prst="bentConnector3">
            <a:avLst>
              <a:gd name="adj1" fmla="val 3607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B27106CB-3714-483C-A62F-4C54EE45C0C6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5400000">
            <a:off x="3672746" y="3830002"/>
            <a:ext cx="331499" cy="1310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CB74F80-1F61-42B4-9A95-C8264C0600BA}"/>
              </a:ext>
            </a:extLst>
          </p:cNvPr>
          <p:cNvGrpSpPr/>
          <p:nvPr/>
        </p:nvGrpSpPr>
        <p:grpSpPr>
          <a:xfrm>
            <a:off x="654778" y="451594"/>
            <a:ext cx="1916431" cy="1800000"/>
            <a:chOff x="2043458" y="350224"/>
            <a:chExt cx="1916431" cy="1800000"/>
          </a:xfrm>
        </p:grpSpPr>
        <p:pic>
          <p:nvPicPr>
            <p:cNvPr id="16" name="Picture 15" descr="A picture containing light, computer&#10;&#10;Description automatically generated">
              <a:extLst>
                <a:ext uri="{FF2B5EF4-FFF2-40B4-BE49-F238E27FC236}">
                  <a16:creationId xmlns:a16="http://schemas.microsoft.com/office/drawing/2014/main" id="{A8D5BC03-0EE9-49B6-937E-C40096E27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458" y="350224"/>
              <a:ext cx="1916431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3BA430-161F-43B9-AE39-13DBA5A718B7}"/>
                </a:ext>
              </a:extLst>
            </p:cNvPr>
            <p:cNvSpPr txBox="1"/>
            <p:nvPr/>
          </p:nvSpPr>
          <p:spPr>
            <a:xfrm>
              <a:off x="2316229" y="1001943"/>
              <a:ext cx="13708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/>
                <a:t>High similarity</a:t>
              </a:r>
            </a:p>
            <a:p>
              <a:pPr algn="ctr"/>
              <a:r>
                <a:rPr lang="en-GB" sz="1200" dirty="0"/>
                <a:t>t-</a:t>
              </a:r>
              <a:r>
                <a:rPr lang="en-GB" sz="1200" dirty="0" err="1"/>
                <a:t>sne</a:t>
              </a:r>
              <a:r>
                <a:rPr lang="en-GB" sz="1200" dirty="0"/>
                <a:t> vs. PCA 50d</a:t>
              </a:r>
              <a:endParaRPr lang="en-NL" sz="1200" dirty="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8093AE-B910-4D8A-A78D-51F7BD7B4894}"/>
              </a:ext>
            </a:extLst>
          </p:cNvPr>
          <p:cNvGrpSpPr/>
          <p:nvPr/>
        </p:nvGrpSpPr>
        <p:grpSpPr>
          <a:xfrm>
            <a:off x="6327320" y="451593"/>
            <a:ext cx="1916432" cy="1800000"/>
            <a:chOff x="6187843" y="1629000"/>
            <a:chExt cx="1916432" cy="1800000"/>
          </a:xfrm>
        </p:grpSpPr>
        <p:pic>
          <p:nvPicPr>
            <p:cNvPr id="18" name="Picture 17" descr="A picture containing computer&#10;&#10;Description automatically generated">
              <a:extLst>
                <a:ext uri="{FF2B5EF4-FFF2-40B4-BE49-F238E27FC236}">
                  <a16:creationId xmlns:a16="http://schemas.microsoft.com/office/drawing/2014/main" id="{C6DA59F8-2764-4275-A44D-D08B7F87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87843" y="1629000"/>
              <a:ext cx="1916432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7201D10-3699-4491-94AC-B3E22F32A09F}"/>
                </a:ext>
              </a:extLst>
            </p:cNvPr>
            <p:cNvSpPr txBox="1"/>
            <p:nvPr/>
          </p:nvSpPr>
          <p:spPr>
            <a:xfrm>
              <a:off x="6544701" y="2234012"/>
              <a:ext cx="1261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No similarity</a:t>
              </a:r>
            </a:p>
            <a:p>
              <a:pPr algn="ctr"/>
              <a:r>
                <a:rPr lang="en-GB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t-</a:t>
              </a:r>
              <a:r>
                <a:rPr lang="en-GB" sz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sne</a:t>
              </a:r>
              <a:r>
                <a:rPr lang="en-GB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vs. random</a:t>
              </a:r>
              <a:endParaRPr lang="en-NL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E8FF049-CD76-4C75-9EF3-A99253ED20A2}"/>
              </a:ext>
            </a:extLst>
          </p:cNvPr>
          <p:cNvGrpSpPr/>
          <p:nvPr/>
        </p:nvGrpSpPr>
        <p:grpSpPr>
          <a:xfrm>
            <a:off x="2224975" y="4651055"/>
            <a:ext cx="1916432" cy="1800001"/>
            <a:chOff x="2043457" y="4716369"/>
            <a:chExt cx="1916432" cy="1800001"/>
          </a:xfrm>
        </p:grpSpPr>
        <p:pic>
          <p:nvPicPr>
            <p:cNvPr id="14" name="Picture 13" descr="A close up of a logo&#10;&#10;Description automatically generated">
              <a:extLst>
                <a:ext uri="{FF2B5EF4-FFF2-40B4-BE49-F238E27FC236}">
                  <a16:creationId xmlns:a16="http://schemas.microsoft.com/office/drawing/2014/main" id="{228BFF38-5695-4CD2-81EF-5ED3F0E03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43457" y="4716370"/>
              <a:ext cx="1916432" cy="18000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04C2348-4CEE-4FBD-9E85-1A71FBBB2D05}"/>
                </a:ext>
              </a:extLst>
            </p:cNvPr>
            <p:cNvSpPr txBox="1"/>
            <p:nvPr/>
          </p:nvSpPr>
          <p:spPr>
            <a:xfrm>
              <a:off x="2136733" y="5895430"/>
              <a:ext cx="9006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Low local </a:t>
              </a:r>
            </a:p>
            <a:p>
              <a:r>
                <a:rPr lang="en-GB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similarity</a:t>
              </a:r>
              <a:endParaRPr lang="en-NL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F8922D3-7CE4-45B5-BC05-5BDC086D379F}"/>
                </a:ext>
              </a:extLst>
            </p:cNvPr>
            <p:cNvSpPr txBox="1"/>
            <p:nvPr/>
          </p:nvSpPr>
          <p:spPr>
            <a:xfrm>
              <a:off x="2689137" y="4716369"/>
              <a:ext cx="11945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Higher global</a:t>
              </a:r>
            </a:p>
            <a:p>
              <a:pPr algn="r"/>
              <a:r>
                <a:rPr lang="en-GB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similarity</a:t>
              </a:r>
              <a:endParaRPr lang="en-NL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435CEF9-64C3-4B1F-8AE1-EE00B7B66D97}"/>
                </a:ext>
              </a:extLst>
            </p:cNvPr>
            <p:cNvSpPr/>
            <p:nvPr/>
          </p:nvSpPr>
          <p:spPr>
            <a:xfrm>
              <a:off x="2445246" y="5375407"/>
              <a:ext cx="118423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t-</a:t>
              </a:r>
              <a:r>
                <a:rPr lang="en-GB" sz="1200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sne</a:t>
              </a:r>
              <a:r>
                <a:rPr lang="en-GB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vs. PCA 2d</a:t>
              </a:r>
              <a:endParaRPr lang="en-NL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36" name="Picture 135">
            <a:extLst>
              <a:ext uri="{FF2B5EF4-FFF2-40B4-BE49-F238E27FC236}">
                <a16:creationId xmlns:a16="http://schemas.microsoft.com/office/drawing/2014/main" id="{6C6781E0-1019-40EF-8245-AFC1BD795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5511" y="2757232"/>
            <a:ext cx="5365214" cy="3751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3326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</dc:creator>
  <cp:lastModifiedBy>Erdogan</cp:lastModifiedBy>
  <cp:revision>9</cp:revision>
  <dcterms:created xsi:type="dcterms:W3CDTF">2020-01-19T08:39:57Z</dcterms:created>
  <dcterms:modified xsi:type="dcterms:W3CDTF">2020-01-19T10:12:55Z</dcterms:modified>
</cp:coreProperties>
</file>