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271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5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776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2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107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79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429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179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594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252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13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747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795738-E554-416B-8C91-B337A7735945}" type="datetimeFigureOut">
              <a:rPr lang="nl-NL" smtClean="0"/>
              <a:t>16-2-2025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BDB70-93D4-416B-9D67-1D65B91AA93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031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11D288ED-363F-A482-63FE-A30A8FDC1046}"/>
              </a:ext>
            </a:extLst>
          </p:cNvPr>
          <p:cNvSpPr/>
          <p:nvPr/>
        </p:nvSpPr>
        <p:spPr>
          <a:xfrm>
            <a:off x="0" y="0"/>
            <a:ext cx="5486400" cy="274320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4BC560-FFA8-5E4C-C46B-E69FC8DB6E8D}"/>
              </a:ext>
            </a:extLst>
          </p:cNvPr>
          <p:cNvSpPr txBox="1"/>
          <p:nvPr/>
        </p:nvSpPr>
        <p:spPr>
          <a:xfrm>
            <a:off x="0" y="1634281"/>
            <a:ext cx="548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800" dirty="0" err="1"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PhotoSense</a:t>
            </a:r>
            <a:r>
              <a:rPr lang="nl-NL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 </a:t>
            </a:r>
            <a:r>
              <a:rPr lang="nl-NL" sz="4800" dirty="0">
                <a:solidFill>
                  <a:schemeClr val="tx2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nard MT Condensed" panose="02050806060905020404" pitchFamily="18" charset="0"/>
              </a:rPr>
              <a:t>AI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3FDBA05-2903-7AB1-BBC1-F2B7B2B298D5}"/>
              </a:ext>
            </a:extLst>
          </p:cNvPr>
          <p:cNvSpPr/>
          <p:nvPr/>
        </p:nvSpPr>
        <p:spPr>
          <a:xfrm>
            <a:off x="560527" y="930724"/>
            <a:ext cx="182880" cy="18288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272CDBE-44EA-3A5A-458C-33CD091347FB}"/>
              </a:ext>
            </a:extLst>
          </p:cNvPr>
          <p:cNvCxnSpPr>
            <a:cxnSpLocks/>
          </p:cNvCxnSpPr>
          <p:nvPr/>
        </p:nvCxnSpPr>
        <p:spPr>
          <a:xfrm>
            <a:off x="170359" y="2270760"/>
            <a:ext cx="884737" cy="0"/>
          </a:xfrm>
          <a:prstGeom prst="line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C1C6786-A233-7814-303A-E1A79FB83FE0}"/>
              </a:ext>
            </a:extLst>
          </p:cNvPr>
          <p:cNvCxnSpPr>
            <a:cxnSpLocks/>
          </p:cNvCxnSpPr>
          <p:nvPr/>
        </p:nvCxnSpPr>
        <p:spPr>
          <a:xfrm>
            <a:off x="4441913" y="2247900"/>
            <a:ext cx="884737" cy="0"/>
          </a:xfrm>
          <a:prstGeom prst="line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8F6D12-0DD1-534E-98C7-C3AACFF9AB50}"/>
              </a:ext>
            </a:extLst>
          </p:cNvPr>
          <p:cNvCxnSpPr>
            <a:cxnSpLocks/>
          </p:cNvCxnSpPr>
          <p:nvPr/>
        </p:nvCxnSpPr>
        <p:spPr>
          <a:xfrm flipH="1" flipV="1">
            <a:off x="708660" y="1062345"/>
            <a:ext cx="552448" cy="571936"/>
          </a:xfrm>
          <a:prstGeom prst="line">
            <a:avLst/>
          </a:prstGeom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AB10CA-779E-4130-2E51-B5F963726B47}"/>
              </a:ext>
            </a:extLst>
          </p:cNvPr>
          <p:cNvCxnSpPr>
            <a:cxnSpLocks/>
          </p:cNvCxnSpPr>
          <p:nvPr/>
        </p:nvCxnSpPr>
        <p:spPr>
          <a:xfrm flipH="1" flipV="1">
            <a:off x="1123947" y="444430"/>
            <a:ext cx="545103" cy="1188595"/>
          </a:xfrm>
          <a:prstGeom prst="line">
            <a:avLst/>
          </a:prstGeom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68438A-888A-7C3A-1165-27A48DA5FCFD}"/>
              </a:ext>
            </a:extLst>
          </p:cNvPr>
          <p:cNvCxnSpPr>
            <a:cxnSpLocks/>
          </p:cNvCxnSpPr>
          <p:nvPr/>
        </p:nvCxnSpPr>
        <p:spPr>
          <a:xfrm flipV="1">
            <a:off x="1976570" y="1062345"/>
            <a:ext cx="287383" cy="438862"/>
          </a:xfrm>
          <a:prstGeom prst="line">
            <a:avLst/>
          </a:prstGeom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829A0933-BD85-2DE7-498E-2CCC9B57DBC5}"/>
              </a:ext>
            </a:extLst>
          </p:cNvPr>
          <p:cNvSpPr/>
          <p:nvPr/>
        </p:nvSpPr>
        <p:spPr>
          <a:xfrm>
            <a:off x="2155810" y="469362"/>
            <a:ext cx="182443" cy="18288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ECA052-20AA-CE2F-A30C-FB2BDC54682F}"/>
              </a:ext>
            </a:extLst>
          </p:cNvPr>
          <p:cNvCxnSpPr>
            <a:cxnSpLocks/>
          </p:cNvCxnSpPr>
          <p:nvPr/>
        </p:nvCxnSpPr>
        <p:spPr>
          <a:xfrm flipH="1" flipV="1">
            <a:off x="1804713" y="975988"/>
            <a:ext cx="228328" cy="657037"/>
          </a:xfrm>
          <a:prstGeom prst="line">
            <a:avLst/>
          </a:prstGeom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31785DB-B2E0-D2F2-F1AE-320D60EFC1CE}"/>
              </a:ext>
            </a:extLst>
          </p:cNvPr>
          <p:cNvSpPr/>
          <p:nvPr/>
        </p:nvSpPr>
        <p:spPr>
          <a:xfrm>
            <a:off x="1753290" y="913307"/>
            <a:ext cx="91440" cy="9144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437B869-5D99-C61B-9880-B34B6BC5DECA}"/>
              </a:ext>
            </a:extLst>
          </p:cNvPr>
          <p:cNvCxnSpPr>
            <a:cxnSpLocks/>
          </p:cNvCxnSpPr>
          <p:nvPr/>
        </p:nvCxnSpPr>
        <p:spPr>
          <a:xfrm flipH="1" flipV="1">
            <a:off x="2247250" y="646842"/>
            <a:ext cx="40017" cy="986183"/>
          </a:xfrm>
          <a:prstGeom prst="line">
            <a:avLst/>
          </a:prstGeom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985A387-03E0-6B1B-873A-1F683F2B15A3}"/>
              </a:ext>
            </a:extLst>
          </p:cNvPr>
          <p:cNvSpPr/>
          <p:nvPr/>
        </p:nvSpPr>
        <p:spPr>
          <a:xfrm>
            <a:off x="988284" y="287551"/>
            <a:ext cx="182443" cy="18288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B63740A-08BD-B129-4368-56AC1AA74D36}"/>
              </a:ext>
            </a:extLst>
          </p:cNvPr>
          <p:cNvSpPr/>
          <p:nvPr/>
        </p:nvSpPr>
        <p:spPr>
          <a:xfrm>
            <a:off x="2461240" y="130893"/>
            <a:ext cx="182443" cy="18288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60EE3CA-C48A-8D82-BE07-018DF3CE44FA}"/>
              </a:ext>
            </a:extLst>
          </p:cNvPr>
          <p:cNvCxnSpPr>
            <a:cxnSpLocks/>
          </p:cNvCxnSpPr>
          <p:nvPr/>
        </p:nvCxnSpPr>
        <p:spPr>
          <a:xfrm flipV="1">
            <a:off x="2530152" y="287551"/>
            <a:ext cx="22310" cy="1345474"/>
          </a:xfrm>
          <a:prstGeom prst="line">
            <a:avLst/>
          </a:prstGeom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96505C4D-484E-4632-C26C-ECF1197643FA}"/>
              </a:ext>
            </a:extLst>
          </p:cNvPr>
          <p:cNvSpPr/>
          <p:nvPr/>
        </p:nvSpPr>
        <p:spPr>
          <a:xfrm>
            <a:off x="2751497" y="1228074"/>
            <a:ext cx="182443" cy="18288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1146B37-9642-47A3-C1A2-8A15CE485229}"/>
              </a:ext>
            </a:extLst>
          </p:cNvPr>
          <p:cNvCxnSpPr>
            <a:cxnSpLocks/>
          </p:cNvCxnSpPr>
          <p:nvPr/>
        </p:nvCxnSpPr>
        <p:spPr>
          <a:xfrm flipV="1">
            <a:off x="2819843" y="1396637"/>
            <a:ext cx="15739" cy="236388"/>
          </a:xfrm>
          <a:prstGeom prst="line">
            <a:avLst/>
          </a:prstGeom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40E2B68-4BE6-11C9-7B6C-6093F46EF9CA}"/>
              </a:ext>
            </a:extLst>
          </p:cNvPr>
          <p:cNvSpPr/>
          <p:nvPr/>
        </p:nvSpPr>
        <p:spPr>
          <a:xfrm>
            <a:off x="3437271" y="1038727"/>
            <a:ext cx="182443" cy="18288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69FD15E-F7AA-DECD-88B9-60167C60BB9D}"/>
              </a:ext>
            </a:extLst>
          </p:cNvPr>
          <p:cNvCxnSpPr>
            <a:cxnSpLocks/>
          </p:cNvCxnSpPr>
          <p:nvPr/>
        </p:nvCxnSpPr>
        <p:spPr>
          <a:xfrm flipV="1">
            <a:off x="3061514" y="1168665"/>
            <a:ext cx="430626" cy="478677"/>
          </a:xfrm>
          <a:prstGeom prst="line">
            <a:avLst/>
          </a:prstGeom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D89753E6-83BE-55AF-5B92-DFCDA4EB6988}"/>
              </a:ext>
            </a:extLst>
          </p:cNvPr>
          <p:cNvSpPr/>
          <p:nvPr/>
        </p:nvSpPr>
        <p:spPr>
          <a:xfrm>
            <a:off x="4051127" y="665117"/>
            <a:ext cx="182443" cy="18288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00B07CB-1D5E-1F89-06E6-4F1CF4C8BDE9}"/>
              </a:ext>
            </a:extLst>
          </p:cNvPr>
          <p:cNvCxnSpPr>
            <a:cxnSpLocks/>
          </p:cNvCxnSpPr>
          <p:nvPr/>
        </p:nvCxnSpPr>
        <p:spPr>
          <a:xfrm flipV="1">
            <a:off x="3426364" y="756557"/>
            <a:ext cx="715984" cy="875773"/>
          </a:xfrm>
          <a:prstGeom prst="line">
            <a:avLst/>
          </a:prstGeom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A5E1FE9-B001-5563-7A8F-A2BD00F622EA}"/>
              </a:ext>
            </a:extLst>
          </p:cNvPr>
          <p:cNvCxnSpPr>
            <a:cxnSpLocks/>
          </p:cNvCxnSpPr>
          <p:nvPr/>
        </p:nvCxnSpPr>
        <p:spPr>
          <a:xfrm flipV="1">
            <a:off x="3804629" y="1292730"/>
            <a:ext cx="715984" cy="340576"/>
          </a:xfrm>
          <a:prstGeom prst="line">
            <a:avLst/>
          </a:prstGeom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1DAD965-F68E-1BB2-778F-B9CB2062DD95}"/>
              </a:ext>
            </a:extLst>
          </p:cNvPr>
          <p:cNvSpPr/>
          <p:nvPr/>
        </p:nvSpPr>
        <p:spPr>
          <a:xfrm>
            <a:off x="4508305" y="1231363"/>
            <a:ext cx="91440" cy="9144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67D2329-96E6-36D2-2DEF-C093AEB38BD7}"/>
              </a:ext>
            </a:extLst>
          </p:cNvPr>
          <p:cNvCxnSpPr>
            <a:cxnSpLocks/>
          </p:cNvCxnSpPr>
          <p:nvPr/>
        </p:nvCxnSpPr>
        <p:spPr>
          <a:xfrm flipV="1">
            <a:off x="3176914" y="1421067"/>
            <a:ext cx="430322" cy="89964"/>
          </a:xfrm>
          <a:prstGeom prst="line">
            <a:avLst/>
          </a:prstGeom>
          <a:ln w="28575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0D5F282-E0BE-11C2-ACA8-5FFE4C4470EB}"/>
              </a:ext>
            </a:extLst>
          </p:cNvPr>
          <p:cNvCxnSpPr>
            <a:cxnSpLocks/>
          </p:cNvCxnSpPr>
          <p:nvPr/>
        </p:nvCxnSpPr>
        <p:spPr>
          <a:xfrm flipH="1" flipV="1">
            <a:off x="636144" y="2051328"/>
            <a:ext cx="277382" cy="219431"/>
          </a:xfrm>
          <a:prstGeom prst="line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ECBD6D-49FE-76A2-B14C-B9B436329FCB}"/>
              </a:ext>
            </a:extLst>
          </p:cNvPr>
          <p:cNvCxnSpPr>
            <a:cxnSpLocks/>
          </p:cNvCxnSpPr>
          <p:nvPr/>
        </p:nvCxnSpPr>
        <p:spPr>
          <a:xfrm flipH="1" flipV="1">
            <a:off x="301016" y="2045000"/>
            <a:ext cx="335128" cy="10706"/>
          </a:xfrm>
          <a:prstGeom prst="line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4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Bernard MT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4</cp:revision>
  <dcterms:created xsi:type="dcterms:W3CDTF">2025-02-16T09:49:54Z</dcterms:created>
  <dcterms:modified xsi:type="dcterms:W3CDTF">2025-02-16T10:04:02Z</dcterms:modified>
</cp:coreProperties>
</file>