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64" r:id="rId2"/>
  </p:sldIdLst>
  <p:sldSz cx="19208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87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913" y="1143000"/>
            <a:ext cx="648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1pPr>
    <a:lvl2pPr marL="283473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2pPr>
    <a:lvl3pPr marL="566945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3pPr>
    <a:lvl4pPr marL="850418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4pPr>
    <a:lvl5pPr marL="1133891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5pPr>
    <a:lvl6pPr marL="1417364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6pPr>
    <a:lvl7pPr marL="1700836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7pPr>
    <a:lvl8pPr marL="1984309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8pPr>
    <a:lvl9pPr marL="2267781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79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10" y="149648"/>
            <a:ext cx="1440656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110" y="480272"/>
            <a:ext cx="144065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644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6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626" y="48683"/>
            <a:ext cx="414189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60" y="48683"/>
            <a:ext cx="121855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3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2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0" y="227965"/>
            <a:ext cx="16567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60" y="611928"/>
            <a:ext cx="16567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2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60" y="243417"/>
            <a:ext cx="81637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443" y="243417"/>
            <a:ext cx="81637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64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" y="48683"/>
            <a:ext cx="16567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0" y="224155"/>
            <a:ext cx="81262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10" y="334010"/>
            <a:ext cx="81262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443" y="224155"/>
            <a:ext cx="81662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443" y="334010"/>
            <a:ext cx="816622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44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4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30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" y="60960"/>
            <a:ext cx="61953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22" y="131657"/>
            <a:ext cx="972443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310" y="274320"/>
            <a:ext cx="61953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" y="60960"/>
            <a:ext cx="61953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622" y="131657"/>
            <a:ext cx="972443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310" y="274320"/>
            <a:ext cx="61953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3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60" y="48683"/>
            <a:ext cx="16567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60" y="243417"/>
            <a:ext cx="16567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60" y="847514"/>
            <a:ext cx="43219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290" y="847514"/>
            <a:ext cx="64829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618" y="847514"/>
            <a:ext cx="43219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67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BD998D1-A61F-2DC2-A359-00A43060CCAD}"/>
              </a:ext>
            </a:extLst>
          </p:cNvPr>
          <p:cNvSpPr/>
          <p:nvPr/>
        </p:nvSpPr>
        <p:spPr>
          <a:xfrm>
            <a:off x="123119" y="65178"/>
            <a:ext cx="1724731" cy="663486"/>
          </a:xfrm>
          <a:custGeom>
            <a:avLst/>
            <a:gdLst>
              <a:gd name="connsiteX0" fmla="*/ 705 w 1619955"/>
              <a:gd name="connsiteY0" fmla="*/ 562701 h 562701"/>
              <a:gd name="connsiteX1" fmla="*/ 41186 w 1619955"/>
              <a:gd name="connsiteY1" fmla="*/ 726 h 562701"/>
              <a:gd name="connsiteX2" fmla="*/ 265023 w 1619955"/>
              <a:gd name="connsiteY2" fmla="*/ 438876 h 562701"/>
              <a:gd name="connsiteX3" fmla="*/ 410280 w 1619955"/>
              <a:gd name="connsiteY3" fmla="*/ 200751 h 562701"/>
              <a:gd name="connsiteX4" fmla="*/ 548392 w 1619955"/>
              <a:gd name="connsiteY4" fmla="*/ 441257 h 562701"/>
              <a:gd name="connsiteX5" fmla="*/ 698411 w 1619955"/>
              <a:gd name="connsiteY5" fmla="*/ 353151 h 562701"/>
              <a:gd name="connsiteX6" fmla="*/ 891292 w 1619955"/>
              <a:gd name="connsiteY6" fmla="*/ 457926 h 562701"/>
              <a:gd name="connsiteX7" fmla="*/ 1200855 w 1619955"/>
              <a:gd name="connsiteY7" fmla="*/ 426969 h 562701"/>
              <a:gd name="connsiteX8" fmla="*/ 1479461 w 1619955"/>
              <a:gd name="connsiteY8" fmla="*/ 481738 h 562701"/>
              <a:gd name="connsiteX9" fmla="*/ 1619955 w 1619955"/>
              <a:gd name="connsiteY9" fmla="*/ 557938 h 56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955" h="562701">
                <a:moveTo>
                  <a:pt x="705" y="562701"/>
                </a:moveTo>
                <a:cubicBezTo>
                  <a:pt x="-1081" y="292032"/>
                  <a:pt x="-2867" y="21363"/>
                  <a:pt x="41186" y="726"/>
                </a:cubicBezTo>
                <a:cubicBezTo>
                  <a:pt x="85239" y="-19912"/>
                  <a:pt x="203507" y="405538"/>
                  <a:pt x="265023" y="438876"/>
                </a:cubicBezTo>
                <a:cubicBezTo>
                  <a:pt x="326539" y="472213"/>
                  <a:pt x="363052" y="200354"/>
                  <a:pt x="410280" y="200751"/>
                </a:cubicBezTo>
                <a:cubicBezTo>
                  <a:pt x="457508" y="201148"/>
                  <a:pt x="500370" y="415857"/>
                  <a:pt x="548392" y="441257"/>
                </a:cubicBezTo>
                <a:cubicBezTo>
                  <a:pt x="596414" y="466657"/>
                  <a:pt x="641261" y="350373"/>
                  <a:pt x="698411" y="353151"/>
                </a:cubicBezTo>
                <a:cubicBezTo>
                  <a:pt x="755561" y="355929"/>
                  <a:pt x="807551" y="445623"/>
                  <a:pt x="891292" y="457926"/>
                </a:cubicBezTo>
                <a:cubicBezTo>
                  <a:pt x="975033" y="470229"/>
                  <a:pt x="1102827" y="423000"/>
                  <a:pt x="1200855" y="426969"/>
                </a:cubicBezTo>
                <a:cubicBezTo>
                  <a:pt x="1298883" y="430938"/>
                  <a:pt x="1409611" y="459910"/>
                  <a:pt x="1479461" y="481738"/>
                </a:cubicBezTo>
                <a:cubicBezTo>
                  <a:pt x="1549311" y="503566"/>
                  <a:pt x="1584633" y="530752"/>
                  <a:pt x="1619955" y="557938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0F10B-B21B-287F-1292-6E7D7C89B06B}"/>
              </a:ext>
            </a:extLst>
          </p:cNvPr>
          <p:cNvSpPr txBox="1"/>
          <p:nvPr/>
        </p:nvSpPr>
        <p:spPr>
          <a:xfrm>
            <a:off x="4672" y="19942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</a:t>
            </a:r>
            <a:endParaRPr lang="nl-NL" sz="4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49A0B2-9DAB-0E23-6166-0B3782734E92}"/>
              </a:ext>
            </a:extLst>
          </p:cNvPr>
          <p:cNvSpPr txBox="1"/>
          <p:nvPr/>
        </p:nvSpPr>
        <p:spPr>
          <a:xfrm>
            <a:off x="252595" y="29396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</a:t>
            </a:r>
            <a:endParaRPr lang="nl-NL" sz="3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D945D7-36DE-53BA-DD76-59D7DF148823}"/>
              </a:ext>
            </a:extLst>
          </p:cNvPr>
          <p:cNvCxnSpPr>
            <a:cxnSpLocks/>
          </p:cNvCxnSpPr>
          <p:nvPr/>
        </p:nvCxnSpPr>
        <p:spPr>
          <a:xfrm>
            <a:off x="136863" y="740727"/>
            <a:ext cx="1710987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13572E5-A4FD-BFA6-FCD0-5EC06D45E202}"/>
              </a:ext>
            </a:extLst>
          </p:cNvPr>
          <p:cNvSpPr txBox="1"/>
          <p:nvPr/>
        </p:nvSpPr>
        <p:spPr>
          <a:xfrm>
            <a:off x="430877" y="38683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nl-NL" sz="2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BDC452-A062-A284-69B4-8E901E24569A}"/>
              </a:ext>
            </a:extLst>
          </p:cNvPr>
          <p:cNvSpPr txBox="1"/>
          <p:nvPr/>
        </p:nvSpPr>
        <p:spPr>
          <a:xfrm>
            <a:off x="620215" y="4611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nl-N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C8A431-2550-24AE-4685-2575BB0E5BA6}"/>
              </a:ext>
            </a:extLst>
          </p:cNvPr>
          <p:cNvSpPr txBox="1"/>
          <p:nvPr/>
        </p:nvSpPr>
        <p:spPr>
          <a:xfrm rot="20464720">
            <a:off x="259051" y="22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nl-NL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37DF26-9F5C-AF8E-3BBA-215375DCEAEB}"/>
              </a:ext>
            </a:extLst>
          </p:cNvPr>
          <p:cNvSpPr txBox="1"/>
          <p:nvPr/>
        </p:nvSpPr>
        <p:spPr>
          <a:xfrm rot="8378643">
            <a:off x="483750" y="212532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nl-NL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A8B524-D8A6-E7BF-ED67-AAFB4160A16B}"/>
              </a:ext>
            </a:extLst>
          </p:cNvPr>
          <p:cNvSpPr txBox="1"/>
          <p:nvPr/>
        </p:nvSpPr>
        <p:spPr>
          <a:xfrm rot="18438928">
            <a:off x="708299" y="4625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nl-NL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584BF-32C2-879F-5663-9A0EFBAAD818}"/>
              </a:ext>
            </a:extLst>
          </p:cNvPr>
          <p:cNvSpPr txBox="1"/>
          <p:nvPr/>
        </p:nvSpPr>
        <p:spPr>
          <a:xfrm rot="19295725">
            <a:off x="847900" y="4479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nl-N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4B498D-CACF-A549-4FF0-7790B0EE6688}"/>
              </a:ext>
            </a:extLst>
          </p:cNvPr>
          <p:cNvSpPr txBox="1"/>
          <p:nvPr/>
        </p:nvSpPr>
        <p:spPr>
          <a:xfrm rot="18494452">
            <a:off x="988438" y="4556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nl-N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A9FC56-CFFD-649C-6A14-F89125A178B5}"/>
              </a:ext>
            </a:extLst>
          </p:cNvPr>
          <p:cNvSpPr txBox="1"/>
          <p:nvPr/>
        </p:nvSpPr>
        <p:spPr>
          <a:xfrm rot="18007377">
            <a:off x="1142503" y="4634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nl-N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0F570C-EA0F-9EF6-576B-48E16083FA6B}"/>
              </a:ext>
            </a:extLst>
          </p:cNvPr>
          <p:cNvSpPr txBox="1"/>
          <p:nvPr/>
        </p:nvSpPr>
        <p:spPr>
          <a:xfrm rot="18785023">
            <a:off x="1263946" y="4634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nl-NL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28E274-8132-B1C9-262D-393EECFC5C04}"/>
              </a:ext>
            </a:extLst>
          </p:cNvPr>
          <p:cNvSpPr txBox="1"/>
          <p:nvPr/>
        </p:nvSpPr>
        <p:spPr>
          <a:xfrm rot="16742823">
            <a:off x="1388237" y="5065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endParaRPr lang="nl-N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C48CCD-907C-EBA8-7ED6-250F2B1B6ACA}"/>
              </a:ext>
            </a:extLst>
          </p:cNvPr>
          <p:cNvSpPr txBox="1"/>
          <p:nvPr/>
        </p:nvSpPr>
        <p:spPr>
          <a:xfrm rot="18644681">
            <a:off x="1474928" y="49465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endParaRPr lang="nl-NL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36FC2B-B640-D713-4109-3B7B044FD976}"/>
              </a:ext>
            </a:extLst>
          </p:cNvPr>
          <p:cNvSpPr txBox="1"/>
          <p:nvPr/>
        </p:nvSpPr>
        <p:spPr>
          <a:xfrm rot="2553163">
            <a:off x="100017" y="-131082"/>
            <a:ext cx="444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nl-NL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36</cp:revision>
  <dcterms:created xsi:type="dcterms:W3CDTF">2022-11-15T15:45:18Z</dcterms:created>
  <dcterms:modified xsi:type="dcterms:W3CDTF">2024-10-30T11:15:11Z</dcterms:modified>
</cp:coreProperties>
</file>