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"/>
  </p:notesMasterIdLst>
  <p:sldIdLst>
    <p:sldId id="264" r:id="rId2"/>
  </p:sldIdLst>
  <p:sldSz cx="2378075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2298" y="1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4078F-730B-4636-87BA-07CB193FC11E}" type="datetimeFigureOut">
              <a:rPr lang="nl-NL" smtClean="0"/>
              <a:t>30-10-2024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82613" y="1143000"/>
            <a:ext cx="80232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55F2B-E0A6-493C-ADEE-980FD016BAB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847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66945" rtl="0" eaLnBrk="1" latinLnBrk="0" hangingPunct="1">
      <a:defRPr sz="744" kern="1200">
        <a:solidFill>
          <a:schemeClr val="tx1"/>
        </a:solidFill>
        <a:latin typeface="+mn-lt"/>
        <a:ea typeface="+mn-ea"/>
        <a:cs typeface="+mn-cs"/>
      </a:defRPr>
    </a:lvl1pPr>
    <a:lvl2pPr marL="283473" algn="l" defTabSz="566945" rtl="0" eaLnBrk="1" latinLnBrk="0" hangingPunct="1">
      <a:defRPr sz="744" kern="1200">
        <a:solidFill>
          <a:schemeClr val="tx1"/>
        </a:solidFill>
        <a:latin typeface="+mn-lt"/>
        <a:ea typeface="+mn-ea"/>
        <a:cs typeface="+mn-cs"/>
      </a:defRPr>
    </a:lvl2pPr>
    <a:lvl3pPr marL="566945" algn="l" defTabSz="566945" rtl="0" eaLnBrk="1" latinLnBrk="0" hangingPunct="1">
      <a:defRPr sz="744" kern="1200">
        <a:solidFill>
          <a:schemeClr val="tx1"/>
        </a:solidFill>
        <a:latin typeface="+mn-lt"/>
        <a:ea typeface="+mn-ea"/>
        <a:cs typeface="+mn-cs"/>
      </a:defRPr>
    </a:lvl3pPr>
    <a:lvl4pPr marL="850418" algn="l" defTabSz="566945" rtl="0" eaLnBrk="1" latinLnBrk="0" hangingPunct="1">
      <a:defRPr sz="744" kern="1200">
        <a:solidFill>
          <a:schemeClr val="tx1"/>
        </a:solidFill>
        <a:latin typeface="+mn-lt"/>
        <a:ea typeface="+mn-ea"/>
        <a:cs typeface="+mn-cs"/>
      </a:defRPr>
    </a:lvl4pPr>
    <a:lvl5pPr marL="1133891" algn="l" defTabSz="566945" rtl="0" eaLnBrk="1" latinLnBrk="0" hangingPunct="1">
      <a:defRPr sz="744" kern="1200">
        <a:solidFill>
          <a:schemeClr val="tx1"/>
        </a:solidFill>
        <a:latin typeface="+mn-lt"/>
        <a:ea typeface="+mn-ea"/>
        <a:cs typeface="+mn-cs"/>
      </a:defRPr>
    </a:lvl5pPr>
    <a:lvl6pPr marL="1417364" algn="l" defTabSz="566945" rtl="0" eaLnBrk="1" latinLnBrk="0" hangingPunct="1">
      <a:defRPr sz="744" kern="1200">
        <a:solidFill>
          <a:schemeClr val="tx1"/>
        </a:solidFill>
        <a:latin typeface="+mn-lt"/>
        <a:ea typeface="+mn-ea"/>
        <a:cs typeface="+mn-cs"/>
      </a:defRPr>
    </a:lvl6pPr>
    <a:lvl7pPr marL="1700836" algn="l" defTabSz="566945" rtl="0" eaLnBrk="1" latinLnBrk="0" hangingPunct="1">
      <a:defRPr sz="744" kern="1200">
        <a:solidFill>
          <a:schemeClr val="tx1"/>
        </a:solidFill>
        <a:latin typeface="+mn-lt"/>
        <a:ea typeface="+mn-ea"/>
        <a:cs typeface="+mn-cs"/>
      </a:defRPr>
    </a:lvl7pPr>
    <a:lvl8pPr marL="1984309" algn="l" defTabSz="566945" rtl="0" eaLnBrk="1" latinLnBrk="0" hangingPunct="1">
      <a:defRPr sz="744" kern="1200">
        <a:solidFill>
          <a:schemeClr val="tx1"/>
        </a:solidFill>
        <a:latin typeface="+mn-lt"/>
        <a:ea typeface="+mn-ea"/>
        <a:cs typeface="+mn-cs"/>
      </a:defRPr>
    </a:lvl8pPr>
    <a:lvl9pPr marL="2267781" algn="l" defTabSz="566945" rtl="0" eaLnBrk="1" latinLnBrk="0" hangingPunct="1">
      <a:defRPr sz="74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82613" y="1143000"/>
            <a:ext cx="80232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55F2B-E0A6-493C-ADEE-980FD016BAB7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8795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260" y="149648"/>
            <a:ext cx="1783556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260" y="480272"/>
            <a:ext cx="1783556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30-10-2024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875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30-10-2024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391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1810" y="48683"/>
            <a:ext cx="512772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493" y="48683"/>
            <a:ext cx="1508591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30-10-2024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456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30-10-2024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116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54" y="227965"/>
            <a:ext cx="2051090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54" y="611928"/>
            <a:ext cx="2051090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30-10-2024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255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93" y="243417"/>
            <a:ext cx="1010682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900" y="243417"/>
            <a:ext cx="1010682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30-10-2024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025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02" y="48683"/>
            <a:ext cx="205109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803" y="224155"/>
            <a:ext cx="1006037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803" y="334010"/>
            <a:ext cx="1006037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3900" y="224155"/>
            <a:ext cx="1010992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3900" y="334010"/>
            <a:ext cx="1010992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30-10-2024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329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30-10-2024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313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30-10-2024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671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03" y="60960"/>
            <a:ext cx="766991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992" y="131657"/>
            <a:ext cx="1203900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803" y="274320"/>
            <a:ext cx="766991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30-10-2024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79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03" y="60960"/>
            <a:ext cx="766991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992" y="131657"/>
            <a:ext cx="1203900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803" y="274320"/>
            <a:ext cx="766991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30-10-2024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321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493" y="48683"/>
            <a:ext cx="205109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93" y="243417"/>
            <a:ext cx="205109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493" y="847514"/>
            <a:ext cx="535067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6E6F8-3ADE-4FA6-9AF3-DE92403DAA8F}" type="datetimeFigureOut">
              <a:rPr lang="nl-NL" smtClean="0"/>
              <a:t>30-10-2024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738" y="847514"/>
            <a:ext cx="80260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9515" y="847514"/>
            <a:ext cx="535067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196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BD998D1-A61F-2DC2-A359-00A43060CCAD}"/>
              </a:ext>
            </a:extLst>
          </p:cNvPr>
          <p:cNvSpPr/>
          <p:nvPr/>
        </p:nvSpPr>
        <p:spPr>
          <a:xfrm>
            <a:off x="35010" y="198528"/>
            <a:ext cx="2258131" cy="663486"/>
          </a:xfrm>
          <a:custGeom>
            <a:avLst/>
            <a:gdLst>
              <a:gd name="connsiteX0" fmla="*/ 705 w 1619955"/>
              <a:gd name="connsiteY0" fmla="*/ 562701 h 562701"/>
              <a:gd name="connsiteX1" fmla="*/ 41186 w 1619955"/>
              <a:gd name="connsiteY1" fmla="*/ 726 h 562701"/>
              <a:gd name="connsiteX2" fmla="*/ 265023 w 1619955"/>
              <a:gd name="connsiteY2" fmla="*/ 438876 h 562701"/>
              <a:gd name="connsiteX3" fmla="*/ 410280 w 1619955"/>
              <a:gd name="connsiteY3" fmla="*/ 200751 h 562701"/>
              <a:gd name="connsiteX4" fmla="*/ 548392 w 1619955"/>
              <a:gd name="connsiteY4" fmla="*/ 441257 h 562701"/>
              <a:gd name="connsiteX5" fmla="*/ 698411 w 1619955"/>
              <a:gd name="connsiteY5" fmla="*/ 353151 h 562701"/>
              <a:gd name="connsiteX6" fmla="*/ 891292 w 1619955"/>
              <a:gd name="connsiteY6" fmla="*/ 457926 h 562701"/>
              <a:gd name="connsiteX7" fmla="*/ 1200855 w 1619955"/>
              <a:gd name="connsiteY7" fmla="*/ 426969 h 562701"/>
              <a:gd name="connsiteX8" fmla="*/ 1479461 w 1619955"/>
              <a:gd name="connsiteY8" fmla="*/ 481738 h 562701"/>
              <a:gd name="connsiteX9" fmla="*/ 1619955 w 1619955"/>
              <a:gd name="connsiteY9" fmla="*/ 557938 h 562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9955" h="562701">
                <a:moveTo>
                  <a:pt x="705" y="562701"/>
                </a:moveTo>
                <a:cubicBezTo>
                  <a:pt x="-1081" y="292032"/>
                  <a:pt x="-2867" y="21363"/>
                  <a:pt x="41186" y="726"/>
                </a:cubicBezTo>
                <a:cubicBezTo>
                  <a:pt x="85239" y="-19912"/>
                  <a:pt x="203507" y="405538"/>
                  <a:pt x="265023" y="438876"/>
                </a:cubicBezTo>
                <a:cubicBezTo>
                  <a:pt x="326539" y="472213"/>
                  <a:pt x="363052" y="200354"/>
                  <a:pt x="410280" y="200751"/>
                </a:cubicBezTo>
                <a:cubicBezTo>
                  <a:pt x="457508" y="201148"/>
                  <a:pt x="500370" y="415857"/>
                  <a:pt x="548392" y="441257"/>
                </a:cubicBezTo>
                <a:cubicBezTo>
                  <a:pt x="596414" y="466657"/>
                  <a:pt x="641261" y="350373"/>
                  <a:pt x="698411" y="353151"/>
                </a:cubicBezTo>
                <a:cubicBezTo>
                  <a:pt x="755561" y="355929"/>
                  <a:pt x="807551" y="445623"/>
                  <a:pt x="891292" y="457926"/>
                </a:cubicBezTo>
                <a:cubicBezTo>
                  <a:pt x="975033" y="470229"/>
                  <a:pt x="1102827" y="423000"/>
                  <a:pt x="1200855" y="426969"/>
                </a:cubicBezTo>
                <a:cubicBezTo>
                  <a:pt x="1298883" y="430938"/>
                  <a:pt x="1409611" y="459910"/>
                  <a:pt x="1479461" y="481738"/>
                </a:cubicBezTo>
                <a:cubicBezTo>
                  <a:pt x="1549311" y="503566"/>
                  <a:pt x="1584633" y="530752"/>
                  <a:pt x="1619955" y="557938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0F10B-B21B-287F-1292-6E7D7C89B06B}"/>
              </a:ext>
            </a:extLst>
          </p:cNvPr>
          <p:cNvSpPr txBox="1"/>
          <p:nvPr/>
        </p:nvSpPr>
        <p:spPr>
          <a:xfrm>
            <a:off x="-40304" y="177994"/>
            <a:ext cx="572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/>
              <a:t>B</a:t>
            </a:r>
            <a:endParaRPr lang="nl-NL" sz="5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49A0B2-9DAB-0E23-6166-0B3782734E92}"/>
              </a:ext>
            </a:extLst>
          </p:cNvPr>
          <p:cNvSpPr txBox="1"/>
          <p:nvPr/>
        </p:nvSpPr>
        <p:spPr>
          <a:xfrm>
            <a:off x="267309" y="293962"/>
            <a:ext cx="4603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/>
              <a:t>E</a:t>
            </a:r>
            <a:endParaRPr lang="nl-NL" sz="44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D945D7-36DE-53BA-DD76-59D7DF148823}"/>
              </a:ext>
            </a:extLst>
          </p:cNvPr>
          <p:cNvCxnSpPr>
            <a:cxnSpLocks/>
          </p:cNvCxnSpPr>
          <p:nvPr/>
        </p:nvCxnSpPr>
        <p:spPr>
          <a:xfrm>
            <a:off x="34468" y="883601"/>
            <a:ext cx="22860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13572E5-A4FD-BFA6-FCD0-5EC06D45E202}"/>
              </a:ext>
            </a:extLst>
          </p:cNvPr>
          <p:cNvSpPr txBox="1"/>
          <p:nvPr/>
        </p:nvSpPr>
        <p:spPr>
          <a:xfrm>
            <a:off x="473224" y="389211"/>
            <a:ext cx="489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N</a:t>
            </a:r>
            <a:endParaRPr lang="nl-NL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BDC452-A062-A284-69B4-8E901E24569A}"/>
              </a:ext>
            </a:extLst>
          </p:cNvPr>
          <p:cNvSpPr txBox="1"/>
          <p:nvPr/>
        </p:nvSpPr>
        <p:spPr>
          <a:xfrm rot="20842619">
            <a:off x="734513" y="47307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</a:t>
            </a:r>
            <a:endParaRPr lang="nl-NL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C8A431-2550-24AE-4685-2575BB0E5BA6}"/>
              </a:ext>
            </a:extLst>
          </p:cNvPr>
          <p:cNvSpPr txBox="1"/>
          <p:nvPr/>
        </p:nvSpPr>
        <p:spPr>
          <a:xfrm rot="20464720">
            <a:off x="268202" y="-77341"/>
            <a:ext cx="470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nl-NL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37DF26-9F5C-AF8E-3BBA-215375DCEAEB}"/>
              </a:ext>
            </a:extLst>
          </p:cNvPr>
          <p:cNvSpPr txBox="1"/>
          <p:nvPr/>
        </p:nvSpPr>
        <p:spPr>
          <a:xfrm rot="8378643">
            <a:off x="543950" y="126270"/>
            <a:ext cx="418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nl-NL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8B524-D8A6-E7BF-ED67-AAFB4160A16B}"/>
              </a:ext>
            </a:extLst>
          </p:cNvPr>
          <p:cNvSpPr txBox="1"/>
          <p:nvPr/>
        </p:nvSpPr>
        <p:spPr>
          <a:xfrm rot="18438928">
            <a:off x="865819" y="485569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</a:t>
            </a:r>
            <a:endParaRPr lang="nl-NL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F584BF-32C2-879F-5663-9A0EFBAAD818}"/>
              </a:ext>
            </a:extLst>
          </p:cNvPr>
          <p:cNvSpPr txBox="1"/>
          <p:nvPr/>
        </p:nvSpPr>
        <p:spPr>
          <a:xfrm rot="19295725">
            <a:off x="1090414" y="468642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</a:t>
            </a:r>
            <a:endParaRPr lang="nl-NL" sz="28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B498D-CACF-A549-4FF0-7790B0EE6688}"/>
              </a:ext>
            </a:extLst>
          </p:cNvPr>
          <p:cNvSpPr txBox="1"/>
          <p:nvPr/>
        </p:nvSpPr>
        <p:spPr>
          <a:xfrm rot="18494452">
            <a:off x="1303947" y="471541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</a:t>
            </a:r>
            <a:endParaRPr lang="nl-NL" sz="28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A9FC56-CFFD-649C-6A14-F89125A178B5}"/>
              </a:ext>
            </a:extLst>
          </p:cNvPr>
          <p:cNvSpPr txBox="1"/>
          <p:nvPr/>
        </p:nvSpPr>
        <p:spPr>
          <a:xfrm rot="18007377">
            <a:off x="1534306" y="479374"/>
            <a:ext cx="354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</a:t>
            </a:r>
            <a:endParaRPr lang="nl-NL" sz="28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0F570C-EA0F-9EF6-576B-48E16083FA6B}"/>
              </a:ext>
            </a:extLst>
          </p:cNvPr>
          <p:cNvSpPr txBox="1"/>
          <p:nvPr/>
        </p:nvSpPr>
        <p:spPr>
          <a:xfrm rot="18785023">
            <a:off x="1724900" y="479374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</a:t>
            </a:r>
            <a:endParaRPr lang="nl-NL" sz="28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28E274-8132-B1C9-262D-393EECFC5C04}"/>
              </a:ext>
            </a:extLst>
          </p:cNvPr>
          <p:cNvSpPr txBox="1"/>
          <p:nvPr/>
        </p:nvSpPr>
        <p:spPr>
          <a:xfrm rot="16742823">
            <a:off x="1912661" y="55326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</a:t>
            </a:r>
            <a:endParaRPr lang="nl-NL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C48CCD-907C-EBA8-7ED6-250F2B1B6ACA}"/>
              </a:ext>
            </a:extLst>
          </p:cNvPr>
          <p:cNvSpPr txBox="1"/>
          <p:nvPr/>
        </p:nvSpPr>
        <p:spPr>
          <a:xfrm rot="18644681">
            <a:off x="2034179" y="55802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</a:t>
            </a:r>
            <a:endParaRPr lang="nl-NL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36FC2B-B640-D713-4109-3B7B044FD976}"/>
              </a:ext>
            </a:extLst>
          </p:cNvPr>
          <p:cNvSpPr txBox="1"/>
          <p:nvPr/>
        </p:nvSpPr>
        <p:spPr>
          <a:xfrm rot="2553163">
            <a:off x="54932" y="-280479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nl-NL" sz="5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68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15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Erdogan Taskesen</dc:creator>
  <cp:lastModifiedBy>Erdogan Taskesen</cp:lastModifiedBy>
  <cp:revision>38</cp:revision>
  <dcterms:created xsi:type="dcterms:W3CDTF">2022-11-15T15:45:18Z</dcterms:created>
  <dcterms:modified xsi:type="dcterms:W3CDTF">2024-10-30T11:30:09Z</dcterms:modified>
</cp:coreProperties>
</file>