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2" r:id="rId1"/>
  </p:sldMasterIdLst>
  <p:notesMasterIdLst>
    <p:notesMasterId r:id="rId3"/>
  </p:notesMasterIdLst>
  <p:sldIdLst>
    <p:sldId id="264" r:id="rId2"/>
  </p:sldIdLst>
  <p:sldSz cx="22860000" cy="2377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949" autoAdjust="0"/>
    <p:restoredTop sz="94660"/>
  </p:normalViewPr>
  <p:slideViewPr>
    <p:cSldViewPr snapToGrid="0">
      <p:cViewPr>
        <p:scale>
          <a:sx n="33" d="100"/>
          <a:sy n="33" d="100"/>
        </p:scale>
        <p:origin x="297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4078F-730B-4636-87BA-07CB193FC11E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46275" y="1143000"/>
            <a:ext cx="2965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255F2B-E0A6-493C-ADEE-980FD016BAB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847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028266" rtl="0" eaLnBrk="1" latinLnBrk="0" hangingPunct="1">
      <a:defRPr sz="10529" kern="1200">
        <a:solidFill>
          <a:schemeClr val="tx1"/>
        </a:solidFill>
        <a:latin typeface="+mn-lt"/>
        <a:ea typeface="+mn-ea"/>
        <a:cs typeface="+mn-cs"/>
      </a:defRPr>
    </a:lvl1pPr>
    <a:lvl2pPr marL="4014148" algn="l" defTabSz="8028266" rtl="0" eaLnBrk="1" latinLnBrk="0" hangingPunct="1">
      <a:defRPr sz="10529" kern="1200">
        <a:solidFill>
          <a:schemeClr val="tx1"/>
        </a:solidFill>
        <a:latin typeface="+mn-lt"/>
        <a:ea typeface="+mn-ea"/>
        <a:cs typeface="+mn-cs"/>
      </a:defRPr>
    </a:lvl2pPr>
    <a:lvl3pPr marL="8028266" algn="l" defTabSz="8028266" rtl="0" eaLnBrk="1" latinLnBrk="0" hangingPunct="1">
      <a:defRPr sz="10529" kern="1200">
        <a:solidFill>
          <a:schemeClr val="tx1"/>
        </a:solidFill>
        <a:latin typeface="+mn-lt"/>
        <a:ea typeface="+mn-ea"/>
        <a:cs typeface="+mn-cs"/>
      </a:defRPr>
    </a:lvl3pPr>
    <a:lvl4pPr marL="12042404" algn="l" defTabSz="8028266" rtl="0" eaLnBrk="1" latinLnBrk="0" hangingPunct="1">
      <a:defRPr sz="10529" kern="1200">
        <a:solidFill>
          <a:schemeClr val="tx1"/>
        </a:solidFill>
        <a:latin typeface="+mn-lt"/>
        <a:ea typeface="+mn-ea"/>
        <a:cs typeface="+mn-cs"/>
      </a:defRPr>
    </a:lvl4pPr>
    <a:lvl5pPr marL="16056542" algn="l" defTabSz="8028266" rtl="0" eaLnBrk="1" latinLnBrk="0" hangingPunct="1">
      <a:defRPr sz="10529" kern="1200">
        <a:solidFill>
          <a:schemeClr val="tx1"/>
        </a:solidFill>
        <a:latin typeface="+mn-lt"/>
        <a:ea typeface="+mn-ea"/>
        <a:cs typeface="+mn-cs"/>
      </a:defRPr>
    </a:lvl5pPr>
    <a:lvl6pPr marL="20070690" algn="l" defTabSz="8028266" rtl="0" eaLnBrk="1" latinLnBrk="0" hangingPunct="1">
      <a:defRPr sz="10529" kern="1200">
        <a:solidFill>
          <a:schemeClr val="tx1"/>
        </a:solidFill>
        <a:latin typeface="+mn-lt"/>
        <a:ea typeface="+mn-ea"/>
        <a:cs typeface="+mn-cs"/>
      </a:defRPr>
    </a:lvl6pPr>
    <a:lvl7pPr marL="24084818" algn="l" defTabSz="8028266" rtl="0" eaLnBrk="1" latinLnBrk="0" hangingPunct="1">
      <a:defRPr sz="10529" kern="1200">
        <a:solidFill>
          <a:schemeClr val="tx1"/>
        </a:solidFill>
        <a:latin typeface="+mn-lt"/>
        <a:ea typeface="+mn-ea"/>
        <a:cs typeface="+mn-cs"/>
      </a:defRPr>
    </a:lvl7pPr>
    <a:lvl8pPr marL="28098966" algn="l" defTabSz="8028266" rtl="0" eaLnBrk="1" latinLnBrk="0" hangingPunct="1">
      <a:defRPr sz="10529" kern="1200">
        <a:solidFill>
          <a:schemeClr val="tx1"/>
        </a:solidFill>
        <a:latin typeface="+mn-lt"/>
        <a:ea typeface="+mn-ea"/>
        <a:cs typeface="+mn-cs"/>
      </a:defRPr>
    </a:lvl8pPr>
    <a:lvl9pPr marL="32113084" algn="l" defTabSz="8028266" rtl="0" eaLnBrk="1" latinLnBrk="0" hangingPunct="1">
      <a:defRPr sz="1052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46275" y="1143000"/>
            <a:ext cx="29654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255F2B-E0A6-493C-ADEE-980FD016BAB7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38795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890859"/>
            <a:ext cx="19431000" cy="8277013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487065"/>
            <a:ext cx="17145000" cy="5739975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221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76059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65767"/>
            <a:ext cx="4929188" cy="2014770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65767"/>
            <a:ext cx="14501813" cy="201477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2998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304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927097"/>
            <a:ext cx="19716750" cy="9889488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910144"/>
            <a:ext cx="19716750" cy="5200648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/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75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75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6967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328834"/>
            <a:ext cx="97155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328834"/>
            <a:ext cx="9715500" cy="15084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7501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65772"/>
            <a:ext cx="19716750" cy="45952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828032"/>
            <a:ext cx="9670850" cy="285622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684260"/>
            <a:ext cx="9670850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828032"/>
            <a:ext cx="9718478" cy="2856228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684260"/>
            <a:ext cx="9718478" cy="1277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7903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248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13146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84960"/>
            <a:ext cx="7372945" cy="554736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423079"/>
            <a:ext cx="11572875" cy="16895233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7132320"/>
            <a:ext cx="7372945" cy="1321350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2812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84960"/>
            <a:ext cx="7372945" cy="554736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423079"/>
            <a:ext cx="11572875" cy="16895233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7132320"/>
            <a:ext cx="7372945" cy="13213505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154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65772"/>
            <a:ext cx="19716750" cy="4595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328834"/>
            <a:ext cx="19716750" cy="15084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2035352"/>
            <a:ext cx="51435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6E6F8-3ADE-4FA6-9AF3-DE92403DAA8F}" type="datetimeFigureOut">
              <a:rPr lang="nl-NL" smtClean="0"/>
              <a:t>30-10-2024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2035352"/>
            <a:ext cx="771525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2035352"/>
            <a:ext cx="5143500" cy="12657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B7790-9A0B-44BA-8B6D-4514EB41174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5929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9FCF9EB-54AC-D57D-E98A-F398570C6D36}"/>
              </a:ext>
            </a:extLst>
          </p:cNvPr>
          <p:cNvGrpSpPr/>
          <p:nvPr/>
        </p:nvGrpSpPr>
        <p:grpSpPr>
          <a:xfrm>
            <a:off x="1616768" y="219804"/>
            <a:ext cx="21929032" cy="22678296"/>
            <a:chOff x="155116" y="29304"/>
            <a:chExt cx="2136748" cy="2240374"/>
          </a:xfrm>
        </p:grpSpPr>
        <p:pic>
          <p:nvPicPr>
            <p:cNvPr id="2" name="Picture 1" descr="A computer screen shot of a black screen with white text&#10;&#10;Description automatically generated">
              <a:extLst>
                <a:ext uri="{FF2B5EF4-FFF2-40B4-BE49-F238E27FC236}">
                  <a16:creationId xmlns:a16="http://schemas.microsoft.com/office/drawing/2014/main" id="{B759C277-DCB1-448F-DE88-D4A90B0AE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116" y="61545"/>
              <a:ext cx="1975768" cy="101610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03AFE5-52A1-CFF6-9431-BFB8B2A11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5116" y="1077654"/>
              <a:ext cx="1975768" cy="119202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Picture 4" descr="A close-up of a logo&#10;&#10;Description automatically generated">
              <a:extLst>
                <a:ext uri="{FF2B5EF4-FFF2-40B4-BE49-F238E27FC236}">
                  <a16:creationId xmlns:a16="http://schemas.microsoft.com/office/drawing/2014/main" id="{0927A8DA-1410-FFE0-00DE-9394BC1F6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1120" y="1252607"/>
              <a:ext cx="845021" cy="324488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F41B41-CC1B-F990-13AE-5EA6D4DC9E65}"/>
                </a:ext>
              </a:extLst>
            </p:cNvPr>
            <p:cNvSpPr txBox="1"/>
            <p:nvPr/>
          </p:nvSpPr>
          <p:spPr>
            <a:xfrm>
              <a:off x="983277" y="29304"/>
              <a:ext cx="1308587" cy="15388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00" b="1" i="0" dirty="0" err="1">
                  <a:solidFill>
                    <a:schemeClr val="bg1"/>
                  </a:solidFill>
                  <a:effectLst/>
                  <a:latin typeface="-apple-system"/>
                </a:rPr>
                <a:t>Github</a:t>
              </a:r>
              <a:r>
                <a:rPr lang="en-US" sz="400" b="1" i="0" dirty="0">
                  <a:solidFill>
                    <a:schemeClr val="bg1"/>
                  </a:solidFill>
                  <a:effectLst/>
                  <a:latin typeface="-apple-system"/>
                </a:rPr>
                <a:t>: https://erdogant.github.io/benfordslaw/</a:t>
              </a:r>
              <a:endParaRPr lang="nl-NL" sz="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468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13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-apple-system</vt:lpstr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Erdogan Taskesen</dc:creator>
  <cp:lastModifiedBy>Erdogan Taskesen</cp:lastModifiedBy>
  <cp:revision>41</cp:revision>
  <dcterms:created xsi:type="dcterms:W3CDTF">2022-11-15T15:45:18Z</dcterms:created>
  <dcterms:modified xsi:type="dcterms:W3CDTF">2024-10-30T12:22:04Z</dcterms:modified>
</cp:coreProperties>
</file>