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3600450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1" autoAdjust="0"/>
    <p:restoredTop sz="94660"/>
  </p:normalViewPr>
  <p:slideViewPr>
    <p:cSldViewPr snapToGrid="0">
      <p:cViewPr>
        <p:scale>
          <a:sx n="161" d="100"/>
          <a:sy n="161" d="100"/>
        </p:scale>
        <p:origin x="3279" y="14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0056" y="294620"/>
            <a:ext cx="2700338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945535"/>
            <a:ext cx="2700338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1-1-2023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538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1-1-2023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553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95846"/>
            <a:ext cx="776347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95846"/>
            <a:ext cx="2284035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1-1-2023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314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1-1-2023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655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448807"/>
            <a:ext cx="3105388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1204734"/>
            <a:ext cx="3105388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1-1-2023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242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479227"/>
            <a:ext cx="1530191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479227"/>
            <a:ext cx="1530191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1-1-2023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433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95846"/>
            <a:ext cx="3105388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441305"/>
            <a:ext cx="1523159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657582"/>
            <a:ext cx="152315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441305"/>
            <a:ext cx="1530660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657582"/>
            <a:ext cx="1530660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1-1-2023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916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1-1-2023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0970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1-1-2023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9308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20015"/>
            <a:ext cx="1161239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259199"/>
            <a:ext cx="1822728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540067"/>
            <a:ext cx="1161239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1-1-2023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3284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20015"/>
            <a:ext cx="1161239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259199"/>
            <a:ext cx="1822728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540067"/>
            <a:ext cx="1161239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1-1-2023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952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95846"/>
            <a:ext cx="3105388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479227"/>
            <a:ext cx="3105388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1668542"/>
            <a:ext cx="81010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6E6F8-3ADE-4FA6-9AF3-DE92403DAA8F}" type="datetimeFigureOut">
              <a:rPr lang="nl-NL" smtClean="0"/>
              <a:t>1-1-2023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1668542"/>
            <a:ext cx="1215152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1668542"/>
            <a:ext cx="81010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676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CD8C8CE8-F29E-F6F6-FF3D-EE0B5574CFCD}"/>
              </a:ext>
            </a:extLst>
          </p:cNvPr>
          <p:cNvSpPr txBox="1"/>
          <p:nvPr/>
        </p:nvSpPr>
        <p:spPr>
          <a:xfrm>
            <a:off x="72654" y="-155494"/>
            <a:ext cx="335220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0" dirty="0" err="1">
                <a:latin typeface="Bahnschrift Condensed" panose="020B0502040204020203" pitchFamily="34" charset="0"/>
              </a:rPr>
              <a:t>Dict</a:t>
            </a:r>
            <a:r>
              <a:rPr lang="nl-NL" sz="11000" dirty="0">
                <a:latin typeface="Bahnschrift Condensed" panose="020B0502040204020203" pitchFamily="34" charset="0"/>
              </a:rPr>
              <a:t>{</a:t>
            </a:r>
            <a:r>
              <a:rPr lang="nl-NL" sz="11000" baseline="30000" dirty="0">
                <a:latin typeface="Bahnschrift Condensed" panose="020B0502040204020203" pitchFamily="34" charset="0"/>
              </a:rPr>
              <a:t>er</a:t>
            </a:r>
            <a:r>
              <a:rPr lang="nl-NL" sz="11000" dirty="0">
                <a:latin typeface="Bahnschrift Condensed" panose="020B0502040204020203" pitchFamily="34" charset="0"/>
              </a:rPr>
              <a:t>}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7A30310A-F76C-07AD-C2E3-62C9DECB38E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707208">
            <a:off x="2189399" y="790244"/>
            <a:ext cx="948949" cy="100417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53C80AD-DB70-45A8-BA74-11AE1A8B04D5}"/>
              </a:ext>
            </a:extLst>
          </p:cNvPr>
          <p:cNvSpPr txBox="1"/>
          <p:nvPr/>
        </p:nvSpPr>
        <p:spPr>
          <a:xfrm>
            <a:off x="2211795" y="1010917"/>
            <a:ext cx="79701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 err="1"/>
              <a:t>Dict</a:t>
            </a:r>
            <a:r>
              <a:rPr lang="en-US" sz="1700" dirty="0"/>
              <a:t>{</a:t>
            </a:r>
            <a:r>
              <a:rPr lang="en-US" sz="1700" baseline="30000" dirty="0"/>
              <a:t>er</a:t>
            </a:r>
            <a:r>
              <a:rPr lang="en-US" sz="1700" dirty="0"/>
              <a:t>}</a:t>
            </a:r>
            <a:endParaRPr lang="en-NL" sz="1700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20BC70A-53FA-F7B6-49E8-089F6385672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707208">
            <a:off x="2716711" y="1192526"/>
            <a:ext cx="150417" cy="15917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660854D-734B-7003-D681-3469494AD0A2}"/>
              </a:ext>
            </a:extLst>
          </p:cNvPr>
          <p:cNvSpPr txBox="1"/>
          <p:nvPr/>
        </p:nvSpPr>
        <p:spPr>
          <a:xfrm>
            <a:off x="2647643" y="1191046"/>
            <a:ext cx="274434" cy="130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" dirty="0" err="1"/>
              <a:t>Dict</a:t>
            </a:r>
            <a:r>
              <a:rPr lang="en-US" sz="250" dirty="0"/>
              <a:t>{</a:t>
            </a:r>
            <a:r>
              <a:rPr lang="en-US" sz="250" baseline="30000" dirty="0"/>
              <a:t>er</a:t>
            </a:r>
            <a:r>
              <a:rPr lang="en-US" sz="250" dirty="0"/>
              <a:t>}</a:t>
            </a:r>
            <a:endParaRPr lang="en-NL" sz="250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33A5F458-9066-3E8E-6D29-09FC1DC0DC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707208">
            <a:off x="2801495" y="1258511"/>
            <a:ext cx="18000" cy="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7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12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 Condensed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Erdogan Taskesen</dc:creator>
  <cp:lastModifiedBy>playground</cp:lastModifiedBy>
  <cp:revision>21</cp:revision>
  <dcterms:created xsi:type="dcterms:W3CDTF">2022-11-15T15:45:18Z</dcterms:created>
  <dcterms:modified xsi:type="dcterms:W3CDTF">2023-01-01T18:13:02Z</dcterms:modified>
</cp:coreProperties>
</file>