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5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A9F4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F7DB-ED82-47F3-B6E3-12FA1D22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9ED5A-BAD0-489B-8E23-EAEB80D9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0F34-D65A-4488-B3C4-D277BE6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3770-737B-47CA-9850-70691D26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A25B-2A97-4186-94B7-802F253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07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0136-4AE3-4A0E-A01F-2294A083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CDD67-0FCE-4CEE-A327-4C0BD236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7BF0-8DBA-4D30-A06A-00AC1D86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CD01-7A52-4704-A25A-961C78A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10C54-120A-4A0F-A4AE-F2AEDCBA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630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13FF2-0860-4AA1-8109-77DD1B79B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54BA3-BF40-469F-9623-E0E9B82CD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5CCE-9894-49B0-A25D-43759F55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7A22-2DD4-4062-BD7F-EEA3886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29CC-81A8-4171-8261-84658AE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7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C705-F9A5-4C70-958A-C3AAC969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AABE-F0A5-4BF0-8EAB-1AA2A1F2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B416-84A0-4FCB-B4D2-A70DAC73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3A30-FCAA-493D-8C9B-13EBCD87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9512-08F2-40BB-94F2-BD5F35BF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77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42A-DB8F-4DB1-BBC0-17A7D9AD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E8B9F-1448-44C1-AF81-0D836579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F0BD-88AB-44E8-AB78-CB39AD8C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D84-C9C4-4486-A114-7289994B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4C9-7FBA-45D5-B520-FE178C4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21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2E43-69E0-49CC-B7E8-7FC8660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C7A3-104D-4709-897A-9F0707731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271D9-F3DE-4154-8BEF-38DFAC6C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A39F7-D653-426A-B951-28415AA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4C465-106E-467A-8FD2-4DB15CF4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C0F0-CC59-4FB6-81B8-8808096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879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BE65-03D7-48D5-84C3-E2C85754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3F5D-0310-4D98-B66E-661AB11E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F9451-A623-4AF6-8AA4-139BA024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5C36E-1982-4617-9E00-721DA1384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47841-A99C-4A46-A7A4-76B5A7348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3E418-A48B-4076-802F-E5EA84B1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B7A3D-0D01-4E09-AC96-656198D8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B4158-5859-47D9-AC03-C29A0D2D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737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BE77-D473-4D13-9687-B93154E1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21EA-9F25-49E2-A4A5-B15A9945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1A8D8-B777-4EEA-B360-BA771503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A0D7-3D0B-445C-ABD0-B87AEBC6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81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A95DC-F832-4104-9384-C5254BFC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50F3B-6EE1-46AD-8DBC-F7DC3241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EA73-6D80-4F7D-97CA-57F0175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673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583-113E-4FE9-A946-DF2BED8B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BE24-7F4B-4AE4-B578-42A35506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ECE32-8BF9-4C1E-A246-3AB9DD3CE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E801-CE4C-483F-B123-3CFF8CF9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4FFE-E9E0-4FFC-9809-2F9E505A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A889-FDB1-45FD-BEB1-EE38618F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36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FE8B-A694-4D05-96F0-1A01BE5A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56961-2DB1-426D-9D52-3443CB24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CA812-369D-4E96-AE3E-5F28C194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4BA85-9ABD-42B9-8EE8-77426C6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2546-0885-475E-8A57-9007ABF9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8617-706F-4B91-B745-B3301D18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56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986F0-3B9D-4509-9094-CF7FD2C8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C2C4-958E-42AB-9FE4-73D7F56A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20B3-08AF-47D2-A521-86FCEC566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06C3-4B07-427E-9224-90193AEF272F}" type="datetimeFigureOut">
              <a:rPr lang="en-NL" smtClean="0"/>
              <a:t>30/08/2025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E1D8-4F5C-4D74-B1D1-311EC790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83BE-3B19-4485-A713-E70E61520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986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37D22B-B4FC-7908-7D83-83629E2A40CE}"/>
              </a:ext>
            </a:extLst>
          </p:cNvPr>
          <p:cNvSpPr/>
          <p:nvPr/>
        </p:nvSpPr>
        <p:spPr>
          <a:xfrm>
            <a:off x="5345199" y="3459977"/>
            <a:ext cx="6347452" cy="2950695"/>
          </a:xfrm>
          <a:prstGeom prst="roundRect">
            <a:avLst>
              <a:gd name="adj" fmla="val 404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917F48E-D621-B337-BB66-AC73E89DB9FE}"/>
              </a:ext>
            </a:extLst>
          </p:cNvPr>
          <p:cNvSpPr/>
          <p:nvPr/>
        </p:nvSpPr>
        <p:spPr>
          <a:xfrm>
            <a:off x="5345199" y="373620"/>
            <a:ext cx="6347452" cy="2950695"/>
          </a:xfrm>
          <a:prstGeom prst="roundRect">
            <a:avLst>
              <a:gd name="adj" fmla="val 404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gU9">
            <a:extLst>
              <a:ext uri="{FF2B5EF4-FFF2-40B4-BE49-F238E27FC236}">
                <a16:creationId xmlns:a16="http://schemas.microsoft.com/office/drawing/2014/main" id="{EC1D1A1E-CD71-965A-0EAC-8F150359E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" t="8417" r="67340" b="8018"/>
          <a:stretch/>
        </p:blipFill>
        <p:spPr bwMode="auto">
          <a:xfrm>
            <a:off x="5544597" y="900119"/>
            <a:ext cx="2457974" cy="23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10">
            <a:extLst>
              <a:ext uri="{FF2B5EF4-FFF2-40B4-BE49-F238E27FC236}">
                <a16:creationId xmlns:a16="http://schemas.microsoft.com/office/drawing/2014/main" id="{5F17794D-F0DF-E380-7D53-D56119FAD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817" y="562071"/>
            <a:ext cx="2897588" cy="276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F67DE-3B8E-6310-A742-4D701A7FD2FE}"/>
              </a:ext>
            </a:extLst>
          </p:cNvPr>
          <p:cNvSpPr/>
          <p:nvPr/>
        </p:nvSpPr>
        <p:spPr>
          <a:xfrm>
            <a:off x="351784" y="373620"/>
            <a:ext cx="4719669" cy="6037052"/>
          </a:xfrm>
          <a:prstGeom prst="roundRect">
            <a:avLst>
              <a:gd name="adj" fmla="val 2665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>
              <a:solidFill>
                <a:schemeClr val="tx1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2994D-718D-2705-62BF-97BD0C029DEB}"/>
              </a:ext>
            </a:extLst>
          </p:cNvPr>
          <p:cNvSpPr txBox="1"/>
          <p:nvPr/>
        </p:nvSpPr>
        <p:spPr>
          <a:xfrm>
            <a:off x="5474422" y="485071"/>
            <a:ext cx="289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Image with speckle noise</a:t>
            </a:r>
            <a:endParaRPr lang="en-NL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B254-33AD-5627-BA32-C064B0398FE2}"/>
              </a:ext>
            </a:extLst>
          </p:cNvPr>
          <p:cNvSpPr txBox="1"/>
          <p:nvPr/>
        </p:nvSpPr>
        <p:spPr>
          <a:xfrm>
            <a:off x="8462267" y="481844"/>
            <a:ext cx="289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Mesh plot</a:t>
            </a:r>
            <a:endParaRPr lang="en-NL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7E421-F3AD-8A4C-EEEA-4C0B862F8BA3}"/>
              </a:ext>
            </a:extLst>
          </p:cNvPr>
          <p:cNvSpPr txBox="1"/>
          <p:nvPr/>
        </p:nvSpPr>
        <p:spPr>
          <a:xfrm>
            <a:off x="8766313" y="3480594"/>
            <a:ext cx="27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Mesh plot </a:t>
            </a: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after denoising</a:t>
            </a:r>
            <a:endParaRPr lang="en-NL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253BDD-A68F-3A64-FEB7-7C55DA3692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302"/>
          <a:stretch/>
        </p:blipFill>
        <p:spPr>
          <a:xfrm>
            <a:off x="8731526" y="3646225"/>
            <a:ext cx="2791370" cy="2784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26A543-DBB6-7C99-947B-DDA97975F9D4}"/>
              </a:ext>
            </a:extLst>
          </p:cNvPr>
          <p:cNvSpPr txBox="1"/>
          <p:nvPr/>
        </p:nvSpPr>
        <p:spPr>
          <a:xfrm>
            <a:off x="5734193" y="4859704"/>
            <a:ext cx="209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Peak detection after denoising</a:t>
            </a:r>
            <a:endParaRPr lang="en-NL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0A26A-1D61-395A-6A8C-6041CECBDC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468" b="6724"/>
          <a:stretch/>
        </p:blipFill>
        <p:spPr>
          <a:xfrm>
            <a:off x="5544526" y="3692043"/>
            <a:ext cx="2457974" cy="26235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AD146C-8917-0E9A-5788-75F7380B8E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rcRect r="9051"/>
          <a:stretch/>
        </p:blipFill>
        <p:spPr>
          <a:xfrm>
            <a:off x="499349" y="1338439"/>
            <a:ext cx="4406148" cy="470720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006F1-C1D2-689B-A61F-AA666073F1BC}"/>
              </a:ext>
            </a:extLst>
          </p:cNvPr>
          <p:cNvSpPr txBox="1"/>
          <p:nvPr/>
        </p:nvSpPr>
        <p:spPr>
          <a:xfrm>
            <a:off x="599279" y="592342"/>
            <a:ext cx="289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findpeaks</a:t>
            </a:r>
            <a:endParaRPr lang="en-NL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917F48E-D621-B337-BB66-AC73E89DB9FE}"/>
              </a:ext>
            </a:extLst>
          </p:cNvPr>
          <p:cNvSpPr/>
          <p:nvPr/>
        </p:nvSpPr>
        <p:spPr>
          <a:xfrm>
            <a:off x="5345199" y="373620"/>
            <a:ext cx="6347452" cy="4269686"/>
          </a:xfrm>
          <a:prstGeom prst="roundRect">
            <a:avLst>
              <a:gd name="adj" fmla="val 404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F67DE-3B8E-6310-A742-4D701A7FD2FE}"/>
              </a:ext>
            </a:extLst>
          </p:cNvPr>
          <p:cNvSpPr/>
          <p:nvPr/>
        </p:nvSpPr>
        <p:spPr>
          <a:xfrm>
            <a:off x="351784" y="373620"/>
            <a:ext cx="4719669" cy="4223547"/>
          </a:xfrm>
          <a:prstGeom prst="roundRect">
            <a:avLst>
              <a:gd name="adj" fmla="val 2665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>
              <a:solidFill>
                <a:schemeClr val="tx1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2006F1-C1D2-689B-A61F-AA666073F1BC}"/>
              </a:ext>
            </a:extLst>
          </p:cNvPr>
          <p:cNvSpPr txBox="1"/>
          <p:nvPr/>
        </p:nvSpPr>
        <p:spPr>
          <a:xfrm>
            <a:off x="599279" y="592342"/>
            <a:ext cx="289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pip install d3blocks</a:t>
            </a:r>
            <a:endParaRPr lang="en-NL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9C3EA-0CA7-4451-33DA-C05820636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rcRect r="9678"/>
          <a:stretch/>
        </p:blipFill>
        <p:spPr>
          <a:xfrm>
            <a:off x="499349" y="1026039"/>
            <a:ext cx="4485622" cy="3441060"/>
          </a:xfrm>
          <a:prstGeom prst="rect">
            <a:avLst/>
          </a:prstGeom>
        </p:spPr>
      </p:pic>
      <p:pic>
        <p:nvPicPr>
          <p:cNvPr id="12" name="Picture 11" descr="A diagram of a network&#10;&#10;Description automatically generated">
            <a:extLst>
              <a:ext uri="{FF2B5EF4-FFF2-40B4-BE49-F238E27FC236}">
                <a16:creationId xmlns:a16="http://schemas.microsoft.com/office/drawing/2014/main" id="{5EC99075-A582-0F5E-D181-05000D5B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818" y="315204"/>
            <a:ext cx="6509354" cy="47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0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CAD6FE-8AF3-4C1C-FF4B-14E30394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3" y="379470"/>
            <a:ext cx="11274574" cy="60990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FA7EE-D896-419B-1A6D-0659646F5E65}"/>
              </a:ext>
            </a:extLst>
          </p:cNvPr>
          <p:cNvCxnSpPr>
            <a:cxnSpLocks/>
          </p:cNvCxnSpPr>
          <p:nvPr/>
        </p:nvCxnSpPr>
        <p:spPr>
          <a:xfrm flipH="1">
            <a:off x="1680308" y="281354"/>
            <a:ext cx="687754" cy="437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6CBFBE-051E-F067-1468-FE327A5B2364}"/>
              </a:ext>
            </a:extLst>
          </p:cNvPr>
          <p:cNvSpPr txBox="1"/>
          <p:nvPr/>
        </p:nvSpPr>
        <p:spPr>
          <a:xfrm>
            <a:off x="2368062" y="-38920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 1</a:t>
            </a:r>
            <a:endParaRPr lang="nl-N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141D9F-7F62-2AEB-E808-40A19AA70A1C}"/>
              </a:ext>
            </a:extLst>
          </p:cNvPr>
          <p:cNvCxnSpPr>
            <a:cxnSpLocks/>
          </p:cNvCxnSpPr>
          <p:nvPr/>
        </p:nvCxnSpPr>
        <p:spPr>
          <a:xfrm flipH="1">
            <a:off x="2788049" y="1250462"/>
            <a:ext cx="687754" cy="437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4F583A-E977-1BD6-6BE2-68820F2FDC29}"/>
              </a:ext>
            </a:extLst>
          </p:cNvPr>
          <p:cNvSpPr txBox="1"/>
          <p:nvPr/>
        </p:nvSpPr>
        <p:spPr>
          <a:xfrm>
            <a:off x="3532554" y="977661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 2</a:t>
            </a:r>
            <a:endParaRPr lang="nl-N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17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41B1A-5668-3B4C-B99E-28194078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A856D-F668-024A-C8C8-A3B250DA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707"/>
            <a:ext cx="12192000" cy="423258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D471AC-A8CD-574B-3233-8C0AA6A0F05D}"/>
              </a:ext>
            </a:extLst>
          </p:cNvPr>
          <p:cNvCxnSpPr>
            <a:cxnSpLocks/>
          </p:cNvCxnSpPr>
          <p:nvPr/>
        </p:nvCxnSpPr>
        <p:spPr>
          <a:xfrm flipH="1">
            <a:off x="6828692" y="3225297"/>
            <a:ext cx="4032739" cy="190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AA1797-DF64-FAA6-0C22-145B0EB512F9}"/>
              </a:ext>
            </a:extLst>
          </p:cNvPr>
          <p:cNvSpPr txBox="1"/>
          <p:nvPr/>
        </p:nvSpPr>
        <p:spPr>
          <a:xfrm>
            <a:off x="6828692" y="2836669"/>
            <a:ext cx="17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Death for point 2</a:t>
            </a:r>
            <a:endParaRPr lang="nl-NL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6D651-AC2C-0608-CEC2-921395BA4484}"/>
              </a:ext>
            </a:extLst>
          </p:cNvPr>
          <p:cNvCxnSpPr>
            <a:cxnSpLocks/>
          </p:cNvCxnSpPr>
          <p:nvPr/>
        </p:nvCxnSpPr>
        <p:spPr>
          <a:xfrm>
            <a:off x="10990385" y="3302212"/>
            <a:ext cx="0" cy="182663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6DD440-D4BD-A85F-5E04-727142D4FBAE}"/>
              </a:ext>
            </a:extLst>
          </p:cNvPr>
          <p:cNvSpPr txBox="1"/>
          <p:nvPr/>
        </p:nvSpPr>
        <p:spPr>
          <a:xfrm>
            <a:off x="9312297" y="4783071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 for point 2</a:t>
            </a:r>
            <a:endParaRPr lang="nl-NL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36A8F-DB41-09AB-6CB5-72500CD01032}"/>
              </a:ext>
            </a:extLst>
          </p:cNvPr>
          <p:cNvSpPr txBox="1"/>
          <p:nvPr/>
        </p:nvSpPr>
        <p:spPr>
          <a:xfrm>
            <a:off x="1307100" y="1890263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 for point 2</a:t>
            </a:r>
            <a:endParaRPr lang="nl-NL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E0D96-2B72-2208-091D-38091987242A}"/>
              </a:ext>
            </a:extLst>
          </p:cNvPr>
          <p:cNvSpPr txBox="1"/>
          <p:nvPr/>
        </p:nvSpPr>
        <p:spPr>
          <a:xfrm>
            <a:off x="1014393" y="4783071"/>
            <a:ext cx="17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Death for point 2</a:t>
            </a:r>
            <a:endParaRPr lang="nl-NL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16D2A0-101F-07C1-BFD4-004FCDD45429}"/>
              </a:ext>
            </a:extLst>
          </p:cNvPr>
          <p:cNvCxnSpPr>
            <a:cxnSpLocks/>
          </p:cNvCxnSpPr>
          <p:nvPr/>
        </p:nvCxnSpPr>
        <p:spPr>
          <a:xfrm flipH="1">
            <a:off x="539264" y="2321169"/>
            <a:ext cx="66821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EE338-E2D5-0755-8C55-0C5052D63AB8}"/>
              </a:ext>
            </a:extLst>
          </p:cNvPr>
          <p:cNvCxnSpPr>
            <a:cxnSpLocks/>
          </p:cNvCxnSpPr>
          <p:nvPr/>
        </p:nvCxnSpPr>
        <p:spPr>
          <a:xfrm>
            <a:off x="1002323" y="3366640"/>
            <a:ext cx="0" cy="176220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DC1E8F-E0BB-FC1B-DEC0-8CAD4D23B7D8}"/>
              </a:ext>
            </a:extLst>
          </p:cNvPr>
          <p:cNvSpPr txBox="1"/>
          <p:nvPr/>
        </p:nvSpPr>
        <p:spPr>
          <a:xfrm>
            <a:off x="812207" y="512884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0.8</a:t>
            </a:r>
            <a:endParaRPr lang="nl-NL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38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EE5041-A5B8-2379-8207-9E7244EF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4" y="1711568"/>
            <a:ext cx="6623970" cy="396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FE8B8-2A6C-A479-DFCD-FD4202DA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75"/>
          <a:stretch/>
        </p:blipFill>
        <p:spPr>
          <a:xfrm>
            <a:off x="7618890" y="1836612"/>
            <a:ext cx="4127577" cy="38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2CA9C-CE39-C870-F54D-CA020D47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1" y="0"/>
            <a:ext cx="5548591" cy="2432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1C0C03-8BFC-50F3-8500-C14BB6CC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6" y="2729559"/>
            <a:ext cx="5548591" cy="25304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936C3-A2F0-DF99-D312-9C85D68C64D0}"/>
              </a:ext>
            </a:extLst>
          </p:cNvPr>
          <p:cNvGrpSpPr/>
          <p:nvPr/>
        </p:nvGrpSpPr>
        <p:grpSpPr>
          <a:xfrm>
            <a:off x="6749221" y="0"/>
            <a:ext cx="5548591" cy="2435292"/>
            <a:chOff x="786571" y="2572938"/>
            <a:chExt cx="5548591" cy="24352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FC961C-FFBE-0184-DAFE-4587F7985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571" y="2572938"/>
              <a:ext cx="5548591" cy="2435292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A21DEE4-2ED1-8D8D-672E-FACD1EB52EC7}"/>
                </a:ext>
              </a:extLst>
            </p:cNvPr>
            <p:cNvSpPr/>
            <p:nvPr/>
          </p:nvSpPr>
          <p:spPr>
            <a:xfrm>
              <a:off x="3581400" y="2828925"/>
              <a:ext cx="152400" cy="60007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256D11-4368-4F3B-65A5-F34BF420C03C}"/>
                </a:ext>
              </a:extLst>
            </p:cNvPr>
            <p:cNvSpPr/>
            <p:nvPr/>
          </p:nvSpPr>
          <p:spPr>
            <a:xfrm>
              <a:off x="6019800" y="2733675"/>
              <a:ext cx="152400" cy="69532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02048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9DD9A-5CB3-1925-0856-523EC0144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"/>
          <a:stretch/>
        </p:blipFill>
        <p:spPr>
          <a:xfrm>
            <a:off x="181337" y="435331"/>
            <a:ext cx="5743213" cy="5701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AF773-B3D4-A637-1BE5-2E1877399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"/>
          <a:stretch/>
        </p:blipFill>
        <p:spPr>
          <a:xfrm>
            <a:off x="6267452" y="435331"/>
            <a:ext cx="5733688" cy="57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E T</cp:lastModifiedBy>
  <cp:revision>49</cp:revision>
  <dcterms:created xsi:type="dcterms:W3CDTF">2021-07-27T19:25:11Z</dcterms:created>
  <dcterms:modified xsi:type="dcterms:W3CDTF">2025-08-30T11:39:59Z</dcterms:modified>
</cp:coreProperties>
</file>