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3"/>
  </p:notesMasterIdLst>
  <p:sldIdLst>
    <p:sldId id="266" r:id="rId2"/>
  </p:sldIdLst>
  <p:sldSz cx="13320713" cy="104394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000"/>
    <a:srgbClr val="5B9BD5"/>
    <a:srgbClr val="BDD7EE"/>
    <a:srgbClr val="9DC3E6"/>
    <a:srgbClr val="E2AC00"/>
    <a:srgbClr val="FEFEFE"/>
    <a:srgbClr val="9390C5"/>
    <a:srgbClr val="F06DA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4" autoAdjust="0"/>
  </p:normalViewPr>
  <p:slideViewPr>
    <p:cSldViewPr snapToGrid="0">
      <p:cViewPr varScale="1">
        <p:scale>
          <a:sx n="51" d="100"/>
          <a:sy n="51" d="100"/>
        </p:scale>
        <p:origin x="1699" y="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39C1AE3-E0D3-419F-B410-9FEFA2C17F52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1279525"/>
            <a:ext cx="44069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F7EAF13-06B7-4474-86E9-EFBE586B0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12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6973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1pPr>
    <a:lvl2pPr marL="373487" algn="l" defTabSz="746973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2pPr>
    <a:lvl3pPr marL="746973" algn="l" defTabSz="746973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3pPr>
    <a:lvl4pPr marL="1120460" algn="l" defTabSz="746973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4pPr>
    <a:lvl5pPr marL="1493947" algn="l" defTabSz="746973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5pPr>
    <a:lvl6pPr marL="1867433" algn="l" defTabSz="746973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6pPr>
    <a:lvl7pPr marL="2240920" algn="l" defTabSz="746973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7pPr>
    <a:lvl8pPr marL="2614407" algn="l" defTabSz="746973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8pPr>
    <a:lvl9pPr marL="2987893" algn="l" defTabSz="746973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6200" y="1279525"/>
            <a:ext cx="440690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AF13-06B7-4474-86E9-EFBE586B02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54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1708486"/>
            <a:ext cx="11322606" cy="3634458"/>
          </a:xfrm>
        </p:spPr>
        <p:txBody>
          <a:bodyPr anchor="b"/>
          <a:lstStyle>
            <a:lvl1pPr algn="ctr">
              <a:defRPr sz="87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5483102"/>
            <a:ext cx="9990535" cy="2520438"/>
          </a:xfrm>
        </p:spPr>
        <p:txBody>
          <a:bodyPr/>
          <a:lstStyle>
            <a:lvl1pPr marL="0" indent="0" algn="ctr">
              <a:buNone/>
              <a:defRPr sz="3496"/>
            </a:lvl1pPr>
            <a:lvl2pPr marL="666049" indent="0" algn="ctr">
              <a:buNone/>
              <a:defRPr sz="2914"/>
            </a:lvl2pPr>
            <a:lvl3pPr marL="1332098" indent="0" algn="ctr">
              <a:buNone/>
              <a:defRPr sz="2622"/>
            </a:lvl3pPr>
            <a:lvl4pPr marL="1998147" indent="0" algn="ctr">
              <a:buNone/>
              <a:defRPr sz="2331"/>
            </a:lvl4pPr>
            <a:lvl5pPr marL="2664196" indent="0" algn="ctr">
              <a:buNone/>
              <a:defRPr sz="2331"/>
            </a:lvl5pPr>
            <a:lvl6pPr marL="3330245" indent="0" algn="ctr">
              <a:buNone/>
              <a:defRPr sz="2331"/>
            </a:lvl6pPr>
            <a:lvl7pPr marL="3996294" indent="0" algn="ctr">
              <a:buNone/>
              <a:defRPr sz="2331"/>
            </a:lvl7pPr>
            <a:lvl8pPr marL="4662343" indent="0" algn="ctr">
              <a:buNone/>
              <a:defRPr sz="2331"/>
            </a:lvl8pPr>
            <a:lvl9pPr marL="5328392" indent="0" algn="ctr">
              <a:buNone/>
              <a:defRPr sz="23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58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03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555801"/>
            <a:ext cx="2872279" cy="88469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555801"/>
            <a:ext cx="8450327" cy="88469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18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31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2602603"/>
            <a:ext cx="11489115" cy="4342500"/>
          </a:xfrm>
        </p:spPr>
        <p:txBody>
          <a:bodyPr anchor="b"/>
          <a:lstStyle>
            <a:lvl1pPr>
              <a:defRPr sz="87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6986185"/>
            <a:ext cx="11489115" cy="2283618"/>
          </a:xfrm>
        </p:spPr>
        <p:txBody>
          <a:bodyPr/>
          <a:lstStyle>
            <a:lvl1pPr marL="0" indent="0">
              <a:buNone/>
              <a:defRPr sz="3496">
                <a:solidFill>
                  <a:schemeClr val="tx1"/>
                </a:solidFill>
              </a:defRPr>
            </a:lvl1pPr>
            <a:lvl2pPr marL="666049" indent="0">
              <a:buNone/>
              <a:defRPr sz="2914">
                <a:solidFill>
                  <a:schemeClr val="tx1">
                    <a:tint val="75000"/>
                  </a:schemeClr>
                </a:solidFill>
              </a:defRPr>
            </a:lvl2pPr>
            <a:lvl3pPr marL="1332098" indent="0">
              <a:buNone/>
              <a:defRPr sz="2622">
                <a:solidFill>
                  <a:schemeClr val="tx1">
                    <a:tint val="75000"/>
                  </a:schemeClr>
                </a:solidFill>
              </a:defRPr>
            </a:lvl3pPr>
            <a:lvl4pPr marL="1998147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4pPr>
            <a:lvl5pPr marL="2664196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5pPr>
            <a:lvl6pPr marL="3330245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6pPr>
            <a:lvl7pPr marL="3996294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7pPr>
            <a:lvl8pPr marL="4662343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8pPr>
            <a:lvl9pPr marL="5328392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78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779007"/>
            <a:ext cx="5661303" cy="66237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779007"/>
            <a:ext cx="5661303" cy="66237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79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55804"/>
            <a:ext cx="11489115" cy="2017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2559104"/>
            <a:ext cx="5635285" cy="1254177"/>
          </a:xfrm>
        </p:spPr>
        <p:txBody>
          <a:bodyPr anchor="b"/>
          <a:lstStyle>
            <a:lvl1pPr marL="0" indent="0">
              <a:buNone/>
              <a:defRPr sz="3496" b="1"/>
            </a:lvl1pPr>
            <a:lvl2pPr marL="666049" indent="0">
              <a:buNone/>
              <a:defRPr sz="2914" b="1"/>
            </a:lvl2pPr>
            <a:lvl3pPr marL="1332098" indent="0">
              <a:buNone/>
              <a:defRPr sz="2622" b="1"/>
            </a:lvl3pPr>
            <a:lvl4pPr marL="1998147" indent="0">
              <a:buNone/>
              <a:defRPr sz="2331" b="1"/>
            </a:lvl4pPr>
            <a:lvl5pPr marL="2664196" indent="0">
              <a:buNone/>
              <a:defRPr sz="2331" b="1"/>
            </a:lvl5pPr>
            <a:lvl6pPr marL="3330245" indent="0">
              <a:buNone/>
              <a:defRPr sz="2331" b="1"/>
            </a:lvl6pPr>
            <a:lvl7pPr marL="3996294" indent="0">
              <a:buNone/>
              <a:defRPr sz="2331" b="1"/>
            </a:lvl7pPr>
            <a:lvl8pPr marL="4662343" indent="0">
              <a:buNone/>
              <a:defRPr sz="2331" b="1"/>
            </a:lvl8pPr>
            <a:lvl9pPr marL="5328392" indent="0">
              <a:buNone/>
              <a:defRPr sz="23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3813281"/>
            <a:ext cx="5635285" cy="560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2559104"/>
            <a:ext cx="5663038" cy="1254177"/>
          </a:xfrm>
        </p:spPr>
        <p:txBody>
          <a:bodyPr anchor="b"/>
          <a:lstStyle>
            <a:lvl1pPr marL="0" indent="0">
              <a:buNone/>
              <a:defRPr sz="3496" b="1"/>
            </a:lvl1pPr>
            <a:lvl2pPr marL="666049" indent="0">
              <a:buNone/>
              <a:defRPr sz="2914" b="1"/>
            </a:lvl2pPr>
            <a:lvl3pPr marL="1332098" indent="0">
              <a:buNone/>
              <a:defRPr sz="2622" b="1"/>
            </a:lvl3pPr>
            <a:lvl4pPr marL="1998147" indent="0">
              <a:buNone/>
              <a:defRPr sz="2331" b="1"/>
            </a:lvl4pPr>
            <a:lvl5pPr marL="2664196" indent="0">
              <a:buNone/>
              <a:defRPr sz="2331" b="1"/>
            </a:lvl5pPr>
            <a:lvl6pPr marL="3330245" indent="0">
              <a:buNone/>
              <a:defRPr sz="2331" b="1"/>
            </a:lvl6pPr>
            <a:lvl7pPr marL="3996294" indent="0">
              <a:buNone/>
              <a:defRPr sz="2331" b="1"/>
            </a:lvl7pPr>
            <a:lvl8pPr marL="4662343" indent="0">
              <a:buNone/>
              <a:defRPr sz="2331" b="1"/>
            </a:lvl8pPr>
            <a:lvl9pPr marL="5328392" indent="0">
              <a:buNone/>
              <a:defRPr sz="23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3813281"/>
            <a:ext cx="5663038" cy="560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29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4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2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695960"/>
            <a:ext cx="4296277" cy="2435860"/>
          </a:xfrm>
        </p:spPr>
        <p:txBody>
          <a:bodyPr anchor="b"/>
          <a:lstStyle>
            <a:lvl1pPr>
              <a:defRPr sz="46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503083"/>
            <a:ext cx="6743611" cy="7418740"/>
          </a:xfrm>
        </p:spPr>
        <p:txBody>
          <a:bodyPr/>
          <a:lstStyle>
            <a:lvl1pPr>
              <a:defRPr sz="4662"/>
            </a:lvl1pPr>
            <a:lvl2pPr>
              <a:defRPr sz="4079"/>
            </a:lvl2pPr>
            <a:lvl3pPr>
              <a:defRPr sz="3496"/>
            </a:lvl3pPr>
            <a:lvl4pPr>
              <a:defRPr sz="2914"/>
            </a:lvl4pPr>
            <a:lvl5pPr>
              <a:defRPr sz="2914"/>
            </a:lvl5pPr>
            <a:lvl6pPr>
              <a:defRPr sz="2914"/>
            </a:lvl6pPr>
            <a:lvl7pPr>
              <a:defRPr sz="2914"/>
            </a:lvl7pPr>
            <a:lvl8pPr>
              <a:defRPr sz="2914"/>
            </a:lvl8pPr>
            <a:lvl9pPr>
              <a:defRPr sz="29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3131820"/>
            <a:ext cx="4296277" cy="5802084"/>
          </a:xfrm>
        </p:spPr>
        <p:txBody>
          <a:bodyPr/>
          <a:lstStyle>
            <a:lvl1pPr marL="0" indent="0">
              <a:buNone/>
              <a:defRPr sz="2331"/>
            </a:lvl1pPr>
            <a:lvl2pPr marL="666049" indent="0">
              <a:buNone/>
              <a:defRPr sz="2040"/>
            </a:lvl2pPr>
            <a:lvl3pPr marL="1332098" indent="0">
              <a:buNone/>
              <a:defRPr sz="1748"/>
            </a:lvl3pPr>
            <a:lvl4pPr marL="1998147" indent="0">
              <a:buNone/>
              <a:defRPr sz="1457"/>
            </a:lvl4pPr>
            <a:lvl5pPr marL="2664196" indent="0">
              <a:buNone/>
              <a:defRPr sz="1457"/>
            </a:lvl5pPr>
            <a:lvl6pPr marL="3330245" indent="0">
              <a:buNone/>
              <a:defRPr sz="1457"/>
            </a:lvl6pPr>
            <a:lvl7pPr marL="3996294" indent="0">
              <a:buNone/>
              <a:defRPr sz="1457"/>
            </a:lvl7pPr>
            <a:lvl8pPr marL="4662343" indent="0">
              <a:buNone/>
              <a:defRPr sz="1457"/>
            </a:lvl8pPr>
            <a:lvl9pPr marL="5328392" indent="0">
              <a:buNone/>
              <a:defRPr sz="14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73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695960"/>
            <a:ext cx="4296277" cy="2435860"/>
          </a:xfrm>
        </p:spPr>
        <p:txBody>
          <a:bodyPr anchor="b"/>
          <a:lstStyle>
            <a:lvl1pPr>
              <a:defRPr sz="46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503083"/>
            <a:ext cx="6743611" cy="7418740"/>
          </a:xfrm>
        </p:spPr>
        <p:txBody>
          <a:bodyPr anchor="t"/>
          <a:lstStyle>
            <a:lvl1pPr marL="0" indent="0">
              <a:buNone/>
              <a:defRPr sz="4662"/>
            </a:lvl1pPr>
            <a:lvl2pPr marL="666049" indent="0">
              <a:buNone/>
              <a:defRPr sz="4079"/>
            </a:lvl2pPr>
            <a:lvl3pPr marL="1332098" indent="0">
              <a:buNone/>
              <a:defRPr sz="3496"/>
            </a:lvl3pPr>
            <a:lvl4pPr marL="1998147" indent="0">
              <a:buNone/>
              <a:defRPr sz="2914"/>
            </a:lvl4pPr>
            <a:lvl5pPr marL="2664196" indent="0">
              <a:buNone/>
              <a:defRPr sz="2914"/>
            </a:lvl5pPr>
            <a:lvl6pPr marL="3330245" indent="0">
              <a:buNone/>
              <a:defRPr sz="2914"/>
            </a:lvl6pPr>
            <a:lvl7pPr marL="3996294" indent="0">
              <a:buNone/>
              <a:defRPr sz="2914"/>
            </a:lvl7pPr>
            <a:lvl8pPr marL="4662343" indent="0">
              <a:buNone/>
              <a:defRPr sz="2914"/>
            </a:lvl8pPr>
            <a:lvl9pPr marL="5328392" indent="0">
              <a:buNone/>
              <a:defRPr sz="29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3131820"/>
            <a:ext cx="4296277" cy="5802084"/>
          </a:xfrm>
        </p:spPr>
        <p:txBody>
          <a:bodyPr/>
          <a:lstStyle>
            <a:lvl1pPr marL="0" indent="0">
              <a:buNone/>
              <a:defRPr sz="2331"/>
            </a:lvl1pPr>
            <a:lvl2pPr marL="666049" indent="0">
              <a:buNone/>
              <a:defRPr sz="2040"/>
            </a:lvl2pPr>
            <a:lvl3pPr marL="1332098" indent="0">
              <a:buNone/>
              <a:defRPr sz="1748"/>
            </a:lvl3pPr>
            <a:lvl4pPr marL="1998147" indent="0">
              <a:buNone/>
              <a:defRPr sz="1457"/>
            </a:lvl4pPr>
            <a:lvl5pPr marL="2664196" indent="0">
              <a:buNone/>
              <a:defRPr sz="1457"/>
            </a:lvl5pPr>
            <a:lvl6pPr marL="3330245" indent="0">
              <a:buNone/>
              <a:defRPr sz="1457"/>
            </a:lvl6pPr>
            <a:lvl7pPr marL="3996294" indent="0">
              <a:buNone/>
              <a:defRPr sz="1457"/>
            </a:lvl7pPr>
            <a:lvl8pPr marL="4662343" indent="0">
              <a:buNone/>
              <a:defRPr sz="1457"/>
            </a:lvl8pPr>
            <a:lvl9pPr marL="5328392" indent="0">
              <a:buNone/>
              <a:defRPr sz="14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21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555804"/>
            <a:ext cx="11489115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779007"/>
            <a:ext cx="11489115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9675780"/>
            <a:ext cx="299716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454BF-4A59-44AE-B66D-7E6B93D3999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9675780"/>
            <a:ext cx="4495741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9675780"/>
            <a:ext cx="299716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16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1332098" rtl="0" eaLnBrk="1" latinLnBrk="0" hangingPunct="1">
        <a:lnSpc>
          <a:spcPct val="90000"/>
        </a:lnSpc>
        <a:spcBef>
          <a:spcPct val="0"/>
        </a:spcBef>
        <a:buNone/>
        <a:defRPr sz="64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3024" indent="-333024" algn="l" defTabSz="1332098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4079" kern="1200">
          <a:solidFill>
            <a:schemeClr val="tx1"/>
          </a:solidFill>
          <a:latin typeface="+mn-lt"/>
          <a:ea typeface="+mn-ea"/>
          <a:cs typeface="+mn-cs"/>
        </a:defRPr>
      </a:lvl1pPr>
      <a:lvl2pPr marL="999073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3496" kern="1200">
          <a:solidFill>
            <a:schemeClr val="tx1"/>
          </a:solidFill>
          <a:latin typeface="+mn-lt"/>
          <a:ea typeface="+mn-ea"/>
          <a:cs typeface="+mn-cs"/>
        </a:defRPr>
      </a:lvl2pPr>
      <a:lvl3pPr marL="1665122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914" kern="1200">
          <a:solidFill>
            <a:schemeClr val="tx1"/>
          </a:solidFill>
          <a:latin typeface="+mn-lt"/>
          <a:ea typeface="+mn-ea"/>
          <a:cs typeface="+mn-cs"/>
        </a:defRPr>
      </a:lvl3pPr>
      <a:lvl4pPr marL="2331171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4pPr>
      <a:lvl5pPr marL="2997220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5pPr>
      <a:lvl6pPr marL="3663269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6pPr>
      <a:lvl7pPr marL="4329318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7pPr>
      <a:lvl8pPr marL="4995367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8pPr>
      <a:lvl9pPr marL="5661416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1pPr>
      <a:lvl2pPr marL="666049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2pPr>
      <a:lvl3pPr marL="1332098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3pPr>
      <a:lvl4pPr marL="1998147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4pPr>
      <a:lvl5pPr marL="2664196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5pPr>
      <a:lvl6pPr marL="3330245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6pPr>
      <a:lvl7pPr marL="3996294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7pPr>
      <a:lvl8pPr marL="4662343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8pPr>
      <a:lvl9pPr marL="5328392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Freeform: Shape 597">
            <a:extLst>
              <a:ext uri="{FF2B5EF4-FFF2-40B4-BE49-F238E27FC236}">
                <a16:creationId xmlns:a16="http://schemas.microsoft.com/office/drawing/2014/main" id="{BE0F9ED9-20F2-41B8-B98F-B45294DFB45F}"/>
              </a:ext>
            </a:extLst>
          </p:cNvPr>
          <p:cNvSpPr/>
          <p:nvPr/>
        </p:nvSpPr>
        <p:spPr>
          <a:xfrm flipH="1">
            <a:off x="12376069" y="4488948"/>
            <a:ext cx="45719" cy="685800"/>
          </a:xfrm>
          <a:custGeom>
            <a:avLst/>
            <a:gdLst>
              <a:gd name="connsiteX0" fmla="*/ 13093 w 807556"/>
              <a:gd name="connsiteY0" fmla="*/ 685800 h 685800"/>
              <a:gd name="connsiteX1" fmla="*/ 58813 w 807556"/>
              <a:gd name="connsiteY1" fmla="*/ 594360 h 685800"/>
              <a:gd name="connsiteX2" fmla="*/ 477913 w 807556"/>
              <a:gd name="connsiteY2" fmla="*/ 495300 h 685800"/>
              <a:gd name="connsiteX3" fmla="*/ 767473 w 807556"/>
              <a:gd name="connsiteY3" fmla="*/ 365760 h 685800"/>
              <a:gd name="connsiteX4" fmla="*/ 797953 w 807556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556" h="685800">
                <a:moveTo>
                  <a:pt x="13093" y="685800"/>
                </a:moveTo>
                <a:cubicBezTo>
                  <a:pt x="-2782" y="655955"/>
                  <a:pt x="-18657" y="626110"/>
                  <a:pt x="58813" y="594360"/>
                </a:cubicBezTo>
                <a:cubicBezTo>
                  <a:pt x="136283" y="562610"/>
                  <a:pt x="359803" y="533400"/>
                  <a:pt x="477913" y="495300"/>
                </a:cubicBezTo>
                <a:cubicBezTo>
                  <a:pt x="596023" y="457200"/>
                  <a:pt x="714133" y="448310"/>
                  <a:pt x="767473" y="365760"/>
                </a:cubicBezTo>
                <a:cubicBezTo>
                  <a:pt x="820813" y="283210"/>
                  <a:pt x="809383" y="141605"/>
                  <a:pt x="797953" y="0"/>
                </a:cubicBezTo>
              </a:path>
            </a:pathLst>
          </a:custGeom>
          <a:noFill/>
          <a:ln w="63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sp>
        <p:nvSpPr>
          <p:cNvPr id="599" name="Rectangle: Rounded Corners 598">
            <a:extLst>
              <a:ext uri="{FF2B5EF4-FFF2-40B4-BE49-F238E27FC236}">
                <a16:creationId xmlns:a16="http://schemas.microsoft.com/office/drawing/2014/main" id="{9DCB476A-DE58-42EE-967B-25DCAEF97115}"/>
              </a:ext>
            </a:extLst>
          </p:cNvPr>
          <p:cNvSpPr/>
          <p:nvPr/>
        </p:nvSpPr>
        <p:spPr>
          <a:xfrm>
            <a:off x="5030487" y="1434329"/>
            <a:ext cx="2192595" cy="3057833"/>
          </a:xfrm>
          <a:prstGeom prst="roundRect">
            <a:avLst>
              <a:gd name="adj" fmla="val 9804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RAW</a:t>
            </a:r>
            <a:endParaRPr lang="en-NL" baseline="-25000" dirty="0"/>
          </a:p>
        </p:txBody>
      </p:sp>
      <p:cxnSp>
        <p:nvCxnSpPr>
          <p:cNvPr id="600" name="Straight Arrow Connector 599">
            <a:extLst>
              <a:ext uri="{FF2B5EF4-FFF2-40B4-BE49-F238E27FC236}">
                <a16:creationId xmlns:a16="http://schemas.microsoft.com/office/drawing/2014/main" id="{C838D7CB-C42F-4384-ADD9-900DC7C64527}"/>
              </a:ext>
            </a:extLst>
          </p:cNvPr>
          <p:cNvCxnSpPr>
            <a:cxnSpLocks/>
          </p:cNvCxnSpPr>
          <p:nvPr/>
        </p:nvCxnSpPr>
        <p:spPr>
          <a:xfrm>
            <a:off x="5345031" y="1139362"/>
            <a:ext cx="1563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1" name="Straight Arrow Connector 600">
            <a:extLst>
              <a:ext uri="{FF2B5EF4-FFF2-40B4-BE49-F238E27FC236}">
                <a16:creationId xmlns:a16="http://schemas.microsoft.com/office/drawing/2014/main" id="{250A1940-4D6A-4A0D-82BA-F03199A040C1}"/>
              </a:ext>
            </a:extLst>
          </p:cNvPr>
          <p:cNvCxnSpPr>
            <a:cxnSpLocks/>
          </p:cNvCxnSpPr>
          <p:nvPr/>
        </p:nvCxnSpPr>
        <p:spPr>
          <a:xfrm>
            <a:off x="4745004" y="1719465"/>
            <a:ext cx="0" cy="237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2" name="TextBox 601">
            <a:extLst>
              <a:ext uri="{FF2B5EF4-FFF2-40B4-BE49-F238E27FC236}">
                <a16:creationId xmlns:a16="http://schemas.microsoft.com/office/drawing/2014/main" id="{86502BD6-84CD-42D2-A7B4-3F6385222B62}"/>
              </a:ext>
            </a:extLst>
          </p:cNvPr>
          <p:cNvSpPr txBox="1"/>
          <p:nvPr/>
        </p:nvSpPr>
        <p:spPr>
          <a:xfrm>
            <a:off x="5590642" y="739252"/>
            <a:ext cx="107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+mj-lt"/>
              </a:rPr>
              <a:t>Features</a:t>
            </a:r>
            <a:endParaRPr lang="en-NL" sz="2000" dirty="0">
              <a:latin typeface="+mj-lt"/>
            </a:endParaRPr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188BB722-77A5-42CD-8CBE-9D6B57B66231}"/>
              </a:ext>
            </a:extLst>
          </p:cNvPr>
          <p:cNvSpPr txBox="1"/>
          <p:nvPr/>
        </p:nvSpPr>
        <p:spPr>
          <a:xfrm rot="16200000">
            <a:off x="3983458" y="2709113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+mj-lt"/>
              </a:rPr>
              <a:t>Samples</a:t>
            </a:r>
            <a:endParaRPr lang="en-NL" sz="2000" dirty="0">
              <a:latin typeface="+mj-lt"/>
            </a:endParaRPr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B3B72F50-93BE-4862-B755-626CF26DE8FB}"/>
              </a:ext>
            </a:extLst>
          </p:cNvPr>
          <p:cNvSpPr txBox="1"/>
          <p:nvPr/>
        </p:nvSpPr>
        <p:spPr>
          <a:xfrm rot="5400000">
            <a:off x="4852629" y="4898838"/>
            <a:ext cx="11110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Categoric 1</a:t>
            </a:r>
            <a:endParaRPr lang="en-NL" sz="1600" dirty="0">
              <a:latin typeface="+mj-lt"/>
            </a:endParaRPr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9EC4CE32-0807-4AC8-B853-BE62E171ECDC}"/>
              </a:ext>
            </a:extLst>
          </p:cNvPr>
          <p:cNvSpPr txBox="1"/>
          <p:nvPr/>
        </p:nvSpPr>
        <p:spPr>
          <a:xfrm rot="5400000">
            <a:off x="5219408" y="4898838"/>
            <a:ext cx="11110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Categoric 2</a:t>
            </a:r>
            <a:endParaRPr lang="en-NL" sz="1600" dirty="0">
              <a:latin typeface="+mj-lt"/>
            </a:endParaRPr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965D633D-5EE8-4144-91BB-F53AFEAB36E8}"/>
              </a:ext>
            </a:extLst>
          </p:cNvPr>
          <p:cNvSpPr txBox="1"/>
          <p:nvPr/>
        </p:nvSpPr>
        <p:spPr>
          <a:xfrm rot="5400000">
            <a:off x="5655490" y="4862867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Numeric 1</a:t>
            </a:r>
            <a:endParaRPr lang="en-NL" sz="1600" dirty="0">
              <a:latin typeface="+mj-lt"/>
            </a:endParaRPr>
          </a:p>
        </p:txBody>
      </p:sp>
      <p:sp>
        <p:nvSpPr>
          <p:cNvPr id="607" name="Rectangle: Rounded Corners 606">
            <a:extLst>
              <a:ext uri="{FF2B5EF4-FFF2-40B4-BE49-F238E27FC236}">
                <a16:creationId xmlns:a16="http://schemas.microsoft.com/office/drawing/2014/main" id="{C0109D24-55C6-41C5-BDDB-1F1EB92E1783}"/>
              </a:ext>
            </a:extLst>
          </p:cNvPr>
          <p:cNvSpPr/>
          <p:nvPr/>
        </p:nvSpPr>
        <p:spPr>
          <a:xfrm>
            <a:off x="4224243" y="618253"/>
            <a:ext cx="3588774" cy="6171826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08" name="TextBox 607">
            <a:extLst>
              <a:ext uri="{FF2B5EF4-FFF2-40B4-BE49-F238E27FC236}">
                <a16:creationId xmlns:a16="http://schemas.microsoft.com/office/drawing/2014/main" id="{C841F7A3-A739-49B8-8AED-A23475ECFEE4}"/>
              </a:ext>
            </a:extLst>
          </p:cNvPr>
          <p:cNvSpPr txBox="1"/>
          <p:nvPr/>
        </p:nvSpPr>
        <p:spPr>
          <a:xfrm>
            <a:off x="4551682" y="877752"/>
            <a:ext cx="38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B</a:t>
            </a:r>
            <a:endParaRPr lang="en-NL" sz="2800" dirty="0">
              <a:latin typeface="+mj-lt"/>
            </a:endParaRPr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CAA14A96-CAB8-4D90-9E04-D6EC68B480E2}"/>
              </a:ext>
            </a:extLst>
          </p:cNvPr>
          <p:cNvSpPr txBox="1"/>
          <p:nvPr/>
        </p:nvSpPr>
        <p:spPr>
          <a:xfrm rot="5400000">
            <a:off x="6600877" y="4723119"/>
            <a:ext cx="75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j-lt"/>
              </a:rPr>
              <a:t>…</a:t>
            </a:r>
            <a:endParaRPr lang="en-NL" sz="1600" i="1" dirty="0">
              <a:latin typeface="+mj-lt"/>
            </a:endParaRPr>
          </a:p>
        </p:txBody>
      </p:sp>
      <p:sp>
        <p:nvSpPr>
          <p:cNvPr id="610" name="Rectangle: Rounded Corners 609">
            <a:extLst>
              <a:ext uri="{FF2B5EF4-FFF2-40B4-BE49-F238E27FC236}">
                <a16:creationId xmlns:a16="http://schemas.microsoft.com/office/drawing/2014/main" id="{BF3EFD19-1D61-40DF-B5DA-BC5BE82A6686}"/>
              </a:ext>
            </a:extLst>
          </p:cNvPr>
          <p:cNvSpPr/>
          <p:nvPr/>
        </p:nvSpPr>
        <p:spPr>
          <a:xfrm>
            <a:off x="1154867" y="1434329"/>
            <a:ext cx="2192595" cy="3057833"/>
          </a:xfrm>
          <a:prstGeom prst="roundRect">
            <a:avLst>
              <a:gd name="adj" fmla="val 954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RAW</a:t>
            </a:r>
            <a:endParaRPr lang="en-NL" baseline="-25000" dirty="0"/>
          </a:p>
        </p:txBody>
      </p:sp>
      <p:cxnSp>
        <p:nvCxnSpPr>
          <p:cNvPr id="611" name="Straight Arrow Connector 610">
            <a:extLst>
              <a:ext uri="{FF2B5EF4-FFF2-40B4-BE49-F238E27FC236}">
                <a16:creationId xmlns:a16="http://schemas.microsoft.com/office/drawing/2014/main" id="{E15E0491-468C-4F6C-8C46-078C74BE7F1B}"/>
              </a:ext>
            </a:extLst>
          </p:cNvPr>
          <p:cNvCxnSpPr>
            <a:cxnSpLocks/>
          </p:cNvCxnSpPr>
          <p:nvPr/>
        </p:nvCxnSpPr>
        <p:spPr>
          <a:xfrm>
            <a:off x="1469411" y="1139362"/>
            <a:ext cx="1563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2" name="Straight Arrow Connector 611">
            <a:extLst>
              <a:ext uri="{FF2B5EF4-FFF2-40B4-BE49-F238E27FC236}">
                <a16:creationId xmlns:a16="http://schemas.microsoft.com/office/drawing/2014/main" id="{8B331202-2F32-4B6C-A172-046895F6CFCA}"/>
              </a:ext>
            </a:extLst>
          </p:cNvPr>
          <p:cNvCxnSpPr>
            <a:cxnSpLocks/>
          </p:cNvCxnSpPr>
          <p:nvPr/>
        </p:nvCxnSpPr>
        <p:spPr>
          <a:xfrm>
            <a:off x="869384" y="1719465"/>
            <a:ext cx="0" cy="237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3" name="TextBox 612">
            <a:extLst>
              <a:ext uri="{FF2B5EF4-FFF2-40B4-BE49-F238E27FC236}">
                <a16:creationId xmlns:a16="http://schemas.microsoft.com/office/drawing/2014/main" id="{458C62EC-36CD-4A71-BD5D-0C0032DD9F8B}"/>
              </a:ext>
            </a:extLst>
          </p:cNvPr>
          <p:cNvSpPr txBox="1"/>
          <p:nvPr/>
        </p:nvSpPr>
        <p:spPr>
          <a:xfrm>
            <a:off x="1715022" y="739252"/>
            <a:ext cx="107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+mj-lt"/>
              </a:rPr>
              <a:t>Features</a:t>
            </a:r>
            <a:endParaRPr lang="en-NL" sz="2000" dirty="0">
              <a:latin typeface="+mj-lt"/>
            </a:endParaRP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E183C846-4004-46DB-BF0A-3BB9F0E57926}"/>
              </a:ext>
            </a:extLst>
          </p:cNvPr>
          <p:cNvSpPr txBox="1"/>
          <p:nvPr/>
        </p:nvSpPr>
        <p:spPr>
          <a:xfrm rot="16200000">
            <a:off x="107838" y="2709113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+mj-lt"/>
              </a:rPr>
              <a:t>Samples</a:t>
            </a:r>
            <a:endParaRPr lang="en-NL" sz="2000" dirty="0">
              <a:latin typeface="+mj-lt"/>
            </a:endParaRPr>
          </a:p>
        </p:txBody>
      </p:sp>
      <p:sp>
        <p:nvSpPr>
          <p:cNvPr id="615" name="Rectangle: Rounded Corners 614">
            <a:extLst>
              <a:ext uri="{FF2B5EF4-FFF2-40B4-BE49-F238E27FC236}">
                <a16:creationId xmlns:a16="http://schemas.microsoft.com/office/drawing/2014/main" id="{F7B67322-8C07-41F3-82BB-DBB0D76B1981}"/>
              </a:ext>
            </a:extLst>
          </p:cNvPr>
          <p:cNvSpPr/>
          <p:nvPr/>
        </p:nvSpPr>
        <p:spPr>
          <a:xfrm>
            <a:off x="348623" y="618253"/>
            <a:ext cx="3588774" cy="6183116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5360050B-9C47-46E8-9E9F-BCCD08A559CE}"/>
              </a:ext>
            </a:extLst>
          </p:cNvPr>
          <p:cNvSpPr txBox="1"/>
          <p:nvPr/>
        </p:nvSpPr>
        <p:spPr>
          <a:xfrm>
            <a:off x="676062" y="877752"/>
            <a:ext cx="38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A</a:t>
            </a:r>
            <a:endParaRPr lang="en-NL" sz="2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7" name="TextBox 616">
                <a:extLst>
                  <a:ext uri="{FF2B5EF4-FFF2-40B4-BE49-F238E27FC236}">
                    <a16:creationId xmlns:a16="http://schemas.microsoft.com/office/drawing/2014/main" id="{E7AAD1A9-6163-4F97-BBC3-272063C3F6A0}"/>
                  </a:ext>
                </a:extLst>
              </p:cNvPr>
              <p:cNvSpPr txBox="1"/>
              <p:nvPr/>
            </p:nvSpPr>
            <p:spPr>
              <a:xfrm>
                <a:off x="664264" y="9584511"/>
                <a:ext cx="4274061" cy="5793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200" b="0" i="1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US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pt-BR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nary>
                        <m:naryPr>
                          <m:chr m:val="∑"/>
                          <m:ctrlPr>
                            <a:rPr lang="pt-BR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pt-BR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sz="12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pt-BR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num>
                                    <m:den>
                                      <m: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pt-BR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pt-BR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num>
                                    <m:den>
                                      <m:r>
                                        <a:rPr lang="en-GB" sz="1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pt-BR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pt-BR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en-GB" sz="1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nl-NL" sz="12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>
          <p:sp>
            <p:nvSpPr>
              <p:cNvPr id="617" name="TextBox 616">
                <a:extLst>
                  <a:ext uri="{FF2B5EF4-FFF2-40B4-BE49-F238E27FC236}">
                    <a16:creationId xmlns:a16="http://schemas.microsoft.com/office/drawing/2014/main" id="{E7AAD1A9-6163-4F97-BBC3-272063C3F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64" y="9584511"/>
                <a:ext cx="4274061" cy="5793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8" name="TextBox 617">
                <a:extLst>
                  <a:ext uri="{FF2B5EF4-FFF2-40B4-BE49-F238E27FC236}">
                    <a16:creationId xmlns:a16="http://schemas.microsoft.com/office/drawing/2014/main" id="{AD3907E7-A864-4C8D-A9A5-76E26F78C167}"/>
                  </a:ext>
                </a:extLst>
              </p:cNvPr>
              <p:cNvSpPr txBox="1"/>
              <p:nvPr/>
            </p:nvSpPr>
            <p:spPr>
              <a:xfrm>
                <a:off x="9637926" y="8506673"/>
                <a:ext cx="3393104" cy="2088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NL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nl-NL" sz="1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20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multiple</m:t>
                      </m:r>
                      <m:r>
                        <a:rPr lang="en-GB" sz="1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test</m:t>
                      </m:r>
                      <m:r>
                        <a:rPr lang="en-GB" sz="1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correction</m:t>
                      </m:r>
                      <m:r>
                        <a:rPr lang="en-GB" sz="1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NL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l-NL" sz="1200" i="1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  <m:r>
                        <a:rPr lang="en-GB" sz="1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sz="12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>
          <p:sp>
            <p:nvSpPr>
              <p:cNvPr id="618" name="TextBox 617">
                <a:extLst>
                  <a:ext uri="{FF2B5EF4-FFF2-40B4-BE49-F238E27FC236}">
                    <a16:creationId xmlns:a16="http://schemas.microsoft.com/office/drawing/2014/main" id="{AD3907E7-A864-4C8D-A9A5-76E26F78C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926" y="8506673"/>
                <a:ext cx="3393104" cy="208840"/>
              </a:xfrm>
              <a:prstGeom prst="rect">
                <a:avLst/>
              </a:prstGeom>
              <a:blipFill>
                <a:blip r:embed="rId4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9" name="Rectangle: Rounded Corners 618">
            <a:extLst>
              <a:ext uri="{FF2B5EF4-FFF2-40B4-BE49-F238E27FC236}">
                <a16:creationId xmlns:a16="http://schemas.microsoft.com/office/drawing/2014/main" id="{1F78A0B3-09DA-404B-AC74-F2083D5145BF}"/>
              </a:ext>
            </a:extLst>
          </p:cNvPr>
          <p:cNvSpPr/>
          <p:nvPr/>
        </p:nvSpPr>
        <p:spPr>
          <a:xfrm>
            <a:off x="348623" y="7038619"/>
            <a:ext cx="9137632" cy="3318982"/>
          </a:xfrm>
          <a:prstGeom prst="roundRect">
            <a:avLst>
              <a:gd name="adj" fmla="val 9837"/>
            </a:avLst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BC1E948C-E91B-4715-B234-40DB66A0FFD9}"/>
              </a:ext>
            </a:extLst>
          </p:cNvPr>
          <p:cNvSpPr txBox="1"/>
          <p:nvPr/>
        </p:nvSpPr>
        <p:spPr>
          <a:xfrm>
            <a:off x="433366" y="7109437"/>
            <a:ext cx="38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D</a:t>
            </a:r>
            <a:endParaRPr lang="en-NL" sz="2800" dirty="0">
              <a:latin typeface="+mj-lt"/>
            </a:endParaRPr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F15DC1AC-0FBB-421C-BB08-2B970E99A762}"/>
              </a:ext>
            </a:extLst>
          </p:cNvPr>
          <p:cNvSpPr txBox="1"/>
          <p:nvPr/>
        </p:nvSpPr>
        <p:spPr>
          <a:xfrm>
            <a:off x="9713265" y="7064516"/>
            <a:ext cx="38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E</a:t>
            </a:r>
            <a:endParaRPr lang="en-NL" sz="2800" dirty="0">
              <a:latin typeface="+mj-lt"/>
            </a:endParaRPr>
          </a:p>
        </p:txBody>
      </p:sp>
      <p:cxnSp>
        <p:nvCxnSpPr>
          <p:cNvPr id="622" name="Straight Arrow Connector 621">
            <a:extLst>
              <a:ext uri="{FF2B5EF4-FFF2-40B4-BE49-F238E27FC236}">
                <a16:creationId xmlns:a16="http://schemas.microsoft.com/office/drawing/2014/main" id="{8A2FF2CA-C662-4D41-98D3-7F900D021427}"/>
              </a:ext>
            </a:extLst>
          </p:cNvPr>
          <p:cNvCxnSpPr>
            <a:cxnSpLocks/>
          </p:cNvCxnSpPr>
          <p:nvPr/>
        </p:nvCxnSpPr>
        <p:spPr>
          <a:xfrm>
            <a:off x="9891024" y="1146659"/>
            <a:ext cx="1563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3" name="Straight Arrow Connector 622">
            <a:extLst>
              <a:ext uri="{FF2B5EF4-FFF2-40B4-BE49-F238E27FC236}">
                <a16:creationId xmlns:a16="http://schemas.microsoft.com/office/drawing/2014/main" id="{F32EEFA8-8A55-4FC1-ADD3-074793280A8B}"/>
              </a:ext>
            </a:extLst>
          </p:cNvPr>
          <p:cNvCxnSpPr>
            <a:cxnSpLocks/>
          </p:cNvCxnSpPr>
          <p:nvPr/>
        </p:nvCxnSpPr>
        <p:spPr>
          <a:xfrm>
            <a:off x="8622625" y="1719465"/>
            <a:ext cx="0" cy="237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4" name="TextBox 623">
            <a:extLst>
              <a:ext uri="{FF2B5EF4-FFF2-40B4-BE49-F238E27FC236}">
                <a16:creationId xmlns:a16="http://schemas.microsoft.com/office/drawing/2014/main" id="{C5A442C9-75DF-4F73-993B-3BF54D4A023E}"/>
              </a:ext>
            </a:extLst>
          </p:cNvPr>
          <p:cNvSpPr txBox="1"/>
          <p:nvPr/>
        </p:nvSpPr>
        <p:spPr>
          <a:xfrm>
            <a:off x="10136635" y="746549"/>
            <a:ext cx="107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+mj-lt"/>
              </a:rPr>
              <a:t>Features</a:t>
            </a:r>
            <a:endParaRPr lang="en-NL" sz="2000" dirty="0">
              <a:latin typeface="+mj-lt"/>
            </a:endParaRPr>
          </a:p>
        </p:txBody>
      </p:sp>
      <p:sp>
        <p:nvSpPr>
          <p:cNvPr id="625" name="TextBox 624">
            <a:extLst>
              <a:ext uri="{FF2B5EF4-FFF2-40B4-BE49-F238E27FC236}">
                <a16:creationId xmlns:a16="http://schemas.microsoft.com/office/drawing/2014/main" id="{1EBA297F-A86A-4979-BA51-7D205F016E83}"/>
              </a:ext>
            </a:extLst>
          </p:cNvPr>
          <p:cNvSpPr txBox="1"/>
          <p:nvPr/>
        </p:nvSpPr>
        <p:spPr>
          <a:xfrm rot="16200000">
            <a:off x="7861079" y="2709113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+mj-lt"/>
              </a:rPr>
              <a:t>Samples</a:t>
            </a:r>
            <a:endParaRPr lang="en-NL" sz="2000" dirty="0">
              <a:latin typeface="+mj-lt"/>
            </a:endParaRPr>
          </a:p>
        </p:txBody>
      </p:sp>
      <p:sp>
        <p:nvSpPr>
          <p:cNvPr id="626" name="Rectangle: Rounded Corners 625">
            <a:extLst>
              <a:ext uri="{FF2B5EF4-FFF2-40B4-BE49-F238E27FC236}">
                <a16:creationId xmlns:a16="http://schemas.microsoft.com/office/drawing/2014/main" id="{173E01A6-BFDC-4FEC-97ED-179D06993147}"/>
              </a:ext>
            </a:extLst>
          </p:cNvPr>
          <p:cNvSpPr/>
          <p:nvPr/>
        </p:nvSpPr>
        <p:spPr>
          <a:xfrm>
            <a:off x="8101864" y="618252"/>
            <a:ext cx="4932271" cy="6161155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27" name="TextBox 626">
            <a:extLst>
              <a:ext uri="{FF2B5EF4-FFF2-40B4-BE49-F238E27FC236}">
                <a16:creationId xmlns:a16="http://schemas.microsoft.com/office/drawing/2014/main" id="{391E4D64-F972-4966-B0C8-E904F974F324}"/>
              </a:ext>
            </a:extLst>
          </p:cNvPr>
          <p:cNvSpPr txBox="1"/>
          <p:nvPr/>
        </p:nvSpPr>
        <p:spPr>
          <a:xfrm>
            <a:off x="8429303" y="877752"/>
            <a:ext cx="38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C</a:t>
            </a:r>
            <a:endParaRPr lang="en-NL" sz="2800" dirty="0">
              <a:latin typeface="+mj-lt"/>
            </a:endParaRPr>
          </a:p>
        </p:txBody>
      </p:sp>
      <p:sp>
        <p:nvSpPr>
          <p:cNvPr id="628" name="Rectangle: Rounded Corners 627">
            <a:extLst>
              <a:ext uri="{FF2B5EF4-FFF2-40B4-BE49-F238E27FC236}">
                <a16:creationId xmlns:a16="http://schemas.microsoft.com/office/drawing/2014/main" id="{2049714B-8223-4968-91B6-176EC36784DF}"/>
              </a:ext>
            </a:extLst>
          </p:cNvPr>
          <p:cNvSpPr/>
          <p:nvPr/>
        </p:nvSpPr>
        <p:spPr>
          <a:xfrm>
            <a:off x="10434929" y="1434328"/>
            <a:ext cx="885543" cy="3057833"/>
          </a:xfrm>
          <a:prstGeom prst="roundRect">
            <a:avLst>
              <a:gd name="adj" fmla="val 9804"/>
            </a:avLst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X</a:t>
            </a:r>
            <a:r>
              <a:rPr lang="en-GB" baseline="-25000" dirty="0" err="1"/>
              <a:t>numeric</a:t>
            </a:r>
            <a:endParaRPr lang="en-NL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9" name="TextBox 628">
                <a:extLst>
                  <a:ext uri="{FF2B5EF4-FFF2-40B4-BE49-F238E27FC236}">
                    <a16:creationId xmlns:a16="http://schemas.microsoft.com/office/drawing/2014/main" id="{E9E09729-BB39-4768-A213-7476C22C0CAB}"/>
                  </a:ext>
                </a:extLst>
              </p:cNvPr>
              <p:cNvSpPr txBox="1"/>
              <p:nvPr/>
            </p:nvSpPr>
            <p:spPr>
              <a:xfrm>
                <a:off x="9979212" y="6164633"/>
                <a:ext cx="1603178" cy="3718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GB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GB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GB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GB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nl-NL" sz="1200" i="1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>
          <p:sp>
            <p:nvSpPr>
              <p:cNvPr id="629" name="TextBox 628">
                <a:extLst>
                  <a:ext uri="{FF2B5EF4-FFF2-40B4-BE49-F238E27FC236}">
                    <a16:creationId xmlns:a16="http://schemas.microsoft.com/office/drawing/2014/main" id="{E9E09729-BB39-4768-A213-7476C22C0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212" y="6164633"/>
                <a:ext cx="1603178" cy="371833"/>
              </a:xfrm>
              <a:prstGeom prst="rect">
                <a:avLst/>
              </a:prstGeom>
              <a:blipFill>
                <a:blip r:embed="rId5"/>
                <a:stretch>
                  <a:fillRect t="-1639" b="-819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0" name="Rectangle: Rounded Corners 629">
            <a:extLst>
              <a:ext uri="{FF2B5EF4-FFF2-40B4-BE49-F238E27FC236}">
                <a16:creationId xmlns:a16="http://schemas.microsoft.com/office/drawing/2014/main" id="{0588FD96-D179-41EB-8819-7333817EE807}"/>
              </a:ext>
            </a:extLst>
          </p:cNvPr>
          <p:cNvSpPr/>
          <p:nvPr/>
        </p:nvSpPr>
        <p:spPr>
          <a:xfrm>
            <a:off x="8905130" y="1434327"/>
            <a:ext cx="1457731" cy="3057833"/>
          </a:xfrm>
          <a:prstGeom prst="roundRect">
            <a:avLst>
              <a:gd name="adj" fmla="val 9804"/>
            </a:avLst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X</a:t>
            </a:r>
            <a:r>
              <a:rPr lang="en-GB" baseline="-25000" dirty="0" err="1"/>
              <a:t>categoric</a:t>
            </a:r>
            <a:endParaRPr lang="en-NL" baseline="-25000" dirty="0"/>
          </a:p>
        </p:txBody>
      </p: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F47E31F0-E749-429D-A29E-FAF56D7F1975}"/>
              </a:ext>
            </a:extLst>
          </p:cNvPr>
          <p:cNvGrpSpPr/>
          <p:nvPr/>
        </p:nvGrpSpPr>
        <p:grpSpPr>
          <a:xfrm>
            <a:off x="1171886" y="5866885"/>
            <a:ext cx="2192595" cy="804162"/>
            <a:chOff x="2222089" y="6508958"/>
            <a:chExt cx="2192595" cy="804162"/>
          </a:xfrm>
        </p:grpSpPr>
        <p:sp>
          <p:nvSpPr>
            <p:cNvPr id="632" name="Rectangle: Rounded Corners 631">
              <a:extLst>
                <a:ext uri="{FF2B5EF4-FFF2-40B4-BE49-F238E27FC236}">
                  <a16:creationId xmlns:a16="http://schemas.microsoft.com/office/drawing/2014/main" id="{6A3D19D5-CEA8-48B4-93BC-7E5B912C79D0}"/>
                </a:ext>
              </a:extLst>
            </p:cNvPr>
            <p:cNvSpPr/>
            <p:nvPr/>
          </p:nvSpPr>
          <p:spPr>
            <a:xfrm>
              <a:off x="2222089" y="6508958"/>
              <a:ext cx="2192595" cy="8041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Typing</a:t>
              </a:r>
              <a:endParaRPr lang="en-NL" dirty="0"/>
            </a:p>
          </p:txBody>
        </p:sp>
        <p:pic>
          <p:nvPicPr>
            <p:cNvPr id="633" name="Picture 632">
              <a:extLst>
                <a:ext uri="{FF2B5EF4-FFF2-40B4-BE49-F238E27FC236}">
                  <a16:creationId xmlns:a16="http://schemas.microsoft.com/office/drawing/2014/main" id="{E7A15570-40F1-4E03-8484-2BED8E49CC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rcRect r="46388"/>
            <a:stretch/>
          </p:blipFill>
          <p:spPr>
            <a:xfrm>
              <a:off x="2329151" y="6647018"/>
              <a:ext cx="416280" cy="540000"/>
            </a:xfrm>
            <a:prstGeom prst="rect">
              <a:avLst/>
            </a:prstGeom>
          </p:spPr>
        </p:pic>
      </p:grpSp>
      <p:sp>
        <p:nvSpPr>
          <p:cNvPr id="634" name="TextBox 633">
            <a:extLst>
              <a:ext uri="{FF2B5EF4-FFF2-40B4-BE49-F238E27FC236}">
                <a16:creationId xmlns:a16="http://schemas.microsoft.com/office/drawing/2014/main" id="{BD9945B0-A5EB-4655-9306-DC91AD27E2B2}"/>
              </a:ext>
            </a:extLst>
          </p:cNvPr>
          <p:cNvSpPr txBox="1"/>
          <p:nvPr/>
        </p:nvSpPr>
        <p:spPr>
          <a:xfrm rot="5400000">
            <a:off x="1137429" y="4675315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String</a:t>
            </a:r>
            <a:endParaRPr lang="en-NL" sz="1600" dirty="0">
              <a:latin typeface="+mj-lt"/>
            </a:endParaRPr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BDAC2781-7898-4052-953E-CE1AA331AD1E}"/>
              </a:ext>
            </a:extLst>
          </p:cNvPr>
          <p:cNvSpPr txBox="1"/>
          <p:nvPr/>
        </p:nvSpPr>
        <p:spPr>
          <a:xfrm rot="5400000">
            <a:off x="1450027" y="4729497"/>
            <a:ext cx="772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Integer</a:t>
            </a:r>
            <a:endParaRPr lang="en-NL" sz="1600" dirty="0">
              <a:latin typeface="+mj-lt"/>
            </a:endParaRPr>
          </a:p>
        </p:txBody>
      </p:sp>
      <p:sp>
        <p:nvSpPr>
          <p:cNvPr id="636" name="TextBox 635">
            <a:extLst>
              <a:ext uri="{FF2B5EF4-FFF2-40B4-BE49-F238E27FC236}">
                <a16:creationId xmlns:a16="http://schemas.microsoft.com/office/drawing/2014/main" id="{BB47ECC4-C17F-4D9D-8645-5ADCA7B21CE9}"/>
              </a:ext>
            </a:extLst>
          </p:cNvPr>
          <p:cNvSpPr txBox="1"/>
          <p:nvPr/>
        </p:nvSpPr>
        <p:spPr>
          <a:xfrm rot="5400000">
            <a:off x="1939778" y="4639857"/>
            <a:ext cx="593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Float</a:t>
            </a:r>
            <a:endParaRPr lang="en-NL" sz="1600" dirty="0">
              <a:latin typeface="+mj-lt"/>
            </a:endParaRP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3B326178-AA5A-4362-94B8-2BFB6AFB6618}"/>
              </a:ext>
            </a:extLst>
          </p:cNvPr>
          <p:cNvSpPr txBox="1"/>
          <p:nvPr/>
        </p:nvSpPr>
        <p:spPr>
          <a:xfrm rot="5400000">
            <a:off x="2662153" y="4723119"/>
            <a:ext cx="75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j-lt"/>
              </a:rPr>
              <a:t>… </a:t>
            </a:r>
            <a:endParaRPr lang="en-NL" sz="1600" i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8" name="TextBox 637">
                <a:extLst>
                  <a:ext uri="{FF2B5EF4-FFF2-40B4-BE49-F238E27FC236}">
                    <a16:creationId xmlns:a16="http://schemas.microsoft.com/office/drawing/2014/main" id="{0E49642D-DADD-48CB-9BAE-7B677F649B7B}"/>
                  </a:ext>
                </a:extLst>
              </p:cNvPr>
              <p:cNvSpPr txBox="1"/>
              <p:nvPr/>
            </p:nvSpPr>
            <p:spPr>
              <a:xfrm>
                <a:off x="9697534" y="4954516"/>
                <a:ext cx="2331144" cy="6721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pt-BR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=1..</m:t>
                          </m:r>
                          <m:r>
                            <a:rPr lang="en-GB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pt-BR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pt-BR" sz="12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sup>
                        <m:e>
                          <m:d>
                            <m:dPr>
                              <m:ctrlPr>
                                <a:rPr lang="en-GB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GB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,..,</m:t>
                              </m:r>
                              <m:sSup>
                                <m:sSupPr>
                                  <m:ctrlPr>
                                    <a:rPr lang="en-GB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  <m:r>
                            <a:rPr lang="en-GB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𝑤h𝑒𝑟𝑒</m:t>
                          </m:r>
                        </m:e>
                      </m:nary>
                    </m:oMath>
                  </m:oMathPara>
                </a14:m>
                <a:endParaRPr lang="nl-NL" sz="12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>
          <p:sp>
            <p:nvSpPr>
              <p:cNvPr id="638" name="TextBox 637">
                <a:extLst>
                  <a:ext uri="{FF2B5EF4-FFF2-40B4-BE49-F238E27FC236}">
                    <a16:creationId xmlns:a16="http://schemas.microsoft.com/office/drawing/2014/main" id="{0E49642D-DADD-48CB-9BAE-7B677F649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534" y="4954516"/>
                <a:ext cx="2331144" cy="6721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9" name="Group 638">
            <a:extLst>
              <a:ext uri="{FF2B5EF4-FFF2-40B4-BE49-F238E27FC236}">
                <a16:creationId xmlns:a16="http://schemas.microsoft.com/office/drawing/2014/main" id="{5977D16A-8CED-4091-B75F-E50F5D3EBACE}"/>
              </a:ext>
            </a:extLst>
          </p:cNvPr>
          <p:cNvGrpSpPr/>
          <p:nvPr/>
        </p:nvGrpSpPr>
        <p:grpSpPr>
          <a:xfrm>
            <a:off x="8712353" y="5080527"/>
            <a:ext cx="973815" cy="1591267"/>
            <a:chOff x="8984560" y="5018601"/>
            <a:chExt cx="775025" cy="1591267"/>
          </a:xfrm>
        </p:grpSpPr>
        <p:sp>
          <p:nvSpPr>
            <p:cNvPr id="640" name="Rectangle: Rounded Corners 639">
              <a:extLst>
                <a:ext uri="{FF2B5EF4-FFF2-40B4-BE49-F238E27FC236}">
                  <a16:creationId xmlns:a16="http://schemas.microsoft.com/office/drawing/2014/main" id="{5E8B9AD7-8AB6-4493-AC75-C02F122FBE54}"/>
                </a:ext>
              </a:extLst>
            </p:cNvPr>
            <p:cNvSpPr/>
            <p:nvPr/>
          </p:nvSpPr>
          <p:spPr>
            <a:xfrm>
              <a:off x="9140822" y="5018601"/>
              <a:ext cx="618763" cy="144494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41" name="Rectangle: Rounded Corners 640">
              <a:extLst>
                <a:ext uri="{FF2B5EF4-FFF2-40B4-BE49-F238E27FC236}">
                  <a16:creationId xmlns:a16="http://schemas.microsoft.com/office/drawing/2014/main" id="{7F632479-60E6-4172-8772-61B2823BD173}"/>
                </a:ext>
              </a:extLst>
            </p:cNvPr>
            <p:cNvSpPr/>
            <p:nvPr/>
          </p:nvSpPr>
          <p:spPr>
            <a:xfrm>
              <a:off x="9072884" y="5095780"/>
              <a:ext cx="618763" cy="144494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42" name="Rectangle: Rounded Corners 641">
              <a:extLst>
                <a:ext uri="{FF2B5EF4-FFF2-40B4-BE49-F238E27FC236}">
                  <a16:creationId xmlns:a16="http://schemas.microsoft.com/office/drawing/2014/main" id="{6CF4AC1A-D966-4A46-8CCF-FA54E67B83C6}"/>
                </a:ext>
              </a:extLst>
            </p:cNvPr>
            <p:cNvSpPr/>
            <p:nvPr/>
          </p:nvSpPr>
          <p:spPr>
            <a:xfrm>
              <a:off x="8984560" y="5164924"/>
              <a:ext cx="618763" cy="144494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grpSp>
          <p:nvGrpSpPr>
            <p:cNvPr id="643" name="Group 642">
              <a:extLst>
                <a:ext uri="{FF2B5EF4-FFF2-40B4-BE49-F238E27FC236}">
                  <a16:creationId xmlns:a16="http://schemas.microsoft.com/office/drawing/2014/main" id="{AB4ED789-3BAF-43A5-8178-E59F88561DD1}"/>
                </a:ext>
              </a:extLst>
            </p:cNvPr>
            <p:cNvGrpSpPr/>
            <p:nvPr/>
          </p:nvGrpSpPr>
          <p:grpSpPr>
            <a:xfrm>
              <a:off x="9037296" y="5360871"/>
              <a:ext cx="465880" cy="1211956"/>
              <a:chOff x="9005053" y="5211383"/>
              <a:chExt cx="465880" cy="12119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4" name="TextBox 643">
                    <a:extLst>
                      <a:ext uri="{FF2B5EF4-FFF2-40B4-BE49-F238E27FC236}">
                        <a16:creationId xmlns:a16="http://schemas.microsoft.com/office/drawing/2014/main" id="{11E7A54E-084D-4ECB-BEB2-DFED200947B2}"/>
                      </a:ext>
                    </a:extLst>
                  </p:cNvPr>
                  <p:cNvSpPr txBox="1"/>
                  <p:nvPr/>
                </p:nvSpPr>
                <p:spPr>
                  <a:xfrm>
                    <a:off x="9005056" y="5211383"/>
                    <a:ext cx="465877" cy="56977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  <m:e/>
                            </m:mr>
                          </m:m>
                        </m:oMath>
                      </m:oMathPara>
                    </a14:m>
                    <a:endParaRPr lang="nl-NL" sz="1400" dirty="0">
                      <a:solidFill>
                        <a:prstClr val="black"/>
                      </a:solidFill>
                      <a:latin typeface="Calibri Light" panose="020F0302020204030204"/>
                    </a:endParaRPr>
                  </a:p>
                </p:txBody>
              </p:sp>
            </mc:Choice>
            <mc:Fallback xmlns="">
              <p:sp>
                <p:nvSpPr>
                  <p:cNvPr id="346" name="TextBox 345">
                    <a:extLst>
                      <a:ext uri="{FF2B5EF4-FFF2-40B4-BE49-F238E27FC236}">
                        <a16:creationId xmlns:a16="http://schemas.microsoft.com/office/drawing/2014/main" id="{13BE1B1A-1204-4EFC-A264-7C9B689DCA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05056" y="5211383"/>
                    <a:ext cx="465877" cy="56977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5" name="TextBox 644">
                    <a:extLst>
                      <a:ext uri="{FF2B5EF4-FFF2-40B4-BE49-F238E27FC236}">
                        <a16:creationId xmlns:a16="http://schemas.microsoft.com/office/drawing/2014/main" id="{78C6E1BE-3EE2-4D29-8845-0109B013FFA7}"/>
                      </a:ext>
                    </a:extLst>
                  </p:cNvPr>
                  <p:cNvSpPr txBox="1"/>
                  <p:nvPr/>
                </p:nvSpPr>
                <p:spPr>
                  <a:xfrm>
                    <a:off x="9005053" y="5853568"/>
                    <a:ext cx="465877" cy="56977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  <m:e/>
                            </m:mr>
                          </m:m>
                        </m:oMath>
                      </m:oMathPara>
                    </a14:m>
                    <a:endParaRPr lang="nl-NL" sz="1400" dirty="0">
                      <a:solidFill>
                        <a:prstClr val="black"/>
                      </a:solidFill>
                      <a:latin typeface="Calibri Light" panose="020F0302020204030204"/>
                    </a:endParaRPr>
                  </a:p>
                </p:txBody>
              </p:sp>
            </mc:Choice>
            <mc:Fallback xmlns="">
              <p:sp>
                <p:nvSpPr>
                  <p:cNvPr id="348" name="TextBox 347">
                    <a:extLst>
                      <a:ext uri="{FF2B5EF4-FFF2-40B4-BE49-F238E27FC236}">
                        <a16:creationId xmlns:a16="http://schemas.microsoft.com/office/drawing/2014/main" id="{9EFED247-27A1-4AA2-B6A5-D5B291D2C9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05053" y="5853568"/>
                    <a:ext cx="465877" cy="56977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46" name="Group 645">
            <a:extLst>
              <a:ext uri="{FF2B5EF4-FFF2-40B4-BE49-F238E27FC236}">
                <a16:creationId xmlns:a16="http://schemas.microsoft.com/office/drawing/2014/main" id="{3C1A4E21-FE2F-4391-BCFA-38112FD8E74C}"/>
              </a:ext>
            </a:extLst>
          </p:cNvPr>
          <p:cNvGrpSpPr/>
          <p:nvPr/>
        </p:nvGrpSpPr>
        <p:grpSpPr>
          <a:xfrm>
            <a:off x="12071777" y="5103091"/>
            <a:ext cx="578401" cy="1591267"/>
            <a:chOff x="9992280" y="5018601"/>
            <a:chExt cx="578401" cy="1591267"/>
          </a:xfrm>
        </p:grpSpPr>
        <p:grpSp>
          <p:nvGrpSpPr>
            <p:cNvPr id="647" name="Group 646">
              <a:extLst>
                <a:ext uri="{FF2B5EF4-FFF2-40B4-BE49-F238E27FC236}">
                  <a16:creationId xmlns:a16="http://schemas.microsoft.com/office/drawing/2014/main" id="{4FA3CED6-9E3F-4031-AAB3-F822683007C1}"/>
                </a:ext>
              </a:extLst>
            </p:cNvPr>
            <p:cNvGrpSpPr/>
            <p:nvPr/>
          </p:nvGrpSpPr>
          <p:grpSpPr>
            <a:xfrm>
              <a:off x="9992280" y="5018601"/>
              <a:ext cx="451028" cy="1591267"/>
              <a:chOff x="7456370" y="6577633"/>
              <a:chExt cx="451028" cy="1591267"/>
            </a:xfrm>
          </p:grpSpPr>
          <p:sp>
            <p:nvSpPr>
              <p:cNvPr id="651" name="Rectangle: Rounded Corners 650">
                <a:extLst>
                  <a:ext uri="{FF2B5EF4-FFF2-40B4-BE49-F238E27FC236}">
                    <a16:creationId xmlns:a16="http://schemas.microsoft.com/office/drawing/2014/main" id="{28CDEB16-4270-48F7-B7DD-CCC7AB1DFC5D}"/>
                  </a:ext>
                </a:extLst>
              </p:cNvPr>
              <p:cNvSpPr/>
              <p:nvPr/>
            </p:nvSpPr>
            <p:spPr>
              <a:xfrm>
                <a:off x="7612632" y="6577633"/>
                <a:ext cx="294766" cy="1444944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652" name="Rectangle: Rounded Corners 651">
                <a:extLst>
                  <a:ext uri="{FF2B5EF4-FFF2-40B4-BE49-F238E27FC236}">
                    <a16:creationId xmlns:a16="http://schemas.microsoft.com/office/drawing/2014/main" id="{8E13B450-7F60-4844-8F5B-7569EE9738E4}"/>
                  </a:ext>
                </a:extLst>
              </p:cNvPr>
              <p:cNvSpPr/>
              <p:nvPr/>
            </p:nvSpPr>
            <p:spPr>
              <a:xfrm>
                <a:off x="7544694" y="6654812"/>
                <a:ext cx="294766" cy="1444944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653" name="Rectangle: Rounded Corners 652">
                <a:extLst>
                  <a:ext uri="{FF2B5EF4-FFF2-40B4-BE49-F238E27FC236}">
                    <a16:creationId xmlns:a16="http://schemas.microsoft.com/office/drawing/2014/main" id="{6582B65F-ADCA-4053-94A2-C9025B4566F3}"/>
                  </a:ext>
                </a:extLst>
              </p:cNvPr>
              <p:cNvSpPr/>
              <p:nvPr/>
            </p:nvSpPr>
            <p:spPr>
              <a:xfrm>
                <a:off x="7456370" y="6723956"/>
                <a:ext cx="294766" cy="1444944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</p:grpSp>
        <p:grpSp>
          <p:nvGrpSpPr>
            <p:cNvPr id="648" name="Group 647">
              <a:extLst>
                <a:ext uri="{FF2B5EF4-FFF2-40B4-BE49-F238E27FC236}">
                  <a16:creationId xmlns:a16="http://schemas.microsoft.com/office/drawing/2014/main" id="{4E717B36-0A0B-4EA5-AF6F-03F4330F7B43}"/>
                </a:ext>
              </a:extLst>
            </p:cNvPr>
            <p:cNvGrpSpPr/>
            <p:nvPr/>
          </p:nvGrpSpPr>
          <p:grpSpPr>
            <a:xfrm>
              <a:off x="10104804" y="5349668"/>
              <a:ext cx="465877" cy="1211956"/>
              <a:chOff x="9071759" y="5217173"/>
              <a:chExt cx="465877" cy="12119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9" name="TextBox 648">
                    <a:extLst>
                      <a:ext uri="{FF2B5EF4-FFF2-40B4-BE49-F238E27FC236}">
                        <a16:creationId xmlns:a16="http://schemas.microsoft.com/office/drawing/2014/main" id="{5F4BEC02-5821-4590-A972-5D73C251FC46}"/>
                      </a:ext>
                    </a:extLst>
                  </p:cNvPr>
                  <p:cNvSpPr txBox="1"/>
                  <p:nvPr/>
                </p:nvSpPr>
                <p:spPr>
                  <a:xfrm>
                    <a:off x="9071759" y="5217173"/>
                    <a:ext cx="465877" cy="56977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</m:m>
                        </m:oMath>
                      </m:oMathPara>
                    </a14:m>
                    <a:endParaRPr lang="nl-NL" sz="1400" dirty="0">
                      <a:solidFill>
                        <a:prstClr val="black"/>
                      </a:solidFill>
                      <a:latin typeface="Calibri Light" panose="020F0302020204030204"/>
                    </a:endParaRPr>
                  </a:p>
                </p:txBody>
              </p:sp>
            </mc:Choice>
            <mc:Fallback xmlns="">
              <p:sp>
                <p:nvSpPr>
                  <p:cNvPr id="355" name="TextBox 354">
                    <a:extLst>
                      <a:ext uri="{FF2B5EF4-FFF2-40B4-BE49-F238E27FC236}">
                        <a16:creationId xmlns:a16="http://schemas.microsoft.com/office/drawing/2014/main" id="{31F7C36D-0450-4CAC-9F2B-70D0F70F90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71759" y="5217173"/>
                    <a:ext cx="465877" cy="56977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75"/>
                    </a:stretch>
                  </a:blipFill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0" name="TextBox 649">
                    <a:extLst>
                      <a:ext uri="{FF2B5EF4-FFF2-40B4-BE49-F238E27FC236}">
                        <a16:creationId xmlns:a16="http://schemas.microsoft.com/office/drawing/2014/main" id="{85B94708-C2A0-4D50-A2D5-ECCAFC53626D}"/>
                      </a:ext>
                    </a:extLst>
                  </p:cNvPr>
                  <p:cNvSpPr txBox="1"/>
                  <p:nvPr/>
                </p:nvSpPr>
                <p:spPr>
                  <a:xfrm>
                    <a:off x="9071759" y="5859358"/>
                    <a:ext cx="465877" cy="56977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  <m:e/>
                              <m:e/>
                            </m:mr>
                          </m:m>
                        </m:oMath>
                      </m:oMathPara>
                    </a14:m>
                    <a:endParaRPr lang="nl-NL" sz="1400" dirty="0">
                      <a:solidFill>
                        <a:prstClr val="black"/>
                      </a:solidFill>
                      <a:latin typeface="Calibri Light" panose="020F0302020204030204"/>
                    </a:endParaRPr>
                  </a:p>
                </p:txBody>
              </p:sp>
            </mc:Choice>
            <mc:Fallback xmlns="">
              <p:sp>
                <p:nvSpPr>
                  <p:cNvPr id="356" name="TextBox 355">
                    <a:extLst>
                      <a:ext uri="{FF2B5EF4-FFF2-40B4-BE49-F238E27FC236}">
                        <a16:creationId xmlns:a16="http://schemas.microsoft.com/office/drawing/2014/main" id="{B906C860-4C22-4594-9AF3-BCC79A9187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71759" y="5859358"/>
                    <a:ext cx="465877" cy="56977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54" name="Freeform: Shape 653">
            <a:extLst>
              <a:ext uri="{FF2B5EF4-FFF2-40B4-BE49-F238E27FC236}">
                <a16:creationId xmlns:a16="http://schemas.microsoft.com/office/drawing/2014/main" id="{D7743933-AAFD-4E8C-BD2C-C0D2BF937FFE}"/>
              </a:ext>
            </a:extLst>
          </p:cNvPr>
          <p:cNvSpPr/>
          <p:nvPr/>
        </p:nvSpPr>
        <p:spPr>
          <a:xfrm>
            <a:off x="8839082" y="4514760"/>
            <a:ext cx="404140" cy="689471"/>
          </a:xfrm>
          <a:custGeom>
            <a:avLst/>
            <a:gdLst>
              <a:gd name="connsiteX0" fmla="*/ 760306 w 818511"/>
              <a:gd name="connsiteY0" fmla="*/ 0 h 699714"/>
              <a:gd name="connsiteX1" fmla="*/ 752355 w 818511"/>
              <a:gd name="connsiteY1" fmla="*/ 238539 h 699714"/>
              <a:gd name="connsiteX2" fmla="*/ 92396 w 818511"/>
              <a:gd name="connsiteY2" fmla="*/ 341906 h 699714"/>
              <a:gd name="connsiteX3" fmla="*/ 20835 w 818511"/>
              <a:gd name="connsiteY3" fmla="*/ 699714 h 69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511" h="699714">
                <a:moveTo>
                  <a:pt x="760306" y="0"/>
                </a:moveTo>
                <a:cubicBezTo>
                  <a:pt x="811989" y="90777"/>
                  <a:pt x="863673" y="181555"/>
                  <a:pt x="752355" y="238539"/>
                </a:cubicBezTo>
                <a:cubicBezTo>
                  <a:pt x="641037" y="295523"/>
                  <a:pt x="214316" y="265044"/>
                  <a:pt x="92396" y="341906"/>
                </a:cubicBezTo>
                <a:cubicBezTo>
                  <a:pt x="-29524" y="418769"/>
                  <a:pt x="-4345" y="559241"/>
                  <a:pt x="20835" y="699714"/>
                </a:cubicBezTo>
              </a:path>
            </a:pathLst>
          </a:custGeom>
          <a:noFill/>
          <a:ln w="63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sp>
        <p:nvSpPr>
          <p:cNvPr id="655" name="Freeform: Shape 654">
            <a:extLst>
              <a:ext uri="{FF2B5EF4-FFF2-40B4-BE49-F238E27FC236}">
                <a16:creationId xmlns:a16="http://schemas.microsoft.com/office/drawing/2014/main" id="{264A3CD7-8D97-4F78-AE05-70845BE5FCBB}"/>
              </a:ext>
            </a:extLst>
          </p:cNvPr>
          <p:cNvSpPr/>
          <p:nvPr/>
        </p:nvSpPr>
        <p:spPr>
          <a:xfrm>
            <a:off x="9347407" y="4490908"/>
            <a:ext cx="431266" cy="735942"/>
          </a:xfrm>
          <a:custGeom>
            <a:avLst/>
            <a:gdLst>
              <a:gd name="connsiteX0" fmla="*/ 939242 w 958374"/>
              <a:gd name="connsiteY0" fmla="*/ 0 h 691763"/>
              <a:gd name="connsiteX1" fmla="*/ 851777 w 958374"/>
              <a:gd name="connsiteY1" fmla="*/ 365760 h 691763"/>
              <a:gd name="connsiteX2" fmla="*/ 120257 w 958374"/>
              <a:gd name="connsiteY2" fmla="*/ 429370 h 691763"/>
              <a:gd name="connsiteX3" fmla="*/ 8939 w 958374"/>
              <a:gd name="connsiteY3" fmla="*/ 691763 h 69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374" h="691763">
                <a:moveTo>
                  <a:pt x="939242" y="0"/>
                </a:moveTo>
                <a:cubicBezTo>
                  <a:pt x="963758" y="147099"/>
                  <a:pt x="988274" y="294198"/>
                  <a:pt x="851777" y="365760"/>
                </a:cubicBezTo>
                <a:cubicBezTo>
                  <a:pt x="715280" y="437322"/>
                  <a:pt x="260730" y="375036"/>
                  <a:pt x="120257" y="429370"/>
                </a:cubicBezTo>
                <a:cubicBezTo>
                  <a:pt x="-20216" y="483704"/>
                  <a:pt x="-5639" y="587733"/>
                  <a:pt x="8939" y="691763"/>
                </a:cubicBezTo>
              </a:path>
            </a:pathLst>
          </a:custGeom>
          <a:noFill/>
          <a:ln w="63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656" name="Group 655">
            <a:extLst>
              <a:ext uri="{FF2B5EF4-FFF2-40B4-BE49-F238E27FC236}">
                <a16:creationId xmlns:a16="http://schemas.microsoft.com/office/drawing/2014/main" id="{9CC703BB-B316-450B-8E04-1BF6AA27236D}"/>
              </a:ext>
            </a:extLst>
          </p:cNvPr>
          <p:cNvGrpSpPr/>
          <p:nvPr/>
        </p:nvGrpSpPr>
        <p:grpSpPr>
          <a:xfrm>
            <a:off x="5030487" y="5878438"/>
            <a:ext cx="2192595" cy="804162"/>
            <a:chOff x="2222089" y="6508958"/>
            <a:chExt cx="2192595" cy="804162"/>
          </a:xfrm>
        </p:grpSpPr>
        <p:sp>
          <p:nvSpPr>
            <p:cNvPr id="657" name="Rectangle: Rounded Corners 656">
              <a:extLst>
                <a:ext uri="{FF2B5EF4-FFF2-40B4-BE49-F238E27FC236}">
                  <a16:creationId xmlns:a16="http://schemas.microsoft.com/office/drawing/2014/main" id="{A034E336-EF13-4EE6-9F63-4143056F648F}"/>
                </a:ext>
              </a:extLst>
            </p:cNvPr>
            <p:cNvSpPr/>
            <p:nvPr/>
          </p:nvSpPr>
          <p:spPr>
            <a:xfrm>
              <a:off x="2222089" y="6508958"/>
              <a:ext cx="2192595" cy="8041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one-hot </a:t>
              </a:r>
            </a:p>
            <a:p>
              <a:pPr algn="ctr"/>
              <a:r>
                <a:rPr lang="en-GB" dirty="0"/>
                <a:t>encoding</a:t>
              </a:r>
              <a:endParaRPr lang="en-NL" dirty="0"/>
            </a:p>
          </p:txBody>
        </p:sp>
        <p:pic>
          <p:nvPicPr>
            <p:cNvPr id="658" name="Picture 657">
              <a:extLst>
                <a:ext uri="{FF2B5EF4-FFF2-40B4-BE49-F238E27FC236}">
                  <a16:creationId xmlns:a16="http://schemas.microsoft.com/office/drawing/2014/main" id="{3C1E25C6-FA8C-4A9B-B581-8F3FB6ECE8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rcRect r="46388"/>
            <a:stretch/>
          </p:blipFill>
          <p:spPr>
            <a:xfrm>
              <a:off x="2329151" y="6647018"/>
              <a:ext cx="416280" cy="540000"/>
            </a:xfrm>
            <a:prstGeom prst="rect">
              <a:avLst/>
            </a:prstGeom>
          </p:spPr>
        </p:pic>
      </p:grpSp>
      <p:cxnSp>
        <p:nvCxnSpPr>
          <p:cNvPr id="659" name="Straight Arrow Connector 658">
            <a:extLst>
              <a:ext uri="{FF2B5EF4-FFF2-40B4-BE49-F238E27FC236}">
                <a16:creationId xmlns:a16="http://schemas.microsoft.com/office/drawing/2014/main" id="{6C9B88C3-527C-4D0A-8C8F-3E9B52A1812A}"/>
              </a:ext>
            </a:extLst>
          </p:cNvPr>
          <p:cNvCxnSpPr/>
          <p:nvPr/>
        </p:nvCxnSpPr>
        <p:spPr>
          <a:xfrm flipV="1">
            <a:off x="11735960" y="587203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TextBox 659">
            <a:extLst>
              <a:ext uri="{FF2B5EF4-FFF2-40B4-BE49-F238E27FC236}">
                <a16:creationId xmlns:a16="http://schemas.microsoft.com/office/drawing/2014/main" id="{4838DE48-69B1-4549-B301-06892EF162EF}"/>
              </a:ext>
            </a:extLst>
          </p:cNvPr>
          <p:cNvSpPr txBox="1"/>
          <p:nvPr/>
        </p:nvSpPr>
        <p:spPr>
          <a:xfrm>
            <a:off x="9103744" y="417940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latin typeface="+mj-lt"/>
              </a:rPr>
              <a:t>Xi</a:t>
            </a:r>
            <a:endParaRPr lang="en-NL" sz="1400" i="1" dirty="0">
              <a:latin typeface="+mj-lt"/>
            </a:endParaRPr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83C4E802-3713-421B-B01C-5A8F31296F1D}"/>
              </a:ext>
            </a:extLst>
          </p:cNvPr>
          <p:cNvSpPr txBox="1"/>
          <p:nvPr/>
        </p:nvSpPr>
        <p:spPr>
          <a:xfrm>
            <a:off x="9606786" y="4175680"/>
            <a:ext cx="31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err="1">
                <a:latin typeface="+mj-lt"/>
              </a:rPr>
              <a:t>Xj</a:t>
            </a:r>
            <a:endParaRPr lang="en-NL" sz="1400" i="1" dirty="0">
              <a:latin typeface="+mj-lt"/>
            </a:endParaRPr>
          </a:p>
        </p:txBody>
      </p:sp>
      <p:sp>
        <p:nvSpPr>
          <p:cNvPr id="662" name="TextBox 661">
            <a:extLst>
              <a:ext uri="{FF2B5EF4-FFF2-40B4-BE49-F238E27FC236}">
                <a16:creationId xmlns:a16="http://schemas.microsoft.com/office/drawing/2014/main" id="{6F70B3F5-9389-4FFE-B0C0-68F58A37BF66}"/>
              </a:ext>
            </a:extLst>
          </p:cNvPr>
          <p:cNvSpPr txBox="1"/>
          <p:nvPr/>
        </p:nvSpPr>
        <p:spPr>
          <a:xfrm>
            <a:off x="8709293" y="517236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latin typeface="+mj-lt"/>
              </a:rPr>
              <a:t>Xi</a:t>
            </a:r>
            <a:endParaRPr lang="en-NL" sz="1200" i="1" dirty="0">
              <a:latin typeface="+mj-lt"/>
            </a:endParaRPr>
          </a:p>
        </p:txBody>
      </p:sp>
      <p:sp>
        <p:nvSpPr>
          <p:cNvPr id="663" name="TextBox 662">
            <a:extLst>
              <a:ext uri="{FF2B5EF4-FFF2-40B4-BE49-F238E27FC236}">
                <a16:creationId xmlns:a16="http://schemas.microsoft.com/office/drawing/2014/main" id="{E88D6B4B-136D-4815-807C-5F5D3083448A}"/>
              </a:ext>
            </a:extLst>
          </p:cNvPr>
          <p:cNvSpPr txBox="1"/>
          <p:nvPr/>
        </p:nvSpPr>
        <p:spPr>
          <a:xfrm>
            <a:off x="9169331" y="5172362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 err="1">
                <a:latin typeface="+mj-lt"/>
              </a:rPr>
              <a:t>Xj</a:t>
            </a:r>
            <a:endParaRPr lang="en-NL" sz="1200" i="1" dirty="0">
              <a:latin typeface="+mj-lt"/>
            </a:endParaRPr>
          </a:p>
        </p:txBody>
      </p:sp>
      <p:sp>
        <p:nvSpPr>
          <p:cNvPr id="664" name="TextBox 663">
            <a:extLst>
              <a:ext uri="{FF2B5EF4-FFF2-40B4-BE49-F238E27FC236}">
                <a16:creationId xmlns:a16="http://schemas.microsoft.com/office/drawing/2014/main" id="{FD5C0F5D-689B-419D-9E84-FF2865FF2562}"/>
              </a:ext>
            </a:extLst>
          </p:cNvPr>
          <p:cNvSpPr txBox="1"/>
          <p:nvPr/>
        </p:nvSpPr>
        <p:spPr>
          <a:xfrm>
            <a:off x="12071651" y="5194926"/>
            <a:ext cx="301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 err="1">
                <a:latin typeface="+mj-lt"/>
              </a:rPr>
              <a:t>X</a:t>
            </a:r>
            <a:r>
              <a:rPr lang="en-GB" sz="1200" i="1" baseline="-25000" dirty="0" err="1">
                <a:latin typeface="+mj-lt"/>
              </a:rPr>
              <a:t>c</a:t>
            </a:r>
            <a:endParaRPr lang="en-NL" sz="1200" i="1" baseline="-25000" dirty="0">
              <a:latin typeface="+mj-lt"/>
            </a:endParaRPr>
          </a:p>
        </p:txBody>
      </p:sp>
      <p:sp>
        <p:nvSpPr>
          <p:cNvPr id="665" name="Rectangle: Rounded Corners 664">
            <a:extLst>
              <a:ext uri="{FF2B5EF4-FFF2-40B4-BE49-F238E27FC236}">
                <a16:creationId xmlns:a16="http://schemas.microsoft.com/office/drawing/2014/main" id="{C1DF7B39-5054-49E5-884F-B18CF5068E9A}"/>
              </a:ext>
            </a:extLst>
          </p:cNvPr>
          <p:cNvSpPr/>
          <p:nvPr/>
        </p:nvSpPr>
        <p:spPr>
          <a:xfrm>
            <a:off x="11394480" y="1425624"/>
            <a:ext cx="1254642" cy="3057833"/>
          </a:xfrm>
          <a:prstGeom prst="roundRect">
            <a:avLst>
              <a:gd name="adj" fmla="val 9804"/>
            </a:avLst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X</a:t>
            </a:r>
            <a:r>
              <a:rPr lang="en-GB" baseline="-25000" dirty="0" err="1"/>
              <a:t>combinations</a:t>
            </a:r>
            <a:endParaRPr lang="en-NL" baseline="-25000" dirty="0"/>
          </a:p>
        </p:txBody>
      </p:sp>
      <p:sp>
        <p:nvSpPr>
          <p:cNvPr id="666" name="Freeform: Shape 665">
            <a:extLst>
              <a:ext uri="{FF2B5EF4-FFF2-40B4-BE49-F238E27FC236}">
                <a16:creationId xmlns:a16="http://schemas.microsoft.com/office/drawing/2014/main" id="{E5C4BA80-133D-41F9-92F2-B574077B1FF4}"/>
              </a:ext>
            </a:extLst>
          </p:cNvPr>
          <p:cNvSpPr/>
          <p:nvPr/>
        </p:nvSpPr>
        <p:spPr>
          <a:xfrm flipH="1">
            <a:off x="11606485" y="4484994"/>
            <a:ext cx="542250" cy="770172"/>
          </a:xfrm>
          <a:custGeom>
            <a:avLst/>
            <a:gdLst>
              <a:gd name="connsiteX0" fmla="*/ 44896 w 471616"/>
              <a:gd name="connsiteY0" fmla="*/ 723900 h 723900"/>
              <a:gd name="connsiteX1" fmla="*/ 22036 w 471616"/>
              <a:gd name="connsiteY1" fmla="*/ 266700 h 723900"/>
              <a:gd name="connsiteX2" fmla="*/ 319216 w 471616"/>
              <a:gd name="connsiteY2" fmla="*/ 190500 h 723900"/>
              <a:gd name="connsiteX3" fmla="*/ 471616 w 471616"/>
              <a:gd name="connsiteY3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616" h="723900">
                <a:moveTo>
                  <a:pt x="44896" y="723900"/>
                </a:moveTo>
                <a:cubicBezTo>
                  <a:pt x="10606" y="539750"/>
                  <a:pt x="-23684" y="355600"/>
                  <a:pt x="22036" y="266700"/>
                </a:cubicBezTo>
                <a:cubicBezTo>
                  <a:pt x="67756" y="177800"/>
                  <a:pt x="244286" y="234950"/>
                  <a:pt x="319216" y="190500"/>
                </a:cubicBezTo>
                <a:cubicBezTo>
                  <a:pt x="394146" y="146050"/>
                  <a:pt x="432881" y="73025"/>
                  <a:pt x="471616" y="0"/>
                </a:cubicBezTo>
              </a:path>
            </a:pathLst>
          </a:custGeom>
          <a:noFill/>
          <a:ln w="63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sp>
        <p:nvSpPr>
          <p:cNvPr id="667" name="Freeform: Shape 666">
            <a:extLst>
              <a:ext uri="{FF2B5EF4-FFF2-40B4-BE49-F238E27FC236}">
                <a16:creationId xmlns:a16="http://schemas.microsoft.com/office/drawing/2014/main" id="{239B220B-0E38-4CB3-AE0A-86DFDE8F6784}"/>
              </a:ext>
            </a:extLst>
          </p:cNvPr>
          <p:cNvSpPr/>
          <p:nvPr/>
        </p:nvSpPr>
        <p:spPr>
          <a:xfrm flipH="1">
            <a:off x="12216672" y="4473859"/>
            <a:ext cx="126316" cy="710341"/>
          </a:xfrm>
          <a:custGeom>
            <a:avLst/>
            <a:gdLst>
              <a:gd name="connsiteX0" fmla="*/ 17736 w 634956"/>
              <a:gd name="connsiteY0" fmla="*/ 754380 h 754380"/>
              <a:gd name="connsiteX1" fmla="*/ 63456 w 634956"/>
              <a:gd name="connsiteY1" fmla="*/ 510540 h 754380"/>
              <a:gd name="connsiteX2" fmla="*/ 535896 w 634956"/>
              <a:gd name="connsiteY2" fmla="*/ 419100 h 754380"/>
              <a:gd name="connsiteX3" fmla="*/ 634956 w 634956"/>
              <a:gd name="connsiteY3" fmla="*/ 0 h 75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4956" h="754380">
                <a:moveTo>
                  <a:pt x="17736" y="754380"/>
                </a:moveTo>
                <a:cubicBezTo>
                  <a:pt x="-2584" y="660400"/>
                  <a:pt x="-22904" y="566420"/>
                  <a:pt x="63456" y="510540"/>
                </a:cubicBezTo>
                <a:cubicBezTo>
                  <a:pt x="149816" y="454660"/>
                  <a:pt x="440646" y="504190"/>
                  <a:pt x="535896" y="419100"/>
                </a:cubicBezTo>
                <a:cubicBezTo>
                  <a:pt x="631146" y="334010"/>
                  <a:pt x="633051" y="167005"/>
                  <a:pt x="634956" y="0"/>
                </a:cubicBezTo>
              </a:path>
            </a:pathLst>
          </a:custGeom>
          <a:noFill/>
          <a:ln w="63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8" name="TextBox 667">
                <a:extLst>
                  <a:ext uri="{FF2B5EF4-FFF2-40B4-BE49-F238E27FC236}">
                    <a16:creationId xmlns:a16="http://schemas.microsoft.com/office/drawing/2014/main" id="{C5A3CAAF-45FF-411E-979F-F6BA113C90AC}"/>
                  </a:ext>
                </a:extLst>
              </p:cNvPr>
              <p:cNvSpPr txBox="1"/>
              <p:nvPr/>
            </p:nvSpPr>
            <p:spPr>
              <a:xfrm>
                <a:off x="9292255" y="5412643"/>
                <a:ext cx="465877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  <m:e/>
                        </m:mr>
                        <m:mr>
                          <m:e>
                            <m: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/>
                          <m:e/>
                        </m:mr>
                        <m:mr>
                          <m:e>
                            <m: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nl-NL" sz="14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>
          <p:sp>
            <p:nvSpPr>
              <p:cNvPr id="668" name="TextBox 667">
                <a:extLst>
                  <a:ext uri="{FF2B5EF4-FFF2-40B4-BE49-F238E27FC236}">
                    <a16:creationId xmlns:a16="http://schemas.microsoft.com/office/drawing/2014/main" id="{C5A3CAAF-45FF-411E-979F-F6BA113C9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2255" y="5412643"/>
                <a:ext cx="465877" cy="569771"/>
              </a:xfrm>
              <a:prstGeom prst="rect">
                <a:avLst/>
              </a:prstGeom>
              <a:blipFill>
                <a:blip r:embed="rId12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9" name="TextBox 668">
                <a:extLst>
                  <a:ext uri="{FF2B5EF4-FFF2-40B4-BE49-F238E27FC236}">
                    <a16:creationId xmlns:a16="http://schemas.microsoft.com/office/drawing/2014/main" id="{AFF15FF0-07E5-4D64-BD6F-4C2915B591AC}"/>
                  </a:ext>
                </a:extLst>
              </p:cNvPr>
              <p:cNvSpPr txBox="1"/>
              <p:nvPr/>
            </p:nvSpPr>
            <p:spPr>
              <a:xfrm>
                <a:off x="9292255" y="6054828"/>
                <a:ext cx="465877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/>
                          <m:e/>
                        </m:mr>
                        <m:mr>
                          <m:e>
                            <m: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  <m:e/>
                        </m:mr>
                        <m:mr>
                          <m:e>
                            <m: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nl-NL" sz="14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>
          <p:sp>
            <p:nvSpPr>
              <p:cNvPr id="669" name="TextBox 668">
                <a:extLst>
                  <a:ext uri="{FF2B5EF4-FFF2-40B4-BE49-F238E27FC236}">
                    <a16:creationId xmlns:a16="http://schemas.microsoft.com/office/drawing/2014/main" id="{AFF15FF0-07E5-4D64-BD6F-4C2915B59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2255" y="6054828"/>
                <a:ext cx="465877" cy="56977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0" name="TextBox 669">
            <a:extLst>
              <a:ext uri="{FF2B5EF4-FFF2-40B4-BE49-F238E27FC236}">
                <a16:creationId xmlns:a16="http://schemas.microsoft.com/office/drawing/2014/main" id="{0F1F4872-2F63-41FE-9FE2-C02487D74B1A}"/>
              </a:ext>
            </a:extLst>
          </p:cNvPr>
          <p:cNvSpPr txBox="1"/>
          <p:nvPr/>
        </p:nvSpPr>
        <p:spPr>
          <a:xfrm>
            <a:off x="8966675" y="517638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latin typeface="+mj-lt"/>
              </a:rPr>
              <a:t>…</a:t>
            </a:r>
            <a:endParaRPr lang="en-NL" sz="1200" i="1" dirty="0">
              <a:latin typeface="+mj-lt"/>
            </a:endParaRPr>
          </a:p>
        </p:txBody>
      </p:sp>
      <p:grpSp>
        <p:nvGrpSpPr>
          <p:cNvPr id="671" name="Group 670">
            <a:extLst>
              <a:ext uri="{FF2B5EF4-FFF2-40B4-BE49-F238E27FC236}">
                <a16:creationId xmlns:a16="http://schemas.microsoft.com/office/drawing/2014/main" id="{08247D4E-AEFE-4E25-862B-80F87A1CCA2E}"/>
              </a:ext>
            </a:extLst>
          </p:cNvPr>
          <p:cNvGrpSpPr/>
          <p:nvPr/>
        </p:nvGrpSpPr>
        <p:grpSpPr>
          <a:xfrm>
            <a:off x="986011" y="7728211"/>
            <a:ext cx="1164298" cy="1642769"/>
            <a:chOff x="14754020" y="2078806"/>
            <a:chExt cx="1164298" cy="1642769"/>
          </a:xfrm>
        </p:grpSpPr>
        <p:grpSp>
          <p:nvGrpSpPr>
            <p:cNvPr id="672" name="Group 671">
              <a:extLst>
                <a:ext uri="{FF2B5EF4-FFF2-40B4-BE49-F238E27FC236}">
                  <a16:creationId xmlns:a16="http://schemas.microsoft.com/office/drawing/2014/main" id="{7836565F-96CC-48AD-842C-46EC7A40B83B}"/>
                </a:ext>
              </a:extLst>
            </p:cNvPr>
            <p:cNvGrpSpPr/>
            <p:nvPr/>
          </p:nvGrpSpPr>
          <p:grpSpPr>
            <a:xfrm>
              <a:off x="14841081" y="2097407"/>
              <a:ext cx="1077237" cy="1379869"/>
              <a:chOff x="14302797" y="3794240"/>
              <a:chExt cx="1077237" cy="1379869"/>
            </a:xfrm>
          </p:grpSpPr>
          <p:grpSp>
            <p:nvGrpSpPr>
              <p:cNvPr id="674" name="Group 673">
                <a:extLst>
                  <a:ext uri="{FF2B5EF4-FFF2-40B4-BE49-F238E27FC236}">
                    <a16:creationId xmlns:a16="http://schemas.microsoft.com/office/drawing/2014/main" id="{C17C38CC-4ED4-4785-8F47-995B2D11A1F3}"/>
                  </a:ext>
                </a:extLst>
              </p:cNvPr>
              <p:cNvGrpSpPr/>
              <p:nvPr/>
            </p:nvGrpSpPr>
            <p:grpSpPr>
              <a:xfrm>
                <a:off x="14372120" y="4044675"/>
                <a:ext cx="585376" cy="1129434"/>
                <a:chOff x="9005053" y="5211383"/>
                <a:chExt cx="465880" cy="11294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0" name="TextBox 679">
                      <a:extLst>
                        <a:ext uri="{FF2B5EF4-FFF2-40B4-BE49-F238E27FC236}">
                          <a16:creationId xmlns:a16="http://schemas.microsoft.com/office/drawing/2014/main" id="{978153A2-DF47-4BF5-A4F9-C4563A7B77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05056" y="5211383"/>
                      <a:ext cx="465877" cy="48724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</m:m>
                          </m:oMath>
                        </m:oMathPara>
                      </a14:m>
                      <a:endParaRPr lang="nl-NL" sz="1200" dirty="0">
                        <a:solidFill>
                          <a:prstClr val="black"/>
                        </a:solidFill>
                        <a:latin typeface="Calibri Light" panose="020F03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901" name="TextBox 900">
                      <a:extLst>
                        <a:ext uri="{FF2B5EF4-FFF2-40B4-BE49-F238E27FC236}">
                          <a16:creationId xmlns:a16="http://schemas.microsoft.com/office/drawing/2014/main" id="{93140AA6-0A91-4B6F-8263-C4934668B7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05056" y="5211383"/>
                      <a:ext cx="465877" cy="48724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125" t="-1250" b="-11250"/>
                      </a:stretch>
                    </a:blipFill>
                    <a:ln w="63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1" name="TextBox 680">
                      <a:extLst>
                        <a:ext uri="{FF2B5EF4-FFF2-40B4-BE49-F238E27FC236}">
                          <a16:creationId xmlns:a16="http://schemas.microsoft.com/office/drawing/2014/main" id="{1BA36BB2-40F9-4DB3-B0E5-1004809515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05053" y="5853568"/>
                      <a:ext cx="465877" cy="48724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</m:m>
                          </m:oMath>
                        </m:oMathPara>
                      </a14:m>
                      <a:endParaRPr lang="nl-NL" sz="1200" dirty="0">
                        <a:solidFill>
                          <a:prstClr val="black"/>
                        </a:solidFill>
                        <a:latin typeface="Calibri Light" panose="020F03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902" name="TextBox 901">
                      <a:extLst>
                        <a:ext uri="{FF2B5EF4-FFF2-40B4-BE49-F238E27FC236}">
                          <a16:creationId xmlns:a16="http://schemas.microsoft.com/office/drawing/2014/main" id="{245716FD-878C-4407-8255-2ACBFAFE8E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05053" y="5853568"/>
                      <a:ext cx="465877" cy="48724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125" t="-1266" b="-3797"/>
                      </a:stretch>
                    </a:blipFill>
                    <a:ln w="63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75" name="TextBox 674">
                <a:extLst>
                  <a:ext uri="{FF2B5EF4-FFF2-40B4-BE49-F238E27FC236}">
                    <a16:creationId xmlns:a16="http://schemas.microsoft.com/office/drawing/2014/main" id="{116DB660-772C-424F-A7FC-BABA483F20C6}"/>
                  </a:ext>
                </a:extLst>
              </p:cNvPr>
              <p:cNvSpPr txBox="1"/>
              <p:nvPr/>
            </p:nvSpPr>
            <p:spPr>
              <a:xfrm>
                <a:off x="14302797" y="3794240"/>
                <a:ext cx="2856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i="1" dirty="0">
                    <a:latin typeface="+mj-lt"/>
                  </a:rPr>
                  <a:t>Xi</a:t>
                </a:r>
                <a:endParaRPr lang="en-NL" sz="1100" i="1" dirty="0">
                  <a:latin typeface="+mj-lt"/>
                </a:endParaRPr>
              </a:p>
            </p:txBody>
          </p:sp>
          <p:sp>
            <p:nvSpPr>
              <p:cNvPr id="676" name="TextBox 675">
                <a:extLst>
                  <a:ext uri="{FF2B5EF4-FFF2-40B4-BE49-F238E27FC236}">
                    <a16:creationId xmlns:a16="http://schemas.microsoft.com/office/drawing/2014/main" id="{AA62CFD6-ABB4-412A-B58C-EA4B44E85A3B}"/>
                  </a:ext>
                </a:extLst>
              </p:cNvPr>
              <p:cNvSpPr txBox="1"/>
              <p:nvPr/>
            </p:nvSpPr>
            <p:spPr>
              <a:xfrm>
                <a:off x="14797557" y="3794240"/>
                <a:ext cx="2872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i="1" dirty="0" err="1">
                    <a:latin typeface="+mj-lt"/>
                  </a:rPr>
                  <a:t>Xj</a:t>
                </a:r>
                <a:endParaRPr lang="en-NL" sz="1100" i="1" dirty="0">
                  <a:latin typeface="+mj-lt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7" name="TextBox 676">
                    <a:extLst>
                      <a:ext uri="{FF2B5EF4-FFF2-40B4-BE49-F238E27FC236}">
                        <a16:creationId xmlns:a16="http://schemas.microsoft.com/office/drawing/2014/main" id="{690EF0FC-9BA2-45A9-9552-B779C4791D2B}"/>
                      </a:ext>
                    </a:extLst>
                  </p:cNvPr>
                  <p:cNvSpPr txBox="1"/>
                  <p:nvPr/>
                </p:nvSpPr>
                <p:spPr>
                  <a:xfrm>
                    <a:off x="14914157" y="4044198"/>
                    <a:ext cx="465877" cy="4884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</m:m>
                        </m:oMath>
                      </m:oMathPara>
                    </a14:m>
                    <a:endParaRPr lang="nl-NL" sz="1200" dirty="0">
                      <a:solidFill>
                        <a:prstClr val="black"/>
                      </a:solidFill>
                      <a:latin typeface="Calibri Light" panose="020F0302020204030204"/>
                    </a:endParaRPr>
                  </a:p>
                </p:txBody>
              </p:sp>
            </mc:Choice>
            <mc:Fallback xmlns="">
              <p:sp>
                <p:nvSpPr>
                  <p:cNvPr id="898" name="TextBox 897">
                    <a:extLst>
                      <a:ext uri="{FF2B5EF4-FFF2-40B4-BE49-F238E27FC236}">
                        <a16:creationId xmlns:a16="http://schemas.microsoft.com/office/drawing/2014/main" id="{419CC1BF-FB7C-4586-9AB0-CEC8E6676C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14157" y="4044198"/>
                    <a:ext cx="465877" cy="488403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0526" t="-1250" r="-1316" b="-11250"/>
                    </a:stretch>
                  </a:blipFill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8" name="TextBox 677">
                    <a:extLst>
                      <a:ext uri="{FF2B5EF4-FFF2-40B4-BE49-F238E27FC236}">
                        <a16:creationId xmlns:a16="http://schemas.microsoft.com/office/drawing/2014/main" id="{02A541D4-B89A-467A-9E92-901B45125403}"/>
                      </a:ext>
                    </a:extLst>
                  </p:cNvPr>
                  <p:cNvSpPr txBox="1"/>
                  <p:nvPr/>
                </p:nvSpPr>
                <p:spPr>
                  <a:xfrm>
                    <a:off x="14914157" y="4686383"/>
                    <a:ext cx="465877" cy="48724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  <m:e/>
                              <m:e/>
                            </m:mr>
                          </m:m>
                        </m:oMath>
                      </m:oMathPara>
                    </a14:m>
                    <a:endParaRPr lang="nl-NL" sz="1200" dirty="0">
                      <a:solidFill>
                        <a:prstClr val="black"/>
                      </a:solidFill>
                      <a:latin typeface="Calibri Light" panose="020F0302020204030204"/>
                    </a:endParaRPr>
                  </a:p>
                </p:txBody>
              </p:sp>
            </mc:Choice>
            <mc:Fallback xmlns="">
              <p:sp>
                <p:nvSpPr>
                  <p:cNvPr id="899" name="TextBox 898">
                    <a:extLst>
                      <a:ext uri="{FF2B5EF4-FFF2-40B4-BE49-F238E27FC236}">
                        <a16:creationId xmlns:a16="http://schemas.microsoft.com/office/drawing/2014/main" id="{403D37AA-5247-4159-A428-58B2DB42BA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14157" y="4686383"/>
                    <a:ext cx="465877" cy="48724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0526" r="-1316" b="-2500"/>
                    </a:stretch>
                  </a:blipFill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F13B9892-9ABD-4F72-9591-7F1374091095}"/>
                  </a:ext>
                </a:extLst>
              </p:cNvPr>
              <p:cNvSpPr txBox="1"/>
              <p:nvPr/>
            </p:nvSpPr>
            <p:spPr>
              <a:xfrm>
                <a:off x="14560179" y="3798258"/>
                <a:ext cx="2808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i="1" dirty="0">
                    <a:latin typeface="+mj-lt"/>
                  </a:rPr>
                  <a:t>…</a:t>
                </a:r>
                <a:endParaRPr lang="en-NL" sz="1100" i="1" dirty="0">
                  <a:latin typeface="+mj-lt"/>
                </a:endParaRPr>
              </a:p>
            </p:txBody>
          </p:sp>
        </p:grpSp>
        <p:sp>
          <p:nvSpPr>
            <p:cNvPr id="673" name="Rectangle: Rounded Corners 672">
              <a:extLst>
                <a:ext uri="{FF2B5EF4-FFF2-40B4-BE49-F238E27FC236}">
                  <a16:creationId xmlns:a16="http://schemas.microsoft.com/office/drawing/2014/main" id="{B52AEA7A-FA2F-4F85-8851-AB235570AB7C}"/>
                </a:ext>
              </a:extLst>
            </p:cNvPr>
            <p:cNvSpPr/>
            <p:nvPr/>
          </p:nvSpPr>
          <p:spPr>
            <a:xfrm>
              <a:off x="14754020" y="2078806"/>
              <a:ext cx="964829" cy="1642769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00"/>
            </a:p>
          </p:txBody>
        </p:sp>
      </p:grpSp>
      <p:cxnSp>
        <p:nvCxnSpPr>
          <p:cNvPr id="682" name="Straight Arrow Connector 681">
            <a:extLst>
              <a:ext uri="{FF2B5EF4-FFF2-40B4-BE49-F238E27FC236}">
                <a16:creationId xmlns:a16="http://schemas.microsoft.com/office/drawing/2014/main" id="{E46C45B8-17B5-4AB0-A1F4-6EF5F27F025D}"/>
              </a:ext>
            </a:extLst>
          </p:cNvPr>
          <p:cNvCxnSpPr/>
          <p:nvPr/>
        </p:nvCxnSpPr>
        <p:spPr>
          <a:xfrm>
            <a:off x="1999172" y="8554647"/>
            <a:ext cx="2690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3" name="Group 682">
            <a:extLst>
              <a:ext uri="{FF2B5EF4-FFF2-40B4-BE49-F238E27FC236}">
                <a16:creationId xmlns:a16="http://schemas.microsoft.com/office/drawing/2014/main" id="{3A30FAAA-F394-41B4-9053-FA73910E2072}"/>
              </a:ext>
            </a:extLst>
          </p:cNvPr>
          <p:cNvGrpSpPr/>
          <p:nvPr/>
        </p:nvGrpSpPr>
        <p:grpSpPr>
          <a:xfrm>
            <a:off x="4127810" y="7729217"/>
            <a:ext cx="1153228" cy="1641763"/>
            <a:chOff x="17895819" y="2079812"/>
            <a:chExt cx="1153228" cy="1641763"/>
          </a:xfrm>
        </p:grpSpPr>
        <p:grpSp>
          <p:nvGrpSpPr>
            <p:cNvPr id="684" name="Group 683">
              <a:extLst>
                <a:ext uri="{FF2B5EF4-FFF2-40B4-BE49-F238E27FC236}">
                  <a16:creationId xmlns:a16="http://schemas.microsoft.com/office/drawing/2014/main" id="{DD72A00A-20AC-4411-A3C4-010E9AC7F32A}"/>
                </a:ext>
              </a:extLst>
            </p:cNvPr>
            <p:cNvGrpSpPr/>
            <p:nvPr/>
          </p:nvGrpSpPr>
          <p:grpSpPr>
            <a:xfrm>
              <a:off x="17942875" y="2103669"/>
              <a:ext cx="1106172" cy="1379869"/>
              <a:chOff x="14273862" y="3794240"/>
              <a:chExt cx="1106172" cy="1379869"/>
            </a:xfrm>
          </p:grpSpPr>
          <p:grpSp>
            <p:nvGrpSpPr>
              <p:cNvPr id="686" name="Group 685">
                <a:extLst>
                  <a:ext uri="{FF2B5EF4-FFF2-40B4-BE49-F238E27FC236}">
                    <a16:creationId xmlns:a16="http://schemas.microsoft.com/office/drawing/2014/main" id="{0061E6EC-ADA0-4014-9CE2-2A289573AA44}"/>
                  </a:ext>
                </a:extLst>
              </p:cNvPr>
              <p:cNvGrpSpPr/>
              <p:nvPr/>
            </p:nvGrpSpPr>
            <p:grpSpPr>
              <a:xfrm>
                <a:off x="14372120" y="4044675"/>
                <a:ext cx="585376" cy="1129434"/>
                <a:chOff x="9005053" y="5211383"/>
                <a:chExt cx="465880" cy="11294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2" name="TextBox 691">
                      <a:extLst>
                        <a:ext uri="{FF2B5EF4-FFF2-40B4-BE49-F238E27FC236}">
                          <a16:creationId xmlns:a16="http://schemas.microsoft.com/office/drawing/2014/main" id="{C99AD8EB-D431-4C9F-BE82-AB1FE24A3F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05056" y="5211383"/>
                      <a:ext cx="465877" cy="48724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</m:m>
                          </m:oMath>
                        </m:oMathPara>
                      </a14:m>
                      <a:endParaRPr lang="nl-NL" sz="1200" dirty="0">
                        <a:solidFill>
                          <a:prstClr val="black"/>
                        </a:solidFill>
                        <a:latin typeface="Calibri Light" panose="020F03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914" name="TextBox 913">
                      <a:extLst>
                        <a:ext uri="{FF2B5EF4-FFF2-40B4-BE49-F238E27FC236}">
                          <a16:creationId xmlns:a16="http://schemas.microsoft.com/office/drawing/2014/main" id="{EB15FCDE-E759-4A94-8A9F-29FF623FCAF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05056" y="5211383"/>
                      <a:ext cx="465877" cy="48724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125" t="-1250" b="-11250"/>
                      </a:stretch>
                    </a:blipFill>
                    <a:ln w="63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3" name="TextBox 692">
                      <a:extLst>
                        <a:ext uri="{FF2B5EF4-FFF2-40B4-BE49-F238E27FC236}">
                          <a16:creationId xmlns:a16="http://schemas.microsoft.com/office/drawing/2014/main" id="{C8675E87-004D-470F-946A-35C690B9E3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05053" y="5853568"/>
                      <a:ext cx="465877" cy="48724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</m:m>
                          </m:oMath>
                        </m:oMathPara>
                      </a14:m>
                      <a:endParaRPr lang="nl-NL" sz="1200" dirty="0">
                        <a:solidFill>
                          <a:prstClr val="black"/>
                        </a:solidFill>
                        <a:latin typeface="Calibri Light" panose="020F03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915" name="TextBox 914">
                      <a:extLst>
                        <a:ext uri="{FF2B5EF4-FFF2-40B4-BE49-F238E27FC236}">
                          <a16:creationId xmlns:a16="http://schemas.microsoft.com/office/drawing/2014/main" id="{AA552FD2-F02A-4F8D-A38A-78B9C1EFA32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05053" y="5853568"/>
                      <a:ext cx="465877" cy="48724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125" t="-1266" b="-3797"/>
                      </a:stretch>
                    </a:blipFill>
                    <a:ln w="63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87" name="TextBox 686">
                <a:extLst>
                  <a:ext uri="{FF2B5EF4-FFF2-40B4-BE49-F238E27FC236}">
                    <a16:creationId xmlns:a16="http://schemas.microsoft.com/office/drawing/2014/main" id="{22B38266-10B9-4919-A5B9-2F9948053CED}"/>
                  </a:ext>
                </a:extLst>
              </p:cNvPr>
              <p:cNvSpPr txBox="1"/>
              <p:nvPr/>
            </p:nvSpPr>
            <p:spPr>
              <a:xfrm>
                <a:off x="14273862" y="3794240"/>
                <a:ext cx="3449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i="1" dirty="0" err="1">
                    <a:latin typeface="+mj-lt"/>
                  </a:rPr>
                  <a:t>Xci</a:t>
                </a:r>
                <a:endParaRPr lang="en-NL" sz="1100" i="1" dirty="0">
                  <a:latin typeface="+mj-lt"/>
                </a:endParaRPr>
              </a:p>
            </p:txBody>
          </p:sp>
          <p:sp>
            <p:nvSpPr>
              <p:cNvPr id="688" name="TextBox 687">
                <a:extLst>
                  <a:ext uri="{FF2B5EF4-FFF2-40B4-BE49-F238E27FC236}">
                    <a16:creationId xmlns:a16="http://schemas.microsoft.com/office/drawing/2014/main" id="{63C23ADB-C51E-4F7E-96DB-F05813F73AE4}"/>
                  </a:ext>
                </a:extLst>
              </p:cNvPr>
              <p:cNvSpPr txBox="1"/>
              <p:nvPr/>
            </p:nvSpPr>
            <p:spPr>
              <a:xfrm>
                <a:off x="14803636" y="3794240"/>
                <a:ext cx="3465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i="1" dirty="0" err="1">
                    <a:latin typeface="+mj-lt"/>
                  </a:rPr>
                  <a:t>Xcj</a:t>
                </a:r>
                <a:endParaRPr lang="en-NL" sz="1100" i="1" dirty="0">
                  <a:latin typeface="+mj-lt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9" name="TextBox 688">
                    <a:extLst>
                      <a:ext uri="{FF2B5EF4-FFF2-40B4-BE49-F238E27FC236}">
                        <a16:creationId xmlns:a16="http://schemas.microsoft.com/office/drawing/2014/main" id="{10A6F34A-BFB7-441E-BAA3-38A8FFDA2256}"/>
                      </a:ext>
                    </a:extLst>
                  </p:cNvPr>
                  <p:cNvSpPr txBox="1"/>
                  <p:nvPr/>
                </p:nvSpPr>
                <p:spPr>
                  <a:xfrm>
                    <a:off x="14914157" y="4044198"/>
                    <a:ext cx="465877" cy="4884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</m:m>
                        </m:oMath>
                      </m:oMathPara>
                    </a14:m>
                    <a:endParaRPr lang="nl-NL" sz="1200" dirty="0">
                      <a:solidFill>
                        <a:prstClr val="black"/>
                      </a:solidFill>
                      <a:latin typeface="Calibri Light" panose="020F0302020204030204"/>
                    </a:endParaRPr>
                  </a:p>
                </p:txBody>
              </p:sp>
            </mc:Choice>
            <mc:Fallback xmlns="">
              <p:sp>
                <p:nvSpPr>
                  <p:cNvPr id="911" name="TextBox 910">
                    <a:extLst>
                      <a:ext uri="{FF2B5EF4-FFF2-40B4-BE49-F238E27FC236}">
                        <a16:creationId xmlns:a16="http://schemas.microsoft.com/office/drawing/2014/main" id="{37963BF1-CC4B-42AE-B0F5-DBC015575C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14157" y="4044198"/>
                    <a:ext cx="465877" cy="488403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0390" t="-1250" b="-11250"/>
                    </a:stretch>
                  </a:blipFill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0" name="TextBox 689">
                    <a:extLst>
                      <a:ext uri="{FF2B5EF4-FFF2-40B4-BE49-F238E27FC236}">
                        <a16:creationId xmlns:a16="http://schemas.microsoft.com/office/drawing/2014/main" id="{4F9B9481-1B92-4369-822C-E4B83E22E7AE}"/>
                      </a:ext>
                    </a:extLst>
                  </p:cNvPr>
                  <p:cNvSpPr txBox="1"/>
                  <p:nvPr/>
                </p:nvSpPr>
                <p:spPr>
                  <a:xfrm>
                    <a:off x="14914157" y="4686383"/>
                    <a:ext cx="465877" cy="48724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  <m:e/>
                              <m:e/>
                            </m:mr>
                          </m:m>
                        </m:oMath>
                      </m:oMathPara>
                    </a14:m>
                    <a:endParaRPr lang="nl-NL" sz="1200" dirty="0">
                      <a:solidFill>
                        <a:prstClr val="black"/>
                      </a:solidFill>
                      <a:latin typeface="Calibri Light" panose="020F0302020204030204"/>
                    </a:endParaRPr>
                  </a:p>
                </p:txBody>
              </p:sp>
            </mc:Choice>
            <mc:Fallback xmlns="">
              <p:sp>
                <p:nvSpPr>
                  <p:cNvPr id="912" name="TextBox 911">
                    <a:extLst>
                      <a:ext uri="{FF2B5EF4-FFF2-40B4-BE49-F238E27FC236}">
                        <a16:creationId xmlns:a16="http://schemas.microsoft.com/office/drawing/2014/main" id="{124CE570-F9C9-4481-9633-69B3C24384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14157" y="4686383"/>
                    <a:ext cx="465877" cy="48724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0390" b="-2500"/>
                    </a:stretch>
                  </a:blipFill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1" name="TextBox 690">
                <a:extLst>
                  <a:ext uri="{FF2B5EF4-FFF2-40B4-BE49-F238E27FC236}">
                    <a16:creationId xmlns:a16="http://schemas.microsoft.com/office/drawing/2014/main" id="{3F83EF14-0A71-4F09-B630-AB3490E0694C}"/>
                  </a:ext>
                </a:extLst>
              </p:cNvPr>
              <p:cNvSpPr txBox="1"/>
              <p:nvPr/>
            </p:nvSpPr>
            <p:spPr>
              <a:xfrm>
                <a:off x="14560179" y="3798258"/>
                <a:ext cx="2808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i="1" dirty="0">
                    <a:latin typeface="+mj-lt"/>
                  </a:rPr>
                  <a:t>…</a:t>
                </a:r>
                <a:endParaRPr lang="en-NL" sz="1100" i="1" dirty="0">
                  <a:latin typeface="+mj-lt"/>
                </a:endParaRPr>
              </a:p>
            </p:txBody>
          </p:sp>
        </p:grpSp>
        <p:sp>
          <p:nvSpPr>
            <p:cNvPr id="685" name="Rectangle: Rounded Corners 684">
              <a:extLst>
                <a:ext uri="{FF2B5EF4-FFF2-40B4-BE49-F238E27FC236}">
                  <a16:creationId xmlns:a16="http://schemas.microsoft.com/office/drawing/2014/main" id="{56A66D9E-5D8B-43D1-AB9D-2F8A704EA83E}"/>
                </a:ext>
              </a:extLst>
            </p:cNvPr>
            <p:cNvSpPr/>
            <p:nvPr/>
          </p:nvSpPr>
          <p:spPr>
            <a:xfrm>
              <a:off x="17895819" y="2079812"/>
              <a:ext cx="964829" cy="1641763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00"/>
            </a:p>
          </p:txBody>
        </p:sp>
      </p:grp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DBB0B74D-BFA7-4E17-9480-732419B8F6F3}"/>
              </a:ext>
            </a:extLst>
          </p:cNvPr>
          <p:cNvGrpSpPr/>
          <p:nvPr/>
        </p:nvGrpSpPr>
        <p:grpSpPr>
          <a:xfrm>
            <a:off x="7960800" y="7741007"/>
            <a:ext cx="1262680" cy="1642769"/>
            <a:chOff x="14617106" y="5578662"/>
            <a:chExt cx="1262680" cy="1642769"/>
          </a:xfrm>
        </p:grpSpPr>
        <p:grpSp>
          <p:nvGrpSpPr>
            <p:cNvPr id="695" name="Group 694">
              <a:extLst>
                <a:ext uri="{FF2B5EF4-FFF2-40B4-BE49-F238E27FC236}">
                  <a16:creationId xmlns:a16="http://schemas.microsoft.com/office/drawing/2014/main" id="{626E6857-B467-4F03-8962-2A958E659B13}"/>
                </a:ext>
              </a:extLst>
            </p:cNvPr>
            <p:cNvGrpSpPr/>
            <p:nvPr/>
          </p:nvGrpSpPr>
          <p:grpSpPr>
            <a:xfrm>
              <a:off x="14727315" y="5597263"/>
              <a:ext cx="1152471" cy="1414591"/>
              <a:chOff x="14325945" y="3794240"/>
              <a:chExt cx="1152471" cy="1414591"/>
            </a:xfrm>
          </p:grpSpPr>
          <p:grpSp>
            <p:nvGrpSpPr>
              <p:cNvPr id="697" name="Group 696">
                <a:extLst>
                  <a:ext uri="{FF2B5EF4-FFF2-40B4-BE49-F238E27FC236}">
                    <a16:creationId xmlns:a16="http://schemas.microsoft.com/office/drawing/2014/main" id="{28131FC5-784D-4A14-AF4B-EB974D46B322}"/>
                  </a:ext>
                </a:extLst>
              </p:cNvPr>
              <p:cNvGrpSpPr/>
              <p:nvPr/>
            </p:nvGrpSpPr>
            <p:grpSpPr>
              <a:xfrm>
                <a:off x="14372120" y="4079397"/>
                <a:ext cx="585376" cy="1129434"/>
                <a:chOff x="9005053" y="5246105"/>
                <a:chExt cx="465880" cy="11294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3" name="TextBox 702">
                      <a:extLst>
                        <a:ext uri="{FF2B5EF4-FFF2-40B4-BE49-F238E27FC236}">
                          <a16:creationId xmlns:a16="http://schemas.microsoft.com/office/drawing/2014/main" id="{88AA61EA-26DB-474F-9ACE-AE2141F2B9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05056" y="5246105"/>
                      <a:ext cx="465877" cy="492186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5.1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6.3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2.0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</m:m>
                          </m:oMath>
                        </m:oMathPara>
                      </a14:m>
                      <a:endParaRPr lang="nl-NL" sz="1200" dirty="0">
                        <a:solidFill>
                          <a:prstClr val="black"/>
                        </a:solidFill>
                        <a:latin typeface="Calibri Light" panose="020F03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926" name="TextBox 925">
                      <a:extLst>
                        <a:ext uri="{FF2B5EF4-FFF2-40B4-BE49-F238E27FC236}">
                          <a16:creationId xmlns:a16="http://schemas.microsoft.com/office/drawing/2014/main" id="{F7874EBD-1C89-4AA7-8727-D4FD0C4176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05056" y="5246105"/>
                      <a:ext cx="465877" cy="492186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10417" t="-2469" r="-8333" b="-9877"/>
                      </a:stretch>
                    </a:blipFill>
                    <a:ln w="63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4" name="TextBox 703">
                      <a:extLst>
                        <a:ext uri="{FF2B5EF4-FFF2-40B4-BE49-F238E27FC236}">
                          <a16:creationId xmlns:a16="http://schemas.microsoft.com/office/drawing/2014/main" id="{31B327A6-A63C-4711-936D-182503B9B2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05053" y="5888290"/>
                      <a:ext cx="465877" cy="48724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1.9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4.8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</m:m>
                          </m:oMath>
                        </m:oMathPara>
                      </a14:m>
                      <a:endParaRPr lang="nl-NL" sz="1200" dirty="0">
                        <a:solidFill>
                          <a:prstClr val="black"/>
                        </a:solidFill>
                        <a:latin typeface="Calibri Light" panose="020F03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927" name="TextBox 926">
                      <a:extLst>
                        <a:ext uri="{FF2B5EF4-FFF2-40B4-BE49-F238E27FC236}">
                          <a16:creationId xmlns:a16="http://schemas.microsoft.com/office/drawing/2014/main" id="{F08321A6-56CA-4AEA-B9DD-DC2EFCD3810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05053" y="5888290"/>
                      <a:ext cx="465877" cy="487249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9375" r="-8333" b="-2500"/>
                      </a:stretch>
                    </a:blipFill>
                    <a:ln w="63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98" name="TextBox 697">
                <a:extLst>
                  <a:ext uri="{FF2B5EF4-FFF2-40B4-BE49-F238E27FC236}">
                    <a16:creationId xmlns:a16="http://schemas.microsoft.com/office/drawing/2014/main" id="{583245AD-0FA9-4CEB-A559-9785EA5603EA}"/>
                  </a:ext>
                </a:extLst>
              </p:cNvPr>
              <p:cNvSpPr txBox="1"/>
              <p:nvPr/>
            </p:nvSpPr>
            <p:spPr>
              <a:xfrm>
                <a:off x="14325945" y="3794240"/>
                <a:ext cx="3577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i="1" dirty="0" err="1">
                    <a:latin typeface="+mj-lt"/>
                  </a:rPr>
                  <a:t>Xni</a:t>
                </a:r>
                <a:endParaRPr lang="en-NL" sz="1100" i="1" dirty="0">
                  <a:latin typeface="+mj-lt"/>
                </a:endParaRPr>
              </a:p>
            </p:txBody>
          </p:sp>
          <p:sp>
            <p:nvSpPr>
              <p:cNvPr id="699" name="TextBox 698">
                <a:extLst>
                  <a:ext uri="{FF2B5EF4-FFF2-40B4-BE49-F238E27FC236}">
                    <a16:creationId xmlns:a16="http://schemas.microsoft.com/office/drawing/2014/main" id="{93777960-1E7E-40DD-B05D-55705E863F1F}"/>
                  </a:ext>
                </a:extLst>
              </p:cNvPr>
              <p:cNvSpPr txBox="1"/>
              <p:nvPr/>
            </p:nvSpPr>
            <p:spPr>
              <a:xfrm>
                <a:off x="14959597" y="3794240"/>
                <a:ext cx="3593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i="1" dirty="0" err="1">
                    <a:latin typeface="+mj-lt"/>
                  </a:rPr>
                  <a:t>Xnj</a:t>
                </a:r>
                <a:endParaRPr lang="en-NL" sz="1100" i="1" dirty="0">
                  <a:latin typeface="+mj-lt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0" name="TextBox 699">
                    <a:extLst>
                      <a:ext uri="{FF2B5EF4-FFF2-40B4-BE49-F238E27FC236}">
                        <a16:creationId xmlns:a16="http://schemas.microsoft.com/office/drawing/2014/main" id="{DFE86E87-437D-4D2C-852B-F627F58F8E5F}"/>
                      </a:ext>
                    </a:extLst>
                  </p:cNvPr>
                  <p:cNvSpPr txBox="1"/>
                  <p:nvPr/>
                </p:nvSpPr>
                <p:spPr>
                  <a:xfrm>
                    <a:off x="15012539" y="4078920"/>
                    <a:ext cx="465877" cy="4884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1.4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4.3</m:t>
                                </m:r>
                              </m:e>
                              <m:e/>
                              <m:e/>
                            </m:mr>
                          </m:m>
                        </m:oMath>
                      </m:oMathPara>
                    </a14:m>
                    <a:endParaRPr lang="nl-NL" sz="1200" dirty="0">
                      <a:solidFill>
                        <a:prstClr val="black"/>
                      </a:solidFill>
                      <a:latin typeface="Calibri Light" panose="020F0302020204030204"/>
                    </a:endParaRPr>
                  </a:p>
                </p:txBody>
              </p:sp>
            </mc:Choice>
            <mc:Fallback xmlns="">
              <p:sp>
                <p:nvSpPr>
                  <p:cNvPr id="923" name="TextBox 922">
                    <a:extLst>
                      <a:ext uri="{FF2B5EF4-FFF2-40B4-BE49-F238E27FC236}">
                        <a16:creationId xmlns:a16="http://schemas.microsoft.com/office/drawing/2014/main" id="{BE5B5FF1-FC6D-4167-BF8F-BF46437E46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12539" y="4078920"/>
                    <a:ext cx="465877" cy="488403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1842" t="-1250" r="-25000" b="-11250"/>
                    </a:stretch>
                  </a:blipFill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1" name="TextBox 700">
                    <a:extLst>
                      <a:ext uri="{FF2B5EF4-FFF2-40B4-BE49-F238E27FC236}">
                        <a16:creationId xmlns:a16="http://schemas.microsoft.com/office/drawing/2014/main" id="{7832385B-FE73-4252-A05A-6F132A16499D}"/>
                      </a:ext>
                    </a:extLst>
                  </p:cNvPr>
                  <p:cNvSpPr txBox="1"/>
                  <p:nvPr/>
                </p:nvSpPr>
                <p:spPr>
                  <a:xfrm>
                    <a:off x="15012539" y="4721105"/>
                    <a:ext cx="465877" cy="48724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2.2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5.3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  <m:e/>
                              <m:e/>
                            </m:mr>
                          </m:m>
                        </m:oMath>
                      </m:oMathPara>
                    </a14:m>
                    <a:endParaRPr lang="nl-NL" sz="1200" dirty="0">
                      <a:solidFill>
                        <a:prstClr val="black"/>
                      </a:solidFill>
                      <a:latin typeface="Calibri Light" panose="020F0302020204030204"/>
                    </a:endParaRPr>
                  </a:p>
                </p:txBody>
              </p:sp>
            </mc:Choice>
            <mc:Fallback xmlns="">
              <p:sp>
                <p:nvSpPr>
                  <p:cNvPr id="924" name="TextBox 923">
                    <a:extLst>
                      <a:ext uri="{FF2B5EF4-FFF2-40B4-BE49-F238E27FC236}">
                        <a16:creationId xmlns:a16="http://schemas.microsoft.com/office/drawing/2014/main" id="{611AC4D9-7E3C-4895-863D-0535E60E7E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12539" y="4721105"/>
                    <a:ext cx="465877" cy="48724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13158" r="-25000" b="-2500"/>
                    </a:stretch>
                  </a:blipFill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2" name="TextBox 701">
                <a:extLst>
                  <a:ext uri="{FF2B5EF4-FFF2-40B4-BE49-F238E27FC236}">
                    <a16:creationId xmlns:a16="http://schemas.microsoft.com/office/drawing/2014/main" id="{67790B09-BF8B-4FAD-AA22-8D9CC19E0A98}"/>
                  </a:ext>
                </a:extLst>
              </p:cNvPr>
              <p:cNvSpPr txBox="1"/>
              <p:nvPr/>
            </p:nvSpPr>
            <p:spPr>
              <a:xfrm>
                <a:off x="14681709" y="3798258"/>
                <a:ext cx="2808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i="1" dirty="0">
                    <a:latin typeface="+mj-lt"/>
                  </a:rPr>
                  <a:t>…</a:t>
                </a:r>
                <a:endParaRPr lang="en-NL" sz="1100" i="1" dirty="0">
                  <a:latin typeface="+mj-lt"/>
                </a:endParaRPr>
              </a:p>
            </p:txBody>
          </p:sp>
        </p:grpSp>
        <p:sp>
          <p:nvSpPr>
            <p:cNvPr id="696" name="Rectangle: Rounded Corners 695">
              <a:extLst>
                <a:ext uri="{FF2B5EF4-FFF2-40B4-BE49-F238E27FC236}">
                  <a16:creationId xmlns:a16="http://schemas.microsoft.com/office/drawing/2014/main" id="{5D74393E-98E2-4975-9FF1-2CBA76D27F1F}"/>
                </a:ext>
              </a:extLst>
            </p:cNvPr>
            <p:cNvSpPr/>
            <p:nvPr/>
          </p:nvSpPr>
          <p:spPr>
            <a:xfrm>
              <a:off x="14617106" y="5578662"/>
              <a:ext cx="1168400" cy="1642769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00"/>
            </a:p>
          </p:txBody>
        </p:sp>
      </p:grpSp>
      <p:sp>
        <p:nvSpPr>
          <p:cNvPr id="705" name="Rounded Rectangle 450">
            <a:extLst>
              <a:ext uri="{FF2B5EF4-FFF2-40B4-BE49-F238E27FC236}">
                <a16:creationId xmlns:a16="http://schemas.microsoft.com/office/drawing/2014/main" id="{F4CC402D-C729-4D94-A34D-80EB1F9041B7}"/>
              </a:ext>
            </a:extLst>
          </p:cNvPr>
          <p:cNvSpPr/>
          <p:nvPr/>
        </p:nvSpPr>
        <p:spPr>
          <a:xfrm>
            <a:off x="2464621" y="7756891"/>
            <a:ext cx="1198815" cy="1614089"/>
          </a:xfrm>
          <a:prstGeom prst="roundRect">
            <a:avLst>
              <a:gd name="adj" fmla="val 9588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06" name="Rounded Rectangle 450">
            <a:extLst>
              <a:ext uri="{FF2B5EF4-FFF2-40B4-BE49-F238E27FC236}">
                <a16:creationId xmlns:a16="http://schemas.microsoft.com/office/drawing/2014/main" id="{E995234B-0070-4A71-B606-B869F318DFAB}"/>
              </a:ext>
            </a:extLst>
          </p:cNvPr>
          <p:cNvSpPr/>
          <p:nvPr/>
        </p:nvSpPr>
        <p:spPr>
          <a:xfrm>
            <a:off x="2736707" y="8868715"/>
            <a:ext cx="728488" cy="381235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07" name="Rounded Rectangle 450">
            <a:extLst>
              <a:ext uri="{FF2B5EF4-FFF2-40B4-BE49-F238E27FC236}">
                <a16:creationId xmlns:a16="http://schemas.microsoft.com/office/drawing/2014/main" id="{5E54301D-6353-4531-B33D-CC4ED63C0391}"/>
              </a:ext>
            </a:extLst>
          </p:cNvPr>
          <p:cNvSpPr/>
          <p:nvPr/>
        </p:nvSpPr>
        <p:spPr>
          <a:xfrm>
            <a:off x="2650483" y="8920811"/>
            <a:ext cx="728488" cy="38123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08" name="Oval 707">
            <a:extLst>
              <a:ext uri="{FF2B5EF4-FFF2-40B4-BE49-F238E27FC236}">
                <a16:creationId xmlns:a16="http://schemas.microsoft.com/office/drawing/2014/main" id="{75D259D8-161B-423D-8A32-0F04C2D00574}"/>
              </a:ext>
            </a:extLst>
          </p:cNvPr>
          <p:cNvSpPr/>
          <p:nvPr/>
        </p:nvSpPr>
        <p:spPr>
          <a:xfrm>
            <a:off x="2904012" y="8953662"/>
            <a:ext cx="356570" cy="3266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 dirty="0">
              <a:latin typeface="+mj-lt"/>
            </a:endParaRPr>
          </a:p>
        </p:txBody>
      </p:sp>
      <p:grpSp>
        <p:nvGrpSpPr>
          <p:cNvPr id="709" name="Group 708">
            <a:extLst>
              <a:ext uri="{FF2B5EF4-FFF2-40B4-BE49-F238E27FC236}">
                <a16:creationId xmlns:a16="http://schemas.microsoft.com/office/drawing/2014/main" id="{3CE4C719-4308-4BFA-8665-478FF88A9E0B}"/>
              </a:ext>
            </a:extLst>
          </p:cNvPr>
          <p:cNvGrpSpPr>
            <a:grpSpLocks noChangeAspect="1"/>
          </p:cNvGrpSpPr>
          <p:nvPr/>
        </p:nvGrpSpPr>
        <p:grpSpPr>
          <a:xfrm>
            <a:off x="2656313" y="8354387"/>
            <a:ext cx="814711" cy="433330"/>
            <a:chOff x="17998440" y="3716044"/>
            <a:chExt cx="1891861" cy="1098452"/>
          </a:xfrm>
          <a:solidFill>
            <a:schemeClr val="bg1"/>
          </a:solidFill>
        </p:grpSpPr>
        <p:sp>
          <p:nvSpPr>
            <p:cNvPr id="710" name="Rounded Rectangle 450">
              <a:extLst>
                <a:ext uri="{FF2B5EF4-FFF2-40B4-BE49-F238E27FC236}">
                  <a16:creationId xmlns:a16="http://schemas.microsoft.com/office/drawing/2014/main" id="{E4AE52CC-F3F8-4D48-BC42-F6949CC127E8}"/>
                </a:ext>
              </a:extLst>
            </p:cNvPr>
            <p:cNvSpPr/>
            <p:nvPr/>
          </p:nvSpPr>
          <p:spPr>
            <a:xfrm>
              <a:off x="18198661" y="3716044"/>
              <a:ext cx="1691640" cy="966396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11" name="Rounded Rectangle 450">
              <a:extLst>
                <a:ext uri="{FF2B5EF4-FFF2-40B4-BE49-F238E27FC236}">
                  <a16:creationId xmlns:a16="http://schemas.microsoft.com/office/drawing/2014/main" id="{EF70D5FD-EBAB-44A2-B26B-147C23856ED6}"/>
                </a:ext>
              </a:extLst>
            </p:cNvPr>
            <p:cNvSpPr/>
            <p:nvPr/>
          </p:nvSpPr>
          <p:spPr>
            <a:xfrm>
              <a:off x="17998440" y="3848100"/>
              <a:ext cx="1691640" cy="966396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F2B27971-CC64-48A1-B56C-B8C2E83A50DC}"/>
                </a:ext>
              </a:extLst>
            </p:cNvPr>
            <p:cNvSpPr/>
            <p:nvPr/>
          </p:nvSpPr>
          <p:spPr>
            <a:xfrm>
              <a:off x="18664451" y="4067263"/>
              <a:ext cx="581938" cy="58193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 dirty="0">
                <a:latin typeface="+mj-lt"/>
              </a:endParaRPr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42B1AE4C-3BD9-417E-81AB-C11C39FF5E5C}"/>
                </a:ext>
              </a:extLst>
            </p:cNvPr>
            <p:cNvSpPr/>
            <p:nvPr/>
          </p:nvSpPr>
          <p:spPr>
            <a:xfrm>
              <a:off x="18546032" y="4027476"/>
              <a:ext cx="646597" cy="64659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 dirty="0">
                <a:latin typeface="+mj-lt"/>
              </a:endParaRPr>
            </a:p>
          </p:txBody>
        </p:sp>
      </p:grpSp>
      <p:sp>
        <p:nvSpPr>
          <p:cNvPr id="714" name="Rounded Rectangle 450">
            <a:extLst>
              <a:ext uri="{FF2B5EF4-FFF2-40B4-BE49-F238E27FC236}">
                <a16:creationId xmlns:a16="http://schemas.microsoft.com/office/drawing/2014/main" id="{53330B88-A389-4A0E-8FC6-4C009E041DE2}"/>
              </a:ext>
            </a:extLst>
          </p:cNvPr>
          <p:cNvSpPr/>
          <p:nvPr/>
        </p:nvSpPr>
        <p:spPr>
          <a:xfrm>
            <a:off x="2756383" y="7853124"/>
            <a:ext cx="728488" cy="381235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5" name="Rounded Rectangle 450">
            <a:extLst>
              <a:ext uri="{FF2B5EF4-FFF2-40B4-BE49-F238E27FC236}">
                <a16:creationId xmlns:a16="http://schemas.microsoft.com/office/drawing/2014/main" id="{67DCBBE9-A19C-462F-9684-6799C25710E2}"/>
              </a:ext>
            </a:extLst>
          </p:cNvPr>
          <p:cNvSpPr/>
          <p:nvPr/>
        </p:nvSpPr>
        <p:spPr>
          <a:xfrm>
            <a:off x="2670160" y="7905219"/>
            <a:ext cx="728488" cy="38123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7051DC1D-684C-490A-9EDC-DE9082E950A2}"/>
              </a:ext>
            </a:extLst>
          </p:cNvPr>
          <p:cNvSpPr txBox="1"/>
          <p:nvPr/>
        </p:nvSpPr>
        <p:spPr>
          <a:xfrm>
            <a:off x="2915048" y="9022275"/>
            <a:ext cx="346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err="1">
                <a:latin typeface="+mj-lt"/>
              </a:rPr>
              <a:t>Xj</a:t>
            </a:r>
            <a:endParaRPr lang="nl-NL" sz="800" i="1" dirty="0">
              <a:latin typeface="+mj-lt"/>
            </a:endParaRP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AF970322-B471-4000-97A3-D58DA4CF7E99}"/>
              </a:ext>
            </a:extLst>
          </p:cNvPr>
          <p:cNvSpPr txBox="1"/>
          <p:nvPr/>
        </p:nvSpPr>
        <p:spPr>
          <a:xfrm>
            <a:off x="3097190" y="8404614"/>
            <a:ext cx="346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err="1">
                <a:latin typeface="+mj-lt"/>
              </a:rPr>
              <a:t>Xj</a:t>
            </a:r>
            <a:endParaRPr lang="nl-NL" sz="800" i="1" dirty="0">
              <a:latin typeface="+mj-lt"/>
            </a:endParaRPr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2BF60703-99B9-45EC-B6D7-7DD5564870E8}"/>
              </a:ext>
            </a:extLst>
          </p:cNvPr>
          <p:cNvSpPr txBox="1"/>
          <p:nvPr/>
        </p:nvSpPr>
        <p:spPr>
          <a:xfrm>
            <a:off x="2629342" y="8528643"/>
            <a:ext cx="3413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latin typeface="+mj-lt"/>
              </a:rPr>
              <a:t>Xi</a:t>
            </a:r>
          </a:p>
        </p:txBody>
      </p:sp>
      <p:sp>
        <p:nvSpPr>
          <p:cNvPr id="719" name="Oval 718">
            <a:extLst>
              <a:ext uri="{FF2B5EF4-FFF2-40B4-BE49-F238E27FC236}">
                <a16:creationId xmlns:a16="http://schemas.microsoft.com/office/drawing/2014/main" id="{22D0C185-229A-4168-901D-E120B09F8F3A}"/>
              </a:ext>
            </a:extLst>
          </p:cNvPr>
          <p:cNvSpPr/>
          <p:nvPr/>
        </p:nvSpPr>
        <p:spPr>
          <a:xfrm>
            <a:off x="2688447" y="8990558"/>
            <a:ext cx="278450" cy="25507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 dirty="0">
              <a:latin typeface="+mj-lt"/>
            </a:endParaRPr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C66B11A7-A06A-4ABF-9D93-580FE0E995BF}"/>
              </a:ext>
            </a:extLst>
          </p:cNvPr>
          <p:cNvSpPr txBox="1"/>
          <p:nvPr/>
        </p:nvSpPr>
        <p:spPr>
          <a:xfrm>
            <a:off x="2625987" y="9016033"/>
            <a:ext cx="3413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latin typeface="+mj-lt"/>
              </a:rPr>
              <a:t>Xi</a:t>
            </a:r>
            <a:endParaRPr lang="nl-NL" sz="800" i="1" baseline="30000" dirty="0">
              <a:latin typeface="+mj-lt"/>
            </a:endParaRPr>
          </a:p>
        </p:txBody>
      </p:sp>
      <p:sp>
        <p:nvSpPr>
          <p:cNvPr id="721" name="TextBox 720">
            <a:extLst>
              <a:ext uri="{FF2B5EF4-FFF2-40B4-BE49-F238E27FC236}">
                <a16:creationId xmlns:a16="http://schemas.microsoft.com/office/drawing/2014/main" id="{2A32BCED-0F5C-4158-BEC7-82EFEFB61178}"/>
              </a:ext>
            </a:extLst>
          </p:cNvPr>
          <p:cNvSpPr txBox="1"/>
          <p:nvPr/>
        </p:nvSpPr>
        <p:spPr>
          <a:xfrm>
            <a:off x="5345031" y="8198856"/>
            <a:ext cx="441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err="1">
                <a:latin typeface="+mj-lt"/>
              </a:rPr>
              <a:t>Xni</a:t>
            </a:r>
            <a:endParaRPr lang="nl-NL" sz="800" i="1" baseline="30000" dirty="0">
              <a:latin typeface="+mj-lt"/>
            </a:endParaRPr>
          </a:p>
        </p:txBody>
      </p:sp>
      <p:sp>
        <p:nvSpPr>
          <p:cNvPr id="722" name="TextBox 721">
            <a:extLst>
              <a:ext uri="{FF2B5EF4-FFF2-40B4-BE49-F238E27FC236}">
                <a16:creationId xmlns:a16="http://schemas.microsoft.com/office/drawing/2014/main" id="{F77119DC-F1DA-4B2B-BEE7-71A3006BC999}"/>
              </a:ext>
            </a:extLst>
          </p:cNvPr>
          <p:cNvSpPr txBox="1"/>
          <p:nvPr/>
        </p:nvSpPr>
        <p:spPr>
          <a:xfrm>
            <a:off x="5351532" y="9051617"/>
            <a:ext cx="441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err="1">
                <a:latin typeface="+mj-lt"/>
              </a:rPr>
              <a:t>Xnj</a:t>
            </a:r>
            <a:endParaRPr lang="nl-NL" sz="800" i="1" baseline="30000" dirty="0">
              <a:latin typeface="+mj-lt"/>
            </a:endParaRPr>
          </a:p>
        </p:txBody>
      </p:sp>
      <p:grpSp>
        <p:nvGrpSpPr>
          <p:cNvPr id="723" name="Group 722">
            <a:extLst>
              <a:ext uri="{FF2B5EF4-FFF2-40B4-BE49-F238E27FC236}">
                <a16:creationId xmlns:a16="http://schemas.microsoft.com/office/drawing/2014/main" id="{19D48E71-F40C-4191-ADBF-38EE5A485CBB}"/>
              </a:ext>
            </a:extLst>
          </p:cNvPr>
          <p:cNvGrpSpPr/>
          <p:nvPr/>
        </p:nvGrpSpPr>
        <p:grpSpPr>
          <a:xfrm>
            <a:off x="5432709" y="7765158"/>
            <a:ext cx="2220351" cy="1616243"/>
            <a:chOff x="5794639" y="8408280"/>
            <a:chExt cx="2220351" cy="1616243"/>
          </a:xfrm>
        </p:grpSpPr>
        <p:sp>
          <p:nvSpPr>
            <p:cNvPr id="724" name="Rounded Rectangle 450">
              <a:extLst>
                <a:ext uri="{FF2B5EF4-FFF2-40B4-BE49-F238E27FC236}">
                  <a16:creationId xmlns:a16="http://schemas.microsoft.com/office/drawing/2014/main" id="{B4C4129C-AFBC-4258-A59F-4D0D04A14D1D}"/>
                </a:ext>
              </a:extLst>
            </p:cNvPr>
            <p:cNvSpPr/>
            <p:nvPr/>
          </p:nvSpPr>
          <p:spPr>
            <a:xfrm>
              <a:off x="5794639" y="8408280"/>
              <a:ext cx="2220351" cy="1616243"/>
            </a:xfrm>
            <a:prstGeom prst="roundRect">
              <a:avLst>
                <a:gd name="adj" fmla="val 9588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0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725" name="Straight Connector 724">
              <a:extLst>
                <a:ext uri="{FF2B5EF4-FFF2-40B4-BE49-F238E27FC236}">
                  <a16:creationId xmlns:a16="http://schemas.microsoft.com/office/drawing/2014/main" id="{D1008230-A97F-4558-AC23-A29D0CFD607C}"/>
                </a:ext>
              </a:extLst>
            </p:cNvPr>
            <p:cNvCxnSpPr>
              <a:cxnSpLocks/>
            </p:cNvCxnSpPr>
            <p:nvPr/>
          </p:nvCxnSpPr>
          <p:spPr>
            <a:xfrm>
              <a:off x="5973763" y="9046044"/>
              <a:ext cx="1865037" cy="1132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BC2A840E-565B-49F2-8834-B9A29B84160D}"/>
                </a:ext>
              </a:extLst>
            </p:cNvPr>
            <p:cNvSpPr/>
            <p:nvPr/>
          </p:nvSpPr>
          <p:spPr>
            <a:xfrm>
              <a:off x="7557217" y="9008219"/>
              <a:ext cx="137850" cy="81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0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980CC1C1-B282-4B9E-9AEE-2EB3F3A985BD}"/>
                </a:ext>
              </a:extLst>
            </p:cNvPr>
            <p:cNvSpPr/>
            <p:nvPr/>
          </p:nvSpPr>
          <p:spPr>
            <a:xfrm rot="60000">
              <a:off x="7391248" y="8926086"/>
              <a:ext cx="425542" cy="556131"/>
            </a:xfrm>
            <a:custGeom>
              <a:avLst/>
              <a:gdLst>
                <a:gd name="connsiteX0" fmla="*/ 0 w 1585731"/>
                <a:gd name="connsiteY0" fmla="*/ 920305 h 923375"/>
                <a:gd name="connsiteX1" fmla="*/ 451412 w 1585731"/>
                <a:gd name="connsiteY1" fmla="*/ 781409 h 923375"/>
                <a:gd name="connsiteX2" fmla="*/ 885463 w 1585731"/>
                <a:gd name="connsiteY2" fmla="*/ 118 h 923375"/>
                <a:gd name="connsiteX3" fmla="*/ 1255853 w 1585731"/>
                <a:gd name="connsiteY3" fmla="*/ 723535 h 923375"/>
                <a:gd name="connsiteX4" fmla="*/ 1585731 w 1585731"/>
                <a:gd name="connsiteY4" fmla="*/ 891368 h 92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731" h="923375">
                  <a:moveTo>
                    <a:pt x="0" y="920305"/>
                  </a:moveTo>
                  <a:cubicBezTo>
                    <a:pt x="151917" y="927539"/>
                    <a:pt x="303835" y="934774"/>
                    <a:pt x="451412" y="781409"/>
                  </a:cubicBezTo>
                  <a:cubicBezTo>
                    <a:pt x="598989" y="628044"/>
                    <a:pt x="751390" y="9764"/>
                    <a:pt x="885463" y="118"/>
                  </a:cubicBezTo>
                  <a:cubicBezTo>
                    <a:pt x="1019536" y="-9528"/>
                    <a:pt x="1139142" y="574993"/>
                    <a:pt x="1255853" y="723535"/>
                  </a:cubicBezTo>
                  <a:cubicBezTo>
                    <a:pt x="1372564" y="872077"/>
                    <a:pt x="1479147" y="881722"/>
                    <a:pt x="1585731" y="891368"/>
                  </a:cubicBezTo>
                </a:path>
              </a:pathLst>
            </a:custGeom>
            <a:solidFill>
              <a:schemeClr val="bg1">
                <a:lumMod val="95000"/>
                <a:alpha val="7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00" dirty="0"/>
            </a:p>
          </p:txBody>
        </p:sp>
        <p:cxnSp>
          <p:nvCxnSpPr>
            <p:cNvPr id="728" name="Straight Connector 727">
              <a:extLst>
                <a:ext uri="{FF2B5EF4-FFF2-40B4-BE49-F238E27FC236}">
                  <a16:creationId xmlns:a16="http://schemas.microsoft.com/office/drawing/2014/main" id="{B12681C7-0663-4CC2-A821-B99CACD5D638}"/>
                </a:ext>
              </a:extLst>
            </p:cNvPr>
            <p:cNvCxnSpPr>
              <a:cxnSpLocks/>
            </p:cNvCxnSpPr>
            <p:nvPr/>
          </p:nvCxnSpPr>
          <p:spPr>
            <a:xfrm>
              <a:off x="5973763" y="9469963"/>
              <a:ext cx="1875849" cy="1456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57DDD961-4292-424A-8B35-9915B1FBCA4A}"/>
                </a:ext>
              </a:extLst>
            </p:cNvPr>
            <p:cNvSpPr/>
            <p:nvPr/>
          </p:nvSpPr>
          <p:spPr>
            <a:xfrm rot="60000">
              <a:off x="6927154" y="9214791"/>
              <a:ext cx="475845" cy="268041"/>
            </a:xfrm>
            <a:custGeom>
              <a:avLst/>
              <a:gdLst>
                <a:gd name="connsiteX0" fmla="*/ 0 w 1585731"/>
                <a:gd name="connsiteY0" fmla="*/ 920305 h 923375"/>
                <a:gd name="connsiteX1" fmla="*/ 451412 w 1585731"/>
                <a:gd name="connsiteY1" fmla="*/ 781409 h 923375"/>
                <a:gd name="connsiteX2" fmla="*/ 885463 w 1585731"/>
                <a:gd name="connsiteY2" fmla="*/ 118 h 923375"/>
                <a:gd name="connsiteX3" fmla="*/ 1255853 w 1585731"/>
                <a:gd name="connsiteY3" fmla="*/ 723535 h 923375"/>
                <a:gd name="connsiteX4" fmla="*/ 1585731 w 1585731"/>
                <a:gd name="connsiteY4" fmla="*/ 891368 h 92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731" h="923375">
                  <a:moveTo>
                    <a:pt x="0" y="920305"/>
                  </a:moveTo>
                  <a:cubicBezTo>
                    <a:pt x="151917" y="927539"/>
                    <a:pt x="303835" y="934774"/>
                    <a:pt x="451412" y="781409"/>
                  </a:cubicBezTo>
                  <a:cubicBezTo>
                    <a:pt x="598989" y="628044"/>
                    <a:pt x="751390" y="9764"/>
                    <a:pt x="885463" y="118"/>
                  </a:cubicBezTo>
                  <a:cubicBezTo>
                    <a:pt x="1019536" y="-9528"/>
                    <a:pt x="1139142" y="574993"/>
                    <a:pt x="1255853" y="723535"/>
                  </a:cubicBezTo>
                  <a:cubicBezTo>
                    <a:pt x="1372564" y="872077"/>
                    <a:pt x="1479147" y="881722"/>
                    <a:pt x="1585731" y="891368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00" dirty="0"/>
            </a:p>
          </p:txBody>
        </p:sp>
        <p:sp>
          <p:nvSpPr>
            <p:cNvPr id="730" name="Rectangle 729">
              <a:extLst>
                <a:ext uri="{FF2B5EF4-FFF2-40B4-BE49-F238E27FC236}">
                  <a16:creationId xmlns:a16="http://schemas.microsoft.com/office/drawing/2014/main" id="{C1104F6F-AF85-46D1-818A-71997FF2A5E8}"/>
                </a:ext>
              </a:extLst>
            </p:cNvPr>
            <p:cNvSpPr/>
            <p:nvPr/>
          </p:nvSpPr>
          <p:spPr>
            <a:xfrm>
              <a:off x="6660840" y="9379387"/>
              <a:ext cx="195147" cy="1932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0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ABCEFA0D-37DA-41A4-97C4-0596412CDC65}"/>
                </a:ext>
              </a:extLst>
            </p:cNvPr>
            <p:cNvSpPr/>
            <p:nvPr/>
          </p:nvSpPr>
          <p:spPr>
            <a:xfrm rot="60000">
              <a:off x="6338956" y="8605929"/>
              <a:ext cx="704235" cy="447988"/>
            </a:xfrm>
            <a:custGeom>
              <a:avLst/>
              <a:gdLst>
                <a:gd name="connsiteX0" fmla="*/ 0 w 1585731"/>
                <a:gd name="connsiteY0" fmla="*/ 920305 h 923375"/>
                <a:gd name="connsiteX1" fmla="*/ 451412 w 1585731"/>
                <a:gd name="connsiteY1" fmla="*/ 781409 h 923375"/>
                <a:gd name="connsiteX2" fmla="*/ 885463 w 1585731"/>
                <a:gd name="connsiteY2" fmla="*/ 118 h 923375"/>
                <a:gd name="connsiteX3" fmla="*/ 1255853 w 1585731"/>
                <a:gd name="connsiteY3" fmla="*/ 723535 h 923375"/>
                <a:gd name="connsiteX4" fmla="*/ 1585731 w 1585731"/>
                <a:gd name="connsiteY4" fmla="*/ 891368 h 92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731" h="923375">
                  <a:moveTo>
                    <a:pt x="0" y="920305"/>
                  </a:moveTo>
                  <a:cubicBezTo>
                    <a:pt x="151917" y="927539"/>
                    <a:pt x="303835" y="934774"/>
                    <a:pt x="451412" y="781409"/>
                  </a:cubicBezTo>
                  <a:cubicBezTo>
                    <a:pt x="598989" y="628044"/>
                    <a:pt x="751390" y="9764"/>
                    <a:pt x="885463" y="118"/>
                  </a:cubicBezTo>
                  <a:cubicBezTo>
                    <a:pt x="1019536" y="-9528"/>
                    <a:pt x="1139142" y="574993"/>
                    <a:pt x="1255853" y="723535"/>
                  </a:cubicBezTo>
                  <a:cubicBezTo>
                    <a:pt x="1372564" y="872077"/>
                    <a:pt x="1479147" y="881722"/>
                    <a:pt x="1585731" y="891368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00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DF41F658-FFF8-43C7-8CA4-3BBC574191FD}"/>
                </a:ext>
              </a:extLst>
            </p:cNvPr>
            <p:cNvSpPr/>
            <p:nvPr/>
          </p:nvSpPr>
          <p:spPr>
            <a:xfrm rot="60000">
              <a:off x="6216570" y="8801610"/>
              <a:ext cx="645084" cy="252157"/>
            </a:xfrm>
            <a:custGeom>
              <a:avLst/>
              <a:gdLst>
                <a:gd name="connsiteX0" fmla="*/ 0 w 1585731"/>
                <a:gd name="connsiteY0" fmla="*/ 920305 h 923375"/>
                <a:gd name="connsiteX1" fmla="*/ 451412 w 1585731"/>
                <a:gd name="connsiteY1" fmla="*/ 781409 h 923375"/>
                <a:gd name="connsiteX2" fmla="*/ 885463 w 1585731"/>
                <a:gd name="connsiteY2" fmla="*/ 118 h 923375"/>
                <a:gd name="connsiteX3" fmla="*/ 1255853 w 1585731"/>
                <a:gd name="connsiteY3" fmla="*/ 723535 h 923375"/>
                <a:gd name="connsiteX4" fmla="*/ 1585731 w 1585731"/>
                <a:gd name="connsiteY4" fmla="*/ 891368 h 92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731" h="923375">
                  <a:moveTo>
                    <a:pt x="0" y="920305"/>
                  </a:moveTo>
                  <a:cubicBezTo>
                    <a:pt x="151917" y="927539"/>
                    <a:pt x="303835" y="934774"/>
                    <a:pt x="451412" y="781409"/>
                  </a:cubicBezTo>
                  <a:cubicBezTo>
                    <a:pt x="598989" y="628044"/>
                    <a:pt x="751390" y="9764"/>
                    <a:pt x="885463" y="118"/>
                  </a:cubicBezTo>
                  <a:cubicBezTo>
                    <a:pt x="1019536" y="-9528"/>
                    <a:pt x="1139142" y="574993"/>
                    <a:pt x="1255853" y="723535"/>
                  </a:cubicBezTo>
                  <a:cubicBezTo>
                    <a:pt x="1372564" y="872077"/>
                    <a:pt x="1479147" y="881722"/>
                    <a:pt x="1585731" y="891368"/>
                  </a:cubicBezTo>
                </a:path>
              </a:pathLst>
            </a:custGeom>
            <a:solidFill>
              <a:schemeClr val="bg1">
                <a:lumMod val="95000"/>
                <a:alpha val="7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00" dirty="0"/>
            </a:p>
          </p:txBody>
        </p:sp>
        <p:sp>
          <p:nvSpPr>
            <p:cNvPr id="733" name="Freeform: Shape 732">
              <a:extLst>
                <a:ext uri="{FF2B5EF4-FFF2-40B4-BE49-F238E27FC236}">
                  <a16:creationId xmlns:a16="http://schemas.microsoft.com/office/drawing/2014/main" id="{31545014-F7AC-47E3-8DEC-8481E04182A3}"/>
                </a:ext>
              </a:extLst>
            </p:cNvPr>
            <p:cNvSpPr/>
            <p:nvPr/>
          </p:nvSpPr>
          <p:spPr>
            <a:xfrm rot="60000">
              <a:off x="5997813" y="9287233"/>
              <a:ext cx="843731" cy="588138"/>
            </a:xfrm>
            <a:custGeom>
              <a:avLst/>
              <a:gdLst>
                <a:gd name="connsiteX0" fmla="*/ 0 w 1585731"/>
                <a:gd name="connsiteY0" fmla="*/ 920305 h 923375"/>
                <a:gd name="connsiteX1" fmla="*/ 451412 w 1585731"/>
                <a:gd name="connsiteY1" fmla="*/ 781409 h 923375"/>
                <a:gd name="connsiteX2" fmla="*/ 885463 w 1585731"/>
                <a:gd name="connsiteY2" fmla="*/ 118 h 923375"/>
                <a:gd name="connsiteX3" fmla="*/ 1255853 w 1585731"/>
                <a:gd name="connsiteY3" fmla="*/ 723535 h 923375"/>
                <a:gd name="connsiteX4" fmla="*/ 1585731 w 1585731"/>
                <a:gd name="connsiteY4" fmla="*/ 891368 h 92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731" h="923375">
                  <a:moveTo>
                    <a:pt x="0" y="920305"/>
                  </a:moveTo>
                  <a:cubicBezTo>
                    <a:pt x="151917" y="927539"/>
                    <a:pt x="303835" y="934774"/>
                    <a:pt x="451412" y="781409"/>
                  </a:cubicBezTo>
                  <a:cubicBezTo>
                    <a:pt x="598989" y="628044"/>
                    <a:pt x="751390" y="9764"/>
                    <a:pt x="885463" y="118"/>
                  </a:cubicBezTo>
                  <a:cubicBezTo>
                    <a:pt x="1019536" y="-9528"/>
                    <a:pt x="1139142" y="574993"/>
                    <a:pt x="1255853" y="723535"/>
                  </a:cubicBezTo>
                  <a:cubicBezTo>
                    <a:pt x="1372564" y="872077"/>
                    <a:pt x="1479147" y="881722"/>
                    <a:pt x="1585731" y="891368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00" dirty="0"/>
            </a:p>
          </p:txBody>
        </p:sp>
        <p:sp>
          <p:nvSpPr>
            <p:cNvPr id="734" name="Freeform: Shape 733">
              <a:extLst>
                <a:ext uri="{FF2B5EF4-FFF2-40B4-BE49-F238E27FC236}">
                  <a16:creationId xmlns:a16="http://schemas.microsoft.com/office/drawing/2014/main" id="{2B537844-2B22-4E16-A28D-B12F89ADA139}"/>
                </a:ext>
              </a:extLst>
            </p:cNvPr>
            <p:cNvSpPr/>
            <p:nvPr/>
          </p:nvSpPr>
          <p:spPr>
            <a:xfrm rot="60000">
              <a:off x="6285275" y="9404236"/>
              <a:ext cx="843731" cy="458939"/>
            </a:xfrm>
            <a:custGeom>
              <a:avLst/>
              <a:gdLst>
                <a:gd name="connsiteX0" fmla="*/ 0 w 1585731"/>
                <a:gd name="connsiteY0" fmla="*/ 920305 h 923375"/>
                <a:gd name="connsiteX1" fmla="*/ 451412 w 1585731"/>
                <a:gd name="connsiteY1" fmla="*/ 781409 h 923375"/>
                <a:gd name="connsiteX2" fmla="*/ 885463 w 1585731"/>
                <a:gd name="connsiteY2" fmla="*/ 118 h 923375"/>
                <a:gd name="connsiteX3" fmla="*/ 1255853 w 1585731"/>
                <a:gd name="connsiteY3" fmla="*/ 723535 h 923375"/>
                <a:gd name="connsiteX4" fmla="*/ 1585731 w 1585731"/>
                <a:gd name="connsiteY4" fmla="*/ 891368 h 92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731" h="923375">
                  <a:moveTo>
                    <a:pt x="0" y="920305"/>
                  </a:moveTo>
                  <a:cubicBezTo>
                    <a:pt x="151917" y="927539"/>
                    <a:pt x="303835" y="934774"/>
                    <a:pt x="451412" y="781409"/>
                  </a:cubicBezTo>
                  <a:cubicBezTo>
                    <a:pt x="598989" y="628044"/>
                    <a:pt x="751390" y="9764"/>
                    <a:pt x="885463" y="118"/>
                  </a:cubicBezTo>
                  <a:cubicBezTo>
                    <a:pt x="1019536" y="-9528"/>
                    <a:pt x="1139142" y="574993"/>
                    <a:pt x="1255853" y="723535"/>
                  </a:cubicBezTo>
                  <a:cubicBezTo>
                    <a:pt x="1372564" y="872077"/>
                    <a:pt x="1479147" y="881722"/>
                    <a:pt x="1585731" y="891368"/>
                  </a:cubicBezTo>
                </a:path>
              </a:pathLst>
            </a:custGeom>
            <a:solidFill>
              <a:schemeClr val="bg1">
                <a:lumMod val="95000"/>
                <a:alpha val="7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00" dirty="0"/>
            </a:p>
          </p:txBody>
        </p:sp>
        <p:cxnSp>
          <p:nvCxnSpPr>
            <p:cNvPr id="735" name="Straight Connector 734">
              <a:extLst>
                <a:ext uri="{FF2B5EF4-FFF2-40B4-BE49-F238E27FC236}">
                  <a16:creationId xmlns:a16="http://schemas.microsoft.com/office/drawing/2014/main" id="{28E046A3-3DD9-4412-846A-A78187DC8949}"/>
                </a:ext>
              </a:extLst>
            </p:cNvPr>
            <p:cNvCxnSpPr>
              <a:cxnSpLocks/>
            </p:cNvCxnSpPr>
            <p:nvPr/>
          </p:nvCxnSpPr>
          <p:spPr>
            <a:xfrm>
              <a:off x="5973763" y="9866614"/>
              <a:ext cx="1871079" cy="152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6" name="TextBox 735">
              <a:extLst>
                <a:ext uri="{FF2B5EF4-FFF2-40B4-BE49-F238E27FC236}">
                  <a16:creationId xmlns:a16="http://schemas.microsoft.com/office/drawing/2014/main" id="{BA9CCD29-AE4C-4814-ADA6-43DF2E5BF771}"/>
                </a:ext>
              </a:extLst>
            </p:cNvPr>
            <p:cNvSpPr txBox="1"/>
            <p:nvPr/>
          </p:nvSpPr>
          <p:spPr>
            <a:xfrm>
              <a:off x="6184200" y="8651041"/>
              <a:ext cx="4413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 err="1">
                  <a:latin typeface="+mj-lt"/>
                </a:rPr>
                <a:t>Xci</a:t>
              </a:r>
              <a:endParaRPr lang="nl-NL" sz="1000" i="1" baseline="30000" dirty="0">
                <a:latin typeface="+mj-lt"/>
              </a:endParaRPr>
            </a:p>
          </p:txBody>
        </p:sp>
        <p:sp>
          <p:nvSpPr>
            <p:cNvPr id="737" name="TextBox 736">
              <a:extLst>
                <a:ext uri="{FF2B5EF4-FFF2-40B4-BE49-F238E27FC236}">
                  <a16:creationId xmlns:a16="http://schemas.microsoft.com/office/drawing/2014/main" id="{8F463E0B-74EF-4135-9951-591FA11C0D23}"/>
                </a:ext>
              </a:extLst>
            </p:cNvPr>
            <p:cNvSpPr txBox="1"/>
            <p:nvPr/>
          </p:nvSpPr>
          <p:spPr>
            <a:xfrm>
              <a:off x="6677072" y="8541274"/>
              <a:ext cx="4413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/>
                <a:t>~</a:t>
              </a:r>
              <a:r>
                <a:rPr lang="en-US" sz="1000" i="1" dirty="0" err="1">
                  <a:latin typeface="+mj-lt"/>
                </a:rPr>
                <a:t>Xci</a:t>
              </a:r>
              <a:endParaRPr lang="nl-NL" sz="1000" i="1" baseline="30000" dirty="0">
                <a:latin typeface="+mj-lt"/>
              </a:endParaRPr>
            </a:p>
          </p:txBody>
        </p:sp>
        <p:sp>
          <p:nvSpPr>
            <p:cNvPr id="738" name="TextBox 737">
              <a:extLst>
                <a:ext uri="{FF2B5EF4-FFF2-40B4-BE49-F238E27FC236}">
                  <a16:creationId xmlns:a16="http://schemas.microsoft.com/office/drawing/2014/main" id="{4C585E6F-47F1-4D51-9D28-5465EE2CF2C8}"/>
                </a:ext>
              </a:extLst>
            </p:cNvPr>
            <p:cNvSpPr txBox="1"/>
            <p:nvPr/>
          </p:nvSpPr>
          <p:spPr>
            <a:xfrm>
              <a:off x="6231534" y="9536475"/>
              <a:ext cx="4413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 err="1">
                  <a:latin typeface="+mj-lt"/>
                </a:rPr>
                <a:t>Xcj</a:t>
              </a:r>
              <a:endParaRPr lang="nl-NL" sz="1000" i="1" baseline="30000" dirty="0">
                <a:latin typeface="+mj-lt"/>
              </a:endParaRPr>
            </a:p>
          </p:txBody>
        </p:sp>
        <p:sp>
          <p:nvSpPr>
            <p:cNvPr id="739" name="TextBox 738">
              <a:extLst>
                <a:ext uri="{FF2B5EF4-FFF2-40B4-BE49-F238E27FC236}">
                  <a16:creationId xmlns:a16="http://schemas.microsoft.com/office/drawing/2014/main" id="{6184AC62-1DA7-484C-BADB-1AB11E8E6D6E}"/>
                </a:ext>
              </a:extLst>
            </p:cNvPr>
            <p:cNvSpPr txBox="1"/>
            <p:nvPr/>
          </p:nvSpPr>
          <p:spPr>
            <a:xfrm>
              <a:off x="6548468" y="9595254"/>
              <a:ext cx="4413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/>
                <a:t>~</a:t>
              </a:r>
              <a:r>
                <a:rPr lang="en-US" sz="1000" i="1" dirty="0" err="1">
                  <a:latin typeface="+mj-lt"/>
                </a:rPr>
                <a:t>Xcj</a:t>
              </a:r>
              <a:endParaRPr lang="nl-NL" sz="1000" i="1" baseline="30000" dirty="0">
                <a:latin typeface="+mj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40" name="TextBox 739">
                <a:extLst>
                  <a:ext uri="{FF2B5EF4-FFF2-40B4-BE49-F238E27FC236}">
                    <a16:creationId xmlns:a16="http://schemas.microsoft.com/office/drawing/2014/main" id="{0C580A5D-2BF9-48F1-AA51-8F6402C8C9FD}"/>
                  </a:ext>
                </a:extLst>
              </p:cNvPr>
              <p:cNvSpPr txBox="1"/>
              <p:nvPr/>
            </p:nvSpPr>
            <p:spPr>
              <a:xfrm>
                <a:off x="5244821" y="9740710"/>
                <a:ext cx="403878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200" b="0" i="1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𝑊𝑖𝑙𝑐𝑜𝑥𝑜𝑛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𝑅𝑎𝑛𝑘𝑠𝑢𝑚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𝑋𝑛𝑖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𝑋𝑖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~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𝑋𝑖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sz="12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>
          <p:sp>
            <p:nvSpPr>
              <p:cNvPr id="740" name="TextBox 739">
                <a:extLst>
                  <a:ext uri="{FF2B5EF4-FFF2-40B4-BE49-F238E27FC236}">
                    <a16:creationId xmlns:a16="http://schemas.microsoft.com/office/drawing/2014/main" id="{0C580A5D-2BF9-48F1-AA51-8F6402C8C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821" y="9740710"/>
                <a:ext cx="4038782" cy="184666"/>
              </a:xfrm>
              <a:prstGeom prst="rect">
                <a:avLst/>
              </a:prstGeom>
              <a:blipFill>
                <a:blip r:embed="rId23"/>
                <a:stretch>
                  <a:fillRect t="-6667" b="-3666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1" name="Straight Arrow Connector 740">
            <a:extLst>
              <a:ext uri="{FF2B5EF4-FFF2-40B4-BE49-F238E27FC236}">
                <a16:creationId xmlns:a16="http://schemas.microsoft.com/office/drawing/2014/main" id="{4B2B9670-D60D-479C-9E61-05BB43BE03F2}"/>
              </a:ext>
            </a:extLst>
          </p:cNvPr>
          <p:cNvCxnSpPr>
            <a:cxnSpLocks/>
          </p:cNvCxnSpPr>
          <p:nvPr/>
        </p:nvCxnSpPr>
        <p:spPr>
          <a:xfrm flipH="1" flipV="1">
            <a:off x="7699625" y="8554647"/>
            <a:ext cx="2267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Arrow Connector 741">
            <a:extLst>
              <a:ext uri="{FF2B5EF4-FFF2-40B4-BE49-F238E27FC236}">
                <a16:creationId xmlns:a16="http://schemas.microsoft.com/office/drawing/2014/main" id="{88F8BA49-EF7A-4FBB-B777-2A6D8A2001A5}"/>
              </a:ext>
            </a:extLst>
          </p:cNvPr>
          <p:cNvCxnSpPr/>
          <p:nvPr/>
        </p:nvCxnSpPr>
        <p:spPr>
          <a:xfrm>
            <a:off x="5141214" y="8554647"/>
            <a:ext cx="2690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Arrow Connector 742">
            <a:extLst>
              <a:ext uri="{FF2B5EF4-FFF2-40B4-BE49-F238E27FC236}">
                <a16:creationId xmlns:a16="http://schemas.microsoft.com/office/drawing/2014/main" id="{89A3CD95-C09D-45A5-8C91-0655856126B0}"/>
              </a:ext>
            </a:extLst>
          </p:cNvPr>
          <p:cNvCxnSpPr>
            <a:cxnSpLocks/>
          </p:cNvCxnSpPr>
          <p:nvPr/>
        </p:nvCxnSpPr>
        <p:spPr>
          <a:xfrm flipH="1" flipV="1">
            <a:off x="3764180" y="8554647"/>
            <a:ext cx="2267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4" name="TextBox 743">
                <a:extLst>
                  <a:ext uri="{FF2B5EF4-FFF2-40B4-BE49-F238E27FC236}">
                    <a16:creationId xmlns:a16="http://schemas.microsoft.com/office/drawing/2014/main" id="{3A85D4E1-BF42-47FC-8021-F191F022B992}"/>
                  </a:ext>
                </a:extLst>
              </p:cNvPr>
              <p:cNvSpPr txBox="1"/>
              <p:nvPr/>
            </p:nvSpPr>
            <p:spPr>
              <a:xfrm>
                <a:off x="2497564" y="7468357"/>
                <a:ext cx="11517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400" b="0" i="1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sz="14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>
          <p:sp>
            <p:nvSpPr>
              <p:cNvPr id="744" name="TextBox 743">
                <a:extLst>
                  <a:ext uri="{FF2B5EF4-FFF2-40B4-BE49-F238E27FC236}">
                    <a16:creationId xmlns:a16="http://schemas.microsoft.com/office/drawing/2014/main" id="{3A85D4E1-BF42-47FC-8021-F191F022B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64" y="7468357"/>
                <a:ext cx="1151790" cy="215444"/>
              </a:xfrm>
              <a:prstGeom prst="rect">
                <a:avLst/>
              </a:prstGeom>
              <a:blipFill>
                <a:blip r:embed="rId24"/>
                <a:stretch>
                  <a:fillRect b="-3428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5" name="TextBox 744">
                <a:extLst>
                  <a:ext uri="{FF2B5EF4-FFF2-40B4-BE49-F238E27FC236}">
                    <a16:creationId xmlns:a16="http://schemas.microsoft.com/office/drawing/2014/main" id="{AD7207BB-6C5A-4700-8B0B-DACB7186211A}"/>
                  </a:ext>
                </a:extLst>
              </p:cNvPr>
              <p:cNvSpPr txBox="1"/>
              <p:nvPr/>
            </p:nvSpPr>
            <p:spPr>
              <a:xfrm>
                <a:off x="6175024" y="7468357"/>
                <a:ext cx="83511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400" b="0" i="1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~</m:t>
                      </m:r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sz="14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>
          <p:sp>
            <p:nvSpPr>
              <p:cNvPr id="745" name="TextBox 744">
                <a:extLst>
                  <a:ext uri="{FF2B5EF4-FFF2-40B4-BE49-F238E27FC236}">
                    <a16:creationId xmlns:a16="http://schemas.microsoft.com/office/drawing/2014/main" id="{AD7207BB-6C5A-4700-8B0B-DACB71862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024" y="7468357"/>
                <a:ext cx="835110" cy="215444"/>
              </a:xfrm>
              <a:prstGeom prst="rect">
                <a:avLst/>
              </a:prstGeom>
              <a:blipFill>
                <a:blip r:embed="rId25"/>
                <a:stretch>
                  <a:fillRect b="-3428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6" name="Rectangle: Rounded Corners 745">
            <a:extLst>
              <a:ext uri="{FF2B5EF4-FFF2-40B4-BE49-F238E27FC236}">
                <a16:creationId xmlns:a16="http://schemas.microsoft.com/office/drawing/2014/main" id="{FCC61953-7032-49F6-921A-990FB29DC330}"/>
              </a:ext>
            </a:extLst>
          </p:cNvPr>
          <p:cNvSpPr/>
          <p:nvPr/>
        </p:nvSpPr>
        <p:spPr>
          <a:xfrm>
            <a:off x="9644940" y="7038619"/>
            <a:ext cx="3385830" cy="1804148"/>
          </a:xfrm>
          <a:prstGeom prst="roundRect">
            <a:avLst>
              <a:gd name="adj" fmla="val 9837"/>
            </a:avLst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7" name="TextBox 746">
                <a:extLst>
                  <a:ext uri="{FF2B5EF4-FFF2-40B4-BE49-F238E27FC236}">
                    <a16:creationId xmlns:a16="http://schemas.microsoft.com/office/drawing/2014/main" id="{0DFCE2B3-6103-4B63-8F88-937A4FEF8D58}"/>
                  </a:ext>
                </a:extLst>
              </p:cNvPr>
              <p:cNvSpPr txBox="1"/>
              <p:nvPr/>
            </p:nvSpPr>
            <p:spPr>
              <a:xfrm>
                <a:off x="10554296" y="7300071"/>
                <a:ext cx="353209" cy="2057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NL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nl-NL" sz="1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nl-NL" sz="12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>
          <p:sp>
            <p:nvSpPr>
              <p:cNvPr id="747" name="TextBox 746">
                <a:extLst>
                  <a:ext uri="{FF2B5EF4-FFF2-40B4-BE49-F238E27FC236}">
                    <a16:creationId xmlns:a16="http://schemas.microsoft.com/office/drawing/2014/main" id="{0DFCE2B3-6103-4B63-8F88-937A4FEF8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296" y="7300071"/>
                <a:ext cx="353209" cy="205762"/>
              </a:xfrm>
              <a:prstGeom prst="rect">
                <a:avLst/>
              </a:prstGeom>
              <a:blipFill>
                <a:blip r:embed="rId26"/>
                <a:stretch>
                  <a:fillRect l="-5172" r="-1724" b="-3333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8" name="TextBox 747">
                <a:extLst>
                  <a:ext uri="{FF2B5EF4-FFF2-40B4-BE49-F238E27FC236}">
                    <a16:creationId xmlns:a16="http://schemas.microsoft.com/office/drawing/2014/main" id="{4043EE46-8636-4E2F-BC5C-8605076E7669}"/>
                  </a:ext>
                </a:extLst>
              </p:cNvPr>
              <p:cNvSpPr txBox="1"/>
              <p:nvPr/>
            </p:nvSpPr>
            <p:spPr>
              <a:xfrm>
                <a:off x="9777150" y="10031662"/>
                <a:ext cx="3178470" cy="2088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𝐸𝑑𝑔𝑒𝑤𝑒𝑖𝑔h𝑡</m:t>
                      </m:r>
                      <m:r>
                        <a:rPr lang="en-US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10(</m:t>
                      </m:r>
                      <m:sSubSup>
                        <m:sSubSupPr>
                          <m:ctrlPr>
                            <a:rPr lang="en-NL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nl-NL" sz="1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𝑎𝑙𝑝h𝑎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sz="12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>
          <p:sp>
            <p:nvSpPr>
              <p:cNvPr id="748" name="TextBox 747">
                <a:extLst>
                  <a:ext uri="{FF2B5EF4-FFF2-40B4-BE49-F238E27FC236}">
                    <a16:creationId xmlns:a16="http://schemas.microsoft.com/office/drawing/2014/main" id="{4043EE46-8636-4E2F-BC5C-8605076E7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7150" y="10031662"/>
                <a:ext cx="3178470" cy="208840"/>
              </a:xfrm>
              <a:prstGeom prst="rect">
                <a:avLst/>
              </a:prstGeom>
              <a:blipFill>
                <a:blip r:embed="rId27"/>
                <a:stretch>
                  <a:fillRect t="-2941" b="-2941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9" name="Group 748">
            <a:extLst>
              <a:ext uri="{FF2B5EF4-FFF2-40B4-BE49-F238E27FC236}">
                <a16:creationId xmlns:a16="http://schemas.microsoft.com/office/drawing/2014/main" id="{2D7495BE-85DA-4AA6-8BA7-0EE8E8913305}"/>
              </a:ext>
            </a:extLst>
          </p:cNvPr>
          <p:cNvGrpSpPr/>
          <p:nvPr/>
        </p:nvGrpSpPr>
        <p:grpSpPr>
          <a:xfrm>
            <a:off x="10212473" y="9032359"/>
            <a:ext cx="2338029" cy="832171"/>
            <a:chOff x="10000584" y="9253608"/>
            <a:chExt cx="2338029" cy="832171"/>
          </a:xfrm>
        </p:grpSpPr>
        <p:sp>
          <p:nvSpPr>
            <p:cNvPr id="750" name="Oval 749">
              <a:extLst>
                <a:ext uri="{FF2B5EF4-FFF2-40B4-BE49-F238E27FC236}">
                  <a16:creationId xmlns:a16="http://schemas.microsoft.com/office/drawing/2014/main" id="{1FD8FFC3-00B0-4999-94DD-34847F119BA4}"/>
                </a:ext>
              </a:extLst>
            </p:cNvPr>
            <p:cNvSpPr/>
            <p:nvPr/>
          </p:nvSpPr>
          <p:spPr>
            <a:xfrm>
              <a:off x="10334266" y="9429845"/>
              <a:ext cx="187049" cy="18953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6AFF59AC-9C57-48FD-8D55-FA32B2CA0549}"/>
                </a:ext>
              </a:extLst>
            </p:cNvPr>
            <p:cNvSpPr/>
            <p:nvPr/>
          </p:nvSpPr>
          <p:spPr>
            <a:xfrm>
              <a:off x="10683112" y="9461562"/>
              <a:ext cx="323837" cy="312963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ECCA14D7-1646-403E-ADF7-8380FC098CA9}"/>
                </a:ext>
              </a:extLst>
            </p:cNvPr>
            <p:cNvSpPr/>
            <p:nvPr/>
          </p:nvSpPr>
          <p:spPr>
            <a:xfrm>
              <a:off x="10366381" y="9886343"/>
              <a:ext cx="187049" cy="18953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5322FF40-7E86-472B-9390-A0351EFBB558}"/>
                </a:ext>
              </a:extLst>
            </p:cNvPr>
            <p:cNvSpPr/>
            <p:nvPr/>
          </p:nvSpPr>
          <p:spPr>
            <a:xfrm>
              <a:off x="10967447" y="9886343"/>
              <a:ext cx="187049" cy="18953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8B9D6BF0-8936-49F6-A8F0-A7026BCA96B9}"/>
                </a:ext>
              </a:extLst>
            </p:cNvPr>
            <p:cNvSpPr/>
            <p:nvPr/>
          </p:nvSpPr>
          <p:spPr>
            <a:xfrm>
              <a:off x="11698302" y="9549671"/>
              <a:ext cx="187049" cy="18953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D9F43B25-578B-4FF8-8DE0-DAC68FD712D6}"/>
                </a:ext>
              </a:extLst>
            </p:cNvPr>
            <p:cNvSpPr/>
            <p:nvPr/>
          </p:nvSpPr>
          <p:spPr>
            <a:xfrm>
              <a:off x="11568513" y="9896248"/>
              <a:ext cx="187049" cy="18953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1E7BB262-B3C9-449A-BDD8-69437D0EBB9D}"/>
                </a:ext>
              </a:extLst>
            </p:cNvPr>
            <p:cNvSpPr/>
            <p:nvPr/>
          </p:nvSpPr>
          <p:spPr>
            <a:xfrm>
              <a:off x="12043331" y="9437564"/>
              <a:ext cx="276316" cy="28202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53386DD7-CCF3-40F0-B38C-3C81DD7FB290}"/>
                </a:ext>
              </a:extLst>
            </p:cNvPr>
            <p:cNvSpPr/>
            <p:nvPr/>
          </p:nvSpPr>
          <p:spPr>
            <a:xfrm>
              <a:off x="10000584" y="9687779"/>
              <a:ext cx="142127" cy="13630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cxnSp>
          <p:nvCxnSpPr>
            <p:cNvPr id="758" name="Straight Connector 757">
              <a:extLst>
                <a:ext uri="{FF2B5EF4-FFF2-40B4-BE49-F238E27FC236}">
                  <a16:creationId xmlns:a16="http://schemas.microsoft.com/office/drawing/2014/main" id="{3A70752D-7DFF-4C5B-AFC5-1A935F54F36D}"/>
                </a:ext>
              </a:extLst>
            </p:cNvPr>
            <p:cNvCxnSpPr>
              <a:cxnSpLocks/>
              <a:stCxn id="750" idx="3"/>
              <a:endCxn id="757" idx="7"/>
            </p:cNvCxnSpPr>
            <p:nvPr/>
          </p:nvCxnSpPr>
          <p:spPr>
            <a:xfrm flipH="1">
              <a:off x="10121897" y="9591620"/>
              <a:ext cx="239762" cy="11612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52A8FB7C-CD8E-4AB0-9E0A-5792E218CB37}"/>
                </a:ext>
              </a:extLst>
            </p:cNvPr>
            <p:cNvCxnSpPr>
              <a:cxnSpLocks/>
              <a:stCxn id="750" idx="6"/>
            </p:cNvCxnSpPr>
            <p:nvPr/>
          </p:nvCxnSpPr>
          <p:spPr>
            <a:xfrm>
              <a:off x="10521315" y="9524611"/>
              <a:ext cx="162560" cy="65794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1597B717-A370-4F6A-AF12-E1EDD03DEBDE}"/>
                </a:ext>
              </a:extLst>
            </p:cNvPr>
            <p:cNvCxnSpPr>
              <a:cxnSpLocks/>
              <a:stCxn id="752" idx="0"/>
              <a:endCxn id="750" idx="4"/>
            </p:cNvCxnSpPr>
            <p:nvPr/>
          </p:nvCxnSpPr>
          <p:spPr>
            <a:xfrm flipH="1" flipV="1">
              <a:off x="10427791" y="9619376"/>
              <a:ext cx="32115" cy="2669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CA1CDEDF-9AC1-4D45-B526-F881661D0E67}"/>
                </a:ext>
              </a:extLst>
            </p:cNvPr>
            <p:cNvCxnSpPr>
              <a:cxnSpLocks/>
              <a:endCxn id="751" idx="5"/>
            </p:cNvCxnSpPr>
            <p:nvPr/>
          </p:nvCxnSpPr>
          <p:spPr>
            <a:xfrm flipH="1" flipV="1">
              <a:off x="10959524" y="9728693"/>
              <a:ext cx="64711" cy="17413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82FCBE5F-50FD-459D-B8D6-886A90E4154B}"/>
                </a:ext>
              </a:extLst>
            </p:cNvPr>
            <p:cNvCxnSpPr>
              <a:cxnSpLocks/>
              <a:stCxn id="756" idx="2"/>
              <a:endCxn id="754" idx="7"/>
            </p:cNvCxnSpPr>
            <p:nvPr/>
          </p:nvCxnSpPr>
          <p:spPr>
            <a:xfrm flipH="1" flipV="1">
              <a:off x="11857958" y="9577427"/>
              <a:ext cx="185373" cy="114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47681B4F-9407-47FB-8818-1A5134782333}"/>
                </a:ext>
              </a:extLst>
            </p:cNvPr>
            <p:cNvCxnSpPr>
              <a:cxnSpLocks/>
              <a:stCxn id="754" idx="3"/>
              <a:endCxn id="755" idx="0"/>
            </p:cNvCxnSpPr>
            <p:nvPr/>
          </p:nvCxnSpPr>
          <p:spPr>
            <a:xfrm flipH="1">
              <a:off x="11662038" y="9711446"/>
              <a:ext cx="63657" cy="18480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4" name="TextBox 763">
              <a:extLst>
                <a:ext uri="{FF2B5EF4-FFF2-40B4-BE49-F238E27FC236}">
                  <a16:creationId xmlns:a16="http://schemas.microsoft.com/office/drawing/2014/main" id="{86FFB5D8-A076-425A-8008-E48F086A9C48}"/>
                </a:ext>
              </a:extLst>
            </p:cNvPr>
            <p:cNvSpPr txBox="1"/>
            <p:nvPr/>
          </p:nvSpPr>
          <p:spPr>
            <a:xfrm>
              <a:off x="10722228" y="9474004"/>
              <a:ext cx="2183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i="1" dirty="0" err="1">
                  <a:latin typeface="+mj-lt"/>
                </a:rPr>
                <a:t>i</a:t>
              </a:r>
              <a:endParaRPr lang="en-NL" sz="1200" b="1" i="1" dirty="0">
                <a:latin typeface="+mj-lt"/>
              </a:endParaRPr>
            </a:p>
          </p:txBody>
        </p:sp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ADA30E18-6E92-422E-9173-FC962D72F4B8}"/>
                </a:ext>
              </a:extLst>
            </p:cNvPr>
            <p:cNvSpPr txBox="1"/>
            <p:nvPr/>
          </p:nvSpPr>
          <p:spPr>
            <a:xfrm>
              <a:off x="12073777" y="9419008"/>
              <a:ext cx="264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i="1" dirty="0">
                  <a:solidFill>
                    <a:schemeClr val="bg1"/>
                  </a:solidFill>
                  <a:latin typeface="+mj-lt"/>
                </a:rPr>
                <a:t>j</a:t>
              </a:r>
              <a:endParaRPr lang="en-NL" sz="1200" b="1" i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4AA5A36D-4230-488C-8094-715E7DF377C4}"/>
                </a:ext>
              </a:extLst>
            </p:cNvPr>
            <p:cNvSpPr/>
            <p:nvPr/>
          </p:nvSpPr>
          <p:spPr>
            <a:xfrm>
              <a:off x="11027724" y="9253608"/>
              <a:ext cx="187049" cy="18953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sp>
        <p:nvSpPr>
          <p:cNvPr id="767" name="TextBox 766">
            <a:extLst>
              <a:ext uri="{FF2B5EF4-FFF2-40B4-BE49-F238E27FC236}">
                <a16:creationId xmlns:a16="http://schemas.microsoft.com/office/drawing/2014/main" id="{D2630A5B-835A-4B99-A64B-3E25FD35887B}"/>
              </a:ext>
            </a:extLst>
          </p:cNvPr>
          <p:cNvSpPr txBox="1"/>
          <p:nvPr/>
        </p:nvSpPr>
        <p:spPr>
          <a:xfrm>
            <a:off x="340343" y="35348"/>
            <a:ext cx="4224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>
                <a:latin typeface="+mj-lt"/>
              </a:rPr>
              <a:t>Figure 1</a:t>
            </a:r>
            <a:endParaRPr lang="en-NL" sz="2800" dirty="0">
              <a:latin typeface="+mj-lt"/>
            </a:endParaRPr>
          </a:p>
        </p:txBody>
      </p:sp>
      <p:sp>
        <p:nvSpPr>
          <p:cNvPr id="768" name="TextBox 767">
            <a:extLst>
              <a:ext uri="{FF2B5EF4-FFF2-40B4-BE49-F238E27FC236}">
                <a16:creationId xmlns:a16="http://schemas.microsoft.com/office/drawing/2014/main" id="{97C492A2-9E6B-4C6B-9882-077AD8868D53}"/>
              </a:ext>
            </a:extLst>
          </p:cNvPr>
          <p:cNvSpPr txBox="1"/>
          <p:nvPr/>
        </p:nvSpPr>
        <p:spPr>
          <a:xfrm>
            <a:off x="9736066" y="8871664"/>
            <a:ext cx="38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F</a:t>
            </a:r>
            <a:endParaRPr lang="en-NL" sz="2800" dirty="0">
              <a:latin typeface="+mj-lt"/>
            </a:endParaRPr>
          </a:p>
        </p:txBody>
      </p:sp>
      <p:cxnSp>
        <p:nvCxnSpPr>
          <p:cNvPr id="769" name="Straight Arrow Connector 768">
            <a:extLst>
              <a:ext uri="{FF2B5EF4-FFF2-40B4-BE49-F238E27FC236}">
                <a16:creationId xmlns:a16="http://schemas.microsoft.com/office/drawing/2014/main" id="{22062630-3587-4D1F-B67B-C5C2EE828A1B}"/>
              </a:ext>
            </a:extLst>
          </p:cNvPr>
          <p:cNvCxnSpPr/>
          <p:nvPr/>
        </p:nvCxnSpPr>
        <p:spPr>
          <a:xfrm flipV="1">
            <a:off x="9748900" y="5812456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0" name="TextBox 769">
                <a:extLst>
                  <a:ext uri="{FF2B5EF4-FFF2-40B4-BE49-F238E27FC236}">
                    <a16:creationId xmlns:a16="http://schemas.microsoft.com/office/drawing/2014/main" id="{4D7AA937-6EDE-42A4-8129-D73256A874CF}"/>
                  </a:ext>
                </a:extLst>
              </p:cNvPr>
              <p:cNvSpPr txBox="1"/>
              <p:nvPr/>
            </p:nvSpPr>
            <p:spPr>
              <a:xfrm>
                <a:off x="10859767" y="7645543"/>
                <a:ext cx="1103848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  <m:e>
                            <m: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</m:mr>
                        <m:mr>
                          <m:e>
                            <m: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  <m:e>
                            <m: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</m:mr>
                        <m:mr>
                          <m:e>
                            <m: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  <m:e>
                            <m: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  <m:e>
                            <m: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nl-NL" sz="14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>
          <p:sp>
            <p:nvSpPr>
              <p:cNvPr id="770" name="TextBox 769">
                <a:extLst>
                  <a:ext uri="{FF2B5EF4-FFF2-40B4-BE49-F238E27FC236}">
                    <a16:creationId xmlns:a16="http://schemas.microsoft.com/office/drawing/2014/main" id="{4D7AA937-6EDE-42A4-8129-D73256A87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9767" y="7645543"/>
                <a:ext cx="1103848" cy="56977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1" name="TextBox 770">
            <a:extLst>
              <a:ext uri="{FF2B5EF4-FFF2-40B4-BE49-F238E27FC236}">
                <a16:creationId xmlns:a16="http://schemas.microsoft.com/office/drawing/2014/main" id="{C3835813-A1C0-415A-8D68-DFCF33B9B867}"/>
              </a:ext>
            </a:extLst>
          </p:cNvPr>
          <p:cNvSpPr txBox="1"/>
          <p:nvPr/>
        </p:nvSpPr>
        <p:spPr>
          <a:xfrm>
            <a:off x="10945802" y="7317689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err="1">
                <a:latin typeface="+mj-lt"/>
              </a:rPr>
              <a:t>i</a:t>
            </a:r>
            <a:endParaRPr lang="en-NL" sz="1400" i="1" dirty="0">
              <a:latin typeface="+mj-lt"/>
            </a:endParaRPr>
          </a:p>
        </p:txBody>
      </p:sp>
      <p:sp>
        <p:nvSpPr>
          <p:cNvPr id="772" name="TextBox 771">
            <a:extLst>
              <a:ext uri="{FF2B5EF4-FFF2-40B4-BE49-F238E27FC236}">
                <a16:creationId xmlns:a16="http://schemas.microsoft.com/office/drawing/2014/main" id="{B098EAC0-F83B-441F-B35B-DD91508F9FC7}"/>
              </a:ext>
            </a:extLst>
          </p:cNvPr>
          <p:cNvSpPr txBox="1"/>
          <p:nvPr/>
        </p:nvSpPr>
        <p:spPr>
          <a:xfrm>
            <a:off x="11562050" y="7317689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latin typeface="+mj-lt"/>
              </a:rPr>
              <a:t> j</a:t>
            </a:r>
            <a:endParaRPr lang="en-NL" sz="1400" i="1" dirty="0">
              <a:latin typeface="+mj-lt"/>
            </a:endParaRPr>
          </a:p>
        </p:txBody>
      </p:sp>
      <p:sp>
        <p:nvSpPr>
          <p:cNvPr id="773" name="TextBox 772">
            <a:extLst>
              <a:ext uri="{FF2B5EF4-FFF2-40B4-BE49-F238E27FC236}">
                <a16:creationId xmlns:a16="http://schemas.microsoft.com/office/drawing/2014/main" id="{2FC569C2-A23F-407A-BE98-963E7452F64B}"/>
              </a:ext>
            </a:extLst>
          </p:cNvPr>
          <p:cNvSpPr txBox="1"/>
          <p:nvPr/>
        </p:nvSpPr>
        <p:spPr>
          <a:xfrm>
            <a:off x="11264144" y="7321707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latin typeface="+mj-lt"/>
              </a:rPr>
              <a:t>…</a:t>
            </a:r>
            <a:endParaRPr lang="en-NL" sz="1400" i="1" dirty="0">
              <a:latin typeface="+mj-lt"/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738F76E7-F5BD-4F5C-8E80-43B867F5F849}"/>
              </a:ext>
            </a:extLst>
          </p:cNvPr>
          <p:cNvSpPr txBox="1"/>
          <p:nvPr/>
        </p:nvSpPr>
        <p:spPr>
          <a:xfrm>
            <a:off x="10628396" y="7540482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err="1">
                <a:latin typeface="+mj-lt"/>
              </a:rPr>
              <a:t>i</a:t>
            </a:r>
            <a:endParaRPr lang="en-NL" sz="1400" i="1" dirty="0">
              <a:latin typeface="+mj-lt"/>
            </a:endParaRPr>
          </a:p>
        </p:txBody>
      </p:sp>
      <p:sp>
        <p:nvSpPr>
          <p:cNvPr id="775" name="TextBox 774">
            <a:extLst>
              <a:ext uri="{FF2B5EF4-FFF2-40B4-BE49-F238E27FC236}">
                <a16:creationId xmlns:a16="http://schemas.microsoft.com/office/drawing/2014/main" id="{45534CA9-6F3D-4399-9B59-6E3F4D193BD2}"/>
              </a:ext>
            </a:extLst>
          </p:cNvPr>
          <p:cNvSpPr txBox="1"/>
          <p:nvPr/>
        </p:nvSpPr>
        <p:spPr>
          <a:xfrm>
            <a:off x="10625429" y="8078527"/>
            <a:ext cx="226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latin typeface="+mj-lt"/>
              </a:rPr>
              <a:t>j</a:t>
            </a:r>
            <a:endParaRPr lang="en-NL" sz="1400" i="1" dirty="0">
              <a:latin typeface="+mj-lt"/>
            </a:endParaRPr>
          </a:p>
        </p:txBody>
      </p:sp>
      <p:sp>
        <p:nvSpPr>
          <p:cNvPr id="776" name="TextBox 775">
            <a:extLst>
              <a:ext uri="{FF2B5EF4-FFF2-40B4-BE49-F238E27FC236}">
                <a16:creationId xmlns:a16="http://schemas.microsoft.com/office/drawing/2014/main" id="{51515C31-F6F5-43B0-8A4F-791CB57BE9B5}"/>
              </a:ext>
            </a:extLst>
          </p:cNvPr>
          <p:cNvSpPr txBox="1"/>
          <p:nvPr/>
        </p:nvSpPr>
        <p:spPr>
          <a:xfrm>
            <a:off x="10656399" y="7813902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latin typeface="+mj-lt"/>
              </a:rPr>
              <a:t>…</a:t>
            </a:r>
            <a:endParaRPr lang="en-NL" sz="1400" i="1" dirty="0">
              <a:latin typeface="+mj-lt"/>
            </a:endParaRPr>
          </a:p>
        </p:txBody>
      </p: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0272DF16-7E5A-46CD-8582-6418CF5CD237}"/>
              </a:ext>
            </a:extLst>
          </p:cNvPr>
          <p:cNvCxnSpPr>
            <a:cxnSpLocks/>
          </p:cNvCxnSpPr>
          <p:nvPr/>
        </p:nvCxnSpPr>
        <p:spPr>
          <a:xfrm flipH="1" flipV="1">
            <a:off x="10688403" y="7590012"/>
            <a:ext cx="111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Connector 777">
            <a:extLst>
              <a:ext uri="{FF2B5EF4-FFF2-40B4-BE49-F238E27FC236}">
                <a16:creationId xmlns:a16="http://schemas.microsoft.com/office/drawing/2014/main" id="{9B0E518B-87EA-44EF-9978-7E6DA92E08E8}"/>
              </a:ext>
            </a:extLst>
          </p:cNvPr>
          <p:cNvCxnSpPr>
            <a:cxnSpLocks/>
          </p:cNvCxnSpPr>
          <p:nvPr/>
        </p:nvCxnSpPr>
        <p:spPr>
          <a:xfrm flipV="1">
            <a:off x="10945802" y="7416399"/>
            <a:ext cx="0" cy="86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Rectangle: Rounded Corners 778">
            <a:extLst>
              <a:ext uri="{FF2B5EF4-FFF2-40B4-BE49-F238E27FC236}">
                <a16:creationId xmlns:a16="http://schemas.microsoft.com/office/drawing/2014/main" id="{23982DFE-DC32-42C5-9452-DF72F5395C4A}"/>
              </a:ext>
            </a:extLst>
          </p:cNvPr>
          <p:cNvSpPr/>
          <p:nvPr/>
        </p:nvSpPr>
        <p:spPr>
          <a:xfrm>
            <a:off x="9653561" y="8929482"/>
            <a:ext cx="3375720" cy="1429337"/>
          </a:xfrm>
          <a:prstGeom prst="roundRect">
            <a:avLst>
              <a:gd name="adj" fmla="val 9837"/>
            </a:avLst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cxnSp>
        <p:nvCxnSpPr>
          <p:cNvPr id="780" name="Straight Connector 779">
            <a:extLst>
              <a:ext uri="{FF2B5EF4-FFF2-40B4-BE49-F238E27FC236}">
                <a16:creationId xmlns:a16="http://schemas.microsoft.com/office/drawing/2014/main" id="{873D54C6-F858-4774-B211-FFED485CA47B}"/>
              </a:ext>
            </a:extLst>
          </p:cNvPr>
          <p:cNvCxnSpPr>
            <a:cxnSpLocks/>
            <a:stCxn id="751" idx="7"/>
            <a:endCxn id="766" idx="3"/>
          </p:cNvCxnSpPr>
          <p:nvPr/>
        </p:nvCxnSpPr>
        <p:spPr>
          <a:xfrm flipV="1">
            <a:off x="11171413" y="9194134"/>
            <a:ext cx="95593" cy="92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1" name="Oval 780">
            <a:extLst>
              <a:ext uri="{FF2B5EF4-FFF2-40B4-BE49-F238E27FC236}">
                <a16:creationId xmlns:a16="http://schemas.microsoft.com/office/drawing/2014/main" id="{578BCA0E-7E1D-4B9B-921E-2BC4AC5B06AD}"/>
              </a:ext>
            </a:extLst>
          </p:cNvPr>
          <p:cNvSpPr/>
          <p:nvPr/>
        </p:nvSpPr>
        <p:spPr>
          <a:xfrm>
            <a:off x="2991389" y="7914598"/>
            <a:ext cx="389831" cy="3571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 dirty="0">
              <a:latin typeface="+mj-lt"/>
            </a:endParaRPr>
          </a:p>
        </p:txBody>
      </p:sp>
      <p:sp>
        <p:nvSpPr>
          <p:cNvPr id="782" name="Oval 781">
            <a:extLst>
              <a:ext uri="{FF2B5EF4-FFF2-40B4-BE49-F238E27FC236}">
                <a16:creationId xmlns:a16="http://schemas.microsoft.com/office/drawing/2014/main" id="{3CFB25A7-190A-466A-A88B-799B964998A3}"/>
              </a:ext>
            </a:extLst>
          </p:cNvPr>
          <p:cNvSpPr/>
          <p:nvPr/>
        </p:nvSpPr>
        <p:spPr>
          <a:xfrm>
            <a:off x="2680805" y="7964945"/>
            <a:ext cx="279055" cy="2556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783" name="TextBox 782">
            <a:extLst>
              <a:ext uri="{FF2B5EF4-FFF2-40B4-BE49-F238E27FC236}">
                <a16:creationId xmlns:a16="http://schemas.microsoft.com/office/drawing/2014/main" id="{7CB5D0D9-0F3D-42B2-9510-548F563DAADD}"/>
              </a:ext>
            </a:extLst>
          </p:cNvPr>
          <p:cNvSpPr txBox="1"/>
          <p:nvPr/>
        </p:nvSpPr>
        <p:spPr>
          <a:xfrm>
            <a:off x="2640401" y="7991551"/>
            <a:ext cx="346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latin typeface="+mj-lt"/>
              </a:rPr>
              <a:t>Xi</a:t>
            </a:r>
            <a:endParaRPr lang="nl-NL" sz="800" i="1" dirty="0">
              <a:latin typeface="+mj-lt"/>
            </a:endParaRPr>
          </a:p>
        </p:txBody>
      </p:sp>
      <p:sp>
        <p:nvSpPr>
          <p:cNvPr id="784" name="TextBox 783">
            <a:extLst>
              <a:ext uri="{FF2B5EF4-FFF2-40B4-BE49-F238E27FC236}">
                <a16:creationId xmlns:a16="http://schemas.microsoft.com/office/drawing/2014/main" id="{B9172EFA-8886-4EF2-9DB2-E2986BA61B97}"/>
              </a:ext>
            </a:extLst>
          </p:cNvPr>
          <p:cNvSpPr txBox="1"/>
          <p:nvPr/>
        </p:nvSpPr>
        <p:spPr>
          <a:xfrm>
            <a:off x="3010468" y="7994954"/>
            <a:ext cx="346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err="1">
                <a:latin typeface="+mj-lt"/>
              </a:rPr>
              <a:t>Xj</a:t>
            </a:r>
            <a:endParaRPr lang="nl-NL" sz="800" i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5" name="TextBox 784">
                <a:extLst>
                  <a:ext uri="{FF2B5EF4-FFF2-40B4-BE49-F238E27FC236}">
                    <a16:creationId xmlns:a16="http://schemas.microsoft.com/office/drawing/2014/main" id="{D45ED372-F2C9-4C90-A348-A032F862CCAD}"/>
                  </a:ext>
                </a:extLst>
              </p:cNvPr>
              <p:cNvSpPr txBox="1"/>
              <p:nvPr/>
            </p:nvSpPr>
            <p:spPr>
              <a:xfrm>
                <a:off x="9899820" y="5649847"/>
                <a:ext cx="1852246" cy="4472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NL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  <m:r>
                        <a:rPr lang="en-GB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GB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p>
                    </m:oMath>
                  </m:oMathPara>
                </a14:m>
                <a:endParaRPr lang="nl-NL" sz="12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>
          <p:sp>
            <p:nvSpPr>
              <p:cNvPr id="785" name="TextBox 784">
                <a:extLst>
                  <a:ext uri="{FF2B5EF4-FFF2-40B4-BE49-F238E27FC236}">
                    <a16:creationId xmlns:a16="http://schemas.microsoft.com/office/drawing/2014/main" id="{D45ED372-F2C9-4C90-A348-A032F862C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9820" y="5649847"/>
                <a:ext cx="1852246" cy="447238"/>
              </a:xfrm>
              <a:prstGeom prst="rect">
                <a:avLst/>
              </a:prstGeom>
              <a:blipFill>
                <a:blip r:embed="rId29"/>
                <a:stretch>
                  <a:fillRect l="-6250" t="-152055" b="-20958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6" name="Rectangle 785">
            <a:extLst>
              <a:ext uri="{FF2B5EF4-FFF2-40B4-BE49-F238E27FC236}">
                <a16:creationId xmlns:a16="http://schemas.microsoft.com/office/drawing/2014/main" id="{F23CC626-5964-4D3E-A8CD-0B0E52342D53}"/>
              </a:ext>
            </a:extLst>
          </p:cNvPr>
          <p:cNvSpPr/>
          <p:nvPr/>
        </p:nvSpPr>
        <p:spPr>
          <a:xfrm>
            <a:off x="7948065" y="7338948"/>
            <a:ext cx="116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X</a:t>
            </a:r>
            <a:r>
              <a:rPr lang="en-GB" baseline="-25000" dirty="0" err="1"/>
              <a:t>numeric</a:t>
            </a:r>
            <a:endParaRPr lang="en-NL" baseline="-25000" dirty="0"/>
          </a:p>
        </p:txBody>
      </p:sp>
      <p:sp>
        <p:nvSpPr>
          <p:cNvPr id="787" name="Rectangle 786">
            <a:extLst>
              <a:ext uri="{FF2B5EF4-FFF2-40B4-BE49-F238E27FC236}">
                <a16:creationId xmlns:a16="http://schemas.microsoft.com/office/drawing/2014/main" id="{28403521-0C1B-48F6-9B43-D608F6B3C21F}"/>
              </a:ext>
            </a:extLst>
          </p:cNvPr>
          <p:cNvSpPr/>
          <p:nvPr/>
        </p:nvSpPr>
        <p:spPr>
          <a:xfrm>
            <a:off x="1025919" y="7338948"/>
            <a:ext cx="874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X</a:t>
            </a:r>
            <a:r>
              <a:rPr lang="en-GB" baseline="-25000" dirty="0" err="1"/>
              <a:t>categoric</a:t>
            </a:r>
            <a:endParaRPr lang="en-NL" baseline="-25000" dirty="0"/>
          </a:p>
        </p:txBody>
      </p:sp>
      <p:sp>
        <p:nvSpPr>
          <p:cNvPr id="788" name="Rectangle 787">
            <a:extLst>
              <a:ext uri="{FF2B5EF4-FFF2-40B4-BE49-F238E27FC236}">
                <a16:creationId xmlns:a16="http://schemas.microsoft.com/office/drawing/2014/main" id="{4F1166D9-9341-4718-BC08-CFC98AB5B59E}"/>
              </a:ext>
            </a:extLst>
          </p:cNvPr>
          <p:cNvSpPr/>
          <p:nvPr/>
        </p:nvSpPr>
        <p:spPr>
          <a:xfrm>
            <a:off x="3983597" y="7338948"/>
            <a:ext cx="11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X</a:t>
            </a:r>
            <a:r>
              <a:rPr lang="en-GB" baseline="-25000" dirty="0" err="1"/>
              <a:t>combinations</a:t>
            </a:r>
            <a:endParaRPr lang="en-NL" baseline="-25000" dirty="0"/>
          </a:p>
        </p:txBody>
      </p:sp>
      <p:sp>
        <p:nvSpPr>
          <p:cNvPr id="789" name="TextBox 788">
            <a:extLst>
              <a:ext uri="{FF2B5EF4-FFF2-40B4-BE49-F238E27FC236}">
                <a16:creationId xmlns:a16="http://schemas.microsoft.com/office/drawing/2014/main" id="{850C778F-39D0-4BD6-B7BB-1EA33A131624}"/>
              </a:ext>
            </a:extLst>
          </p:cNvPr>
          <p:cNvSpPr txBox="1"/>
          <p:nvPr/>
        </p:nvSpPr>
        <p:spPr>
          <a:xfrm>
            <a:off x="11473507" y="4183230"/>
            <a:ext cx="355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 err="1">
                <a:latin typeface="+mj-lt"/>
              </a:rPr>
              <a:t>Xci</a:t>
            </a:r>
            <a:endParaRPr lang="en-NL" sz="1200" i="1" dirty="0">
              <a:latin typeface="+mj-lt"/>
            </a:endParaRPr>
          </a:p>
        </p:txBody>
      </p:sp>
      <p:sp>
        <p:nvSpPr>
          <p:cNvPr id="790" name="TextBox 789">
            <a:extLst>
              <a:ext uri="{FF2B5EF4-FFF2-40B4-BE49-F238E27FC236}">
                <a16:creationId xmlns:a16="http://schemas.microsoft.com/office/drawing/2014/main" id="{E4D7562A-C035-45F9-8877-0CA4EA2139C2}"/>
              </a:ext>
            </a:extLst>
          </p:cNvPr>
          <p:cNvSpPr txBox="1"/>
          <p:nvPr/>
        </p:nvSpPr>
        <p:spPr>
          <a:xfrm>
            <a:off x="12215573" y="4183052"/>
            <a:ext cx="355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 err="1">
                <a:latin typeface="+mj-lt"/>
              </a:rPr>
              <a:t>Xcj</a:t>
            </a:r>
            <a:endParaRPr lang="en-NL" sz="1200" i="1" dirty="0">
              <a:latin typeface="+mj-lt"/>
            </a:endParaRPr>
          </a:p>
        </p:txBody>
      </p:sp>
      <p:sp>
        <p:nvSpPr>
          <p:cNvPr id="791" name="TextBox 790">
            <a:extLst>
              <a:ext uri="{FF2B5EF4-FFF2-40B4-BE49-F238E27FC236}">
                <a16:creationId xmlns:a16="http://schemas.microsoft.com/office/drawing/2014/main" id="{3975210D-7F59-40DF-8D6B-E889CB97E771}"/>
              </a:ext>
            </a:extLst>
          </p:cNvPr>
          <p:cNvSpPr txBox="1"/>
          <p:nvPr/>
        </p:nvSpPr>
        <p:spPr>
          <a:xfrm>
            <a:off x="11927488" y="419279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latin typeface="+mj-lt"/>
              </a:rPr>
              <a:t>…</a:t>
            </a:r>
            <a:endParaRPr lang="en-NL" sz="1200" i="1" dirty="0">
              <a:latin typeface="+mj-lt"/>
            </a:endParaRPr>
          </a:p>
        </p:txBody>
      </p:sp>
      <p:sp>
        <p:nvSpPr>
          <p:cNvPr id="792" name="Freeform: Shape 791">
            <a:extLst>
              <a:ext uri="{FF2B5EF4-FFF2-40B4-BE49-F238E27FC236}">
                <a16:creationId xmlns:a16="http://schemas.microsoft.com/office/drawing/2014/main" id="{C9ECC923-4EF0-4512-9D7A-1A71D4906ECE}"/>
              </a:ext>
            </a:extLst>
          </p:cNvPr>
          <p:cNvSpPr/>
          <p:nvPr/>
        </p:nvSpPr>
        <p:spPr>
          <a:xfrm>
            <a:off x="9092891" y="4517541"/>
            <a:ext cx="408301" cy="735942"/>
          </a:xfrm>
          <a:custGeom>
            <a:avLst/>
            <a:gdLst>
              <a:gd name="connsiteX0" fmla="*/ 939242 w 958374"/>
              <a:gd name="connsiteY0" fmla="*/ 0 h 691763"/>
              <a:gd name="connsiteX1" fmla="*/ 851777 w 958374"/>
              <a:gd name="connsiteY1" fmla="*/ 365760 h 691763"/>
              <a:gd name="connsiteX2" fmla="*/ 120257 w 958374"/>
              <a:gd name="connsiteY2" fmla="*/ 429370 h 691763"/>
              <a:gd name="connsiteX3" fmla="*/ 8939 w 958374"/>
              <a:gd name="connsiteY3" fmla="*/ 691763 h 69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374" h="691763">
                <a:moveTo>
                  <a:pt x="939242" y="0"/>
                </a:moveTo>
                <a:cubicBezTo>
                  <a:pt x="963758" y="147099"/>
                  <a:pt x="988274" y="294198"/>
                  <a:pt x="851777" y="365760"/>
                </a:cubicBezTo>
                <a:cubicBezTo>
                  <a:pt x="715280" y="437322"/>
                  <a:pt x="260730" y="375036"/>
                  <a:pt x="120257" y="429370"/>
                </a:cubicBezTo>
                <a:cubicBezTo>
                  <a:pt x="-20216" y="483704"/>
                  <a:pt x="-5639" y="587733"/>
                  <a:pt x="8939" y="691763"/>
                </a:cubicBezTo>
              </a:path>
            </a:pathLst>
          </a:custGeom>
          <a:noFill/>
          <a:ln w="63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93" name="TextBox 792">
            <a:extLst>
              <a:ext uri="{FF2B5EF4-FFF2-40B4-BE49-F238E27FC236}">
                <a16:creationId xmlns:a16="http://schemas.microsoft.com/office/drawing/2014/main" id="{4795A801-F3E3-459D-9ED3-0EE986DD638F}"/>
              </a:ext>
            </a:extLst>
          </p:cNvPr>
          <p:cNvSpPr txBox="1"/>
          <p:nvPr/>
        </p:nvSpPr>
        <p:spPr>
          <a:xfrm>
            <a:off x="9369126" y="420106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latin typeface="+mj-lt"/>
              </a:rPr>
              <a:t>…</a:t>
            </a:r>
            <a:endParaRPr lang="en-NL" sz="1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817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10485</TotalTime>
  <Words>171</Words>
  <Application>Microsoft Office PowerPoint</Application>
  <PresentationFormat>Custom</PresentationFormat>
  <Paragraphs>101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Technology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Erdogan Taskesen</dc:creator>
  <cp:lastModifiedBy>Erdogan</cp:lastModifiedBy>
  <cp:revision>553</cp:revision>
  <dcterms:created xsi:type="dcterms:W3CDTF">2015-01-18T12:54:18Z</dcterms:created>
  <dcterms:modified xsi:type="dcterms:W3CDTF">2019-11-29T19:01:18Z</dcterms:modified>
</cp:coreProperties>
</file>