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66" r:id="rId2"/>
  </p:sldIdLst>
  <p:sldSz cx="13320713" cy="3959225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DF8A"/>
    <a:srgbClr val="1F78B4"/>
    <a:srgbClr val="FF9900"/>
    <a:srgbClr val="FFC000"/>
    <a:srgbClr val="5B9BD5"/>
    <a:srgbClr val="BDD7EE"/>
    <a:srgbClr val="9DC3E6"/>
    <a:srgbClr val="E2AC00"/>
    <a:srgbClr val="FEFEFE"/>
    <a:srgbClr val="9390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49" autoAdjust="0"/>
    <p:restoredTop sz="94714" autoAdjust="0"/>
  </p:normalViewPr>
  <p:slideViewPr>
    <p:cSldViewPr snapToGrid="0">
      <p:cViewPr varScale="1">
        <p:scale>
          <a:sx n="88" d="100"/>
          <a:sy n="88" d="100"/>
        </p:scale>
        <p:origin x="58" y="60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D39C1AE3-E0D3-419F-B410-9FEFA2C17F52}" type="datetimeFigureOut">
              <a:rPr lang="en-GB" smtClean="0"/>
              <a:t>30/11/2019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260600" y="1279525"/>
            <a:ext cx="116205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F7EAF13-06B7-4474-86E9-EFBE586B02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125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28860" rtl="0" eaLnBrk="1" latinLnBrk="0" hangingPunct="1">
      <a:defRPr sz="563" kern="1200">
        <a:solidFill>
          <a:schemeClr val="tx1"/>
        </a:solidFill>
        <a:latin typeface="+mn-lt"/>
        <a:ea typeface="+mn-ea"/>
        <a:cs typeface="+mn-cs"/>
      </a:defRPr>
    </a:lvl1pPr>
    <a:lvl2pPr marL="214430" algn="l" defTabSz="428860" rtl="0" eaLnBrk="1" latinLnBrk="0" hangingPunct="1">
      <a:defRPr sz="563" kern="1200">
        <a:solidFill>
          <a:schemeClr val="tx1"/>
        </a:solidFill>
        <a:latin typeface="+mn-lt"/>
        <a:ea typeface="+mn-ea"/>
        <a:cs typeface="+mn-cs"/>
      </a:defRPr>
    </a:lvl2pPr>
    <a:lvl3pPr marL="428860" algn="l" defTabSz="428860" rtl="0" eaLnBrk="1" latinLnBrk="0" hangingPunct="1">
      <a:defRPr sz="563" kern="1200">
        <a:solidFill>
          <a:schemeClr val="tx1"/>
        </a:solidFill>
        <a:latin typeface="+mn-lt"/>
        <a:ea typeface="+mn-ea"/>
        <a:cs typeface="+mn-cs"/>
      </a:defRPr>
    </a:lvl3pPr>
    <a:lvl4pPr marL="643290" algn="l" defTabSz="428860" rtl="0" eaLnBrk="1" latinLnBrk="0" hangingPunct="1">
      <a:defRPr sz="563" kern="1200">
        <a:solidFill>
          <a:schemeClr val="tx1"/>
        </a:solidFill>
        <a:latin typeface="+mn-lt"/>
        <a:ea typeface="+mn-ea"/>
        <a:cs typeface="+mn-cs"/>
      </a:defRPr>
    </a:lvl4pPr>
    <a:lvl5pPr marL="857720" algn="l" defTabSz="428860" rtl="0" eaLnBrk="1" latinLnBrk="0" hangingPunct="1">
      <a:defRPr sz="563" kern="1200">
        <a:solidFill>
          <a:schemeClr val="tx1"/>
        </a:solidFill>
        <a:latin typeface="+mn-lt"/>
        <a:ea typeface="+mn-ea"/>
        <a:cs typeface="+mn-cs"/>
      </a:defRPr>
    </a:lvl5pPr>
    <a:lvl6pPr marL="1072150" algn="l" defTabSz="428860" rtl="0" eaLnBrk="1" latinLnBrk="0" hangingPunct="1">
      <a:defRPr sz="563" kern="1200">
        <a:solidFill>
          <a:schemeClr val="tx1"/>
        </a:solidFill>
        <a:latin typeface="+mn-lt"/>
        <a:ea typeface="+mn-ea"/>
        <a:cs typeface="+mn-cs"/>
      </a:defRPr>
    </a:lvl6pPr>
    <a:lvl7pPr marL="1286581" algn="l" defTabSz="428860" rtl="0" eaLnBrk="1" latinLnBrk="0" hangingPunct="1">
      <a:defRPr sz="563" kern="1200">
        <a:solidFill>
          <a:schemeClr val="tx1"/>
        </a:solidFill>
        <a:latin typeface="+mn-lt"/>
        <a:ea typeface="+mn-ea"/>
        <a:cs typeface="+mn-cs"/>
      </a:defRPr>
    </a:lvl7pPr>
    <a:lvl8pPr marL="1501011" algn="l" defTabSz="428860" rtl="0" eaLnBrk="1" latinLnBrk="0" hangingPunct="1">
      <a:defRPr sz="563" kern="1200">
        <a:solidFill>
          <a:schemeClr val="tx1"/>
        </a:solidFill>
        <a:latin typeface="+mn-lt"/>
        <a:ea typeface="+mn-ea"/>
        <a:cs typeface="+mn-cs"/>
      </a:defRPr>
    </a:lvl8pPr>
    <a:lvl9pPr marL="1715441" algn="l" defTabSz="428860" rtl="0" eaLnBrk="1" latinLnBrk="0" hangingPunct="1">
      <a:defRPr sz="56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260600" y="1279525"/>
            <a:ext cx="1162050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AF13-06B7-4474-86E9-EFBE586B029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547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5089" y="647957"/>
            <a:ext cx="9990535" cy="1378397"/>
          </a:xfrm>
        </p:spPr>
        <p:txBody>
          <a:bodyPr anchor="b"/>
          <a:lstStyle>
            <a:lvl1pPr algn="ctr">
              <a:defRPr sz="34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5089" y="2079510"/>
            <a:ext cx="9990535" cy="955896"/>
          </a:xfrm>
        </p:spPr>
        <p:txBody>
          <a:bodyPr/>
          <a:lstStyle>
            <a:lvl1pPr marL="0" indent="0" algn="ctr">
              <a:buNone/>
              <a:defRPr sz="1386"/>
            </a:lvl1pPr>
            <a:lvl2pPr marL="263942" indent="0" algn="ctr">
              <a:buNone/>
              <a:defRPr sz="1155"/>
            </a:lvl2pPr>
            <a:lvl3pPr marL="527883" indent="0" algn="ctr">
              <a:buNone/>
              <a:defRPr sz="1039"/>
            </a:lvl3pPr>
            <a:lvl4pPr marL="791825" indent="0" algn="ctr">
              <a:buNone/>
              <a:defRPr sz="924"/>
            </a:lvl4pPr>
            <a:lvl5pPr marL="1055766" indent="0" algn="ctr">
              <a:buNone/>
              <a:defRPr sz="924"/>
            </a:lvl5pPr>
            <a:lvl6pPr marL="1319708" indent="0" algn="ctr">
              <a:buNone/>
              <a:defRPr sz="924"/>
            </a:lvl6pPr>
            <a:lvl7pPr marL="1583649" indent="0" algn="ctr">
              <a:buNone/>
              <a:defRPr sz="924"/>
            </a:lvl7pPr>
            <a:lvl8pPr marL="1847591" indent="0" algn="ctr">
              <a:buNone/>
              <a:defRPr sz="924"/>
            </a:lvl8pPr>
            <a:lvl9pPr marL="2111532" indent="0" algn="ctr">
              <a:buNone/>
              <a:defRPr sz="9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30/11/2019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892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30/11/2019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426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32635" y="210792"/>
            <a:ext cx="2872279" cy="33552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5799" y="210792"/>
            <a:ext cx="8450327" cy="33552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30/11/2019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381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30/11/2019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036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861" y="987058"/>
            <a:ext cx="11489115" cy="1646927"/>
          </a:xfrm>
        </p:spPr>
        <p:txBody>
          <a:bodyPr anchor="b"/>
          <a:lstStyle>
            <a:lvl1pPr>
              <a:defRPr sz="34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861" y="2649565"/>
            <a:ext cx="11489115" cy="866080"/>
          </a:xfrm>
        </p:spPr>
        <p:txBody>
          <a:bodyPr/>
          <a:lstStyle>
            <a:lvl1pPr marL="0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1pPr>
            <a:lvl2pPr marL="26394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2pPr>
            <a:lvl3pPr marL="527883" indent="0">
              <a:buNone/>
              <a:defRPr sz="1039">
                <a:solidFill>
                  <a:schemeClr val="tx1">
                    <a:tint val="75000"/>
                  </a:schemeClr>
                </a:solidFill>
              </a:defRPr>
            </a:lvl3pPr>
            <a:lvl4pPr marL="791825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4pPr>
            <a:lvl5pPr marL="1055766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5pPr>
            <a:lvl6pPr marL="1319708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6pPr>
            <a:lvl7pPr marL="1583649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7pPr>
            <a:lvl8pPr marL="1847591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8pPr>
            <a:lvl9pPr marL="2111532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30/11/2019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310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799" y="1053960"/>
            <a:ext cx="5661303" cy="25120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43611" y="1053960"/>
            <a:ext cx="5661303" cy="25120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30/11/2019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515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210792"/>
            <a:ext cx="11489115" cy="765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535" y="970560"/>
            <a:ext cx="5635285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535" y="1446217"/>
            <a:ext cx="5635285" cy="2127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43611" y="970560"/>
            <a:ext cx="5663038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43611" y="1446217"/>
            <a:ext cx="5663038" cy="2127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30/11/2019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72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30/11/2019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78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30/11/2019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01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5" y="263948"/>
            <a:ext cx="4296276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038" y="570055"/>
            <a:ext cx="6743611" cy="2813616"/>
          </a:xfrm>
        </p:spPr>
        <p:txBody>
          <a:bodyPr/>
          <a:lstStyle>
            <a:lvl1pPr>
              <a:defRPr sz="1847"/>
            </a:lvl1pPr>
            <a:lvl2pPr>
              <a:defRPr sz="1616"/>
            </a:lvl2pPr>
            <a:lvl3pPr>
              <a:defRPr sz="1386"/>
            </a:lvl3pPr>
            <a:lvl4pPr>
              <a:defRPr sz="1155"/>
            </a:lvl4pPr>
            <a:lvl5pPr>
              <a:defRPr sz="1155"/>
            </a:lvl5pPr>
            <a:lvl6pPr>
              <a:defRPr sz="1155"/>
            </a:lvl6pPr>
            <a:lvl7pPr>
              <a:defRPr sz="1155"/>
            </a:lvl7pPr>
            <a:lvl8pPr>
              <a:defRPr sz="1155"/>
            </a:lvl8pPr>
            <a:lvl9pPr>
              <a:defRPr sz="11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5" y="1187768"/>
            <a:ext cx="4296276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30/11/2019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32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5" y="263948"/>
            <a:ext cx="4296276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63038" y="570055"/>
            <a:ext cx="6743611" cy="2813616"/>
          </a:xfrm>
        </p:spPr>
        <p:txBody>
          <a:bodyPr anchor="t"/>
          <a:lstStyle>
            <a:lvl1pPr marL="0" indent="0">
              <a:buNone/>
              <a:defRPr sz="1847"/>
            </a:lvl1pPr>
            <a:lvl2pPr marL="263942" indent="0">
              <a:buNone/>
              <a:defRPr sz="1616"/>
            </a:lvl2pPr>
            <a:lvl3pPr marL="527883" indent="0">
              <a:buNone/>
              <a:defRPr sz="1386"/>
            </a:lvl3pPr>
            <a:lvl4pPr marL="791825" indent="0">
              <a:buNone/>
              <a:defRPr sz="1155"/>
            </a:lvl4pPr>
            <a:lvl5pPr marL="1055766" indent="0">
              <a:buNone/>
              <a:defRPr sz="1155"/>
            </a:lvl5pPr>
            <a:lvl6pPr marL="1319708" indent="0">
              <a:buNone/>
              <a:defRPr sz="1155"/>
            </a:lvl6pPr>
            <a:lvl7pPr marL="1583649" indent="0">
              <a:buNone/>
              <a:defRPr sz="1155"/>
            </a:lvl7pPr>
            <a:lvl8pPr marL="1847591" indent="0">
              <a:buNone/>
              <a:defRPr sz="1155"/>
            </a:lvl8pPr>
            <a:lvl9pPr marL="2111532" indent="0">
              <a:buNone/>
              <a:defRPr sz="115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5" y="1187768"/>
            <a:ext cx="4296276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30/11/2019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336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5799" y="210792"/>
            <a:ext cx="11489115" cy="76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799" y="1053960"/>
            <a:ext cx="11489115" cy="251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5799" y="3669615"/>
            <a:ext cx="2997160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454BF-4A59-44AE-B66D-7E6B93D39995}" type="datetimeFigureOut">
              <a:rPr lang="en-GB" smtClean="0"/>
              <a:t>30/11/2019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2486" y="3669615"/>
            <a:ext cx="4495741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07754" y="3669615"/>
            <a:ext cx="2997160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46DBF-FFCB-4F84-B77C-E27F79A8A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007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defTabSz="527883" rtl="0" eaLnBrk="1" latinLnBrk="0" hangingPunct="1">
        <a:lnSpc>
          <a:spcPct val="90000"/>
        </a:lnSpc>
        <a:spcBef>
          <a:spcPct val="0"/>
        </a:spcBef>
        <a:buNone/>
        <a:defRPr sz="25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971" indent="-131971" algn="l" defTabSz="527883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1616" kern="1200">
          <a:solidFill>
            <a:schemeClr val="tx1"/>
          </a:solidFill>
          <a:latin typeface="+mn-lt"/>
          <a:ea typeface="+mn-ea"/>
          <a:cs typeface="+mn-cs"/>
        </a:defRPr>
      </a:lvl1pPr>
      <a:lvl2pPr marL="39591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386" kern="1200">
          <a:solidFill>
            <a:schemeClr val="tx1"/>
          </a:solidFill>
          <a:latin typeface="+mn-lt"/>
          <a:ea typeface="+mn-ea"/>
          <a:cs typeface="+mn-cs"/>
        </a:defRPr>
      </a:lvl2pPr>
      <a:lvl3pPr marL="659854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155" kern="1200">
          <a:solidFill>
            <a:schemeClr val="tx1"/>
          </a:solidFill>
          <a:latin typeface="+mn-lt"/>
          <a:ea typeface="+mn-ea"/>
          <a:cs typeface="+mn-cs"/>
        </a:defRPr>
      </a:lvl3pPr>
      <a:lvl4pPr marL="923795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187737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451679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715620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97956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243503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1pPr>
      <a:lvl2pPr marL="263942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2pPr>
      <a:lvl3pPr marL="527883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3pPr>
      <a:lvl4pPr marL="791825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055766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319708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583649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847591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111532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E6AC54-3C78-4DC4-8812-3589E90C9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461" y="694643"/>
            <a:ext cx="5898329" cy="3177529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EBF5EA30-FCFC-4DA7-8405-0BD1FE036B9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8727" y="743785"/>
            <a:ext cx="5644047" cy="3171237"/>
          </a:xfrm>
          <a:prstGeom prst="rect">
            <a:avLst/>
          </a:prstGeom>
        </p:spPr>
      </p:pic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2CB5CAC2-52C5-4671-8C92-A73C8D85730B}"/>
              </a:ext>
            </a:extLst>
          </p:cNvPr>
          <p:cNvSpPr/>
          <p:nvPr/>
        </p:nvSpPr>
        <p:spPr>
          <a:xfrm>
            <a:off x="62762" y="516704"/>
            <a:ext cx="6525416" cy="3398318"/>
          </a:xfrm>
          <a:prstGeom prst="roundRect">
            <a:avLst>
              <a:gd name="adj" fmla="val 4392"/>
            </a:avLst>
          </a:prstGeom>
          <a:noFill/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276631-BB6B-4871-8B95-19C36DDB8A9A}"/>
              </a:ext>
            </a:extLst>
          </p:cNvPr>
          <p:cNvSpPr txBox="1"/>
          <p:nvPr/>
        </p:nvSpPr>
        <p:spPr>
          <a:xfrm>
            <a:off x="117666" y="632511"/>
            <a:ext cx="511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+mj-lt"/>
              </a:rPr>
              <a:t>A</a:t>
            </a:r>
            <a:endParaRPr lang="en-NL" sz="2800" dirty="0">
              <a:latin typeface="+mj-lt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6D6E197-42F4-4346-BDFC-CAAD00C6AC17}"/>
              </a:ext>
            </a:extLst>
          </p:cNvPr>
          <p:cNvSpPr txBox="1"/>
          <p:nvPr/>
        </p:nvSpPr>
        <p:spPr>
          <a:xfrm>
            <a:off x="91357" y="-35512"/>
            <a:ext cx="4224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+mj-lt"/>
              </a:rPr>
              <a:t>Figure 3</a:t>
            </a:r>
            <a:endParaRPr lang="en-NL" sz="2800" dirty="0">
              <a:latin typeface="+mj-lt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AF5CCEA-1543-433C-AAA9-315222B553B9}"/>
              </a:ext>
            </a:extLst>
          </p:cNvPr>
          <p:cNvSpPr txBox="1"/>
          <p:nvPr/>
        </p:nvSpPr>
        <p:spPr>
          <a:xfrm>
            <a:off x="6687057" y="575332"/>
            <a:ext cx="62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+mj-lt"/>
              </a:rPr>
              <a:t>B</a:t>
            </a:r>
            <a:endParaRPr lang="en-NL" sz="2800" dirty="0">
              <a:latin typeface="+mj-lt"/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73E993EA-06A9-4DD3-BEE7-D50CE0FD2523}"/>
              </a:ext>
            </a:extLst>
          </p:cNvPr>
          <p:cNvSpPr/>
          <p:nvPr/>
        </p:nvSpPr>
        <p:spPr>
          <a:xfrm>
            <a:off x="6687057" y="526189"/>
            <a:ext cx="6525416" cy="3398318"/>
          </a:xfrm>
          <a:prstGeom prst="roundRect">
            <a:avLst>
              <a:gd name="adj" fmla="val 4392"/>
            </a:avLst>
          </a:prstGeom>
          <a:noFill/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668174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12042</TotalTime>
  <Words>5</Words>
  <Application>Microsoft Office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Technology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Erdogan Taskesen</dc:creator>
  <cp:lastModifiedBy>Erdogan</cp:lastModifiedBy>
  <cp:revision>602</cp:revision>
  <dcterms:created xsi:type="dcterms:W3CDTF">2015-01-18T12:54:18Z</dcterms:created>
  <dcterms:modified xsi:type="dcterms:W3CDTF">2019-11-30T16:49:21Z</dcterms:modified>
</cp:coreProperties>
</file>