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3"/>
  </p:notesMasterIdLst>
  <p:sldIdLst>
    <p:sldId id="266" r:id="rId2"/>
  </p:sldIdLst>
  <p:sldSz cx="18180050" cy="12239625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A02C"/>
    <a:srgbClr val="A6CEE3"/>
    <a:srgbClr val="B2DF8A"/>
    <a:srgbClr val="1F78B4"/>
    <a:srgbClr val="E31A1C"/>
    <a:srgbClr val="FB9A99"/>
    <a:srgbClr val="FF7F00"/>
    <a:srgbClr val="CAB2D6"/>
    <a:srgbClr val="FDBF6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49" autoAdjust="0"/>
    <p:restoredTop sz="94714" autoAdjust="0"/>
  </p:normalViewPr>
  <p:slideViewPr>
    <p:cSldViewPr snapToGrid="0">
      <p:cViewPr varScale="1">
        <p:scale>
          <a:sx n="46" d="100"/>
          <a:sy n="46" d="100"/>
        </p:scale>
        <p:origin x="1123" y="4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D39C1AE3-E0D3-419F-B410-9FEFA2C17F52}" type="datetimeFigureOut">
              <a:rPr lang="en-GB" smtClean="0"/>
              <a:t>31/12/2019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4250" y="1279525"/>
            <a:ext cx="51308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F7EAF13-06B7-4474-86E9-EFBE586B02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125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1801" rtl="0" eaLnBrk="1" latinLnBrk="0" hangingPunct="1">
      <a:defRPr sz="934" kern="1200">
        <a:solidFill>
          <a:schemeClr val="tx1"/>
        </a:solidFill>
        <a:latin typeface="+mn-lt"/>
        <a:ea typeface="+mn-ea"/>
        <a:cs typeface="+mn-cs"/>
      </a:defRPr>
    </a:lvl1pPr>
    <a:lvl2pPr marL="355901" algn="l" defTabSz="711801" rtl="0" eaLnBrk="1" latinLnBrk="0" hangingPunct="1">
      <a:defRPr sz="934" kern="1200">
        <a:solidFill>
          <a:schemeClr val="tx1"/>
        </a:solidFill>
        <a:latin typeface="+mn-lt"/>
        <a:ea typeface="+mn-ea"/>
        <a:cs typeface="+mn-cs"/>
      </a:defRPr>
    </a:lvl2pPr>
    <a:lvl3pPr marL="711801" algn="l" defTabSz="711801" rtl="0" eaLnBrk="1" latinLnBrk="0" hangingPunct="1">
      <a:defRPr sz="934" kern="1200">
        <a:solidFill>
          <a:schemeClr val="tx1"/>
        </a:solidFill>
        <a:latin typeface="+mn-lt"/>
        <a:ea typeface="+mn-ea"/>
        <a:cs typeface="+mn-cs"/>
      </a:defRPr>
    </a:lvl3pPr>
    <a:lvl4pPr marL="1067702" algn="l" defTabSz="711801" rtl="0" eaLnBrk="1" latinLnBrk="0" hangingPunct="1">
      <a:defRPr sz="934" kern="1200">
        <a:solidFill>
          <a:schemeClr val="tx1"/>
        </a:solidFill>
        <a:latin typeface="+mn-lt"/>
        <a:ea typeface="+mn-ea"/>
        <a:cs typeface="+mn-cs"/>
      </a:defRPr>
    </a:lvl4pPr>
    <a:lvl5pPr marL="1423602" algn="l" defTabSz="711801" rtl="0" eaLnBrk="1" latinLnBrk="0" hangingPunct="1">
      <a:defRPr sz="934" kern="1200">
        <a:solidFill>
          <a:schemeClr val="tx1"/>
        </a:solidFill>
        <a:latin typeface="+mn-lt"/>
        <a:ea typeface="+mn-ea"/>
        <a:cs typeface="+mn-cs"/>
      </a:defRPr>
    </a:lvl5pPr>
    <a:lvl6pPr marL="1779502" algn="l" defTabSz="711801" rtl="0" eaLnBrk="1" latinLnBrk="0" hangingPunct="1">
      <a:defRPr sz="934" kern="1200">
        <a:solidFill>
          <a:schemeClr val="tx1"/>
        </a:solidFill>
        <a:latin typeface="+mn-lt"/>
        <a:ea typeface="+mn-ea"/>
        <a:cs typeface="+mn-cs"/>
      </a:defRPr>
    </a:lvl6pPr>
    <a:lvl7pPr marL="2135404" algn="l" defTabSz="711801" rtl="0" eaLnBrk="1" latinLnBrk="0" hangingPunct="1">
      <a:defRPr sz="934" kern="1200">
        <a:solidFill>
          <a:schemeClr val="tx1"/>
        </a:solidFill>
        <a:latin typeface="+mn-lt"/>
        <a:ea typeface="+mn-ea"/>
        <a:cs typeface="+mn-cs"/>
      </a:defRPr>
    </a:lvl7pPr>
    <a:lvl8pPr marL="2491305" algn="l" defTabSz="711801" rtl="0" eaLnBrk="1" latinLnBrk="0" hangingPunct="1">
      <a:defRPr sz="934" kern="1200">
        <a:solidFill>
          <a:schemeClr val="tx1"/>
        </a:solidFill>
        <a:latin typeface="+mn-lt"/>
        <a:ea typeface="+mn-ea"/>
        <a:cs typeface="+mn-cs"/>
      </a:defRPr>
    </a:lvl8pPr>
    <a:lvl9pPr marL="2847205" algn="l" defTabSz="711801" rtl="0" eaLnBrk="1" latinLnBrk="0" hangingPunct="1">
      <a:defRPr sz="9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4250" y="1279525"/>
            <a:ext cx="513080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AF13-06B7-4474-86E9-EFBE586B029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547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3504" y="2003106"/>
            <a:ext cx="15453043" cy="4261203"/>
          </a:xfrm>
        </p:spPr>
        <p:txBody>
          <a:bodyPr anchor="b"/>
          <a:lstStyle>
            <a:lvl1pPr algn="ctr">
              <a:defRPr sz="107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72506" y="6428637"/>
            <a:ext cx="13635038" cy="2955075"/>
          </a:xfrm>
        </p:spPr>
        <p:txBody>
          <a:bodyPr/>
          <a:lstStyle>
            <a:lvl1pPr marL="0" indent="0" algn="ctr">
              <a:buNone/>
              <a:defRPr sz="4283"/>
            </a:lvl1pPr>
            <a:lvl2pPr marL="815965" indent="0" algn="ctr">
              <a:buNone/>
              <a:defRPr sz="3569"/>
            </a:lvl2pPr>
            <a:lvl3pPr marL="1631930" indent="0" algn="ctr">
              <a:buNone/>
              <a:defRPr sz="3212"/>
            </a:lvl3pPr>
            <a:lvl4pPr marL="2447895" indent="0" algn="ctr">
              <a:buNone/>
              <a:defRPr sz="2856"/>
            </a:lvl4pPr>
            <a:lvl5pPr marL="3263859" indent="0" algn="ctr">
              <a:buNone/>
              <a:defRPr sz="2856"/>
            </a:lvl5pPr>
            <a:lvl6pPr marL="4079824" indent="0" algn="ctr">
              <a:buNone/>
              <a:defRPr sz="2856"/>
            </a:lvl6pPr>
            <a:lvl7pPr marL="4895789" indent="0" algn="ctr">
              <a:buNone/>
              <a:defRPr sz="2856"/>
            </a:lvl7pPr>
            <a:lvl8pPr marL="5711754" indent="0" algn="ctr">
              <a:buNone/>
              <a:defRPr sz="2856"/>
            </a:lvl8pPr>
            <a:lvl9pPr marL="6527719" indent="0" algn="ctr">
              <a:buNone/>
              <a:defRPr sz="28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31/12/2019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23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31/12/2019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1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10099" y="651647"/>
            <a:ext cx="3920073" cy="103725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49880" y="651647"/>
            <a:ext cx="11532969" cy="1037251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31/12/2019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12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31/12/2019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5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411" y="3051410"/>
            <a:ext cx="15680293" cy="5091343"/>
          </a:xfrm>
        </p:spPr>
        <p:txBody>
          <a:bodyPr anchor="b"/>
          <a:lstStyle>
            <a:lvl1pPr>
              <a:defRPr sz="107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411" y="8190919"/>
            <a:ext cx="15680293" cy="2677417"/>
          </a:xfrm>
        </p:spPr>
        <p:txBody>
          <a:bodyPr/>
          <a:lstStyle>
            <a:lvl1pPr marL="0" indent="0">
              <a:buNone/>
              <a:defRPr sz="4283">
                <a:solidFill>
                  <a:schemeClr val="tx1"/>
                </a:solidFill>
              </a:defRPr>
            </a:lvl1pPr>
            <a:lvl2pPr marL="815965" indent="0">
              <a:buNone/>
              <a:defRPr sz="3569">
                <a:solidFill>
                  <a:schemeClr val="tx1">
                    <a:tint val="75000"/>
                  </a:schemeClr>
                </a:solidFill>
              </a:defRPr>
            </a:lvl2pPr>
            <a:lvl3pPr marL="1631930" indent="0">
              <a:buNone/>
              <a:defRPr sz="3212">
                <a:solidFill>
                  <a:schemeClr val="tx1">
                    <a:tint val="75000"/>
                  </a:schemeClr>
                </a:solidFill>
              </a:defRPr>
            </a:lvl3pPr>
            <a:lvl4pPr marL="2447895" indent="0">
              <a:buNone/>
              <a:defRPr sz="2856">
                <a:solidFill>
                  <a:schemeClr val="tx1">
                    <a:tint val="75000"/>
                  </a:schemeClr>
                </a:solidFill>
              </a:defRPr>
            </a:lvl4pPr>
            <a:lvl5pPr marL="3263859" indent="0">
              <a:buNone/>
              <a:defRPr sz="2856">
                <a:solidFill>
                  <a:schemeClr val="tx1">
                    <a:tint val="75000"/>
                  </a:schemeClr>
                </a:solidFill>
              </a:defRPr>
            </a:lvl5pPr>
            <a:lvl6pPr marL="4079824" indent="0">
              <a:buNone/>
              <a:defRPr sz="2856">
                <a:solidFill>
                  <a:schemeClr val="tx1">
                    <a:tint val="75000"/>
                  </a:schemeClr>
                </a:solidFill>
              </a:defRPr>
            </a:lvl6pPr>
            <a:lvl7pPr marL="4895789" indent="0">
              <a:buNone/>
              <a:defRPr sz="2856">
                <a:solidFill>
                  <a:schemeClr val="tx1">
                    <a:tint val="75000"/>
                  </a:schemeClr>
                </a:solidFill>
              </a:defRPr>
            </a:lvl7pPr>
            <a:lvl8pPr marL="5711754" indent="0">
              <a:buNone/>
              <a:defRPr sz="2856">
                <a:solidFill>
                  <a:schemeClr val="tx1">
                    <a:tint val="75000"/>
                  </a:schemeClr>
                </a:solidFill>
              </a:defRPr>
            </a:lvl8pPr>
            <a:lvl9pPr marL="6527719" indent="0">
              <a:buNone/>
              <a:defRPr sz="28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31/12/2019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388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49879" y="3258233"/>
            <a:ext cx="7726521" cy="77659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03650" y="3258233"/>
            <a:ext cx="7726521" cy="77659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31/12/2019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53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246" y="651649"/>
            <a:ext cx="15680293" cy="2365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2248" y="3000409"/>
            <a:ext cx="7691012" cy="1470454"/>
          </a:xfrm>
        </p:spPr>
        <p:txBody>
          <a:bodyPr anchor="b"/>
          <a:lstStyle>
            <a:lvl1pPr marL="0" indent="0">
              <a:buNone/>
              <a:defRPr sz="4283" b="1"/>
            </a:lvl1pPr>
            <a:lvl2pPr marL="815965" indent="0">
              <a:buNone/>
              <a:defRPr sz="3569" b="1"/>
            </a:lvl2pPr>
            <a:lvl3pPr marL="1631930" indent="0">
              <a:buNone/>
              <a:defRPr sz="3212" b="1"/>
            </a:lvl3pPr>
            <a:lvl4pPr marL="2447895" indent="0">
              <a:buNone/>
              <a:defRPr sz="2856" b="1"/>
            </a:lvl4pPr>
            <a:lvl5pPr marL="3263859" indent="0">
              <a:buNone/>
              <a:defRPr sz="2856" b="1"/>
            </a:lvl5pPr>
            <a:lvl6pPr marL="4079824" indent="0">
              <a:buNone/>
              <a:defRPr sz="2856" b="1"/>
            </a:lvl6pPr>
            <a:lvl7pPr marL="4895789" indent="0">
              <a:buNone/>
              <a:defRPr sz="2856" b="1"/>
            </a:lvl7pPr>
            <a:lvl8pPr marL="5711754" indent="0">
              <a:buNone/>
              <a:defRPr sz="2856" b="1"/>
            </a:lvl8pPr>
            <a:lvl9pPr marL="6527719" indent="0">
              <a:buNone/>
              <a:defRPr sz="28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2248" y="4470863"/>
            <a:ext cx="7691012" cy="65759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03651" y="3000409"/>
            <a:ext cx="7728889" cy="1470454"/>
          </a:xfrm>
        </p:spPr>
        <p:txBody>
          <a:bodyPr anchor="b"/>
          <a:lstStyle>
            <a:lvl1pPr marL="0" indent="0">
              <a:buNone/>
              <a:defRPr sz="4283" b="1"/>
            </a:lvl1pPr>
            <a:lvl2pPr marL="815965" indent="0">
              <a:buNone/>
              <a:defRPr sz="3569" b="1"/>
            </a:lvl2pPr>
            <a:lvl3pPr marL="1631930" indent="0">
              <a:buNone/>
              <a:defRPr sz="3212" b="1"/>
            </a:lvl3pPr>
            <a:lvl4pPr marL="2447895" indent="0">
              <a:buNone/>
              <a:defRPr sz="2856" b="1"/>
            </a:lvl4pPr>
            <a:lvl5pPr marL="3263859" indent="0">
              <a:buNone/>
              <a:defRPr sz="2856" b="1"/>
            </a:lvl5pPr>
            <a:lvl6pPr marL="4079824" indent="0">
              <a:buNone/>
              <a:defRPr sz="2856" b="1"/>
            </a:lvl6pPr>
            <a:lvl7pPr marL="4895789" indent="0">
              <a:buNone/>
              <a:defRPr sz="2856" b="1"/>
            </a:lvl7pPr>
            <a:lvl8pPr marL="5711754" indent="0">
              <a:buNone/>
              <a:defRPr sz="2856" b="1"/>
            </a:lvl8pPr>
            <a:lvl9pPr marL="6527719" indent="0">
              <a:buNone/>
              <a:defRPr sz="28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03651" y="4470863"/>
            <a:ext cx="7728889" cy="65759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31/12/2019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56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31/12/2019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098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31/12/2019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201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247" y="815975"/>
            <a:ext cx="5863539" cy="2855913"/>
          </a:xfrm>
        </p:spPr>
        <p:txBody>
          <a:bodyPr anchor="b"/>
          <a:lstStyle>
            <a:lvl1pPr>
              <a:defRPr sz="57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8889" y="1762282"/>
            <a:ext cx="9203650" cy="8698067"/>
          </a:xfrm>
        </p:spPr>
        <p:txBody>
          <a:bodyPr/>
          <a:lstStyle>
            <a:lvl1pPr>
              <a:defRPr sz="5711"/>
            </a:lvl1pPr>
            <a:lvl2pPr>
              <a:defRPr sz="4997"/>
            </a:lvl2pPr>
            <a:lvl3pPr>
              <a:defRPr sz="4283"/>
            </a:lvl3pPr>
            <a:lvl4pPr>
              <a:defRPr sz="3569"/>
            </a:lvl4pPr>
            <a:lvl5pPr>
              <a:defRPr sz="3569"/>
            </a:lvl5pPr>
            <a:lvl6pPr>
              <a:defRPr sz="3569"/>
            </a:lvl6pPr>
            <a:lvl7pPr>
              <a:defRPr sz="3569"/>
            </a:lvl7pPr>
            <a:lvl8pPr>
              <a:defRPr sz="3569"/>
            </a:lvl8pPr>
            <a:lvl9pPr>
              <a:defRPr sz="35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2247" y="3671887"/>
            <a:ext cx="5863539" cy="6802626"/>
          </a:xfrm>
        </p:spPr>
        <p:txBody>
          <a:bodyPr/>
          <a:lstStyle>
            <a:lvl1pPr marL="0" indent="0">
              <a:buNone/>
              <a:defRPr sz="2856"/>
            </a:lvl1pPr>
            <a:lvl2pPr marL="815965" indent="0">
              <a:buNone/>
              <a:defRPr sz="2499"/>
            </a:lvl2pPr>
            <a:lvl3pPr marL="1631930" indent="0">
              <a:buNone/>
              <a:defRPr sz="2142"/>
            </a:lvl3pPr>
            <a:lvl4pPr marL="2447895" indent="0">
              <a:buNone/>
              <a:defRPr sz="1785"/>
            </a:lvl4pPr>
            <a:lvl5pPr marL="3263859" indent="0">
              <a:buNone/>
              <a:defRPr sz="1785"/>
            </a:lvl5pPr>
            <a:lvl6pPr marL="4079824" indent="0">
              <a:buNone/>
              <a:defRPr sz="1785"/>
            </a:lvl6pPr>
            <a:lvl7pPr marL="4895789" indent="0">
              <a:buNone/>
              <a:defRPr sz="1785"/>
            </a:lvl7pPr>
            <a:lvl8pPr marL="5711754" indent="0">
              <a:buNone/>
              <a:defRPr sz="1785"/>
            </a:lvl8pPr>
            <a:lvl9pPr marL="6527719" indent="0">
              <a:buNone/>
              <a:defRPr sz="17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31/12/2019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81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247" y="815975"/>
            <a:ext cx="5863539" cy="2855913"/>
          </a:xfrm>
        </p:spPr>
        <p:txBody>
          <a:bodyPr anchor="b"/>
          <a:lstStyle>
            <a:lvl1pPr>
              <a:defRPr sz="57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28889" y="1762282"/>
            <a:ext cx="9203650" cy="8698067"/>
          </a:xfrm>
        </p:spPr>
        <p:txBody>
          <a:bodyPr anchor="t"/>
          <a:lstStyle>
            <a:lvl1pPr marL="0" indent="0">
              <a:buNone/>
              <a:defRPr sz="5711"/>
            </a:lvl1pPr>
            <a:lvl2pPr marL="815965" indent="0">
              <a:buNone/>
              <a:defRPr sz="4997"/>
            </a:lvl2pPr>
            <a:lvl3pPr marL="1631930" indent="0">
              <a:buNone/>
              <a:defRPr sz="4283"/>
            </a:lvl3pPr>
            <a:lvl4pPr marL="2447895" indent="0">
              <a:buNone/>
              <a:defRPr sz="3569"/>
            </a:lvl4pPr>
            <a:lvl5pPr marL="3263859" indent="0">
              <a:buNone/>
              <a:defRPr sz="3569"/>
            </a:lvl5pPr>
            <a:lvl6pPr marL="4079824" indent="0">
              <a:buNone/>
              <a:defRPr sz="3569"/>
            </a:lvl6pPr>
            <a:lvl7pPr marL="4895789" indent="0">
              <a:buNone/>
              <a:defRPr sz="3569"/>
            </a:lvl7pPr>
            <a:lvl8pPr marL="5711754" indent="0">
              <a:buNone/>
              <a:defRPr sz="3569"/>
            </a:lvl8pPr>
            <a:lvl9pPr marL="6527719" indent="0">
              <a:buNone/>
              <a:defRPr sz="356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2247" y="3671887"/>
            <a:ext cx="5863539" cy="6802626"/>
          </a:xfrm>
        </p:spPr>
        <p:txBody>
          <a:bodyPr/>
          <a:lstStyle>
            <a:lvl1pPr marL="0" indent="0">
              <a:buNone/>
              <a:defRPr sz="2856"/>
            </a:lvl1pPr>
            <a:lvl2pPr marL="815965" indent="0">
              <a:buNone/>
              <a:defRPr sz="2499"/>
            </a:lvl2pPr>
            <a:lvl3pPr marL="1631930" indent="0">
              <a:buNone/>
              <a:defRPr sz="2142"/>
            </a:lvl3pPr>
            <a:lvl4pPr marL="2447895" indent="0">
              <a:buNone/>
              <a:defRPr sz="1785"/>
            </a:lvl4pPr>
            <a:lvl5pPr marL="3263859" indent="0">
              <a:buNone/>
              <a:defRPr sz="1785"/>
            </a:lvl5pPr>
            <a:lvl6pPr marL="4079824" indent="0">
              <a:buNone/>
              <a:defRPr sz="1785"/>
            </a:lvl6pPr>
            <a:lvl7pPr marL="4895789" indent="0">
              <a:buNone/>
              <a:defRPr sz="1785"/>
            </a:lvl7pPr>
            <a:lvl8pPr marL="5711754" indent="0">
              <a:buNone/>
              <a:defRPr sz="1785"/>
            </a:lvl8pPr>
            <a:lvl9pPr marL="6527719" indent="0">
              <a:buNone/>
              <a:defRPr sz="17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31/12/2019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030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9879" y="651649"/>
            <a:ext cx="15680293" cy="236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9879" y="3258233"/>
            <a:ext cx="15680293" cy="7765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49879" y="11344322"/>
            <a:ext cx="4090511" cy="651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454BF-4A59-44AE-B66D-7E6B93D39995}" type="datetimeFigureOut">
              <a:rPr lang="en-GB" smtClean="0"/>
              <a:t>31/12/2019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22142" y="11344322"/>
            <a:ext cx="6135767" cy="651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39660" y="11344322"/>
            <a:ext cx="4090511" cy="651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46DBF-FFCB-4F84-B77C-E27F79A8A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400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defTabSz="1631930" rtl="0" eaLnBrk="1" latinLnBrk="0" hangingPunct="1">
        <a:lnSpc>
          <a:spcPct val="90000"/>
        </a:lnSpc>
        <a:spcBef>
          <a:spcPct val="0"/>
        </a:spcBef>
        <a:buNone/>
        <a:defRPr sz="78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7982" indent="-407982" algn="l" defTabSz="1631930" rtl="0" eaLnBrk="1" latinLnBrk="0" hangingPunct="1">
        <a:lnSpc>
          <a:spcPct val="90000"/>
        </a:lnSpc>
        <a:spcBef>
          <a:spcPts val="1785"/>
        </a:spcBef>
        <a:buFont typeface="Arial" panose="020B0604020202020204" pitchFamily="34" charset="0"/>
        <a:buChar char="•"/>
        <a:defRPr sz="4997" kern="1200">
          <a:solidFill>
            <a:schemeClr val="tx1"/>
          </a:solidFill>
          <a:latin typeface="+mn-lt"/>
          <a:ea typeface="+mn-ea"/>
          <a:cs typeface="+mn-cs"/>
        </a:defRPr>
      </a:lvl1pPr>
      <a:lvl2pPr marL="1223947" indent="-407982" algn="l" defTabSz="1631930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4283" kern="1200">
          <a:solidFill>
            <a:schemeClr val="tx1"/>
          </a:solidFill>
          <a:latin typeface="+mn-lt"/>
          <a:ea typeface="+mn-ea"/>
          <a:cs typeface="+mn-cs"/>
        </a:defRPr>
      </a:lvl2pPr>
      <a:lvl3pPr marL="2039912" indent="-407982" algn="l" defTabSz="1631930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3569" kern="1200">
          <a:solidFill>
            <a:schemeClr val="tx1"/>
          </a:solidFill>
          <a:latin typeface="+mn-lt"/>
          <a:ea typeface="+mn-ea"/>
          <a:cs typeface="+mn-cs"/>
        </a:defRPr>
      </a:lvl3pPr>
      <a:lvl4pPr marL="2855877" indent="-407982" algn="l" defTabSz="1631930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3212" kern="1200">
          <a:solidFill>
            <a:schemeClr val="tx1"/>
          </a:solidFill>
          <a:latin typeface="+mn-lt"/>
          <a:ea typeface="+mn-ea"/>
          <a:cs typeface="+mn-cs"/>
        </a:defRPr>
      </a:lvl4pPr>
      <a:lvl5pPr marL="3671842" indent="-407982" algn="l" defTabSz="1631930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3212" kern="1200">
          <a:solidFill>
            <a:schemeClr val="tx1"/>
          </a:solidFill>
          <a:latin typeface="+mn-lt"/>
          <a:ea typeface="+mn-ea"/>
          <a:cs typeface="+mn-cs"/>
        </a:defRPr>
      </a:lvl5pPr>
      <a:lvl6pPr marL="4487807" indent="-407982" algn="l" defTabSz="1631930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3212" kern="1200">
          <a:solidFill>
            <a:schemeClr val="tx1"/>
          </a:solidFill>
          <a:latin typeface="+mn-lt"/>
          <a:ea typeface="+mn-ea"/>
          <a:cs typeface="+mn-cs"/>
        </a:defRPr>
      </a:lvl6pPr>
      <a:lvl7pPr marL="5303771" indent="-407982" algn="l" defTabSz="1631930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3212" kern="1200">
          <a:solidFill>
            <a:schemeClr val="tx1"/>
          </a:solidFill>
          <a:latin typeface="+mn-lt"/>
          <a:ea typeface="+mn-ea"/>
          <a:cs typeface="+mn-cs"/>
        </a:defRPr>
      </a:lvl7pPr>
      <a:lvl8pPr marL="6119736" indent="-407982" algn="l" defTabSz="1631930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3212" kern="1200">
          <a:solidFill>
            <a:schemeClr val="tx1"/>
          </a:solidFill>
          <a:latin typeface="+mn-lt"/>
          <a:ea typeface="+mn-ea"/>
          <a:cs typeface="+mn-cs"/>
        </a:defRPr>
      </a:lvl8pPr>
      <a:lvl9pPr marL="6935701" indent="-407982" algn="l" defTabSz="1631930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32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1930" rtl="0" eaLnBrk="1" latinLnBrk="0" hangingPunct="1">
        <a:defRPr sz="3212" kern="1200">
          <a:solidFill>
            <a:schemeClr val="tx1"/>
          </a:solidFill>
          <a:latin typeface="+mn-lt"/>
          <a:ea typeface="+mn-ea"/>
          <a:cs typeface="+mn-cs"/>
        </a:defRPr>
      </a:lvl1pPr>
      <a:lvl2pPr marL="815965" algn="l" defTabSz="1631930" rtl="0" eaLnBrk="1" latinLnBrk="0" hangingPunct="1">
        <a:defRPr sz="3212" kern="1200">
          <a:solidFill>
            <a:schemeClr val="tx1"/>
          </a:solidFill>
          <a:latin typeface="+mn-lt"/>
          <a:ea typeface="+mn-ea"/>
          <a:cs typeface="+mn-cs"/>
        </a:defRPr>
      </a:lvl2pPr>
      <a:lvl3pPr marL="1631930" algn="l" defTabSz="1631930" rtl="0" eaLnBrk="1" latinLnBrk="0" hangingPunct="1">
        <a:defRPr sz="3212" kern="1200">
          <a:solidFill>
            <a:schemeClr val="tx1"/>
          </a:solidFill>
          <a:latin typeface="+mn-lt"/>
          <a:ea typeface="+mn-ea"/>
          <a:cs typeface="+mn-cs"/>
        </a:defRPr>
      </a:lvl3pPr>
      <a:lvl4pPr marL="2447895" algn="l" defTabSz="1631930" rtl="0" eaLnBrk="1" latinLnBrk="0" hangingPunct="1">
        <a:defRPr sz="3212" kern="1200">
          <a:solidFill>
            <a:schemeClr val="tx1"/>
          </a:solidFill>
          <a:latin typeface="+mn-lt"/>
          <a:ea typeface="+mn-ea"/>
          <a:cs typeface="+mn-cs"/>
        </a:defRPr>
      </a:lvl4pPr>
      <a:lvl5pPr marL="3263859" algn="l" defTabSz="1631930" rtl="0" eaLnBrk="1" latinLnBrk="0" hangingPunct="1">
        <a:defRPr sz="3212" kern="1200">
          <a:solidFill>
            <a:schemeClr val="tx1"/>
          </a:solidFill>
          <a:latin typeface="+mn-lt"/>
          <a:ea typeface="+mn-ea"/>
          <a:cs typeface="+mn-cs"/>
        </a:defRPr>
      </a:lvl5pPr>
      <a:lvl6pPr marL="4079824" algn="l" defTabSz="1631930" rtl="0" eaLnBrk="1" latinLnBrk="0" hangingPunct="1">
        <a:defRPr sz="3212" kern="1200">
          <a:solidFill>
            <a:schemeClr val="tx1"/>
          </a:solidFill>
          <a:latin typeface="+mn-lt"/>
          <a:ea typeface="+mn-ea"/>
          <a:cs typeface="+mn-cs"/>
        </a:defRPr>
      </a:lvl6pPr>
      <a:lvl7pPr marL="4895789" algn="l" defTabSz="1631930" rtl="0" eaLnBrk="1" latinLnBrk="0" hangingPunct="1">
        <a:defRPr sz="3212" kern="1200">
          <a:solidFill>
            <a:schemeClr val="tx1"/>
          </a:solidFill>
          <a:latin typeface="+mn-lt"/>
          <a:ea typeface="+mn-ea"/>
          <a:cs typeface="+mn-cs"/>
        </a:defRPr>
      </a:lvl7pPr>
      <a:lvl8pPr marL="5711754" algn="l" defTabSz="1631930" rtl="0" eaLnBrk="1" latinLnBrk="0" hangingPunct="1">
        <a:defRPr sz="3212" kern="1200">
          <a:solidFill>
            <a:schemeClr val="tx1"/>
          </a:solidFill>
          <a:latin typeface="+mn-lt"/>
          <a:ea typeface="+mn-ea"/>
          <a:cs typeface="+mn-cs"/>
        </a:defRPr>
      </a:lvl8pPr>
      <a:lvl9pPr marL="6527719" algn="l" defTabSz="1631930" rtl="0" eaLnBrk="1" latinLnBrk="0" hangingPunct="1">
        <a:defRPr sz="32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 descr="A close up of a building&#10;&#10;Description automatically generated">
            <a:extLst>
              <a:ext uri="{FF2B5EF4-FFF2-40B4-BE49-F238E27FC236}">
                <a16:creationId xmlns:a16="http://schemas.microsoft.com/office/drawing/2014/main" id="{E6054504-FF0B-4124-A41A-DE8E4E1571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5F0"/>
              </a:clrFrom>
              <a:clrTo>
                <a:srgbClr val="FFF5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2325" b="-1131"/>
          <a:stretch/>
        </p:blipFill>
        <p:spPr>
          <a:xfrm>
            <a:off x="273508" y="4870622"/>
            <a:ext cx="8418871" cy="6955242"/>
          </a:xfrm>
          <a:prstGeom prst="rect">
            <a:avLst/>
          </a:prstGeom>
        </p:spPr>
      </p:pic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A83B60C5-EBD7-4B65-8355-45B39CF2C601}"/>
              </a:ext>
            </a:extLst>
          </p:cNvPr>
          <p:cNvSpPr/>
          <p:nvPr/>
        </p:nvSpPr>
        <p:spPr>
          <a:xfrm>
            <a:off x="194974" y="4648282"/>
            <a:ext cx="8418871" cy="7287808"/>
          </a:xfrm>
          <a:prstGeom prst="roundRect">
            <a:avLst>
              <a:gd name="adj" fmla="val 4504"/>
            </a:avLst>
          </a:prstGeom>
          <a:noFill/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D5B51C8-71A7-43CB-80CB-FAD2727AD4C8}"/>
              </a:ext>
            </a:extLst>
          </p:cNvPr>
          <p:cNvSpPr txBox="1"/>
          <p:nvPr/>
        </p:nvSpPr>
        <p:spPr>
          <a:xfrm>
            <a:off x="328413" y="4759159"/>
            <a:ext cx="511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+mj-lt"/>
              </a:rPr>
              <a:t>B</a:t>
            </a:r>
            <a:endParaRPr lang="en-NL" sz="2800" dirty="0">
              <a:latin typeface="+mj-lt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DC96A93-A1E7-4C77-BC4A-4C71B362E0CB}"/>
              </a:ext>
            </a:extLst>
          </p:cNvPr>
          <p:cNvSpPr txBox="1"/>
          <p:nvPr/>
        </p:nvSpPr>
        <p:spPr>
          <a:xfrm>
            <a:off x="0" y="0"/>
            <a:ext cx="4224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+mj-lt"/>
              </a:rPr>
              <a:t>Figure 4</a:t>
            </a:r>
            <a:endParaRPr lang="en-NL" sz="2800" dirty="0">
              <a:latin typeface="+mj-lt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89AC03C-BE81-4B2E-BF7C-9ABB0579F5F4}"/>
              </a:ext>
            </a:extLst>
          </p:cNvPr>
          <p:cNvSpPr txBox="1"/>
          <p:nvPr/>
        </p:nvSpPr>
        <p:spPr>
          <a:xfrm>
            <a:off x="9090025" y="809578"/>
            <a:ext cx="62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+mj-lt"/>
              </a:rPr>
              <a:t>C</a:t>
            </a:r>
            <a:endParaRPr lang="en-NL" sz="2800" dirty="0">
              <a:latin typeface="+mj-lt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55F9924F-4B4B-4CF9-A068-FDEF2B176F3B}"/>
              </a:ext>
            </a:extLst>
          </p:cNvPr>
          <p:cNvSpPr/>
          <p:nvPr/>
        </p:nvSpPr>
        <p:spPr>
          <a:xfrm>
            <a:off x="194974" y="621871"/>
            <a:ext cx="8418871" cy="3838704"/>
          </a:xfrm>
          <a:prstGeom prst="roundRect">
            <a:avLst>
              <a:gd name="adj" fmla="val 6581"/>
            </a:avLst>
          </a:prstGeom>
          <a:noFill/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graphicFrame>
        <p:nvGraphicFramePr>
          <p:cNvPr id="85" name="Table 84">
            <a:extLst>
              <a:ext uri="{FF2B5EF4-FFF2-40B4-BE49-F238E27FC236}">
                <a16:creationId xmlns:a16="http://schemas.microsoft.com/office/drawing/2014/main" id="{B787AE33-0FDB-4A22-8976-018112A05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302536"/>
              </p:ext>
            </p:extLst>
          </p:nvPr>
        </p:nvGraphicFramePr>
        <p:xfrm>
          <a:off x="1107917" y="809578"/>
          <a:ext cx="6640420" cy="3463290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236197">
                  <a:extLst>
                    <a:ext uri="{9D8B030D-6E8A-4147-A177-3AD203B41FA5}">
                      <a16:colId xmlns:a16="http://schemas.microsoft.com/office/drawing/2014/main" val="1827906682"/>
                    </a:ext>
                  </a:extLst>
                </a:gridCol>
                <a:gridCol w="1379523">
                  <a:extLst>
                    <a:ext uri="{9D8B030D-6E8A-4147-A177-3AD203B41FA5}">
                      <a16:colId xmlns:a16="http://schemas.microsoft.com/office/drawing/2014/main" val="2265531373"/>
                    </a:ext>
                  </a:extLst>
                </a:gridCol>
                <a:gridCol w="1236197">
                  <a:extLst>
                    <a:ext uri="{9D8B030D-6E8A-4147-A177-3AD203B41FA5}">
                      <a16:colId xmlns:a16="http://schemas.microsoft.com/office/drawing/2014/main" val="2525623828"/>
                    </a:ext>
                  </a:extLst>
                </a:gridCol>
                <a:gridCol w="1446119">
                  <a:extLst>
                    <a:ext uri="{9D8B030D-6E8A-4147-A177-3AD203B41FA5}">
                      <a16:colId xmlns:a16="http://schemas.microsoft.com/office/drawing/2014/main" val="959271088"/>
                    </a:ext>
                  </a:extLst>
                </a:gridCol>
                <a:gridCol w="1342384">
                  <a:extLst>
                    <a:ext uri="{9D8B030D-6E8A-4147-A177-3AD203B41FA5}">
                      <a16:colId xmlns:a16="http://schemas.microsoft.com/office/drawing/2014/main" val="262459519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Feature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Typing original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Typing </a:t>
                      </a:r>
                      <a:r>
                        <a:rPr lang="en-GB" sz="1600" u="none" strike="noStrike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HNet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Nr. Unique labels in feature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Minimum samples  &gt; 10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6381608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Passenger-Id</a:t>
                      </a:r>
                      <a:endParaRPr lang="en-GB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Integer</a:t>
                      </a:r>
                      <a:endParaRPr lang="en-GB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category</a:t>
                      </a:r>
                      <a:endParaRPr lang="en-GB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L" sz="1600" b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891</a:t>
                      </a:r>
                      <a:endParaRPr lang="en-NL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-</a:t>
                      </a:r>
                      <a:endParaRPr lang="en-NL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9300869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Name</a:t>
                      </a:r>
                      <a:endParaRPr lang="en-GB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object</a:t>
                      </a:r>
                      <a:endParaRPr lang="en-GB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category</a:t>
                      </a:r>
                      <a:endParaRPr lang="en-GB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L" sz="1600" b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891</a:t>
                      </a:r>
                      <a:endParaRPr lang="en-NL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-</a:t>
                      </a:r>
                      <a:endParaRPr lang="en-NL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1538017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Ticket</a:t>
                      </a:r>
                      <a:endParaRPr lang="en-GB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Object</a:t>
                      </a:r>
                      <a:endParaRPr lang="en-GB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Category</a:t>
                      </a:r>
                      <a:endParaRPr lang="en-GB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L" sz="1600" b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681</a:t>
                      </a:r>
                      <a:endParaRPr lang="en-NL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-</a:t>
                      </a:r>
                      <a:endParaRPr lang="en-NL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77754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0" u="none" strike="noStrike" dirty="0"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Age</a:t>
                      </a:r>
                      <a:endParaRPr lang="en-GB" sz="1600" b="0" i="0" u="none" strike="noStrike" dirty="0">
                        <a:solidFill>
                          <a:schemeClr val="accent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0" u="none" strike="noStrike" dirty="0"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Float</a:t>
                      </a:r>
                      <a:endParaRPr lang="en-GB" sz="1600" b="0" i="0" u="none" strike="noStrike" dirty="0">
                        <a:solidFill>
                          <a:schemeClr val="accent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0" u="none" strike="noStrike" dirty="0"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Numeric</a:t>
                      </a:r>
                      <a:endParaRPr lang="en-GB" sz="1600" b="0" i="0" u="none" strike="noStrike" dirty="0">
                        <a:solidFill>
                          <a:schemeClr val="accent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L" sz="1600" b="0" u="none" strike="noStrike" dirty="0"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88</a:t>
                      </a:r>
                      <a:endParaRPr lang="en-NL" sz="1600" b="0" i="0" u="none" strike="noStrike" dirty="0">
                        <a:solidFill>
                          <a:schemeClr val="accent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NL" sz="1600" b="0" i="0" u="none" strike="noStrike" dirty="0">
                        <a:solidFill>
                          <a:schemeClr val="accent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2554897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0" u="none" strike="noStrike" dirty="0"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Fare</a:t>
                      </a:r>
                      <a:endParaRPr lang="en-GB" sz="1600" b="0" i="0" u="none" strike="noStrike" dirty="0">
                        <a:solidFill>
                          <a:schemeClr val="accent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0" u="none" strike="noStrike" dirty="0"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Float</a:t>
                      </a:r>
                      <a:endParaRPr lang="en-GB" sz="1600" b="0" i="0" u="none" strike="noStrike" dirty="0">
                        <a:solidFill>
                          <a:schemeClr val="accent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0" u="none" strike="noStrike" dirty="0"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Numeric</a:t>
                      </a:r>
                      <a:endParaRPr lang="en-GB" sz="1600" b="0" i="0" u="none" strike="noStrike" dirty="0">
                        <a:solidFill>
                          <a:schemeClr val="accent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L" sz="1600" b="0" u="none" strike="noStrike" dirty="0"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248</a:t>
                      </a:r>
                      <a:endParaRPr lang="en-NL" sz="1600" b="0" i="0" u="none" strike="noStrike" dirty="0">
                        <a:solidFill>
                          <a:schemeClr val="accent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NL" sz="1600" b="0" i="0" u="none" strike="noStrike" dirty="0">
                        <a:solidFill>
                          <a:schemeClr val="accent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0712369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Sex</a:t>
                      </a:r>
                      <a:endParaRPr lang="en-GB" sz="1600" b="0" i="0" u="none" strike="noStrike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Object</a:t>
                      </a:r>
                      <a:endParaRPr lang="en-GB" sz="1600" b="0" i="0" u="none" strike="noStrike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Category</a:t>
                      </a:r>
                      <a:endParaRPr lang="en-GB" sz="1600" b="0" i="0" u="none" strike="noStrike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L" sz="1600" u="none" strike="noStrike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2</a:t>
                      </a:r>
                      <a:endParaRPr lang="en-NL" sz="1600" b="0" i="0" u="none" strike="noStrike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0" i="0" u="none" strike="noStrike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male, female</a:t>
                      </a:r>
                      <a:endParaRPr lang="en-NL" sz="1600" b="0" i="0" u="none" strike="noStrike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8900224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Survived</a:t>
                      </a:r>
                      <a:endParaRPr lang="en-GB" sz="1600" b="0" i="0" u="none" strike="noStrike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Integer</a:t>
                      </a:r>
                      <a:endParaRPr lang="en-GB" sz="1600" b="0" i="0" u="none" strike="noStrike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category</a:t>
                      </a:r>
                      <a:endParaRPr lang="en-GB" sz="1600" b="0" i="0" u="none" strike="noStrike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L" sz="1600" u="none" strike="noStrike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2</a:t>
                      </a:r>
                      <a:endParaRPr lang="en-NL" sz="1600" b="0" i="0" u="none" strike="noStrike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0" i="0" u="none" strike="noStrike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0, 1</a:t>
                      </a:r>
                      <a:endParaRPr lang="en-NL" sz="1600" b="0" i="0" u="none" strike="noStrike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4063161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 dirty="0" err="1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SibSp</a:t>
                      </a:r>
                      <a:endParaRPr lang="en-GB" sz="1600" b="0" i="0" u="none" strike="noStrike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Integer</a:t>
                      </a:r>
                      <a:endParaRPr lang="en-GB" sz="1600" b="0" i="0" u="none" strike="noStrike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Category</a:t>
                      </a:r>
                      <a:endParaRPr lang="en-GB" sz="1600" b="0" i="0" u="none" strike="noStrike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L" sz="1600" u="none" strike="noStrike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7</a:t>
                      </a:r>
                      <a:endParaRPr lang="en-NL" sz="1600" b="0" i="0" u="none" strike="noStrike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0" i="0" u="none" strike="noStrike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0,1,3,4</a:t>
                      </a:r>
                      <a:endParaRPr lang="en-NL" sz="1600" b="0" i="0" u="none" strike="noStrike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2260486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Parch</a:t>
                      </a:r>
                      <a:endParaRPr lang="en-GB" sz="1600" b="0" i="0" u="none" strike="noStrike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Integer</a:t>
                      </a:r>
                      <a:endParaRPr lang="en-GB" sz="1600" b="0" i="0" u="none" strike="noStrike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Category</a:t>
                      </a:r>
                      <a:endParaRPr lang="en-GB" sz="1600" b="0" i="0" u="none" strike="noStrike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L" sz="1600" u="none" strike="noStrike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7</a:t>
                      </a:r>
                      <a:endParaRPr lang="en-NL" sz="1600" b="0" i="0" u="none" strike="noStrike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0" i="0" u="none" strike="noStrike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0,1,2</a:t>
                      </a:r>
                      <a:endParaRPr lang="en-NL" sz="1600" b="0" i="0" u="none" strike="noStrike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8649321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 dirty="0" err="1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Pclass</a:t>
                      </a:r>
                      <a:endParaRPr lang="en-GB" sz="1600" b="0" i="0" u="none" strike="noStrike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Integer</a:t>
                      </a:r>
                      <a:endParaRPr lang="en-GB" sz="1600" b="0" i="0" u="none" strike="noStrike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category</a:t>
                      </a:r>
                      <a:endParaRPr lang="en-GB" sz="1600" b="0" i="0" u="none" strike="noStrike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L" sz="1600" u="none" strike="noStrike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3</a:t>
                      </a:r>
                      <a:endParaRPr lang="en-NL" sz="1600" b="0" i="0" u="none" strike="noStrike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0" i="0" u="none" strike="noStrike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1, 2, 3</a:t>
                      </a:r>
                      <a:endParaRPr lang="en-NL" sz="1600" b="0" i="0" u="none" strike="noStrike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06330499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Cabin</a:t>
                      </a:r>
                      <a:endParaRPr lang="en-GB" sz="1600" b="0" i="0" u="none" strike="noStrike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object</a:t>
                      </a:r>
                      <a:endParaRPr lang="en-GB" sz="1600" b="0" i="0" u="none" strike="noStrike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Category</a:t>
                      </a:r>
                      <a:endParaRPr lang="en-GB" sz="1600" b="0" i="0" u="none" strike="noStrike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L" sz="1600" u="none" strike="noStrike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147</a:t>
                      </a:r>
                      <a:endParaRPr lang="en-NL" sz="1600" b="0" i="0" u="none" strike="noStrike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0" i="0" u="none" strike="noStrike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None</a:t>
                      </a:r>
                      <a:endParaRPr lang="en-NL" sz="1600" b="0" i="0" u="none" strike="noStrike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5300648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Embarked</a:t>
                      </a:r>
                      <a:endParaRPr lang="en-GB" sz="1600" b="0" i="0" u="none" strike="noStrike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object</a:t>
                      </a:r>
                      <a:endParaRPr lang="en-GB" sz="1600" b="0" i="0" u="none" strike="noStrike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category</a:t>
                      </a:r>
                      <a:endParaRPr lang="en-GB" sz="1600" b="0" i="0" u="none" strike="noStrike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L" sz="1600" u="none" strike="noStrike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3</a:t>
                      </a:r>
                      <a:endParaRPr lang="en-NL" sz="1600" b="0" i="0" u="none" strike="noStrike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0" i="0" u="none" strike="noStrike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C,Q,S</a:t>
                      </a:r>
                      <a:endParaRPr lang="en-NL" sz="1600" b="0" i="0" u="none" strike="noStrike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382326703"/>
                  </a:ext>
                </a:extLst>
              </a:tr>
            </a:tbl>
          </a:graphicData>
        </a:graphic>
      </p:graphicFrame>
      <p:sp>
        <p:nvSpPr>
          <p:cNvPr id="86" name="TextBox 85">
            <a:extLst>
              <a:ext uri="{FF2B5EF4-FFF2-40B4-BE49-F238E27FC236}">
                <a16:creationId xmlns:a16="http://schemas.microsoft.com/office/drawing/2014/main" id="{64C66F5B-F3A6-4105-B9DB-907107D444E7}"/>
              </a:ext>
            </a:extLst>
          </p:cNvPr>
          <p:cNvSpPr txBox="1"/>
          <p:nvPr/>
        </p:nvSpPr>
        <p:spPr>
          <a:xfrm>
            <a:off x="397895" y="654825"/>
            <a:ext cx="511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+mj-lt"/>
              </a:rPr>
              <a:t>A</a:t>
            </a:r>
            <a:endParaRPr lang="en-NL" sz="2800" dirty="0">
              <a:latin typeface="+mj-lt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6B3BB4C-5EF9-4AD7-978D-E9A4FFA5919B}"/>
              </a:ext>
            </a:extLst>
          </p:cNvPr>
          <p:cNvSpPr txBox="1"/>
          <p:nvPr/>
        </p:nvSpPr>
        <p:spPr>
          <a:xfrm rot="16200000">
            <a:off x="7420911" y="10695645"/>
            <a:ext cx="1451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+mj-lt"/>
              </a:rPr>
              <a:t>-log10(</a:t>
            </a:r>
            <a:r>
              <a:rPr lang="en-GB" sz="1400" i="1" dirty="0" err="1">
                <a:latin typeface="+mj-lt"/>
              </a:rPr>
              <a:t>P</a:t>
            </a:r>
            <a:r>
              <a:rPr lang="en-GB" sz="1400" i="1" baseline="-25000" dirty="0" err="1">
                <a:latin typeface="+mj-lt"/>
              </a:rPr>
              <a:t>holm</a:t>
            </a:r>
            <a:r>
              <a:rPr lang="en-GB" sz="1400" dirty="0">
                <a:latin typeface="+mj-lt"/>
              </a:rPr>
              <a:t>)</a:t>
            </a:r>
            <a:endParaRPr lang="en-NL" sz="1400" dirty="0">
              <a:latin typeface="+mj-lt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533E209-EC8B-4A83-BAD1-6AA6FF080A65}"/>
              </a:ext>
            </a:extLst>
          </p:cNvPr>
          <p:cNvSpPr/>
          <p:nvPr/>
        </p:nvSpPr>
        <p:spPr>
          <a:xfrm>
            <a:off x="8997097" y="10210680"/>
            <a:ext cx="288000" cy="288000"/>
          </a:xfrm>
          <a:prstGeom prst="ellipse">
            <a:avLst/>
          </a:prstGeom>
          <a:solidFill>
            <a:srgbClr val="E31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CE962E3-BD5A-4F86-945E-3D80E2870637}"/>
              </a:ext>
            </a:extLst>
          </p:cNvPr>
          <p:cNvSpPr/>
          <p:nvPr/>
        </p:nvSpPr>
        <p:spPr>
          <a:xfrm>
            <a:off x="8997097" y="10516289"/>
            <a:ext cx="288000" cy="288000"/>
          </a:xfrm>
          <a:prstGeom prst="ellipse">
            <a:avLst/>
          </a:prstGeom>
          <a:solidFill>
            <a:srgbClr val="1F7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3657E36-1078-4F0F-817A-08EBF491136F}"/>
              </a:ext>
            </a:extLst>
          </p:cNvPr>
          <p:cNvSpPr/>
          <p:nvPr/>
        </p:nvSpPr>
        <p:spPr>
          <a:xfrm>
            <a:off x="8997097" y="10821898"/>
            <a:ext cx="288000" cy="288000"/>
          </a:xfrm>
          <a:prstGeom prst="ellipse">
            <a:avLst/>
          </a:prstGeom>
          <a:solidFill>
            <a:srgbClr val="B2D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0FE43AA-A06D-4B95-80DC-96AD4E656CBC}"/>
              </a:ext>
            </a:extLst>
          </p:cNvPr>
          <p:cNvSpPr/>
          <p:nvPr/>
        </p:nvSpPr>
        <p:spPr>
          <a:xfrm>
            <a:off x="8997097" y="11127507"/>
            <a:ext cx="288000" cy="288000"/>
          </a:xfrm>
          <a:prstGeom prst="ellipse">
            <a:avLst/>
          </a:prstGeom>
          <a:solidFill>
            <a:srgbClr val="A6CE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EABAE4D-768D-4F0A-85BB-7059FD5D63C3}"/>
              </a:ext>
            </a:extLst>
          </p:cNvPr>
          <p:cNvSpPr/>
          <p:nvPr/>
        </p:nvSpPr>
        <p:spPr>
          <a:xfrm>
            <a:off x="8997097" y="8988244"/>
            <a:ext cx="288000" cy="288000"/>
          </a:xfrm>
          <a:prstGeom prst="ellipse">
            <a:avLst/>
          </a:prstGeom>
          <a:solidFill>
            <a:srgbClr val="FDBF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72CB2BB-2E87-45DA-A230-6DC052F5C54A}"/>
              </a:ext>
            </a:extLst>
          </p:cNvPr>
          <p:cNvSpPr/>
          <p:nvPr/>
        </p:nvSpPr>
        <p:spPr>
          <a:xfrm>
            <a:off x="8997097" y="9293853"/>
            <a:ext cx="288000" cy="288000"/>
          </a:xfrm>
          <a:prstGeom prst="ellipse">
            <a:avLst/>
          </a:prstGeom>
          <a:solidFill>
            <a:srgbClr val="CAB2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2DA8359-6C75-4437-A2EB-9A04008C8CCC}"/>
              </a:ext>
            </a:extLst>
          </p:cNvPr>
          <p:cNvSpPr/>
          <p:nvPr/>
        </p:nvSpPr>
        <p:spPr>
          <a:xfrm>
            <a:off x="8997097" y="9599462"/>
            <a:ext cx="288000" cy="288000"/>
          </a:xfrm>
          <a:prstGeom prst="ellipse">
            <a:avLst/>
          </a:prstGeom>
          <a:solidFill>
            <a:srgbClr val="FF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18A3A4F-1852-4467-AC90-6A3F23ABE56D}"/>
              </a:ext>
            </a:extLst>
          </p:cNvPr>
          <p:cNvSpPr/>
          <p:nvPr/>
        </p:nvSpPr>
        <p:spPr>
          <a:xfrm>
            <a:off x="8997097" y="9905071"/>
            <a:ext cx="288000" cy="288000"/>
          </a:xfrm>
          <a:prstGeom prst="ellipse">
            <a:avLst/>
          </a:prstGeom>
          <a:solidFill>
            <a:srgbClr val="FB9A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3B6D9E6-5D87-4A62-91AD-BDE9AD8F8A8A}"/>
              </a:ext>
            </a:extLst>
          </p:cNvPr>
          <p:cNvSpPr/>
          <p:nvPr/>
        </p:nvSpPr>
        <p:spPr>
          <a:xfrm>
            <a:off x="8997097" y="11433892"/>
            <a:ext cx="288000" cy="288000"/>
          </a:xfrm>
          <a:prstGeom prst="ellipse">
            <a:avLst/>
          </a:prstGeom>
          <a:solidFill>
            <a:srgbClr val="33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C1F63C-8977-4354-A503-C824C4419C8C}"/>
              </a:ext>
            </a:extLst>
          </p:cNvPr>
          <p:cNvSpPr txBox="1"/>
          <p:nvPr/>
        </p:nvSpPr>
        <p:spPr>
          <a:xfrm>
            <a:off x="9315431" y="8962967"/>
            <a:ext cx="4621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+mj-lt"/>
              </a:rPr>
              <a:t>Sex</a:t>
            </a:r>
            <a:endParaRPr lang="en-NL" sz="1600" dirty="0"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850130-776A-41E6-B348-8285B19C5DA5}"/>
              </a:ext>
            </a:extLst>
          </p:cNvPr>
          <p:cNvSpPr txBox="1"/>
          <p:nvPr/>
        </p:nvSpPr>
        <p:spPr>
          <a:xfrm>
            <a:off x="9315431" y="9289286"/>
            <a:ext cx="888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+mj-lt"/>
              </a:rPr>
              <a:t>Survived</a:t>
            </a:r>
            <a:endParaRPr lang="en-NL" sz="1600" dirty="0"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9F5DA9-390B-4D38-BA28-3C33C5FF5B73}"/>
              </a:ext>
            </a:extLst>
          </p:cNvPr>
          <p:cNvSpPr txBox="1"/>
          <p:nvPr/>
        </p:nvSpPr>
        <p:spPr>
          <a:xfrm>
            <a:off x="9315431" y="9581853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>
                <a:latin typeface="+mj-lt"/>
              </a:rPr>
              <a:t>SibSp</a:t>
            </a:r>
            <a:endParaRPr lang="en-NL" sz="1600" dirty="0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9680D8-258B-4228-BFB8-72AB8FEFDB43}"/>
              </a:ext>
            </a:extLst>
          </p:cNvPr>
          <p:cNvSpPr txBox="1"/>
          <p:nvPr/>
        </p:nvSpPr>
        <p:spPr>
          <a:xfrm>
            <a:off x="9315431" y="9888811"/>
            <a:ext cx="642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+mj-lt"/>
              </a:rPr>
              <a:t>Parch</a:t>
            </a:r>
            <a:endParaRPr lang="en-NL" sz="1600" dirty="0"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1BA25B-CCE4-4964-A05F-AA6DF309ECE5}"/>
              </a:ext>
            </a:extLst>
          </p:cNvPr>
          <p:cNvSpPr txBox="1"/>
          <p:nvPr/>
        </p:nvSpPr>
        <p:spPr>
          <a:xfrm>
            <a:off x="9315431" y="10205306"/>
            <a:ext cx="672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>
                <a:latin typeface="+mj-lt"/>
              </a:rPr>
              <a:t>Pclass</a:t>
            </a:r>
            <a:endParaRPr lang="en-NL" sz="1600" dirty="0"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8E6F56-5594-4F6F-8A83-4851E309D5DA}"/>
              </a:ext>
            </a:extLst>
          </p:cNvPr>
          <p:cNvSpPr txBox="1"/>
          <p:nvPr/>
        </p:nvSpPr>
        <p:spPr>
          <a:xfrm>
            <a:off x="9315431" y="10465735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+mj-lt"/>
              </a:rPr>
              <a:t>Cabin</a:t>
            </a:r>
            <a:endParaRPr lang="en-NL" sz="1600" dirty="0">
              <a:latin typeface="+mj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B450C2-0280-4C4B-B19A-0214F6437863}"/>
              </a:ext>
            </a:extLst>
          </p:cNvPr>
          <p:cNvSpPr txBox="1"/>
          <p:nvPr/>
        </p:nvSpPr>
        <p:spPr>
          <a:xfrm>
            <a:off x="9315431" y="10771344"/>
            <a:ext cx="1012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+mj-lt"/>
              </a:rPr>
              <a:t>Embarked</a:t>
            </a:r>
            <a:endParaRPr lang="en-NL" sz="1600" dirty="0"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DB2258-336B-4FC8-9153-35DEEA58859B}"/>
              </a:ext>
            </a:extLst>
          </p:cNvPr>
          <p:cNvSpPr txBox="1"/>
          <p:nvPr/>
        </p:nvSpPr>
        <p:spPr>
          <a:xfrm>
            <a:off x="9315431" y="11111777"/>
            <a:ext cx="495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+mj-lt"/>
              </a:rPr>
              <a:t>Age</a:t>
            </a:r>
            <a:endParaRPr lang="en-NL" sz="1600" dirty="0">
              <a:latin typeface="+mj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5CBF20-8B74-4BC6-92C7-3F50A8EF070F}"/>
              </a:ext>
            </a:extLst>
          </p:cNvPr>
          <p:cNvSpPr txBox="1"/>
          <p:nvPr/>
        </p:nvSpPr>
        <p:spPr>
          <a:xfrm>
            <a:off x="9315431" y="11415507"/>
            <a:ext cx="538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+mj-lt"/>
              </a:rPr>
              <a:t>Fare</a:t>
            </a:r>
            <a:endParaRPr lang="en-NL" sz="1600" dirty="0">
              <a:latin typeface="+mj-lt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D5FF2BE-9B00-4859-8B30-4D414697BB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792" t="65255"/>
          <a:stretch/>
        </p:blipFill>
        <p:spPr>
          <a:xfrm>
            <a:off x="14154416" y="8096827"/>
            <a:ext cx="2892411" cy="370994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31C7FB9-8923-42FE-B2E1-141171D24F4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8960"/>
          <a:stretch/>
        </p:blipFill>
        <p:spPr>
          <a:xfrm>
            <a:off x="9807943" y="1435336"/>
            <a:ext cx="7759649" cy="10677756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92F3AE3E-68F0-48C8-B500-32CA8954D1F9}"/>
              </a:ext>
            </a:extLst>
          </p:cNvPr>
          <p:cNvSpPr/>
          <p:nvPr/>
        </p:nvSpPr>
        <p:spPr>
          <a:xfrm>
            <a:off x="16550640" y="8379229"/>
            <a:ext cx="1355902" cy="25187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D661B0B-87C2-4688-B951-E9650B09B34E}"/>
              </a:ext>
            </a:extLst>
          </p:cNvPr>
          <p:cNvSpPr/>
          <p:nvPr/>
        </p:nvSpPr>
        <p:spPr>
          <a:xfrm>
            <a:off x="8825818" y="621871"/>
            <a:ext cx="8741774" cy="11314219"/>
          </a:xfrm>
          <a:prstGeom prst="roundRect">
            <a:avLst>
              <a:gd name="adj" fmla="val 5066"/>
            </a:avLst>
          </a:prstGeom>
          <a:noFill/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668174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11050</TotalTime>
  <Words>105</Words>
  <Application>Microsoft Office PowerPoint</Application>
  <PresentationFormat>Custom</PresentationFormat>
  <Paragraphs>78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Technology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Erdogan Taskesen</dc:creator>
  <cp:lastModifiedBy>Erdogan</cp:lastModifiedBy>
  <cp:revision>574</cp:revision>
  <dcterms:created xsi:type="dcterms:W3CDTF">2015-01-18T12:54:18Z</dcterms:created>
  <dcterms:modified xsi:type="dcterms:W3CDTF">2019-12-30T23:41:13Z</dcterms:modified>
</cp:coreProperties>
</file>