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"/>
  </p:notesMasterIdLst>
  <p:sldIdLst>
    <p:sldId id="266" r:id="rId2"/>
  </p:sldIdLst>
  <p:sldSz cx="6400800" cy="155448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000"/>
    <a:srgbClr val="5B9BD5"/>
    <a:srgbClr val="BDD7EE"/>
    <a:srgbClr val="9DC3E6"/>
    <a:srgbClr val="E2AC00"/>
    <a:srgbClr val="FEFEFE"/>
    <a:srgbClr val="9390C5"/>
    <a:srgbClr val="F06DA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4" autoAdjust="0"/>
  </p:normalViewPr>
  <p:slideViewPr>
    <p:cSldViewPr snapToGrid="0">
      <p:cViewPr>
        <p:scale>
          <a:sx n="33" d="100"/>
          <a:sy n="33" d="100"/>
        </p:scale>
        <p:origin x="3168" y="2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39C1AE3-E0D3-419F-B410-9FEFA2C17F52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38450" y="1279525"/>
            <a:ext cx="14224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F7EAF13-06B7-4474-86E9-EFBE586B02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2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1pPr>
    <a:lvl2pPr marL="373487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2pPr>
    <a:lvl3pPr marL="746973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3pPr>
    <a:lvl4pPr marL="1120460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4pPr>
    <a:lvl5pPr marL="1493947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5pPr>
    <a:lvl6pPr marL="1867433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6pPr>
    <a:lvl7pPr marL="2240920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7pPr>
    <a:lvl8pPr marL="2614407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8pPr>
    <a:lvl9pPr marL="2987893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38450" y="1279525"/>
            <a:ext cx="142240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AF13-06B7-4474-86E9-EFBE586B02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4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544023"/>
            <a:ext cx="5440680" cy="5411893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8164619"/>
            <a:ext cx="4800600" cy="3753061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87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827617"/>
            <a:ext cx="1380173" cy="13173499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827617"/>
            <a:ext cx="4060508" cy="1317349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6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25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3875409"/>
            <a:ext cx="5520690" cy="6466204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10402786"/>
            <a:ext cx="5520690" cy="3400424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37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4138083"/>
            <a:ext cx="2720340" cy="986303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4138083"/>
            <a:ext cx="2720340" cy="986303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48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827620"/>
            <a:ext cx="5520690" cy="300460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3810636"/>
            <a:ext cx="2707838" cy="1867534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5678170"/>
            <a:ext cx="2707838" cy="835173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3810636"/>
            <a:ext cx="2721174" cy="1867534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5678170"/>
            <a:ext cx="2721174" cy="835173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98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82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94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036320"/>
            <a:ext cx="2064425" cy="36271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2238167"/>
            <a:ext cx="3240405" cy="11046883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4663440"/>
            <a:ext cx="2064425" cy="8639599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67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036320"/>
            <a:ext cx="2064425" cy="36271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2238167"/>
            <a:ext cx="3240405" cy="11046883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4663440"/>
            <a:ext cx="2064425" cy="8639599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06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827620"/>
            <a:ext cx="552069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4138083"/>
            <a:ext cx="552069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14407730"/>
            <a:ext cx="144018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454BF-4A59-44AE-B66D-7E6B93D3999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14407730"/>
            <a:ext cx="216027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14407730"/>
            <a:ext cx="144018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2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3.png"/><Relationship Id="rId26" Type="http://schemas.openxmlformats.org/officeDocument/2006/relationships/image" Target="../media/image160.png"/><Relationship Id="rId8" Type="http://schemas.openxmlformats.org/officeDocument/2006/relationships/image" Target="../media/image60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5.png"/><Relationship Id="rId17" Type="http://schemas.openxmlformats.org/officeDocument/2006/relationships/image" Target="../media/image12.png"/><Relationship Id="rId25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15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24" Type="http://schemas.openxmlformats.org/officeDocument/2006/relationships/image" Target="../media/image20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23" Type="http://schemas.openxmlformats.org/officeDocument/2006/relationships/image" Target="../media/image19.png"/><Relationship Id="rId28" Type="http://schemas.openxmlformats.org/officeDocument/2006/relationships/image" Target="../media/image10.png"/><Relationship Id="rId19" Type="http://schemas.openxmlformats.org/officeDocument/2006/relationships/image" Target="../media/image14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22" Type="http://schemas.openxmlformats.org/officeDocument/2006/relationships/image" Target="../media/image18.png"/><Relationship Id="rId27" Type="http://schemas.openxmlformats.org/officeDocument/2006/relationships/image" Target="../media/image21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: Rounded Corners 598">
            <a:extLst>
              <a:ext uri="{FF2B5EF4-FFF2-40B4-BE49-F238E27FC236}">
                <a16:creationId xmlns:a16="http://schemas.microsoft.com/office/drawing/2014/main" id="{61A6591B-7894-4103-BBB0-8AD25C9DDBF3}"/>
              </a:ext>
            </a:extLst>
          </p:cNvPr>
          <p:cNvSpPr/>
          <p:nvPr/>
        </p:nvSpPr>
        <p:spPr>
          <a:xfrm>
            <a:off x="3853003" y="1398982"/>
            <a:ext cx="2192595" cy="2037932"/>
          </a:xfrm>
          <a:prstGeom prst="roundRect">
            <a:avLst>
              <a:gd name="adj" fmla="val 9804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/>
              <a:t>X</a:t>
            </a:r>
            <a:r>
              <a:rPr lang="en-GB" baseline="-25000" dirty="0"/>
              <a:t>RAW</a:t>
            </a:r>
            <a:endParaRPr lang="en-NL" baseline="-25000" dirty="0"/>
          </a:p>
        </p:txBody>
      </p:sp>
      <p:cxnSp>
        <p:nvCxnSpPr>
          <p:cNvPr id="213" name="Straight Arrow Connector 599">
            <a:extLst>
              <a:ext uri="{FF2B5EF4-FFF2-40B4-BE49-F238E27FC236}">
                <a16:creationId xmlns:a16="http://schemas.microsoft.com/office/drawing/2014/main" id="{6694DB4E-7F6F-44EB-8BC3-C1B42DA217B7}"/>
              </a:ext>
            </a:extLst>
          </p:cNvPr>
          <p:cNvCxnSpPr>
            <a:cxnSpLocks/>
          </p:cNvCxnSpPr>
          <p:nvPr/>
        </p:nvCxnSpPr>
        <p:spPr>
          <a:xfrm>
            <a:off x="4167547" y="1104014"/>
            <a:ext cx="1563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600">
            <a:extLst>
              <a:ext uri="{FF2B5EF4-FFF2-40B4-BE49-F238E27FC236}">
                <a16:creationId xmlns:a16="http://schemas.microsoft.com/office/drawing/2014/main" id="{05B5DF78-0791-485E-8151-714B6F4B9D48}"/>
              </a:ext>
            </a:extLst>
          </p:cNvPr>
          <p:cNvCxnSpPr>
            <a:cxnSpLocks/>
          </p:cNvCxnSpPr>
          <p:nvPr/>
        </p:nvCxnSpPr>
        <p:spPr>
          <a:xfrm>
            <a:off x="3717993" y="1684117"/>
            <a:ext cx="0" cy="158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extBox 601">
            <a:extLst>
              <a:ext uri="{FF2B5EF4-FFF2-40B4-BE49-F238E27FC236}">
                <a16:creationId xmlns:a16="http://schemas.microsoft.com/office/drawing/2014/main" id="{FC241EB8-33E3-4CB2-A34F-E89BD755D316}"/>
              </a:ext>
            </a:extLst>
          </p:cNvPr>
          <p:cNvSpPr txBox="1"/>
          <p:nvPr/>
        </p:nvSpPr>
        <p:spPr>
          <a:xfrm>
            <a:off x="4413158" y="703904"/>
            <a:ext cx="107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j-lt"/>
              </a:rPr>
              <a:t>Features</a:t>
            </a:r>
            <a:endParaRPr lang="en-NL" sz="2000" dirty="0">
              <a:latin typeface="+mj-lt"/>
            </a:endParaRPr>
          </a:p>
        </p:txBody>
      </p:sp>
      <p:sp>
        <p:nvSpPr>
          <p:cNvPr id="223" name="TextBox 602">
            <a:extLst>
              <a:ext uri="{FF2B5EF4-FFF2-40B4-BE49-F238E27FC236}">
                <a16:creationId xmlns:a16="http://schemas.microsoft.com/office/drawing/2014/main" id="{F188811D-CDE7-4919-8D71-6DBE8CF518CA}"/>
              </a:ext>
            </a:extLst>
          </p:cNvPr>
          <p:cNvSpPr txBox="1"/>
          <p:nvPr/>
        </p:nvSpPr>
        <p:spPr>
          <a:xfrm rot="16200000">
            <a:off x="2686802" y="2022831"/>
            <a:ext cx="1647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j-lt"/>
              </a:rPr>
              <a:t>Samples</a:t>
            </a:r>
            <a:endParaRPr lang="en-NL" sz="2000" dirty="0">
              <a:latin typeface="+mj-lt"/>
            </a:endParaRPr>
          </a:p>
        </p:txBody>
      </p:sp>
      <p:sp>
        <p:nvSpPr>
          <p:cNvPr id="225" name="TextBox 603">
            <a:extLst>
              <a:ext uri="{FF2B5EF4-FFF2-40B4-BE49-F238E27FC236}">
                <a16:creationId xmlns:a16="http://schemas.microsoft.com/office/drawing/2014/main" id="{A988DABD-6E3A-41E9-AD95-74128F5CE846}"/>
              </a:ext>
            </a:extLst>
          </p:cNvPr>
          <p:cNvSpPr txBox="1"/>
          <p:nvPr/>
        </p:nvSpPr>
        <p:spPr>
          <a:xfrm rot="5400000">
            <a:off x="3793278" y="3765977"/>
            <a:ext cx="988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discrete 1</a:t>
            </a:r>
            <a:endParaRPr lang="en-NL" sz="1600" dirty="0">
              <a:latin typeface="+mj-lt"/>
            </a:endParaRPr>
          </a:p>
        </p:txBody>
      </p:sp>
      <p:sp>
        <p:nvSpPr>
          <p:cNvPr id="227" name="TextBox 604">
            <a:extLst>
              <a:ext uri="{FF2B5EF4-FFF2-40B4-BE49-F238E27FC236}">
                <a16:creationId xmlns:a16="http://schemas.microsoft.com/office/drawing/2014/main" id="{288B30D7-AC46-4BAA-BEB5-82C2C8ACA571}"/>
              </a:ext>
            </a:extLst>
          </p:cNvPr>
          <p:cNvSpPr txBox="1"/>
          <p:nvPr/>
        </p:nvSpPr>
        <p:spPr>
          <a:xfrm rot="5400000">
            <a:off x="4160057" y="3765977"/>
            <a:ext cx="988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discrete 2</a:t>
            </a:r>
            <a:endParaRPr lang="en-NL" sz="1600" dirty="0">
              <a:latin typeface="+mj-lt"/>
            </a:endParaRPr>
          </a:p>
        </p:txBody>
      </p:sp>
      <p:sp>
        <p:nvSpPr>
          <p:cNvPr id="228" name="TextBox 605">
            <a:extLst>
              <a:ext uri="{FF2B5EF4-FFF2-40B4-BE49-F238E27FC236}">
                <a16:creationId xmlns:a16="http://schemas.microsoft.com/office/drawing/2014/main" id="{D3224BD7-C52A-4FF8-869A-5BCF7BEB808D}"/>
              </a:ext>
            </a:extLst>
          </p:cNvPr>
          <p:cNvSpPr txBox="1"/>
          <p:nvPr/>
        </p:nvSpPr>
        <p:spPr>
          <a:xfrm rot="5400000">
            <a:off x="4546735" y="3779410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numeric 1</a:t>
            </a:r>
            <a:endParaRPr lang="en-NL" sz="1600" dirty="0">
              <a:latin typeface="+mj-lt"/>
            </a:endParaRPr>
          </a:p>
        </p:txBody>
      </p:sp>
      <p:sp>
        <p:nvSpPr>
          <p:cNvPr id="229" name="Rectangle: Rounded Corners 606">
            <a:extLst>
              <a:ext uri="{FF2B5EF4-FFF2-40B4-BE49-F238E27FC236}">
                <a16:creationId xmlns:a16="http://schemas.microsoft.com/office/drawing/2014/main" id="{6F04A76F-3D30-4527-ABCD-C8E6A70D7BEC}"/>
              </a:ext>
            </a:extLst>
          </p:cNvPr>
          <p:cNvSpPr/>
          <p:nvPr/>
        </p:nvSpPr>
        <p:spPr>
          <a:xfrm>
            <a:off x="3301645" y="582906"/>
            <a:ext cx="3038195" cy="4925866"/>
          </a:xfrm>
          <a:prstGeom prst="roundRect">
            <a:avLst>
              <a:gd name="adj" fmla="val 5632"/>
            </a:avLst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30" name="TextBox 607">
            <a:extLst>
              <a:ext uri="{FF2B5EF4-FFF2-40B4-BE49-F238E27FC236}">
                <a16:creationId xmlns:a16="http://schemas.microsoft.com/office/drawing/2014/main" id="{A9974E4E-9C7E-44F3-8825-8E9E03F8E19A}"/>
              </a:ext>
            </a:extLst>
          </p:cNvPr>
          <p:cNvSpPr txBox="1"/>
          <p:nvPr/>
        </p:nvSpPr>
        <p:spPr>
          <a:xfrm>
            <a:off x="3374198" y="842404"/>
            <a:ext cx="38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B</a:t>
            </a:r>
            <a:endParaRPr lang="en-NL" sz="2800" dirty="0">
              <a:latin typeface="+mj-lt"/>
            </a:endParaRPr>
          </a:p>
        </p:txBody>
      </p:sp>
      <p:sp>
        <p:nvSpPr>
          <p:cNvPr id="406" name="TextBox 608">
            <a:extLst>
              <a:ext uri="{FF2B5EF4-FFF2-40B4-BE49-F238E27FC236}">
                <a16:creationId xmlns:a16="http://schemas.microsoft.com/office/drawing/2014/main" id="{E307A79F-BA7B-4531-9B89-489BD74AC50A}"/>
              </a:ext>
            </a:extLst>
          </p:cNvPr>
          <p:cNvSpPr txBox="1"/>
          <p:nvPr/>
        </p:nvSpPr>
        <p:spPr>
          <a:xfrm rot="5400000">
            <a:off x="5480099" y="3651685"/>
            <a:ext cx="75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j-lt"/>
              </a:rPr>
              <a:t>…</a:t>
            </a:r>
            <a:endParaRPr lang="en-NL" sz="1600" i="1" dirty="0">
              <a:latin typeface="+mj-lt"/>
            </a:endParaRPr>
          </a:p>
        </p:txBody>
      </p:sp>
      <p:sp>
        <p:nvSpPr>
          <p:cNvPr id="407" name="Rectangle: Rounded Corners 609">
            <a:extLst>
              <a:ext uri="{FF2B5EF4-FFF2-40B4-BE49-F238E27FC236}">
                <a16:creationId xmlns:a16="http://schemas.microsoft.com/office/drawing/2014/main" id="{C052539C-61CB-49E8-B636-AB1038AF427D}"/>
              </a:ext>
            </a:extLst>
          </p:cNvPr>
          <p:cNvSpPr/>
          <p:nvPr/>
        </p:nvSpPr>
        <p:spPr>
          <a:xfrm>
            <a:off x="695033" y="1398982"/>
            <a:ext cx="2192595" cy="2037932"/>
          </a:xfrm>
          <a:prstGeom prst="roundRect">
            <a:avLst>
              <a:gd name="adj" fmla="val 954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/>
              <a:t>X</a:t>
            </a:r>
            <a:r>
              <a:rPr lang="en-GB" baseline="-25000" dirty="0"/>
              <a:t>RAW</a:t>
            </a:r>
            <a:endParaRPr lang="en-NL" baseline="-25000" dirty="0"/>
          </a:p>
        </p:txBody>
      </p:sp>
      <p:cxnSp>
        <p:nvCxnSpPr>
          <p:cNvPr id="408" name="Straight Arrow Connector 610">
            <a:extLst>
              <a:ext uri="{FF2B5EF4-FFF2-40B4-BE49-F238E27FC236}">
                <a16:creationId xmlns:a16="http://schemas.microsoft.com/office/drawing/2014/main" id="{B5201331-BE36-407F-AF20-76DD11F86128}"/>
              </a:ext>
            </a:extLst>
          </p:cNvPr>
          <p:cNvCxnSpPr>
            <a:cxnSpLocks/>
          </p:cNvCxnSpPr>
          <p:nvPr/>
        </p:nvCxnSpPr>
        <p:spPr>
          <a:xfrm>
            <a:off x="1009577" y="1104014"/>
            <a:ext cx="1563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Straight Arrow Connector 611">
            <a:extLst>
              <a:ext uri="{FF2B5EF4-FFF2-40B4-BE49-F238E27FC236}">
                <a16:creationId xmlns:a16="http://schemas.microsoft.com/office/drawing/2014/main" id="{3CD6382F-D0EA-45EB-9597-C3CF379615DF}"/>
              </a:ext>
            </a:extLst>
          </p:cNvPr>
          <p:cNvCxnSpPr>
            <a:cxnSpLocks/>
          </p:cNvCxnSpPr>
          <p:nvPr/>
        </p:nvCxnSpPr>
        <p:spPr>
          <a:xfrm>
            <a:off x="548450" y="1684117"/>
            <a:ext cx="0" cy="158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0" name="TextBox 612">
            <a:extLst>
              <a:ext uri="{FF2B5EF4-FFF2-40B4-BE49-F238E27FC236}">
                <a16:creationId xmlns:a16="http://schemas.microsoft.com/office/drawing/2014/main" id="{AA75716E-C050-4A23-B359-2431A6DFD54C}"/>
              </a:ext>
            </a:extLst>
          </p:cNvPr>
          <p:cNvSpPr txBox="1"/>
          <p:nvPr/>
        </p:nvSpPr>
        <p:spPr>
          <a:xfrm>
            <a:off x="1243613" y="703904"/>
            <a:ext cx="107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j-lt"/>
              </a:rPr>
              <a:t>Features</a:t>
            </a:r>
            <a:endParaRPr lang="en-NL" sz="2000" dirty="0">
              <a:latin typeface="+mj-lt"/>
            </a:endParaRPr>
          </a:p>
        </p:txBody>
      </p:sp>
      <p:sp>
        <p:nvSpPr>
          <p:cNvPr id="411" name="TextBox 613">
            <a:extLst>
              <a:ext uri="{FF2B5EF4-FFF2-40B4-BE49-F238E27FC236}">
                <a16:creationId xmlns:a16="http://schemas.microsoft.com/office/drawing/2014/main" id="{805C4AE0-1F7F-419E-A55E-B88A7BDF1C62}"/>
              </a:ext>
            </a:extLst>
          </p:cNvPr>
          <p:cNvSpPr txBox="1"/>
          <p:nvPr/>
        </p:nvSpPr>
        <p:spPr>
          <a:xfrm rot="16200000">
            <a:off x="-406727" y="2087268"/>
            <a:ext cx="151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j-lt"/>
              </a:rPr>
              <a:t>Samples</a:t>
            </a:r>
            <a:endParaRPr lang="en-NL" sz="2000" dirty="0">
              <a:latin typeface="+mj-lt"/>
            </a:endParaRPr>
          </a:p>
        </p:txBody>
      </p:sp>
      <p:sp>
        <p:nvSpPr>
          <p:cNvPr id="412" name="Rectangle: Rounded Corners 614">
            <a:extLst>
              <a:ext uri="{FF2B5EF4-FFF2-40B4-BE49-F238E27FC236}">
                <a16:creationId xmlns:a16="http://schemas.microsoft.com/office/drawing/2014/main" id="{9A3E8999-2AA1-4607-AD8C-DC116A56729E}"/>
              </a:ext>
            </a:extLst>
          </p:cNvPr>
          <p:cNvSpPr/>
          <p:nvPr/>
        </p:nvSpPr>
        <p:spPr>
          <a:xfrm>
            <a:off x="73989" y="582905"/>
            <a:ext cx="3067119" cy="4934877"/>
          </a:xfrm>
          <a:prstGeom prst="roundRect">
            <a:avLst>
              <a:gd name="adj" fmla="val 6729"/>
            </a:avLst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13" name="TextBox 615">
            <a:extLst>
              <a:ext uri="{FF2B5EF4-FFF2-40B4-BE49-F238E27FC236}">
                <a16:creationId xmlns:a16="http://schemas.microsoft.com/office/drawing/2014/main" id="{112EB475-FF05-4098-93AA-7CCD8C6A3009}"/>
              </a:ext>
            </a:extLst>
          </p:cNvPr>
          <p:cNvSpPr txBox="1"/>
          <p:nvPr/>
        </p:nvSpPr>
        <p:spPr>
          <a:xfrm>
            <a:off x="216228" y="842404"/>
            <a:ext cx="38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A</a:t>
            </a:r>
            <a:endParaRPr lang="en-NL" sz="2800" dirty="0">
              <a:latin typeface="+mj-lt"/>
            </a:endParaRPr>
          </a:p>
        </p:txBody>
      </p:sp>
      <p:grpSp>
        <p:nvGrpSpPr>
          <p:cNvPr id="414" name="Group 630">
            <a:extLst>
              <a:ext uri="{FF2B5EF4-FFF2-40B4-BE49-F238E27FC236}">
                <a16:creationId xmlns:a16="http://schemas.microsoft.com/office/drawing/2014/main" id="{B3F7C893-CCDE-4565-A7C4-953A85FA9CB4}"/>
              </a:ext>
            </a:extLst>
          </p:cNvPr>
          <p:cNvGrpSpPr/>
          <p:nvPr/>
        </p:nvGrpSpPr>
        <p:grpSpPr>
          <a:xfrm>
            <a:off x="679178" y="4495313"/>
            <a:ext cx="2192595" cy="804162"/>
            <a:chOff x="2222089" y="6508958"/>
            <a:chExt cx="2192595" cy="804162"/>
          </a:xfrm>
        </p:grpSpPr>
        <p:sp>
          <p:nvSpPr>
            <p:cNvPr id="415" name="Rectangle: Rounded Corners 631">
              <a:extLst>
                <a:ext uri="{FF2B5EF4-FFF2-40B4-BE49-F238E27FC236}">
                  <a16:creationId xmlns:a16="http://schemas.microsoft.com/office/drawing/2014/main" id="{145A3CA0-1F85-4DBA-9A06-5342B995AB18}"/>
                </a:ext>
              </a:extLst>
            </p:cNvPr>
            <p:cNvSpPr/>
            <p:nvPr/>
          </p:nvSpPr>
          <p:spPr>
            <a:xfrm>
              <a:off x="2222089" y="6508958"/>
              <a:ext cx="2192595" cy="8041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Typing</a:t>
              </a:r>
              <a:endParaRPr lang="en-NL" dirty="0"/>
            </a:p>
          </p:txBody>
        </p:sp>
        <p:pic>
          <p:nvPicPr>
            <p:cNvPr id="416" name="Picture 632">
              <a:extLst>
                <a:ext uri="{FF2B5EF4-FFF2-40B4-BE49-F238E27FC236}">
                  <a16:creationId xmlns:a16="http://schemas.microsoft.com/office/drawing/2014/main" id="{2F88B982-26DC-475E-BE5A-0CEA304381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rcRect r="46388"/>
            <a:stretch/>
          </p:blipFill>
          <p:spPr>
            <a:xfrm>
              <a:off x="2329151" y="6647018"/>
              <a:ext cx="416280" cy="540000"/>
            </a:xfrm>
            <a:prstGeom prst="rect">
              <a:avLst/>
            </a:prstGeom>
          </p:spPr>
        </p:pic>
      </p:grpSp>
      <p:sp>
        <p:nvSpPr>
          <p:cNvPr id="417" name="TextBox 633">
            <a:extLst>
              <a:ext uri="{FF2B5EF4-FFF2-40B4-BE49-F238E27FC236}">
                <a16:creationId xmlns:a16="http://schemas.microsoft.com/office/drawing/2014/main" id="{96783104-3876-4C11-ACE3-3C33842350A8}"/>
              </a:ext>
            </a:extLst>
          </p:cNvPr>
          <p:cNvSpPr txBox="1"/>
          <p:nvPr/>
        </p:nvSpPr>
        <p:spPr>
          <a:xfrm rot="5400000">
            <a:off x="734301" y="3603881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String</a:t>
            </a:r>
            <a:endParaRPr lang="en-NL" sz="1600" dirty="0">
              <a:latin typeface="+mj-lt"/>
            </a:endParaRPr>
          </a:p>
        </p:txBody>
      </p:sp>
      <p:sp>
        <p:nvSpPr>
          <p:cNvPr id="418" name="TextBox 634">
            <a:extLst>
              <a:ext uri="{FF2B5EF4-FFF2-40B4-BE49-F238E27FC236}">
                <a16:creationId xmlns:a16="http://schemas.microsoft.com/office/drawing/2014/main" id="{F1F6C7F1-EB5C-4FA4-8514-DE199CA70DCB}"/>
              </a:ext>
            </a:extLst>
          </p:cNvPr>
          <p:cNvSpPr txBox="1"/>
          <p:nvPr/>
        </p:nvSpPr>
        <p:spPr>
          <a:xfrm rot="5400000">
            <a:off x="1046899" y="3658063"/>
            <a:ext cx="772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Integer</a:t>
            </a:r>
            <a:endParaRPr lang="en-NL" sz="1600" dirty="0">
              <a:latin typeface="+mj-lt"/>
            </a:endParaRPr>
          </a:p>
        </p:txBody>
      </p:sp>
      <p:sp>
        <p:nvSpPr>
          <p:cNvPr id="419" name="TextBox 635">
            <a:extLst>
              <a:ext uri="{FF2B5EF4-FFF2-40B4-BE49-F238E27FC236}">
                <a16:creationId xmlns:a16="http://schemas.microsoft.com/office/drawing/2014/main" id="{D27E79A4-6632-4FBB-8853-80D3C3E40A3C}"/>
              </a:ext>
            </a:extLst>
          </p:cNvPr>
          <p:cNvSpPr txBox="1"/>
          <p:nvPr/>
        </p:nvSpPr>
        <p:spPr>
          <a:xfrm rot="5400000">
            <a:off x="1536650" y="3568423"/>
            <a:ext cx="593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Float</a:t>
            </a:r>
            <a:endParaRPr lang="en-NL" sz="1600" dirty="0">
              <a:latin typeface="+mj-lt"/>
            </a:endParaRPr>
          </a:p>
        </p:txBody>
      </p:sp>
      <p:sp>
        <p:nvSpPr>
          <p:cNvPr id="420" name="TextBox 636">
            <a:extLst>
              <a:ext uri="{FF2B5EF4-FFF2-40B4-BE49-F238E27FC236}">
                <a16:creationId xmlns:a16="http://schemas.microsoft.com/office/drawing/2014/main" id="{AC27169E-B20A-4EFD-8A8C-38C812C45236}"/>
              </a:ext>
            </a:extLst>
          </p:cNvPr>
          <p:cNvSpPr txBox="1"/>
          <p:nvPr/>
        </p:nvSpPr>
        <p:spPr>
          <a:xfrm rot="5400000">
            <a:off x="2259025" y="3651685"/>
            <a:ext cx="75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j-lt"/>
              </a:rPr>
              <a:t>… </a:t>
            </a:r>
            <a:endParaRPr lang="en-NL" sz="1600" i="1" dirty="0">
              <a:latin typeface="+mj-lt"/>
            </a:endParaRPr>
          </a:p>
        </p:txBody>
      </p:sp>
      <p:grpSp>
        <p:nvGrpSpPr>
          <p:cNvPr id="421" name="Group 655">
            <a:extLst>
              <a:ext uri="{FF2B5EF4-FFF2-40B4-BE49-F238E27FC236}">
                <a16:creationId xmlns:a16="http://schemas.microsoft.com/office/drawing/2014/main" id="{1628581A-A2E4-4290-8012-A80AF133C557}"/>
              </a:ext>
            </a:extLst>
          </p:cNvPr>
          <p:cNvGrpSpPr/>
          <p:nvPr/>
        </p:nvGrpSpPr>
        <p:grpSpPr>
          <a:xfrm>
            <a:off x="3853003" y="4495313"/>
            <a:ext cx="2192595" cy="804162"/>
            <a:chOff x="2222089" y="6508958"/>
            <a:chExt cx="2192595" cy="804162"/>
          </a:xfrm>
        </p:grpSpPr>
        <p:sp>
          <p:nvSpPr>
            <p:cNvPr id="422" name="Rectangle: Rounded Corners 656">
              <a:extLst>
                <a:ext uri="{FF2B5EF4-FFF2-40B4-BE49-F238E27FC236}">
                  <a16:creationId xmlns:a16="http://schemas.microsoft.com/office/drawing/2014/main" id="{088ACA4D-4997-4393-A5F1-E07691643DAC}"/>
                </a:ext>
              </a:extLst>
            </p:cNvPr>
            <p:cNvSpPr/>
            <p:nvPr/>
          </p:nvSpPr>
          <p:spPr>
            <a:xfrm>
              <a:off x="2222089" y="6508958"/>
              <a:ext cx="2192595" cy="8041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one-hot </a:t>
              </a:r>
            </a:p>
            <a:p>
              <a:pPr algn="ctr"/>
              <a:r>
                <a:rPr lang="en-GB" dirty="0"/>
                <a:t>encoding</a:t>
              </a:r>
              <a:endParaRPr lang="en-NL" dirty="0"/>
            </a:p>
          </p:txBody>
        </p:sp>
        <p:pic>
          <p:nvPicPr>
            <p:cNvPr id="423" name="Picture 657">
              <a:extLst>
                <a:ext uri="{FF2B5EF4-FFF2-40B4-BE49-F238E27FC236}">
                  <a16:creationId xmlns:a16="http://schemas.microsoft.com/office/drawing/2014/main" id="{C7C7A2AB-E7B8-443A-9395-028E46B5F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rcRect r="46388"/>
            <a:stretch/>
          </p:blipFill>
          <p:spPr>
            <a:xfrm>
              <a:off x="2329151" y="6647018"/>
              <a:ext cx="416280" cy="540000"/>
            </a:xfrm>
            <a:prstGeom prst="rect">
              <a:avLst/>
            </a:prstGeom>
          </p:spPr>
        </p:pic>
      </p:grpSp>
      <p:sp>
        <p:nvSpPr>
          <p:cNvPr id="424" name="TextBox 766">
            <a:extLst>
              <a:ext uri="{FF2B5EF4-FFF2-40B4-BE49-F238E27FC236}">
                <a16:creationId xmlns:a16="http://schemas.microsoft.com/office/drawing/2014/main" id="{6F3F09E6-D772-407E-82B5-4BB74CC3E0C4}"/>
              </a:ext>
            </a:extLst>
          </p:cNvPr>
          <p:cNvSpPr txBox="1"/>
          <p:nvPr/>
        </p:nvSpPr>
        <p:spPr>
          <a:xfrm>
            <a:off x="65709" y="0"/>
            <a:ext cx="4224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latin typeface="+mj-lt"/>
              </a:rPr>
              <a:t>Figure 1</a:t>
            </a:r>
            <a:endParaRPr lang="en-NL" sz="2800" dirty="0">
              <a:latin typeface="+mj-lt"/>
            </a:endParaRPr>
          </a:p>
        </p:txBody>
      </p:sp>
      <p:grpSp>
        <p:nvGrpSpPr>
          <p:cNvPr id="425" name="Groep 424">
            <a:extLst>
              <a:ext uri="{FF2B5EF4-FFF2-40B4-BE49-F238E27FC236}">
                <a16:creationId xmlns:a16="http://schemas.microsoft.com/office/drawing/2014/main" id="{EA5BF50E-E61B-4BD9-8D99-EF180FD96E43}"/>
              </a:ext>
            </a:extLst>
          </p:cNvPr>
          <p:cNvGrpSpPr/>
          <p:nvPr/>
        </p:nvGrpSpPr>
        <p:grpSpPr>
          <a:xfrm>
            <a:off x="13064" y="13634778"/>
            <a:ext cx="6387726" cy="1497042"/>
            <a:chOff x="6537" y="15985217"/>
            <a:chExt cx="6387726" cy="14970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6" name="TextBox 617">
                  <a:extLst>
                    <a:ext uri="{FF2B5EF4-FFF2-40B4-BE49-F238E27FC236}">
                      <a16:creationId xmlns:a16="http://schemas.microsoft.com/office/drawing/2014/main" id="{6BF49C58-CA4D-4909-8FF1-F06A9EB66CE3}"/>
                    </a:ext>
                  </a:extLst>
                </p:cNvPr>
                <p:cNvSpPr txBox="1"/>
                <p:nvPr/>
              </p:nvSpPr>
              <p:spPr>
                <a:xfrm>
                  <a:off x="6537" y="17226288"/>
                  <a:ext cx="3393104" cy="2088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NL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𝑎𝑑𝑗</m:t>
                            </m:r>
                          </m:sub>
                          <m:sup>
                            <m:r>
                              <a:rPr lang="nl-NL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20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GB" sz="1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multiple</m:t>
                        </m:r>
                        <m:r>
                          <a:rPr lang="en-GB" sz="1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test</m:t>
                        </m:r>
                        <m:r>
                          <a:rPr lang="en-GB" sz="1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correction</m:t>
                        </m:r>
                        <m:r>
                          <a:rPr lang="en-GB" sz="1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NL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l-NL" sz="1200" i="1">
                                <a:latin typeface="Cambria Math" panose="02040503050406030204" pitchFamily="18" charset="0"/>
                              </a:rPr>
                              <m:t>𝑎𝑑𝑗</m:t>
                            </m:r>
                          </m:sub>
                        </m:sSub>
                        <m:r>
                          <a:rPr lang="en-GB" sz="1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NL" sz="1200" dirty="0">
                    <a:solidFill>
                      <a:prstClr val="black"/>
                    </a:solidFill>
                    <a:latin typeface="Calibri Light" panose="020F0302020204030204"/>
                  </a:endParaRPr>
                </a:p>
              </p:txBody>
            </p:sp>
          </mc:Choice>
          <mc:Fallback>
            <p:sp>
              <p:nvSpPr>
                <p:cNvPr id="426" name="TextBox 617">
                  <a:extLst>
                    <a:ext uri="{FF2B5EF4-FFF2-40B4-BE49-F238E27FC236}">
                      <a16:creationId xmlns:a16="http://schemas.microsoft.com/office/drawing/2014/main" id="{6BF49C58-CA4D-4909-8FF1-F06A9EB66C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7" y="17226288"/>
                  <a:ext cx="3393104" cy="208840"/>
                </a:xfrm>
                <a:prstGeom prst="rect">
                  <a:avLst/>
                </a:prstGeom>
                <a:blipFill>
                  <a:blip r:embed="rId4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7" name="TextBox 620">
              <a:extLst>
                <a:ext uri="{FF2B5EF4-FFF2-40B4-BE49-F238E27FC236}">
                  <a16:creationId xmlns:a16="http://schemas.microsoft.com/office/drawing/2014/main" id="{AD52A98F-5685-4151-88DE-AE8B3FCEB2AE}"/>
                </a:ext>
              </a:extLst>
            </p:cNvPr>
            <p:cNvSpPr txBox="1"/>
            <p:nvPr/>
          </p:nvSpPr>
          <p:spPr>
            <a:xfrm>
              <a:off x="129283" y="16059862"/>
              <a:ext cx="3866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latin typeface="+mj-lt"/>
                </a:rPr>
                <a:t>E</a:t>
              </a:r>
              <a:endParaRPr lang="en-NL" sz="2800" dirty="0">
                <a:latin typeface="+mj-lt"/>
              </a:endParaRPr>
            </a:p>
          </p:txBody>
        </p:sp>
        <p:sp>
          <p:nvSpPr>
            <p:cNvPr id="428" name="Rectangle: Rounded Corners 745">
              <a:extLst>
                <a:ext uri="{FF2B5EF4-FFF2-40B4-BE49-F238E27FC236}">
                  <a16:creationId xmlns:a16="http://schemas.microsoft.com/office/drawing/2014/main" id="{4631527B-99CF-4645-8BC6-77833205C051}"/>
                </a:ext>
              </a:extLst>
            </p:cNvPr>
            <p:cNvSpPr/>
            <p:nvPr/>
          </p:nvSpPr>
          <p:spPr>
            <a:xfrm>
              <a:off x="60958" y="16033965"/>
              <a:ext cx="3385830" cy="1448294"/>
            </a:xfrm>
            <a:prstGeom prst="roundRect">
              <a:avLst>
                <a:gd name="adj" fmla="val 9837"/>
              </a:avLst>
            </a:prstGeom>
            <a:noFill/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9" name="TextBox 746">
                  <a:extLst>
                    <a:ext uri="{FF2B5EF4-FFF2-40B4-BE49-F238E27FC236}">
                      <a16:creationId xmlns:a16="http://schemas.microsoft.com/office/drawing/2014/main" id="{9988305F-7E6C-4591-A13D-F02BD634BE29}"/>
                    </a:ext>
                  </a:extLst>
                </p:cNvPr>
                <p:cNvSpPr txBox="1"/>
                <p:nvPr/>
              </p:nvSpPr>
              <p:spPr>
                <a:xfrm>
                  <a:off x="970314" y="16066817"/>
                  <a:ext cx="353209" cy="2057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NL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𝑎𝑑𝑗</m:t>
                            </m:r>
                          </m:sub>
                          <m:sup>
                            <m:r>
                              <a:rPr lang="nl-NL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nl-NL" sz="1200" dirty="0">
                    <a:solidFill>
                      <a:prstClr val="black"/>
                    </a:solidFill>
                    <a:latin typeface="Calibri Light" panose="020F0302020204030204"/>
                  </a:endParaRPr>
                </a:p>
              </p:txBody>
            </p:sp>
          </mc:Choice>
          <mc:Fallback>
            <p:sp>
              <p:nvSpPr>
                <p:cNvPr id="429" name="TextBox 746">
                  <a:extLst>
                    <a:ext uri="{FF2B5EF4-FFF2-40B4-BE49-F238E27FC236}">
                      <a16:creationId xmlns:a16="http://schemas.microsoft.com/office/drawing/2014/main" id="{9988305F-7E6C-4591-A13D-F02BD634B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314" y="16066817"/>
                  <a:ext cx="353209" cy="205762"/>
                </a:xfrm>
                <a:prstGeom prst="rect">
                  <a:avLst/>
                </a:prstGeom>
                <a:blipFill>
                  <a:blip r:embed="rId5"/>
                  <a:stretch>
                    <a:fillRect l="-5172" r="-1724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0" name="TextBox 747">
                  <a:extLst>
                    <a:ext uri="{FF2B5EF4-FFF2-40B4-BE49-F238E27FC236}">
                      <a16:creationId xmlns:a16="http://schemas.microsoft.com/office/drawing/2014/main" id="{912780D9-5B10-4139-99B6-62775631E416}"/>
                    </a:ext>
                  </a:extLst>
                </p:cNvPr>
                <p:cNvSpPr txBox="1"/>
                <p:nvPr/>
              </p:nvSpPr>
              <p:spPr>
                <a:xfrm>
                  <a:off x="3215793" y="17258978"/>
                  <a:ext cx="3178470" cy="2088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𝐸𝑑𝑔𝑒𝑤𝑒𝑖𝑔h𝑡</m:t>
                        </m:r>
                        <m:r>
                          <a:rPr lang="en-US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GB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10(</m:t>
                        </m:r>
                        <m:sSubSup>
                          <m:sSubSupPr>
                            <m:ctrlPr>
                              <a:rPr lang="en-NL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𝑎𝑑𝑗</m:t>
                            </m:r>
                          </m:sub>
                          <m:sup>
                            <m:r>
                              <a:rPr lang="nl-NL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GB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NL" sz="1200" dirty="0">
                    <a:solidFill>
                      <a:prstClr val="black"/>
                    </a:solidFill>
                    <a:latin typeface="Calibri Light" panose="020F0302020204030204"/>
                  </a:endParaRPr>
                </a:p>
              </p:txBody>
            </p:sp>
          </mc:Choice>
          <mc:Fallback>
            <p:sp>
              <p:nvSpPr>
                <p:cNvPr id="430" name="TextBox 747">
                  <a:extLst>
                    <a:ext uri="{FF2B5EF4-FFF2-40B4-BE49-F238E27FC236}">
                      <a16:creationId xmlns:a16="http://schemas.microsoft.com/office/drawing/2014/main" id="{912780D9-5B10-4139-99B6-62775631E4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793" y="17258978"/>
                  <a:ext cx="3178470" cy="208840"/>
                </a:xfrm>
                <a:prstGeom prst="rect">
                  <a:avLst/>
                </a:prstGeom>
                <a:blipFill>
                  <a:blip r:embed="rId6"/>
                  <a:stretch>
                    <a:fillRect t="-2941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1" name="Group 748">
              <a:extLst>
                <a:ext uri="{FF2B5EF4-FFF2-40B4-BE49-F238E27FC236}">
                  <a16:creationId xmlns:a16="http://schemas.microsoft.com/office/drawing/2014/main" id="{1FB2797B-772C-4A46-967F-3584EAC89D92}"/>
                </a:ext>
              </a:extLst>
            </p:cNvPr>
            <p:cNvGrpSpPr/>
            <p:nvPr/>
          </p:nvGrpSpPr>
          <p:grpSpPr>
            <a:xfrm>
              <a:off x="3805015" y="16162183"/>
              <a:ext cx="2338029" cy="832171"/>
              <a:chOff x="10000584" y="9253608"/>
              <a:chExt cx="2338029" cy="832171"/>
            </a:xfrm>
          </p:grpSpPr>
          <p:sp>
            <p:nvSpPr>
              <p:cNvPr id="444" name="Oval 749">
                <a:extLst>
                  <a:ext uri="{FF2B5EF4-FFF2-40B4-BE49-F238E27FC236}">
                    <a16:creationId xmlns:a16="http://schemas.microsoft.com/office/drawing/2014/main" id="{D24A1171-75FA-4975-8FF0-B48D58CFD71C}"/>
                  </a:ext>
                </a:extLst>
              </p:cNvPr>
              <p:cNvSpPr/>
              <p:nvPr/>
            </p:nvSpPr>
            <p:spPr>
              <a:xfrm>
                <a:off x="10334266" y="9429845"/>
                <a:ext cx="187049" cy="18953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445" name="Oval 750">
                <a:extLst>
                  <a:ext uri="{FF2B5EF4-FFF2-40B4-BE49-F238E27FC236}">
                    <a16:creationId xmlns:a16="http://schemas.microsoft.com/office/drawing/2014/main" id="{96E6773C-54AA-493B-9EF1-81AE452EDFA7}"/>
                  </a:ext>
                </a:extLst>
              </p:cNvPr>
              <p:cNvSpPr/>
              <p:nvPr/>
            </p:nvSpPr>
            <p:spPr>
              <a:xfrm>
                <a:off x="10683112" y="9461562"/>
                <a:ext cx="323837" cy="312963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446" name="Oval 751">
                <a:extLst>
                  <a:ext uri="{FF2B5EF4-FFF2-40B4-BE49-F238E27FC236}">
                    <a16:creationId xmlns:a16="http://schemas.microsoft.com/office/drawing/2014/main" id="{0202148B-69E3-411A-8280-AAA3DD8E9D0F}"/>
                  </a:ext>
                </a:extLst>
              </p:cNvPr>
              <p:cNvSpPr/>
              <p:nvPr/>
            </p:nvSpPr>
            <p:spPr>
              <a:xfrm>
                <a:off x="10366381" y="9886343"/>
                <a:ext cx="187049" cy="18953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447" name="Oval 752">
                <a:extLst>
                  <a:ext uri="{FF2B5EF4-FFF2-40B4-BE49-F238E27FC236}">
                    <a16:creationId xmlns:a16="http://schemas.microsoft.com/office/drawing/2014/main" id="{7E89F3C2-2786-4B06-BE57-1641237E2A87}"/>
                  </a:ext>
                </a:extLst>
              </p:cNvPr>
              <p:cNvSpPr/>
              <p:nvPr/>
            </p:nvSpPr>
            <p:spPr>
              <a:xfrm>
                <a:off x="10967447" y="9886343"/>
                <a:ext cx="187049" cy="18953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448" name="Oval 753">
                <a:extLst>
                  <a:ext uri="{FF2B5EF4-FFF2-40B4-BE49-F238E27FC236}">
                    <a16:creationId xmlns:a16="http://schemas.microsoft.com/office/drawing/2014/main" id="{83914C6F-5DC8-437E-B251-34F2993F0CD4}"/>
                  </a:ext>
                </a:extLst>
              </p:cNvPr>
              <p:cNvSpPr/>
              <p:nvPr/>
            </p:nvSpPr>
            <p:spPr>
              <a:xfrm>
                <a:off x="11698302" y="9549671"/>
                <a:ext cx="187049" cy="18953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449" name="Oval 754">
                <a:extLst>
                  <a:ext uri="{FF2B5EF4-FFF2-40B4-BE49-F238E27FC236}">
                    <a16:creationId xmlns:a16="http://schemas.microsoft.com/office/drawing/2014/main" id="{9F00C5F1-4C56-4249-85FC-6A101D86F7BE}"/>
                  </a:ext>
                </a:extLst>
              </p:cNvPr>
              <p:cNvSpPr/>
              <p:nvPr/>
            </p:nvSpPr>
            <p:spPr>
              <a:xfrm>
                <a:off x="11568513" y="9896248"/>
                <a:ext cx="187049" cy="18953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450" name="Oval 755">
                <a:extLst>
                  <a:ext uri="{FF2B5EF4-FFF2-40B4-BE49-F238E27FC236}">
                    <a16:creationId xmlns:a16="http://schemas.microsoft.com/office/drawing/2014/main" id="{A851A9F9-46A7-4959-AAA9-2AD690176307}"/>
                  </a:ext>
                </a:extLst>
              </p:cNvPr>
              <p:cNvSpPr/>
              <p:nvPr/>
            </p:nvSpPr>
            <p:spPr>
              <a:xfrm>
                <a:off x="12043331" y="9437564"/>
                <a:ext cx="276316" cy="282024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451" name="Oval 756">
                <a:extLst>
                  <a:ext uri="{FF2B5EF4-FFF2-40B4-BE49-F238E27FC236}">
                    <a16:creationId xmlns:a16="http://schemas.microsoft.com/office/drawing/2014/main" id="{9F4DF8D3-FD54-48DB-B4D8-EF57961ADB8D}"/>
                  </a:ext>
                </a:extLst>
              </p:cNvPr>
              <p:cNvSpPr/>
              <p:nvPr/>
            </p:nvSpPr>
            <p:spPr>
              <a:xfrm>
                <a:off x="10000584" y="9687779"/>
                <a:ext cx="142127" cy="136306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cxnSp>
            <p:nvCxnSpPr>
              <p:cNvPr id="452" name="Straight Connector 757">
                <a:extLst>
                  <a:ext uri="{FF2B5EF4-FFF2-40B4-BE49-F238E27FC236}">
                    <a16:creationId xmlns:a16="http://schemas.microsoft.com/office/drawing/2014/main" id="{9F8DB842-938B-4391-8DD1-9E67BB5EB6C0}"/>
                  </a:ext>
                </a:extLst>
              </p:cNvPr>
              <p:cNvCxnSpPr>
                <a:cxnSpLocks/>
                <a:stCxn id="444" idx="3"/>
                <a:endCxn id="451" idx="7"/>
              </p:cNvCxnSpPr>
              <p:nvPr/>
            </p:nvCxnSpPr>
            <p:spPr>
              <a:xfrm flipH="1">
                <a:off x="10121897" y="9591620"/>
                <a:ext cx="239762" cy="11612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758">
                <a:extLst>
                  <a:ext uri="{FF2B5EF4-FFF2-40B4-BE49-F238E27FC236}">
                    <a16:creationId xmlns:a16="http://schemas.microsoft.com/office/drawing/2014/main" id="{3AD8BA16-C1D2-4696-910B-37D1CD67144B}"/>
                  </a:ext>
                </a:extLst>
              </p:cNvPr>
              <p:cNvCxnSpPr>
                <a:cxnSpLocks/>
                <a:stCxn id="444" idx="6"/>
              </p:cNvCxnSpPr>
              <p:nvPr/>
            </p:nvCxnSpPr>
            <p:spPr>
              <a:xfrm>
                <a:off x="10521315" y="9524611"/>
                <a:ext cx="162560" cy="6579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759">
                <a:extLst>
                  <a:ext uri="{FF2B5EF4-FFF2-40B4-BE49-F238E27FC236}">
                    <a16:creationId xmlns:a16="http://schemas.microsoft.com/office/drawing/2014/main" id="{104E481B-7BF0-44BB-B85A-503A53EA54E5}"/>
                  </a:ext>
                </a:extLst>
              </p:cNvPr>
              <p:cNvCxnSpPr>
                <a:cxnSpLocks/>
                <a:stCxn id="446" idx="0"/>
                <a:endCxn id="444" idx="4"/>
              </p:cNvCxnSpPr>
              <p:nvPr/>
            </p:nvCxnSpPr>
            <p:spPr>
              <a:xfrm flipH="1" flipV="1">
                <a:off x="10427791" y="9619376"/>
                <a:ext cx="32115" cy="2669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760">
                <a:extLst>
                  <a:ext uri="{FF2B5EF4-FFF2-40B4-BE49-F238E27FC236}">
                    <a16:creationId xmlns:a16="http://schemas.microsoft.com/office/drawing/2014/main" id="{5F71CFB6-0065-4E0C-8ECE-EF36ED17A0A9}"/>
                  </a:ext>
                </a:extLst>
              </p:cNvPr>
              <p:cNvCxnSpPr>
                <a:cxnSpLocks/>
                <a:endCxn id="445" idx="5"/>
              </p:cNvCxnSpPr>
              <p:nvPr/>
            </p:nvCxnSpPr>
            <p:spPr>
              <a:xfrm flipH="1" flipV="1">
                <a:off x="10959524" y="9728693"/>
                <a:ext cx="64711" cy="174132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761">
                <a:extLst>
                  <a:ext uri="{FF2B5EF4-FFF2-40B4-BE49-F238E27FC236}">
                    <a16:creationId xmlns:a16="http://schemas.microsoft.com/office/drawing/2014/main" id="{4C50C530-D3C5-43A0-93B6-86108E44F422}"/>
                  </a:ext>
                </a:extLst>
              </p:cNvPr>
              <p:cNvCxnSpPr>
                <a:cxnSpLocks/>
                <a:stCxn id="450" idx="2"/>
                <a:endCxn id="448" idx="7"/>
              </p:cNvCxnSpPr>
              <p:nvPr/>
            </p:nvCxnSpPr>
            <p:spPr>
              <a:xfrm flipH="1" flipV="1">
                <a:off x="11857958" y="9577427"/>
                <a:ext cx="185373" cy="114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762">
                <a:extLst>
                  <a:ext uri="{FF2B5EF4-FFF2-40B4-BE49-F238E27FC236}">
                    <a16:creationId xmlns:a16="http://schemas.microsoft.com/office/drawing/2014/main" id="{AE6F46C4-32F0-4F08-B1CA-34CBE8FB96C2}"/>
                  </a:ext>
                </a:extLst>
              </p:cNvPr>
              <p:cNvCxnSpPr>
                <a:cxnSpLocks/>
                <a:stCxn id="448" idx="3"/>
                <a:endCxn id="449" idx="0"/>
              </p:cNvCxnSpPr>
              <p:nvPr/>
            </p:nvCxnSpPr>
            <p:spPr>
              <a:xfrm flipH="1">
                <a:off x="11662038" y="9711446"/>
                <a:ext cx="63657" cy="18480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8" name="TextBox 763">
                <a:extLst>
                  <a:ext uri="{FF2B5EF4-FFF2-40B4-BE49-F238E27FC236}">
                    <a16:creationId xmlns:a16="http://schemas.microsoft.com/office/drawing/2014/main" id="{C3EDBE82-09FE-428C-88E7-90DC3A8B6ECB}"/>
                  </a:ext>
                </a:extLst>
              </p:cNvPr>
              <p:cNvSpPr txBox="1"/>
              <p:nvPr/>
            </p:nvSpPr>
            <p:spPr>
              <a:xfrm>
                <a:off x="10722228" y="9474004"/>
                <a:ext cx="2183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i="1" dirty="0" err="1">
                    <a:latin typeface="+mj-lt"/>
                  </a:rPr>
                  <a:t>i</a:t>
                </a:r>
                <a:endParaRPr lang="en-NL" sz="1200" b="1" i="1" dirty="0">
                  <a:latin typeface="+mj-lt"/>
                </a:endParaRPr>
              </a:p>
            </p:txBody>
          </p:sp>
          <p:sp>
            <p:nvSpPr>
              <p:cNvPr id="459" name="TextBox 764">
                <a:extLst>
                  <a:ext uri="{FF2B5EF4-FFF2-40B4-BE49-F238E27FC236}">
                    <a16:creationId xmlns:a16="http://schemas.microsoft.com/office/drawing/2014/main" id="{B2781C10-CADA-4EB6-A7E5-C50CB7F2D9FC}"/>
                  </a:ext>
                </a:extLst>
              </p:cNvPr>
              <p:cNvSpPr txBox="1"/>
              <p:nvPr/>
            </p:nvSpPr>
            <p:spPr>
              <a:xfrm>
                <a:off x="12073777" y="9419008"/>
                <a:ext cx="2648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b="1" i="1" dirty="0">
                    <a:solidFill>
                      <a:schemeClr val="bg1"/>
                    </a:solidFill>
                    <a:latin typeface="+mj-lt"/>
                  </a:rPr>
                  <a:t>j</a:t>
                </a:r>
                <a:endParaRPr lang="en-NL" sz="1200" b="1" i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60" name="Oval 765">
                <a:extLst>
                  <a:ext uri="{FF2B5EF4-FFF2-40B4-BE49-F238E27FC236}">
                    <a16:creationId xmlns:a16="http://schemas.microsoft.com/office/drawing/2014/main" id="{6D1D6F54-E836-4C00-8F4D-0DFFBB6D6446}"/>
                  </a:ext>
                </a:extLst>
              </p:cNvPr>
              <p:cNvSpPr/>
              <p:nvPr/>
            </p:nvSpPr>
            <p:spPr>
              <a:xfrm>
                <a:off x="11027724" y="9253608"/>
                <a:ext cx="187049" cy="18953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</p:grpSp>
        <p:sp>
          <p:nvSpPr>
            <p:cNvPr id="432" name="TextBox 767">
              <a:extLst>
                <a:ext uri="{FF2B5EF4-FFF2-40B4-BE49-F238E27FC236}">
                  <a16:creationId xmlns:a16="http://schemas.microsoft.com/office/drawing/2014/main" id="{861BDBFD-7438-43A5-B643-42CA313C7B40}"/>
                </a:ext>
              </a:extLst>
            </p:cNvPr>
            <p:cNvSpPr txBox="1"/>
            <p:nvPr/>
          </p:nvSpPr>
          <p:spPr>
            <a:xfrm>
              <a:off x="3611693" y="15985217"/>
              <a:ext cx="3866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latin typeface="+mj-lt"/>
                </a:rPr>
                <a:t>F</a:t>
              </a:r>
              <a:endParaRPr lang="en-NL" sz="2800" dirty="0">
                <a:latin typeface="+mj-lt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3" name="TextBox 769">
                  <a:extLst>
                    <a:ext uri="{FF2B5EF4-FFF2-40B4-BE49-F238E27FC236}">
                      <a16:creationId xmlns:a16="http://schemas.microsoft.com/office/drawing/2014/main" id="{F1F33B53-FF62-4B9E-A51C-7DB51C3EEA7A}"/>
                    </a:ext>
                  </a:extLst>
                </p:cNvPr>
                <p:cNvSpPr txBox="1"/>
                <p:nvPr/>
              </p:nvSpPr>
              <p:spPr>
                <a:xfrm>
                  <a:off x="1275785" y="16412289"/>
                  <a:ext cx="1103848" cy="56977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</m:e>
                            <m:e>
                              <m:r>
                                <a:rPr lang="en-GB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</m:e>
                          </m:mr>
                          <m:mr>
                            <m:e>
                              <m:r>
                                <a:rPr lang="en-GB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</m:e>
                            <m:e>
                              <m:r>
                                <a:rPr lang="en-GB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</m:e>
                          </m:mr>
                          <m:mr>
                            <m:e>
                              <m:r>
                                <a:rPr lang="en-GB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</m:e>
                            <m:e>
                              <m:r>
                                <a:rPr lang="en-GB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</m:e>
                            <m:e>
                              <m:r>
                                <a:rPr lang="en-GB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oMath>
                    </m:oMathPara>
                  </a14:m>
                  <a:endParaRPr lang="nl-NL" sz="1400" dirty="0">
                    <a:solidFill>
                      <a:prstClr val="black"/>
                    </a:solidFill>
                    <a:latin typeface="Calibri Light" panose="020F0302020204030204"/>
                  </a:endParaRPr>
                </a:p>
              </p:txBody>
            </p:sp>
          </mc:Choice>
          <mc:Fallback>
            <p:sp>
              <p:nvSpPr>
                <p:cNvPr id="433" name="TextBox 769">
                  <a:extLst>
                    <a:ext uri="{FF2B5EF4-FFF2-40B4-BE49-F238E27FC236}">
                      <a16:creationId xmlns:a16="http://schemas.microsoft.com/office/drawing/2014/main" id="{F1F33B53-FF62-4B9E-A51C-7DB51C3EE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5785" y="16412289"/>
                  <a:ext cx="1103848" cy="56977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4" name="TextBox 770">
              <a:extLst>
                <a:ext uri="{FF2B5EF4-FFF2-40B4-BE49-F238E27FC236}">
                  <a16:creationId xmlns:a16="http://schemas.microsoft.com/office/drawing/2014/main" id="{495B1F39-8A75-42CF-94C8-9241E93784FA}"/>
                </a:ext>
              </a:extLst>
            </p:cNvPr>
            <p:cNvSpPr txBox="1"/>
            <p:nvPr/>
          </p:nvSpPr>
          <p:spPr>
            <a:xfrm>
              <a:off x="1361820" y="16084435"/>
              <a:ext cx="328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>
                  <a:latin typeface="+mj-lt"/>
                </a:rPr>
                <a:t>f1</a:t>
              </a:r>
              <a:endParaRPr lang="en-NL" sz="1400" i="1" dirty="0">
                <a:latin typeface="+mj-lt"/>
              </a:endParaRPr>
            </a:p>
          </p:txBody>
        </p:sp>
        <p:sp>
          <p:nvSpPr>
            <p:cNvPr id="435" name="TextBox 771">
              <a:extLst>
                <a:ext uri="{FF2B5EF4-FFF2-40B4-BE49-F238E27FC236}">
                  <a16:creationId xmlns:a16="http://schemas.microsoft.com/office/drawing/2014/main" id="{E4066483-9035-44BB-B73B-0FA5900173FC}"/>
                </a:ext>
              </a:extLst>
            </p:cNvPr>
            <p:cNvSpPr txBox="1"/>
            <p:nvPr/>
          </p:nvSpPr>
          <p:spPr>
            <a:xfrm>
              <a:off x="1978068" y="16084435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err="1">
                  <a:latin typeface="+mj-lt"/>
                </a:rPr>
                <a:t>f</a:t>
              </a:r>
              <a:r>
                <a:rPr lang="en-GB" sz="1400" i="1" baseline="-25000" dirty="0" err="1">
                  <a:latin typeface="+mj-lt"/>
                </a:rPr>
                <a:t>N</a:t>
              </a:r>
              <a:endParaRPr lang="en-NL" sz="1400" i="1" baseline="-25000" dirty="0">
                <a:latin typeface="+mj-lt"/>
              </a:endParaRPr>
            </a:p>
          </p:txBody>
        </p:sp>
        <p:sp>
          <p:nvSpPr>
            <p:cNvPr id="436" name="TextBox 772">
              <a:extLst>
                <a:ext uri="{FF2B5EF4-FFF2-40B4-BE49-F238E27FC236}">
                  <a16:creationId xmlns:a16="http://schemas.microsoft.com/office/drawing/2014/main" id="{824C7598-5894-4B3F-9D54-8D5A067097FC}"/>
                </a:ext>
              </a:extLst>
            </p:cNvPr>
            <p:cNvSpPr txBox="1"/>
            <p:nvPr/>
          </p:nvSpPr>
          <p:spPr>
            <a:xfrm>
              <a:off x="1680162" y="16088453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>
                  <a:latin typeface="+mj-lt"/>
                </a:rPr>
                <a:t>…</a:t>
              </a:r>
              <a:endParaRPr lang="en-NL" sz="1400" i="1" dirty="0">
                <a:latin typeface="+mj-lt"/>
              </a:endParaRPr>
            </a:p>
          </p:txBody>
        </p:sp>
        <p:sp>
          <p:nvSpPr>
            <p:cNvPr id="437" name="TextBox 773">
              <a:extLst>
                <a:ext uri="{FF2B5EF4-FFF2-40B4-BE49-F238E27FC236}">
                  <a16:creationId xmlns:a16="http://schemas.microsoft.com/office/drawing/2014/main" id="{27808A77-DF69-4365-9C9A-1C5E6B528818}"/>
                </a:ext>
              </a:extLst>
            </p:cNvPr>
            <p:cNvSpPr txBox="1"/>
            <p:nvPr/>
          </p:nvSpPr>
          <p:spPr>
            <a:xfrm>
              <a:off x="1044414" y="16307228"/>
              <a:ext cx="328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>
                  <a:latin typeface="+mj-lt"/>
                </a:rPr>
                <a:t>f1</a:t>
              </a:r>
              <a:endParaRPr lang="en-NL" sz="1400" i="1" dirty="0">
                <a:latin typeface="+mj-lt"/>
              </a:endParaRPr>
            </a:p>
          </p:txBody>
        </p:sp>
        <p:sp>
          <p:nvSpPr>
            <p:cNvPr id="438" name="TextBox 774">
              <a:extLst>
                <a:ext uri="{FF2B5EF4-FFF2-40B4-BE49-F238E27FC236}">
                  <a16:creationId xmlns:a16="http://schemas.microsoft.com/office/drawing/2014/main" id="{0E43A39B-C108-4FB2-AC91-39BFB8800AF0}"/>
                </a:ext>
              </a:extLst>
            </p:cNvPr>
            <p:cNvSpPr txBox="1"/>
            <p:nvPr/>
          </p:nvSpPr>
          <p:spPr>
            <a:xfrm>
              <a:off x="1041447" y="16845273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err="1">
                  <a:latin typeface="+mj-lt"/>
                </a:rPr>
                <a:t>f</a:t>
              </a:r>
              <a:r>
                <a:rPr lang="en-GB" sz="1400" i="1" baseline="-25000" dirty="0" err="1">
                  <a:latin typeface="+mj-lt"/>
                </a:rPr>
                <a:t>N</a:t>
              </a:r>
              <a:endParaRPr lang="en-NL" sz="1400" i="1" baseline="-25000" dirty="0">
                <a:latin typeface="+mj-lt"/>
              </a:endParaRPr>
            </a:p>
          </p:txBody>
        </p:sp>
        <p:sp>
          <p:nvSpPr>
            <p:cNvPr id="439" name="TextBox 775">
              <a:extLst>
                <a:ext uri="{FF2B5EF4-FFF2-40B4-BE49-F238E27FC236}">
                  <a16:creationId xmlns:a16="http://schemas.microsoft.com/office/drawing/2014/main" id="{5F968DEC-21B8-4165-96DA-FCE914E6FACD}"/>
                </a:ext>
              </a:extLst>
            </p:cNvPr>
            <p:cNvSpPr txBox="1"/>
            <p:nvPr/>
          </p:nvSpPr>
          <p:spPr>
            <a:xfrm>
              <a:off x="1072417" y="16580648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>
                  <a:latin typeface="+mj-lt"/>
                </a:rPr>
                <a:t>…</a:t>
              </a:r>
              <a:endParaRPr lang="en-NL" sz="1400" i="1" dirty="0">
                <a:latin typeface="+mj-lt"/>
              </a:endParaRPr>
            </a:p>
          </p:txBody>
        </p:sp>
        <p:cxnSp>
          <p:nvCxnSpPr>
            <p:cNvPr id="440" name="Straight Connector 776">
              <a:extLst>
                <a:ext uri="{FF2B5EF4-FFF2-40B4-BE49-F238E27FC236}">
                  <a16:creationId xmlns:a16="http://schemas.microsoft.com/office/drawing/2014/main" id="{F2BBF4AC-FE97-4852-9803-1E2E44EFFA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4421" y="16356758"/>
              <a:ext cx="11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777">
              <a:extLst>
                <a:ext uri="{FF2B5EF4-FFF2-40B4-BE49-F238E27FC236}">
                  <a16:creationId xmlns:a16="http://schemas.microsoft.com/office/drawing/2014/main" id="{C16EBB20-4D11-4B4B-AEA0-AEDF44AC9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1820" y="16183145"/>
              <a:ext cx="0" cy="86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Rectangle: Rounded Corners 778">
              <a:extLst>
                <a:ext uri="{FF2B5EF4-FFF2-40B4-BE49-F238E27FC236}">
                  <a16:creationId xmlns:a16="http://schemas.microsoft.com/office/drawing/2014/main" id="{1D09D579-CA11-40C4-B4E3-C2EEDFBA7621}"/>
                </a:ext>
              </a:extLst>
            </p:cNvPr>
            <p:cNvSpPr/>
            <p:nvPr/>
          </p:nvSpPr>
          <p:spPr>
            <a:xfrm>
              <a:off x="3529188" y="16043035"/>
              <a:ext cx="2810652" cy="1429337"/>
            </a:xfrm>
            <a:prstGeom prst="roundRect">
              <a:avLst>
                <a:gd name="adj" fmla="val 9837"/>
              </a:avLst>
            </a:prstGeom>
            <a:noFill/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cxnSp>
          <p:nvCxnSpPr>
            <p:cNvPr id="443" name="Straight Connector 779">
              <a:extLst>
                <a:ext uri="{FF2B5EF4-FFF2-40B4-BE49-F238E27FC236}">
                  <a16:creationId xmlns:a16="http://schemas.microsoft.com/office/drawing/2014/main" id="{012804C5-71C6-4C18-BC47-82F610BB45F6}"/>
                </a:ext>
              </a:extLst>
            </p:cNvPr>
            <p:cNvCxnSpPr>
              <a:cxnSpLocks/>
              <a:stCxn id="445" idx="7"/>
              <a:endCxn id="460" idx="3"/>
            </p:cNvCxnSpPr>
            <p:nvPr/>
          </p:nvCxnSpPr>
          <p:spPr>
            <a:xfrm flipV="1">
              <a:off x="4763955" y="16323958"/>
              <a:ext cx="95593" cy="92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1" name="Groep 460">
            <a:extLst>
              <a:ext uri="{FF2B5EF4-FFF2-40B4-BE49-F238E27FC236}">
                <a16:creationId xmlns:a16="http://schemas.microsoft.com/office/drawing/2014/main" id="{16086C06-F48E-4F7B-9DAE-C742E989D310}"/>
              </a:ext>
            </a:extLst>
          </p:cNvPr>
          <p:cNvGrpSpPr/>
          <p:nvPr/>
        </p:nvGrpSpPr>
        <p:grpSpPr>
          <a:xfrm>
            <a:off x="38900" y="10887067"/>
            <a:ext cx="6459123" cy="2652166"/>
            <a:chOff x="32373" y="13237506"/>
            <a:chExt cx="6459123" cy="2652166"/>
          </a:xfrm>
        </p:grpSpPr>
        <p:sp>
          <p:nvSpPr>
            <p:cNvPr id="462" name="Rectangle: Rounded Corners 618">
              <a:extLst>
                <a:ext uri="{FF2B5EF4-FFF2-40B4-BE49-F238E27FC236}">
                  <a16:creationId xmlns:a16="http://schemas.microsoft.com/office/drawing/2014/main" id="{64160F38-09A1-40C4-A79C-A73F2F01A389}"/>
                </a:ext>
              </a:extLst>
            </p:cNvPr>
            <p:cNvSpPr/>
            <p:nvPr/>
          </p:nvSpPr>
          <p:spPr>
            <a:xfrm>
              <a:off x="32373" y="13237506"/>
              <a:ext cx="6313952" cy="2652166"/>
            </a:xfrm>
            <a:prstGeom prst="roundRect">
              <a:avLst>
                <a:gd name="adj" fmla="val 6677"/>
              </a:avLst>
            </a:prstGeom>
            <a:noFill/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463" name="TextBox 619">
              <a:extLst>
                <a:ext uri="{FF2B5EF4-FFF2-40B4-BE49-F238E27FC236}">
                  <a16:creationId xmlns:a16="http://schemas.microsoft.com/office/drawing/2014/main" id="{14CAA293-4102-4C74-9126-BC43DD44E5CE}"/>
                </a:ext>
              </a:extLst>
            </p:cNvPr>
            <p:cNvSpPr txBox="1"/>
            <p:nvPr/>
          </p:nvSpPr>
          <p:spPr>
            <a:xfrm>
              <a:off x="140793" y="13307353"/>
              <a:ext cx="3866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latin typeface="+mj-lt"/>
                </a:rPr>
                <a:t>D</a:t>
              </a:r>
              <a:endParaRPr lang="en-NL" sz="2800" dirty="0">
                <a:latin typeface="+mj-lt"/>
              </a:endParaRPr>
            </a:p>
          </p:txBody>
        </p:sp>
        <p:grpSp>
          <p:nvGrpSpPr>
            <p:cNvPr id="464" name="Group 670">
              <a:extLst>
                <a:ext uri="{FF2B5EF4-FFF2-40B4-BE49-F238E27FC236}">
                  <a16:creationId xmlns:a16="http://schemas.microsoft.com/office/drawing/2014/main" id="{7EAF9261-C2D5-4639-AE2B-2A12C72D5EB0}"/>
                </a:ext>
              </a:extLst>
            </p:cNvPr>
            <p:cNvGrpSpPr/>
            <p:nvPr/>
          </p:nvGrpSpPr>
          <p:grpSpPr>
            <a:xfrm>
              <a:off x="132993" y="14163510"/>
              <a:ext cx="1077237" cy="1642769"/>
              <a:chOff x="14841081" y="2078806"/>
              <a:chExt cx="1077237" cy="1642769"/>
            </a:xfrm>
          </p:grpSpPr>
          <p:grpSp>
            <p:nvGrpSpPr>
              <p:cNvPr id="539" name="Group 671">
                <a:extLst>
                  <a:ext uri="{FF2B5EF4-FFF2-40B4-BE49-F238E27FC236}">
                    <a16:creationId xmlns:a16="http://schemas.microsoft.com/office/drawing/2014/main" id="{8AD62149-13DC-4CFB-A5F3-6220111C19D0}"/>
                  </a:ext>
                </a:extLst>
              </p:cNvPr>
              <p:cNvGrpSpPr/>
              <p:nvPr/>
            </p:nvGrpSpPr>
            <p:grpSpPr>
              <a:xfrm>
                <a:off x="14841081" y="2097407"/>
                <a:ext cx="1077237" cy="1379869"/>
                <a:chOff x="14302797" y="3794240"/>
                <a:chExt cx="1077237" cy="1379869"/>
              </a:xfrm>
            </p:grpSpPr>
            <p:grpSp>
              <p:nvGrpSpPr>
                <p:cNvPr id="541" name="Group 673">
                  <a:extLst>
                    <a:ext uri="{FF2B5EF4-FFF2-40B4-BE49-F238E27FC236}">
                      <a16:creationId xmlns:a16="http://schemas.microsoft.com/office/drawing/2014/main" id="{24695DE7-5454-4014-AB66-8D59C3B2A99F}"/>
                    </a:ext>
                  </a:extLst>
                </p:cNvPr>
                <p:cNvGrpSpPr/>
                <p:nvPr/>
              </p:nvGrpSpPr>
              <p:grpSpPr>
                <a:xfrm>
                  <a:off x="14372120" y="4044675"/>
                  <a:ext cx="585376" cy="1129434"/>
                  <a:chOff x="9005053" y="5211383"/>
                  <a:chExt cx="465880" cy="112943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7" name="TextBox 679">
                        <a:extLst>
                          <a:ext uri="{FF2B5EF4-FFF2-40B4-BE49-F238E27FC236}">
                            <a16:creationId xmlns:a16="http://schemas.microsoft.com/office/drawing/2014/main" id="{0110EA27-1666-4FDF-BEE1-AA1D799428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05056" y="5211383"/>
                        <a:ext cx="465877" cy="487249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/>
                                </m:mr>
                              </m:m>
                            </m:oMath>
                          </m:oMathPara>
                        </a14:m>
                        <a:endParaRPr lang="nl-NL" sz="1200" dirty="0">
                          <a:solidFill>
                            <a:prstClr val="black"/>
                          </a:solidFill>
                          <a:latin typeface="Calibri Light" panose="020F0302020204030204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01" name="TextBox 900">
                        <a:extLst>
                          <a:ext uri="{FF2B5EF4-FFF2-40B4-BE49-F238E27FC236}">
                            <a16:creationId xmlns:a16="http://schemas.microsoft.com/office/drawing/2014/main" id="{93140AA6-0A91-4B6F-8263-C4934668B78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05056" y="5211383"/>
                        <a:ext cx="465877" cy="487249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3125" t="-1250" b="-11250"/>
                        </a:stretch>
                      </a:blipFill>
                      <a:ln w="6350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8" name="TextBox 680">
                        <a:extLst>
                          <a:ext uri="{FF2B5EF4-FFF2-40B4-BE49-F238E27FC236}">
                            <a16:creationId xmlns:a16="http://schemas.microsoft.com/office/drawing/2014/main" id="{E0273364-BF36-4169-9017-EDD2CFD1D9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05053" y="5853568"/>
                        <a:ext cx="465877" cy="487249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/>
                                </m:mr>
                              </m:m>
                            </m:oMath>
                          </m:oMathPara>
                        </a14:m>
                        <a:endParaRPr lang="nl-NL" sz="1200" dirty="0">
                          <a:solidFill>
                            <a:prstClr val="black"/>
                          </a:solidFill>
                          <a:latin typeface="Calibri Light" panose="020F0302020204030204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02" name="TextBox 901">
                        <a:extLst>
                          <a:ext uri="{FF2B5EF4-FFF2-40B4-BE49-F238E27FC236}">
                            <a16:creationId xmlns:a16="http://schemas.microsoft.com/office/drawing/2014/main" id="{245716FD-878C-4407-8255-2ACBFAFE8E5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05053" y="5853568"/>
                        <a:ext cx="465877" cy="487249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3125" t="-1266" b="-3797"/>
                        </a:stretch>
                      </a:blipFill>
                      <a:ln w="6350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42" name="TextBox 674">
                  <a:extLst>
                    <a:ext uri="{FF2B5EF4-FFF2-40B4-BE49-F238E27FC236}">
                      <a16:creationId xmlns:a16="http://schemas.microsoft.com/office/drawing/2014/main" id="{545FB1B2-0F06-4D2F-89F2-6A55AD361DF2}"/>
                    </a:ext>
                  </a:extLst>
                </p:cNvPr>
                <p:cNvSpPr txBox="1"/>
                <p:nvPr/>
              </p:nvSpPr>
              <p:spPr>
                <a:xfrm>
                  <a:off x="14302797" y="3794240"/>
                  <a:ext cx="35137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i="1" dirty="0">
                      <a:latin typeface="+mj-lt"/>
                    </a:rPr>
                    <a:t>X</a:t>
                  </a:r>
                  <a:r>
                    <a:rPr lang="en-GB" sz="1100" i="1" baseline="-25000" dirty="0">
                      <a:latin typeface="+mj-lt"/>
                    </a:rPr>
                    <a:t>d1</a:t>
                  </a:r>
                  <a:endParaRPr lang="en-NL" sz="1100" i="1" baseline="-25000" dirty="0">
                    <a:latin typeface="+mj-lt"/>
                  </a:endParaRPr>
                </a:p>
              </p:txBody>
            </p:sp>
            <p:sp>
              <p:nvSpPr>
                <p:cNvPr id="543" name="TextBox 675">
                  <a:extLst>
                    <a:ext uri="{FF2B5EF4-FFF2-40B4-BE49-F238E27FC236}">
                      <a16:creationId xmlns:a16="http://schemas.microsoft.com/office/drawing/2014/main" id="{6440915D-AD01-4853-BD20-4CE849E60C72}"/>
                    </a:ext>
                  </a:extLst>
                </p:cNvPr>
                <p:cNvSpPr txBox="1"/>
                <p:nvPr/>
              </p:nvSpPr>
              <p:spPr>
                <a:xfrm>
                  <a:off x="14797557" y="3794240"/>
                  <a:ext cx="3626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i="1" dirty="0" err="1">
                      <a:latin typeface="+mj-lt"/>
                    </a:rPr>
                    <a:t>X</a:t>
                  </a:r>
                  <a:r>
                    <a:rPr lang="en-GB" sz="1100" i="1" baseline="-25000" dirty="0" err="1">
                      <a:latin typeface="+mj-lt"/>
                    </a:rPr>
                    <a:t>dN</a:t>
                  </a:r>
                  <a:endParaRPr lang="en-NL" sz="1100" i="1" baseline="-25000" dirty="0">
                    <a:latin typeface="+mj-lt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4" name="TextBox 676">
                      <a:extLst>
                        <a:ext uri="{FF2B5EF4-FFF2-40B4-BE49-F238E27FC236}">
                          <a16:creationId xmlns:a16="http://schemas.microsoft.com/office/drawing/2014/main" id="{95F51C93-591A-4170-BAD7-6CAE649225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914157" y="4044198"/>
                      <a:ext cx="465877" cy="4884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/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/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/>
                                <m:e/>
                              </m:mr>
                            </m:m>
                          </m:oMath>
                        </m:oMathPara>
                      </a14:m>
                      <a:endParaRPr lang="nl-NL" sz="12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898" name="TextBox 897">
                      <a:extLst>
                        <a:ext uri="{FF2B5EF4-FFF2-40B4-BE49-F238E27FC236}">
                          <a16:creationId xmlns:a16="http://schemas.microsoft.com/office/drawing/2014/main" id="{419CC1BF-FB7C-4586-9AB0-CEC8E6676CE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914157" y="4044198"/>
                      <a:ext cx="465877" cy="488403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10526" t="-1250" r="-1316" b="-11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5" name="TextBox 677">
                      <a:extLst>
                        <a:ext uri="{FF2B5EF4-FFF2-40B4-BE49-F238E27FC236}">
                          <a16:creationId xmlns:a16="http://schemas.microsoft.com/office/drawing/2014/main" id="{8CBAF5BE-BFA4-486D-A608-E0E84075D7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914157" y="4686383"/>
                      <a:ext cx="465877" cy="4872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/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/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  <m:e/>
                              </m:mr>
                            </m:m>
                          </m:oMath>
                        </m:oMathPara>
                      </a14:m>
                      <a:endParaRPr lang="nl-NL" sz="12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899" name="TextBox 898">
                      <a:extLst>
                        <a:ext uri="{FF2B5EF4-FFF2-40B4-BE49-F238E27FC236}">
                          <a16:creationId xmlns:a16="http://schemas.microsoft.com/office/drawing/2014/main" id="{403D37AA-5247-4159-A428-58B2DB42BA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914157" y="4686383"/>
                      <a:ext cx="465877" cy="48724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0526" r="-1316" b="-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46" name="TextBox 678">
                  <a:extLst>
                    <a:ext uri="{FF2B5EF4-FFF2-40B4-BE49-F238E27FC236}">
                      <a16:creationId xmlns:a16="http://schemas.microsoft.com/office/drawing/2014/main" id="{9B5A06A0-8421-427E-A4D2-BFCA23FA47BB}"/>
                    </a:ext>
                  </a:extLst>
                </p:cNvPr>
                <p:cNvSpPr txBox="1"/>
                <p:nvPr/>
              </p:nvSpPr>
              <p:spPr>
                <a:xfrm>
                  <a:off x="14560179" y="3798258"/>
                  <a:ext cx="2808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i="1" dirty="0">
                      <a:latin typeface="+mj-lt"/>
                    </a:rPr>
                    <a:t>…</a:t>
                  </a:r>
                  <a:endParaRPr lang="en-NL" sz="1100" i="1" dirty="0">
                    <a:latin typeface="+mj-lt"/>
                  </a:endParaRPr>
                </a:p>
              </p:txBody>
            </p:sp>
          </p:grpSp>
          <p:sp>
            <p:nvSpPr>
              <p:cNvPr id="540" name="Rectangle: Rounded Corners 672">
                <a:extLst>
                  <a:ext uri="{FF2B5EF4-FFF2-40B4-BE49-F238E27FC236}">
                    <a16:creationId xmlns:a16="http://schemas.microsoft.com/office/drawing/2014/main" id="{F0CD2C49-2BE0-4B74-9AB0-3E6D2C684F90}"/>
                  </a:ext>
                </a:extLst>
              </p:cNvPr>
              <p:cNvSpPr/>
              <p:nvPr/>
            </p:nvSpPr>
            <p:spPr>
              <a:xfrm>
                <a:off x="14858143" y="2078806"/>
                <a:ext cx="868738" cy="1642769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600"/>
              </a:p>
            </p:txBody>
          </p:sp>
        </p:grpSp>
        <p:cxnSp>
          <p:nvCxnSpPr>
            <p:cNvPr id="465" name="Straight Arrow Connector 681">
              <a:extLst>
                <a:ext uri="{FF2B5EF4-FFF2-40B4-BE49-F238E27FC236}">
                  <a16:creationId xmlns:a16="http://schemas.microsoft.com/office/drawing/2014/main" id="{1C060001-6533-4D09-888D-ED2C19D31034}"/>
                </a:ext>
              </a:extLst>
            </p:cNvPr>
            <p:cNvCxnSpPr/>
            <p:nvPr/>
          </p:nvCxnSpPr>
          <p:spPr>
            <a:xfrm>
              <a:off x="1036233" y="14989946"/>
              <a:ext cx="137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6" name="Group 693">
              <a:extLst>
                <a:ext uri="{FF2B5EF4-FFF2-40B4-BE49-F238E27FC236}">
                  <a16:creationId xmlns:a16="http://schemas.microsoft.com/office/drawing/2014/main" id="{B450567E-054D-4279-8080-652A0CED5699}"/>
                </a:ext>
              </a:extLst>
            </p:cNvPr>
            <p:cNvGrpSpPr/>
            <p:nvPr/>
          </p:nvGrpSpPr>
          <p:grpSpPr>
            <a:xfrm>
              <a:off x="5339024" y="14196237"/>
              <a:ext cx="1152472" cy="1642769"/>
              <a:chOff x="14727314" y="5578662"/>
              <a:chExt cx="1152472" cy="1642769"/>
            </a:xfrm>
          </p:grpSpPr>
          <p:grpSp>
            <p:nvGrpSpPr>
              <p:cNvPr id="529" name="Group 694">
                <a:extLst>
                  <a:ext uri="{FF2B5EF4-FFF2-40B4-BE49-F238E27FC236}">
                    <a16:creationId xmlns:a16="http://schemas.microsoft.com/office/drawing/2014/main" id="{C5BF5FC1-1851-48AA-A7FF-E65C9242D623}"/>
                  </a:ext>
                </a:extLst>
              </p:cNvPr>
              <p:cNvGrpSpPr/>
              <p:nvPr/>
            </p:nvGrpSpPr>
            <p:grpSpPr>
              <a:xfrm>
                <a:off x="14727315" y="5597263"/>
                <a:ext cx="1152471" cy="1414591"/>
                <a:chOff x="14325945" y="3794240"/>
                <a:chExt cx="1152471" cy="1414591"/>
              </a:xfrm>
            </p:grpSpPr>
            <p:grpSp>
              <p:nvGrpSpPr>
                <p:cNvPr id="531" name="Group 696">
                  <a:extLst>
                    <a:ext uri="{FF2B5EF4-FFF2-40B4-BE49-F238E27FC236}">
                      <a16:creationId xmlns:a16="http://schemas.microsoft.com/office/drawing/2014/main" id="{5D9A8395-4CDF-4BBC-9BC6-0FC1EFC187E4}"/>
                    </a:ext>
                  </a:extLst>
                </p:cNvPr>
                <p:cNvGrpSpPr/>
                <p:nvPr/>
              </p:nvGrpSpPr>
              <p:grpSpPr>
                <a:xfrm>
                  <a:off x="14372120" y="4079397"/>
                  <a:ext cx="585376" cy="1129434"/>
                  <a:chOff x="9005053" y="5246105"/>
                  <a:chExt cx="465880" cy="112943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37" name="TextBox 702">
                        <a:extLst>
                          <a:ext uri="{FF2B5EF4-FFF2-40B4-BE49-F238E27FC236}">
                            <a16:creationId xmlns:a16="http://schemas.microsoft.com/office/drawing/2014/main" id="{426F2066-C9C1-4ED7-879D-DE000CFBDD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05056" y="5246105"/>
                        <a:ext cx="465877" cy="49218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5.1</m:t>
                                    </m:r>
                                  </m:e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6.3</m:t>
                                    </m:r>
                                  </m:e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2.0</m:t>
                                    </m:r>
                                  </m:e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/>
                                </m:mr>
                              </m:m>
                            </m:oMath>
                          </m:oMathPara>
                        </a14:m>
                        <a:endParaRPr lang="nl-NL" sz="1200" dirty="0">
                          <a:solidFill>
                            <a:prstClr val="black"/>
                          </a:solidFill>
                          <a:latin typeface="Calibri Light" panose="020F0302020204030204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26" name="TextBox 925">
                        <a:extLst>
                          <a:ext uri="{FF2B5EF4-FFF2-40B4-BE49-F238E27FC236}">
                            <a16:creationId xmlns:a16="http://schemas.microsoft.com/office/drawing/2014/main" id="{F7874EBD-1C89-4AA7-8727-D4FD0C4176A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05056" y="5246105"/>
                        <a:ext cx="465877" cy="492186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10417" t="-2469" r="-8333" b="-9877"/>
                        </a:stretch>
                      </a:blipFill>
                      <a:ln w="6350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38" name="TextBox 703">
                        <a:extLst>
                          <a:ext uri="{FF2B5EF4-FFF2-40B4-BE49-F238E27FC236}">
                            <a16:creationId xmlns:a16="http://schemas.microsoft.com/office/drawing/2014/main" id="{175F0C7B-56A2-4F8C-8CE1-B8FEC623BD7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05053" y="5888290"/>
                        <a:ext cx="465877" cy="487249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1.9</m:t>
                                    </m:r>
                                  </m:e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4.8</m:t>
                                    </m:r>
                                  </m:e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/>
                                </m:mr>
                              </m:m>
                            </m:oMath>
                          </m:oMathPara>
                        </a14:m>
                        <a:endParaRPr lang="nl-NL" sz="1200" dirty="0">
                          <a:solidFill>
                            <a:prstClr val="black"/>
                          </a:solidFill>
                          <a:latin typeface="Calibri Light" panose="020F0302020204030204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27" name="TextBox 926">
                        <a:extLst>
                          <a:ext uri="{FF2B5EF4-FFF2-40B4-BE49-F238E27FC236}">
                            <a16:creationId xmlns:a16="http://schemas.microsoft.com/office/drawing/2014/main" id="{F08321A6-56CA-4AEA-B9DD-DC2EFCD3810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05053" y="5888290"/>
                        <a:ext cx="465877" cy="487249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9375" r="-8333" b="-2500"/>
                        </a:stretch>
                      </a:blipFill>
                      <a:ln w="6350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32" name="TextBox 697">
                  <a:extLst>
                    <a:ext uri="{FF2B5EF4-FFF2-40B4-BE49-F238E27FC236}">
                      <a16:creationId xmlns:a16="http://schemas.microsoft.com/office/drawing/2014/main" id="{A7A8133D-62EC-49DD-AF0F-2B172C3FB34A}"/>
                    </a:ext>
                  </a:extLst>
                </p:cNvPr>
                <p:cNvSpPr txBox="1"/>
                <p:nvPr/>
              </p:nvSpPr>
              <p:spPr>
                <a:xfrm>
                  <a:off x="14325945" y="3794240"/>
                  <a:ext cx="35137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i="1" dirty="0">
                      <a:latin typeface="+mj-lt"/>
                    </a:rPr>
                    <a:t>X</a:t>
                  </a:r>
                  <a:r>
                    <a:rPr lang="en-GB" sz="1100" i="1" baseline="-25000" dirty="0">
                      <a:latin typeface="+mj-lt"/>
                    </a:rPr>
                    <a:t>n1</a:t>
                  </a:r>
                  <a:endParaRPr lang="en-NL" sz="1100" i="1" baseline="-25000" dirty="0">
                    <a:latin typeface="+mj-lt"/>
                  </a:endParaRPr>
                </a:p>
              </p:txBody>
            </p:sp>
            <p:sp>
              <p:nvSpPr>
                <p:cNvPr id="533" name="TextBox 698">
                  <a:extLst>
                    <a:ext uri="{FF2B5EF4-FFF2-40B4-BE49-F238E27FC236}">
                      <a16:creationId xmlns:a16="http://schemas.microsoft.com/office/drawing/2014/main" id="{1BB90F83-FCA7-4BFD-9EB4-74743E38B831}"/>
                    </a:ext>
                  </a:extLst>
                </p:cNvPr>
                <p:cNvSpPr txBox="1"/>
                <p:nvPr/>
              </p:nvSpPr>
              <p:spPr>
                <a:xfrm>
                  <a:off x="14959597" y="3794240"/>
                  <a:ext cx="3626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i="1" dirty="0" err="1">
                      <a:latin typeface="+mj-lt"/>
                    </a:rPr>
                    <a:t>X</a:t>
                  </a:r>
                  <a:r>
                    <a:rPr lang="en-GB" sz="1100" i="1" baseline="-25000" dirty="0" err="1">
                      <a:latin typeface="+mj-lt"/>
                    </a:rPr>
                    <a:t>nN</a:t>
                  </a:r>
                  <a:endParaRPr lang="en-NL" sz="1100" i="1" baseline="-25000" dirty="0">
                    <a:latin typeface="+mj-lt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4" name="TextBox 699">
                      <a:extLst>
                        <a:ext uri="{FF2B5EF4-FFF2-40B4-BE49-F238E27FC236}">
                          <a16:creationId xmlns:a16="http://schemas.microsoft.com/office/drawing/2014/main" id="{34DAADA6-7382-4551-ABE9-8FE6ED64BB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12539" y="4078920"/>
                      <a:ext cx="465877" cy="4884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1.4</m:t>
                                  </m:r>
                                </m:e>
                                <m:e/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0.7</m:t>
                                  </m:r>
                                </m:e>
                                <m:e/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4.3</m:t>
                                  </m:r>
                                </m:e>
                                <m:e/>
                                <m:e/>
                              </m:mr>
                            </m:m>
                          </m:oMath>
                        </m:oMathPara>
                      </a14:m>
                      <a:endParaRPr lang="nl-NL" sz="12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923" name="TextBox 922">
                      <a:extLst>
                        <a:ext uri="{FF2B5EF4-FFF2-40B4-BE49-F238E27FC236}">
                          <a16:creationId xmlns:a16="http://schemas.microsoft.com/office/drawing/2014/main" id="{BE5B5FF1-FC6D-4167-BF8F-BF46437E462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012539" y="4078920"/>
                      <a:ext cx="465877" cy="488403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11842" t="-1250" r="-25000" b="-11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5" name="TextBox 700">
                      <a:extLst>
                        <a:ext uri="{FF2B5EF4-FFF2-40B4-BE49-F238E27FC236}">
                          <a16:creationId xmlns:a16="http://schemas.microsoft.com/office/drawing/2014/main" id="{8EC1ED5E-938C-4F0D-B51D-9C26BC02FD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12539" y="4721105"/>
                      <a:ext cx="465877" cy="4872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2.2</m:t>
                                  </m:r>
                                </m:e>
                                <m:e/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5.3</m:t>
                                  </m:r>
                                </m:e>
                                <m:e/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  <m:e/>
                              </m:mr>
                            </m:m>
                          </m:oMath>
                        </m:oMathPara>
                      </a14:m>
                      <a:endParaRPr lang="nl-NL" sz="12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924" name="TextBox 923">
                      <a:extLst>
                        <a:ext uri="{FF2B5EF4-FFF2-40B4-BE49-F238E27FC236}">
                          <a16:creationId xmlns:a16="http://schemas.microsoft.com/office/drawing/2014/main" id="{611AC4D9-7E3C-4895-863D-0535E60E7EE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012539" y="4721105"/>
                      <a:ext cx="465877" cy="487249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13158" r="-25000" b="-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36" name="TextBox 701">
                  <a:extLst>
                    <a:ext uri="{FF2B5EF4-FFF2-40B4-BE49-F238E27FC236}">
                      <a16:creationId xmlns:a16="http://schemas.microsoft.com/office/drawing/2014/main" id="{9D57472D-73C3-4303-8E58-E316F6C4C15A}"/>
                    </a:ext>
                  </a:extLst>
                </p:cNvPr>
                <p:cNvSpPr txBox="1"/>
                <p:nvPr/>
              </p:nvSpPr>
              <p:spPr>
                <a:xfrm>
                  <a:off x="14681709" y="3798258"/>
                  <a:ext cx="2808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i="1" dirty="0">
                      <a:latin typeface="+mj-lt"/>
                    </a:rPr>
                    <a:t>…</a:t>
                  </a:r>
                  <a:endParaRPr lang="en-NL" sz="1100" i="1" dirty="0">
                    <a:latin typeface="+mj-lt"/>
                  </a:endParaRPr>
                </a:p>
              </p:txBody>
            </p:sp>
          </p:grpSp>
          <p:sp>
            <p:nvSpPr>
              <p:cNvPr id="530" name="Rectangle: Rounded Corners 695">
                <a:extLst>
                  <a:ext uri="{FF2B5EF4-FFF2-40B4-BE49-F238E27FC236}">
                    <a16:creationId xmlns:a16="http://schemas.microsoft.com/office/drawing/2014/main" id="{22EEF272-F74F-4AD9-AA87-6CB4C11B7862}"/>
                  </a:ext>
                </a:extLst>
              </p:cNvPr>
              <p:cNvSpPr/>
              <p:nvPr/>
            </p:nvSpPr>
            <p:spPr>
              <a:xfrm>
                <a:off x="14727314" y="5578662"/>
                <a:ext cx="930659" cy="1642769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600"/>
              </a:p>
            </p:txBody>
          </p:sp>
        </p:grpSp>
        <p:sp>
          <p:nvSpPr>
            <p:cNvPr id="467" name="TextBox 720">
              <a:extLst>
                <a:ext uri="{FF2B5EF4-FFF2-40B4-BE49-F238E27FC236}">
                  <a16:creationId xmlns:a16="http://schemas.microsoft.com/office/drawing/2014/main" id="{0D411FE8-7775-47F1-B952-1B7F9A99040B}"/>
                </a:ext>
              </a:extLst>
            </p:cNvPr>
            <p:cNvSpPr txBox="1"/>
            <p:nvPr/>
          </p:nvSpPr>
          <p:spPr>
            <a:xfrm>
              <a:off x="3254332" y="14634155"/>
              <a:ext cx="441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i="1" dirty="0" err="1">
                  <a:latin typeface="+mj-lt"/>
                </a:rPr>
                <a:t>Xni</a:t>
              </a:r>
              <a:endParaRPr lang="nl-NL" sz="800" i="1" baseline="30000" dirty="0">
                <a:latin typeface="+mj-lt"/>
              </a:endParaRPr>
            </a:p>
          </p:txBody>
        </p:sp>
        <p:sp>
          <p:nvSpPr>
            <p:cNvPr id="468" name="TextBox 721">
              <a:extLst>
                <a:ext uri="{FF2B5EF4-FFF2-40B4-BE49-F238E27FC236}">
                  <a16:creationId xmlns:a16="http://schemas.microsoft.com/office/drawing/2014/main" id="{F78B8044-E8F9-437B-8DA1-188BF058ACE3}"/>
                </a:ext>
              </a:extLst>
            </p:cNvPr>
            <p:cNvSpPr txBox="1"/>
            <p:nvPr/>
          </p:nvSpPr>
          <p:spPr>
            <a:xfrm>
              <a:off x="3260833" y="15486916"/>
              <a:ext cx="441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i="1" dirty="0" err="1">
                  <a:latin typeface="+mj-lt"/>
                </a:rPr>
                <a:t>Xnj</a:t>
              </a:r>
              <a:endParaRPr lang="nl-NL" sz="800" i="1" baseline="30000" dirty="0">
                <a:latin typeface="+mj-lt"/>
              </a:endParaRPr>
            </a:p>
          </p:txBody>
        </p:sp>
        <p:grpSp>
          <p:nvGrpSpPr>
            <p:cNvPr id="469" name="Group 722">
              <a:extLst>
                <a:ext uri="{FF2B5EF4-FFF2-40B4-BE49-F238E27FC236}">
                  <a16:creationId xmlns:a16="http://schemas.microsoft.com/office/drawing/2014/main" id="{04160312-5163-4177-9E5D-419F9237CCDA}"/>
                </a:ext>
              </a:extLst>
            </p:cNvPr>
            <p:cNvGrpSpPr/>
            <p:nvPr/>
          </p:nvGrpSpPr>
          <p:grpSpPr>
            <a:xfrm>
              <a:off x="3374570" y="14200457"/>
              <a:ext cx="1926558" cy="1616243"/>
              <a:chOff x="5827199" y="8408280"/>
              <a:chExt cx="2355142" cy="1616243"/>
            </a:xfrm>
          </p:grpSpPr>
          <p:sp>
            <p:nvSpPr>
              <p:cNvPr id="511" name="Rounded Rectangle 450">
                <a:extLst>
                  <a:ext uri="{FF2B5EF4-FFF2-40B4-BE49-F238E27FC236}">
                    <a16:creationId xmlns:a16="http://schemas.microsoft.com/office/drawing/2014/main" id="{08607643-B472-48F1-92EB-80499DACE605}"/>
                  </a:ext>
                </a:extLst>
              </p:cNvPr>
              <p:cNvSpPr/>
              <p:nvPr/>
            </p:nvSpPr>
            <p:spPr>
              <a:xfrm>
                <a:off x="5827199" y="8408280"/>
                <a:ext cx="2187791" cy="1616243"/>
              </a:xfrm>
              <a:prstGeom prst="roundRect">
                <a:avLst>
                  <a:gd name="adj" fmla="val 9588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512" name="Straight Connector 724">
                <a:extLst>
                  <a:ext uri="{FF2B5EF4-FFF2-40B4-BE49-F238E27FC236}">
                    <a16:creationId xmlns:a16="http://schemas.microsoft.com/office/drawing/2014/main" id="{01E251DD-1074-41A9-9AD5-F7445E58D8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3763" y="9046044"/>
                <a:ext cx="1865037" cy="1132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3" name="Rectangle 725">
                <a:extLst>
                  <a:ext uri="{FF2B5EF4-FFF2-40B4-BE49-F238E27FC236}">
                    <a16:creationId xmlns:a16="http://schemas.microsoft.com/office/drawing/2014/main" id="{0F72C7C7-7720-4209-9DAD-37691CE657AE}"/>
                  </a:ext>
                </a:extLst>
              </p:cNvPr>
              <p:cNvSpPr/>
              <p:nvPr/>
            </p:nvSpPr>
            <p:spPr>
              <a:xfrm>
                <a:off x="7557217" y="9008219"/>
                <a:ext cx="137850" cy="816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00"/>
              </a:p>
            </p:txBody>
          </p:sp>
          <p:sp>
            <p:nvSpPr>
              <p:cNvPr id="514" name="Freeform: Shape 726">
                <a:extLst>
                  <a:ext uri="{FF2B5EF4-FFF2-40B4-BE49-F238E27FC236}">
                    <a16:creationId xmlns:a16="http://schemas.microsoft.com/office/drawing/2014/main" id="{6039135D-3026-4DE5-B90E-FBEAE68C2B0E}"/>
                  </a:ext>
                </a:extLst>
              </p:cNvPr>
              <p:cNvSpPr/>
              <p:nvPr/>
            </p:nvSpPr>
            <p:spPr>
              <a:xfrm rot="60000">
                <a:off x="7391248" y="8926086"/>
                <a:ext cx="425542" cy="556131"/>
              </a:xfrm>
              <a:custGeom>
                <a:avLst/>
                <a:gdLst>
                  <a:gd name="connsiteX0" fmla="*/ 0 w 1585731"/>
                  <a:gd name="connsiteY0" fmla="*/ 920305 h 923375"/>
                  <a:gd name="connsiteX1" fmla="*/ 451412 w 1585731"/>
                  <a:gd name="connsiteY1" fmla="*/ 781409 h 923375"/>
                  <a:gd name="connsiteX2" fmla="*/ 885463 w 1585731"/>
                  <a:gd name="connsiteY2" fmla="*/ 118 h 923375"/>
                  <a:gd name="connsiteX3" fmla="*/ 1255853 w 1585731"/>
                  <a:gd name="connsiteY3" fmla="*/ 723535 h 923375"/>
                  <a:gd name="connsiteX4" fmla="*/ 1585731 w 1585731"/>
                  <a:gd name="connsiteY4" fmla="*/ 891368 h 92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5731" h="923375">
                    <a:moveTo>
                      <a:pt x="0" y="920305"/>
                    </a:moveTo>
                    <a:cubicBezTo>
                      <a:pt x="151917" y="927539"/>
                      <a:pt x="303835" y="934774"/>
                      <a:pt x="451412" y="781409"/>
                    </a:cubicBezTo>
                    <a:cubicBezTo>
                      <a:pt x="598989" y="628044"/>
                      <a:pt x="751390" y="9764"/>
                      <a:pt x="885463" y="118"/>
                    </a:cubicBezTo>
                    <a:cubicBezTo>
                      <a:pt x="1019536" y="-9528"/>
                      <a:pt x="1139142" y="574993"/>
                      <a:pt x="1255853" y="723535"/>
                    </a:cubicBezTo>
                    <a:cubicBezTo>
                      <a:pt x="1372564" y="872077"/>
                      <a:pt x="1479147" y="881722"/>
                      <a:pt x="1585731" y="891368"/>
                    </a:cubicBezTo>
                  </a:path>
                </a:pathLst>
              </a:custGeom>
              <a:solidFill>
                <a:schemeClr val="bg1">
                  <a:lumMod val="95000"/>
                  <a:alpha val="7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00" dirty="0"/>
              </a:p>
            </p:txBody>
          </p:sp>
          <p:cxnSp>
            <p:nvCxnSpPr>
              <p:cNvPr id="515" name="Straight Connector 727">
                <a:extLst>
                  <a:ext uri="{FF2B5EF4-FFF2-40B4-BE49-F238E27FC236}">
                    <a16:creationId xmlns:a16="http://schemas.microsoft.com/office/drawing/2014/main" id="{599ED997-F946-480B-B940-99B81CEC4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3763" y="9469963"/>
                <a:ext cx="1875849" cy="1456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6" name="Freeform: Shape 728">
                <a:extLst>
                  <a:ext uri="{FF2B5EF4-FFF2-40B4-BE49-F238E27FC236}">
                    <a16:creationId xmlns:a16="http://schemas.microsoft.com/office/drawing/2014/main" id="{64E5F906-4CC1-4435-9C61-75CBDED08C76}"/>
                  </a:ext>
                </a:extLst>
              </p:cNvPr>
              <p:cNvSpPr/>
              <p:nvPr/>
            </p:nvSpPr>
            <p:spPr>
              <a:xfrm rot="60000">
                <a:off x="6927154" y="9214791"/>
                <a:ext cx="475845" cy="268041"/>
              </a:xfrm>
              <a:custGeom>
                <a:avLst/>
                <a:gdLst>
                  <a:gd name="connsiteX0" fmla="*/ 0 w 1585731"/>
                  <a:gd name="connsiteY0" fmla="*/ 920305 h 923375"/>
                  <a:gd name="connsiteX1" fmla="*/ 451412 w 1585731"/>
                  <a:gd name="connsiteY1" fmla="*/ 781409 h 923375"/>
                  <a:gd name="connsiteX2" fmla="*/ 885463 w 1585731"/>
                  <a:gd name="connsiteY2" fmla="*/ 118 h 923375"/>
                  <a:gd name="connsiteX3" fmla="*/ 1255853 w 1585731"/>
                  <a:gd name="connsiteY3" fmla="*/ 723535 h 923375"/>
                  <a:gd name="connsiteX4" fmla="*/ 1585731 w 1585731"/>
                  <a:gd name="connsiteY4" fmla="*/ 891368 h 92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5731" h="923375">
                    <a:moveTo>
                      <a:pt x="0" y="920305"/>
                    </a:moveTo>
                    <a:cubicBezTo>
                      <a:pt x="151917" y="927539"/>
                      <a:pt x="303835" y="934774"/>
                      <a:pt x="451412" y="781409"/>
                    </a:cubicBezTo>
                    <a:cubicBezTo>
                      <a:pt x="598989" y="628044"/>
                      <a:pt x="751390" y="9764"/>
                      <a:pt x="885463" y="118"/>
                    </a:cubicBezTo>
                    <a:cubicBezTo>
                      <a:pt x="1019536" y="-9528"/>
                      <a:pt x="1139142" y="574993"/>
                      <a:pt x="1255853" y="723535"/>
                    </a:cubicBezTo>
                    <a:cubicBezTo>
                      <a:pt x="1372564" y="872077"/>
                      <a:pt x="1479147" y="881722"/>
                      <a:pt x="1585731" y="891368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00" dirty="0"/>
              </a:p>
            </p:txBody>
          </p:sp>
          <p:sp>
            <p:nvSpPr>
              <p:cNvPr id="517" name="Rectangle 729">
                <a:extLst>
                  <a:ext uri="{FF2B5EF4-FFF2-40B4-BE49-F238E27FC236}">
                    <a16:creationId xmlns:a16="http://schemas.microsoft.com/office/drawing/2014/main" id="{09FD889C-EC7A-4F4B-A4F0-98883B9D4AE8}"/>
                  </a:ext>
                </a:extLst>
              </p:cNvPr>
              <p:cNvSpPr/>
              <p:nvPr/>
            </p:nvSpPr>
            <p:spPr>
              <a:xfrm>
                <a:off x="6660840" y="9379387"/>
                <a:ext cx="195147" cy="1932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00"/>
              </a:p>
            </p:txBody>
          </p:sp>
          <p:sp>
            <p:nvSpPr>
              <p:cNvPr id="518" name="Freeform: Shape 730">
                <a:extLst>
                  <a:ext uri="{FF2B5EF4-FFF2-40B4-BE49-F238E27FC236}">
                    <a16:creationId xmlns:a16="http://schemas.microsoft.com/office/drawing/2014/main" id="{BE62CF48-C46D-41D8-BFC3-985BAC40D775}"/>
                  </a:ext>
                </a:extLst>
              </p:cNvPr>
              <p:cNvSpPr/>
              <p:nvPr/>
            </p:nvSpPr>
            <p:spPr>
              <a:xfrm rot="60000">
                <a:off x="6338956" y="8605929"/>
                <a:ext cx="704235" cy="447988"/>
              </a:xfrm>
              <a:custGeom>
                <a:avLst/>
                <a:gdLst>
                  <a:gd name="connsiteX0" fmla="*/ 0 w 1585731"/>
                  <a:gd name="connsiteY0" fmla="*/ 920305 h 923375"/>
                  <a:gd name="connsiteX1" fmla="*/ 451412 w 1585731"/>
                  <a:gd name="connsiteY1" fmla="*/ 781409 h 923375"/>
                  <a:gd name="connsiteX2" fmla="*/ 885463 w 1585731"/>
                  <a:gd name="connsiteY2" fmla="*/ 118 h 923375"/>
                  <a:gd name="connsiteX3" fmla="*/ 1255853 w 1585731"/>
                  <a:gd name="connsiteY3" fmla="*/ 723535 h 923375"/>
                  <a:gd name="connsiteX4" fmla="*/ 1585731 w 1585731"/>
                  <a:gd name="connsiteY4" fmla="*/ 891368 h 92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5731" h="923375">
                    <a:moveTo>
                      <a:pt x="0" y="920305"/>
                    </a:moveTo>
                    <a:cubicBezTo>
                      <a:pt x="151917" y="927539"/>
                      <a:pt x="303835" y="934774"/>
                      <a:pt x="451412" y="781409"/>
                    </a:cubicBezTo>
                    <a:cubicBezTo>
                      <a:pt x="598989" y="628044"/>
                      <a:pt x="751390" y="9764"/>
                      <a:pt x="885463" y="118"/>
                    </a:cubicBezTo>
                    <a:cubicBezTo>
                      <a:pt x="1019536" y="-9528"/>
                      <a:pt x="1139142" y="574993"/>
                      <a:pt x="1255853" y="723535"/>
                    </a:cubicBezTo>
                    <a:cubicBezTo>
                      <a:pt x="1372564" y="872077"/>
                      <a:pt x="1479147" y="881722"/>
                      <a:pt x="1585731" y="891368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00" dirty="0"/>
              </a:p>
            </p:txBody>
          </p:sp>
          <p:sp>
            <p:nvSpPr>
              <p:cNvPr id="519" name="Freeform: Shape 731">
                <a:extLst>
                  <a:ext uri="{FF2B5EF4-FFF2-40B4-BE49-F238E27FC236}">
                    <a16:creationId xmlns:a16="http://schemas.microsoft.com/office/drawing/2014/main" id="{36C9FC09-D359-4569-A585-2320B9C06114}"/>
                  </a:ext>
                </a:extLst>
              </p:cNvPr>
              <p:cNvSpPr/>
              <p:nvPr/>
            </p:nvSpPr>
            <p:spPr>
              <a:xfrm rot="60000">
                <a:off x="6216570" y="8801610"/>
                <a:ext cx="645084" cy="252157"/>
              </a:xfrm>
              <a:custGeom>
                <a:avLst/>
                <a:gdLst>
                  <a:gd name="connsiteX0" fmla="*/ 0 w 1585731"/>
                  <a:gd name="connsiteY0" fmla="*/ 920305 h 923375"/>
                  <a:gd name="connsiteX1" fmla="*/ 451412 w 1585731"/>
                  <a:gd name="connsiteY1" fmla="*/ 781409 h 923375"/>
                  <a:gd name="connsiteX2" fmla="*/ 885463 w 1585731"/>
                  <a:gd name="connsiteY2" fmla="*/ 118 h 923375"/>
                  <a:gd name="connsiteX3" fmla="*/ 1255853 w 1585731"/>
                  <a:gd name="connsiteY3" fmla="*/ 723535 h 923375"/>
                  <a:gd name="connsiteX4" fmla="*/ 1585731 w 1585731"/>
                  <a:gd name="connsiteY4" fmla="*/ 891368 h 92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5731" h="923375">
                    <a:moveTo>
                      <a:pt x="0" y="920305"/>
                    </a:moveTo>
                    <a:cubicBezTo>
                      <a:pt x="151917" y="927539"/>
                      <a:pt x="303835" y="934774"/>
                      <a:pt x="451412" y="781409"/>
                    </a:cubicBezTo>
                    <a:cubicBezTo>
                      <a:pt x="598989" y="628044"/>
                      <a:pt x="751390" y="9764"/>
                      <a:pt x="885463" y="118"/>
                    </a:cubicBezTo>
                    <a:cubicBezTo>
                      <a:pt x="1019536" y="-9528"/>
                      <a:pt x="1139142" y="574993"/>
                      <a:pt x="1255853" y="723535"/>
                    </a:cubicBezTo>
                    <a:cubicBezTo>
                      <a:pt x="1372564" y="872077"/>
                      <a:pt x="1479147" y="881722"/>
                      <a:pt x="1585731" y="891368"/>
                    </a:cubicBezTo>
                  </a:path>
                </a:pathLst>
              </a:custGeom>
              <a:solidFill>
                <a:schemeClr val="bg1">
                  <a:lumMod val="95000"/>
                  <a:alpha val="7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00" dirty="0"/>
              </a:p>
            </p:txBody>
          </p:sp>
          <p:sp>
            <p:nvSpPr>
              <p:cNvPr id="520" name="Freeform: Shape 732">
                <a:extLst>
                  <a:ext uri="{FF2B5EF4-FFF2-40B4-BE49-F238E27FC236}">
                    <a16:creationId xmlns:a16="http://schemas.microsoft.com/office/drawing/2014/main" id="{7D7BEC37-BC5C-459A-BD8E-231C10BAE72E}"/>
                  </a:ext>
                </a:extLst>
              </p:cNvPr>
              <p:cNvSpPr/>
              <p:nvPr/>
            </p:nvSpPr>
            <p:spPr>
              <a:xfrm rot="60000">
                <a:off x="5997813" y="9287233"/>
                <a:ext cx="843731" cy="588138"/>
              </a:xfrm>
              <a:custGeom>
                <a:avLst/>
                <a:gdLst>
                  <a:gd name="connsiteX0" fmla="*/ 0 w 1585731"/>
                  <a:gd name="connsiteY0" fmla="*/ 920305 h 923375"/>
                  <a:gd name="connsiteX1" fmla="*/ 451412 w 1585731"/>
                  <a:gd name="connsiteY1" fmla="*/ 781409 h 923375"/>
                  <a:gd name="connsiteX2" fmla="*/ 885463 w 1585731"/>
                  <a:gd name="connsiteY2" fmla="*/ 118 h 923375"/>
                  <a:gd name="connsiteX3" fmla="*/ 1255853 w 1585731"/>
                  <a:gd name="connsiteY3" fmla="*/ 723535 h 923375"/>
                  <a:gd name="connsiteX4" fmla="*/ 1585731 w 1585731"/>
                  <a:gd name="connsiteY4" fmla="*/ 891368 h 92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5731" h="923375">
                    <a:moveTo>
                      <a:pt x="0" y="920305"/>
                    </a:moveTo>
                    <a:cubicBezTo>
                      <a:pt x="151917" y="927539"/>
                      <a:pt x="303835" y="934774"/>
                      <a:pt x="451412" y="781409"/>
                    </a:cubicBezTo>
                    <a:cubicBezTo>
                      <a:pt x="598989" y="628044"/>
                      <a:pt x="751390" y="9764"/>
                      <a:pt x="885463" y="118"/>
                    </a:cubicBezTo>
                    <a:cubicBezTo>
                      <a:pt x="1019536" y="-9528"/>
                      <a:pt x="1139142" y="574993"/>
                      <a:pt x="1255853" y="723535"/>
                    </a:cubicBezTo>
                    <a:cubicBezTo>
                      <a:pt x="1372564" y="872077"/>
                      <a:pt x="1479147" y="881722"/>
                      <a:pt x="1585731" y="891368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00" dirty="0"/>
              </a:p>
            </p:txBody>
          </p:sp>
          <p:sp>
            <p:nvSpPr>
              <p:cNvPr id="521" name="Freeform: Shape 733">
                <a:extLst>
                  <a:ext uri="{FF2B5EF4-FFF2-40B4-BE49-F238E27FC236}">
                    <a16:creationId xmlns:a16="http://schemas.microsoft.com/office/drawing/2014/main" id="{91F91BCD-2578-4291-9519-8F88D8609DDC}"/>
                  </a:ext>
                </a:extLst>
              </p:cNvPr>
              <p:cNvSpPr/>
              <p:nvPr/>
            </p:nvSpPr>
            <p:spPr>
              <a:xfrm rot="60000">
                <a:off x="6285275" y="9404236"/>
                <a:ext cx="843731" cy="458939"/>
              </a:xfrm>
              <a:custGeom>
                <a:avLst/>
                <a:gdLst>
                  <a:gd name="connsiteX0" fmla="*/ 0 w 1585731"/>
                  <a:gd name="connsiteY0" fmla="*/ 920305 h 923375"/>
                  <a:gd name="connsiteX1" fmla="*/ 451412 w 1585731"/>
                  <a:gd name="connsiteY1" fmla="*/ 781409 h 923375"/>
                  <a:gd name="connsiteX2" fmla="*/ 885463 w 1585731"/>
                  <a:gd name="connsiteY2" fmla="*/ 118 h 923375"/>
                  <a:gd name="connsiteX3" fmla="*/ 1255853 w 1585731"/>
                  <a:gd name="connsiteY3" fmla="*/ 723535 h 923375"/>
                  <a:gd name="connsiteX4" fmla="*/ 1585731 w 1585731"/>
                  <a:gd name="connsiteY4" fmla="*/ 891368 h 92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5731" h="923375">
                    <a:moveTo>
                      <a:pt x="0" y="920305"/>
                    </a:moveTo>
                    <a:cubicBezTo>
                      <a:pt x="151917" y="927539"/>
                      <a:pt x="303835" y="934774"/>
                      <a:pt x="451412" y="781409"/>
                    </a:cubicBezTo>
                    <a:cubicBezTo>
                      <a:pt x="598989" y="628044"/>
                      <a:pt x="751390" y="9764"/>
                      <a:pt x="885463" y="118"/>
                    </a:cubicBezTo>
                    <a:cubicBezTo>
                      <a:pt x="1019536" y="-9528"/>
                      <a:pt x="1139142" y="574993"/>
                      <a:pt x="1255853" y="723535"/>
                    </a:cubicBezTo>
                    <a:cubicBezTo>
                      <a:pt x="1372564" y="872077"/>
                      <a:pt x="1479147" y="881722"/>
                      <a:pt x="1585731" y="891368"/>
                    </a:cubicBezTo>
                  </a:path>
                </a:pathLst>
              </a:custGeom>
              <a:solidFill>
                <a:schemeClr val="bg1">
                  <a:lumMod val="95000"/>
                  <a:alpha val="7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00" dirty="0"/>
              </a:p>
            </p:txBody>
          </p:sp>
          <p:cxnSp>
            <p:nvCxnSpPr>
              <p:cNvPr id="522" name="Straight Connector 734">
                <a:extLst>
                  <a:ext uri="{FF2B5EF4-FFF2-40B4-BE49-F238E27FC236}">
                    <a16:creationId xmlns:a16="http://schemas.microsoft.com/office/drawing/2014/main" id="{11B77692-A1E6-4B15-AD15-D79A99D5B8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3763" y="9866614"/>
                <a:ext cx="1871079" cy="152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3" name="TextBox 735">
                <a:extLst>
                  <a:ext uri="{FF2B5EF4-FFF2-40B4-BE49-F238E27FC236}">
                    <a16:creationId xmlns:a16="http://schemas.microsoft.com/office/drawing/2014/main" id="{6967F258-0EF4-4ECF-97C5-500D650EE896}"/>
                  </a:ext>
                </a:extLst>
              </p:cNvPr>
              <p:cNvSpPr txBox="1"/>
              <p:nvPr/>
            </p:nvSpPr>
            <p:spPr>
              <a:xfrm>
                <a:off x="6184200" y="8651041"/>
                <a:ext cx="4413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>
                    <a:latin typeface="+mj-lt"/>
                  </a:rPr>
                  <a:t>X</a:t>
                </a:r>
                <a:r>
                  <a:rPr lang="en-US" sz="1000" i="1" baseline="-25000" dirty="0">
                    <a:latin typeface="+mj-lt"/>
                  </a:rPr>
                  <a:t>c1</a:t>
                </a:r>
                <a:endParaRPr lang="nl-NL" sz="1000" i="1" baseline="-25000" dirty="0">
                  <a:latin typeface="+mj-lt"/>
                </a:endParaRPr>
              </a:p>
            </p:txBody>
          </p:sp>
          <p:sp>
            <p:nvSpPr>
              <p:cNvPr id="524" name="TextBox 736">
                <a:extLst>
                  <a:ext uri="{FF2B5EF4-FFF2-40B4-BE49-F238E27FC236}">
                    <a16:creationId xmlns:a16="http://schemas.microsoft.com/office/drawing/2014/main" id="{C7D06D5B-31E1-4248-B00F-F56F562ED2FE}"/>
                  </a:ext>
                </a:extLst>
              </p:cNvPr>
              <p:cNvSpPr txBox="1"/>
              <p:nvPr/>
            </p:nvSpPr>
            <p:spPr>
              <a:xfrm>
                <a:off x="6677071" y="8541274"/>
                <a:ext cx="5314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/>
                  <a:t>~</a:t>
                </a:r>
                <a:r>
                  <a:rPr lang="en-US" sz="1000" i="1" dirty="0">
                    <a:latin typeface="+mj-lt"/>
                  </a:rPr>
                  <a:t>X</a:t>
                </a:r>
                <a:r>
                  <a:rPr lang="en-US" sz="1000" i="1" baseline="-25000" dirty="0">
                    <a:latin typeface="+mj-lt"/>
                  </a:rPr>
                  <a:t>c1</a:t>
                </a:r>
                <a:endParaRPr lang="nl-NL" sz="1000" i="1" baseline="-25000" dirty="0">
                  <a:latin typeface="+mj-lt"/>
                </a:endParaRPr>
              </a:p>
            </p:txBody>
          </p:sp>
          <p:sp>
            <p:nvSpPr>
              <p:cNvPr id="525" name="TextBox 737">
                <a:extLst>
                  <a:ext uri="{FF2B5EF4-FFF2-40B4-BE49-F238E27FC236}">
                    <a16:creationId xmlns:a16="http://schemas.microsoft.com/office/drawing/2014/main" id="{C1A34854-967B-4B05-831F-4C71BEDC4E3B}"/>
                  </a:ext>
                </a:extLst>
              </p:cNvPr>
              <p:cNvSpPr txBox="1"/>
              <p:nvPr/>
            </p:nvSpPr>
            <p:spPr>
              <a:xfrm>
                <a:off x="5937698" y="9504900"/>
                <a:ext cx="4413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 err="1">
                    <a:latin typeface="+mj-lt"/>
                  </a:rPr>
                  <a:t>X</a:t>
                </a:r>
                <a:r>
                  <a:rPr lang="en-US" sz="1000" i="1" baseline="-25000" dirty="0" err="1">
                    <a:latin typeface="+mj-lt"/>
                  </a:rPr>
                  <a:t>cN</a:t>
                </a:r>
                <a:endParaRPr lang="nl-NL" sz="1000" i="1" baseline="-25000" dirty="0">
                  <a:latin typeface="+mj-lt"/>
                </a:endParaRPr>
              </a:p>
            </p:txBody>
          </p:sp>
          <p:sp>
            <p:nvSpPr>
              <p:cNvPr id="526" name="TextBox 738">
                <a:extLst>
                  <a:ext uri="{FF2B5EF4-FFF2-40B4-BE49-F238E27FC236}">
                    <a16:creationId xmlns:a16="http://schemas.microsoft.com/office/drawing/2014/main" id="{4F995475-72F2-4CF0-BAC3-4A3DE5C96165}"/>
                  </a:ext>
                </a:extLst>
              </p:cNvPr>
              <p:cNvSpPr txBox="1"/>
              <p:nvPr/>
            </p:nvSpPr>
            <p:spPr>
              <a:xfrm>
                <a:off x="6717200" y="9560019"/>
                <a:ext cx="6526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/>
                  <a:t>~</a:t>
                </a:r>
                <a:r>
                  <a:rPr lang="en-US" sz="1000" i="1" dirty="0" err="1">
                    <a:latin typeface="+mj-lt"/>
                  </a:rPr>
                  <a:t>X</a:t>
                </a:r>
                <a:r>
                  <a:rPr lang="en-US" sz="1000" i="1" baseline="-25000" dirty="0" err="1">
                    <a:latin typeface="+mj-lt"/>
                  </a:rPr>
                  <a:t>cN</a:t>
                </a:r>
                <a:endParaRPr lang="nl-NL" sz="1000" i="1" baseline="-25000" dirty="0">
                  <a:latin typeface="+mj-lt"/>
                </a:endParaRPr>
              </a:p>
            </p:txBody>
          </p:sp>
          <p:sp>
            <p:nvSpPr>
              <p:cNvPr id="527" name="TextBox 738">
                <a:extLst>
                  <a:ext uri="{FF2B5EF4-FFF2-40B4-BE49-F238E27FC236}">
                    <a16:creationId xmlns:a16="http://schemas.microsoft.com/office/drawing/2014/main" id="{5A499F44-E987-423C-A0A7-AE629D9596C9}"/>
                  </a:ext>
                </a:extLst>
              </p:cNvPr>
              <p:cNvSpPr txBox="1"/>
              <p:nvPr/>
            </p:nvSpPr>
            <p:spPr>
              <a:xfrm>
                <a:off x="7529662" y="9112177"/>
                <a:ext cx="6526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/>
                  <a:t>~</a:t>
                </a:r>
                <a:r>
                  <a:rPr lang="en-US" sz="1000" i="1" dirty="0">
                    <a:latin typeface="+mj-lt"/>
                  </a:rPr>
                  <a:t>X</a:t>
                </a:r>
                <a:r>
                  <a:rPr lang="en-US" sz="1000" i="1" baseline="-25000" dirty="0">
                    <a:latin typeface="+mj-lt"/>
                  </a:rPr>
                  <a:t>c2</a:t>
                </a:r>
                <a:endParaRPr lang="nl-NL" sz="1000" i="1" baseline="-25000" dirty="0">
                  <a:latin typeface="+mj-lt"/>
                </a:endParaRPr>
              </a:p>
            </p:txBody>
          </p:sp>
          <p:sp>
            <p:nvSpPr>
              <p:cNvPr id="528" name="TextBox 735">
                <a:extLst>
                  <a:ext uri="{FF2B5EF4-FFF2-40B4-BE49-F238E27FC236}">
                    <a16:creationId xmlns:a16="http://schemas.microsoft.com/office/drawing/2014/main" id="{4F0AE1DF-70B4-428B-8342-9A3BEAD4E143}"/>
                  </a:ext>
                </a:extLst>
              </p:cNvPr>
              <p:cNvSpPr txBox="1"/>
              <p:nvPr/>
            </p:nvSpPr>
            <p:spPr>
              <a:xfrm>
                <a:off x="6778166" y="9131104"/>
                <a:ext cx="4413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>
                    <a:latin typeface="+mj-lt"/>
                  </a:rPr>
                  <a:t>X</a:t>
                </a:r>
                <a:r>
                  <a:rPr lang="en-US" sz="1000" i="1" baseline="-25000" dirty="0">
                    <a:latin typeface="+mj-lt"/>
                  </a:rPr>
                  <a:t>c2</a:t>
                </a:r>
                <a:endParaRPr lang="nl-NL" sz="1000" i="1" baseline="-25000" dirty="0">
                  <a:latin typeface="+mj-lt"/>
                </a:endParaRPr>
              </a:p>
            </p:txBody>
          </p:sp>
        </p:grpSp>
        <p:cxnSp>
          <p:nvCxnSpPr>
            <p:cNvPr id="470" name="Straight Arrow Connector 740">
              <a:extLst>
                <a:ext uri="{FF2B5EF4-FFF2-40B4-BE49-F238E27FC236}">
                  <a16:creationId xmlns:a16="http://schemas.microsoft.com/office/drawing/2014/main" id="{AFF00B0F-D89F-448A-A9A2-00E04348DE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9571" y="15009877"/>
              <a:ext cx="137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741">
              <a:extLst>
                <a:ext uri="{FF2B5EF4-FFF2-40B4-BE49-F238E27FC236}">
                  <a16:creationId xmlns:a16="http://schemas.microsoft.com/office/drawing/2014/main" id="{96197C32-93E5-49DD-AB2A-0C082DD7C878}"/>
                </a:ext>
              </a:extLst>
            </p:cNvPr>
            <p:cNvCxnSpPr/>
            <p:nvPr/>
          </p:nvCxnSpPr>
          <p:spPr>
            <a:xfrm>
              <a:off x="3191485" y="14989946"/>
              <a:ext cx="137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742">
              <a:extLst>
                <a:ext uri="{FF2B5EF4-FFF2-40B4-BE49-F238E27FC236}">
                  <a16:creationId xmlns:a16="http://schemas.microsoft.com/office/drawing/2014/main" id="{28788F62-18BD-40BC-B8A8-B6511B9599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9741" y="14989946"/>
              <a:ext cx="1371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3" name="TextBox 744">
                  <a:extLst>
                    <a:ext uri="{FF2B5EF4-FFF2-40B4-BE49-F238E27FC236}">
                      <a16:creationId xmlns:a16="http://schemas.microsoft.com/office/drawing/2014/main" id="{94BD5980-AFB8-4CB1-A851-E149AB2E09E6}"/>
                    </a:ext>
                  </a:extLst>
                </p:cNvPr>
                <p:cNvSpPr txBox="1"/>
                <p:nvPr/>
              </p:nvSpPr>
              <p:spPr>
                <a:xfrm>
                  <a:off x="3794315" y="13898834"/>
                  <a:ext cx="10493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400" b="0" i="1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400" b="0" i="1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𝑐𝑁</m:t>
                        </m:r>
                        <m:r>
                          <a:rPr lang="en-GB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~</m:t>
                        </m:r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400" b="0" i="1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𝑐𝑁</m:t>
                        </m:r>
                        <m:r>
                          <a:rPr lang="en-GB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NL" sz="1400" dirty="0">
                    <a:solidFill>
                      <a:prstClr val="black"/>
                    </a:solidFill>
                    <a:latin typeface="Calibri Light" panose="020F0302020204030204"/>
                  </a:endParaRPr>
                </a:p>
              </p:txBody>
            </p:sp>
          </mc:Choice>
          <mc:Fallback>
            <p:sp>
              <p:nvSpPr>
                <p:cNvPr id="473" name="TextBox 744">
                  <a:extLst>
                    <a:ext uri="{FF2B5EF4-FFF2-40B4-BE49-F238E27FC236}">
                      <a16:creationId xmlns:a16="http://schemas.microsoft.com/office/drawing/2014/main" id="{94BD5980-AFB8-4CB1-A851-E149AB2E09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4315" y="13898834"/>
                  <a:ext cx="1049386" cy="215444"/>
                </a:xfrm>
                <a:prstGeom prst="rect">
                  <a:avLst/>
                </a:prstGeom>
                <a:blipFill>
                  <a:blip r:embed="rId25"/>
                  <a:stretch>
                    <a:fillRect l="-5202" r="-6936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4" name="Rectangle 785">
              <a:extLst>
                <a:ext uri="{FF2B5EF4-FFF2-40B4-BE49-F238E27FC236}">
                  <a16:creationId xmlns:a16="http://schemas.microsoft.com/office/drawing/2014/main" id="{728B4AE7-9E2A-4D9B-BCBC-CEACAEE8024E}"/>
                </a:ext>
              </a:extLst>
            </p:cNvPr>
            <p:cNvSpPr/>
            <p:nvPr/>
          </p:nvSpPr>
          <p:spPr>
            <a:xfrm>
              <a:off x="5216081" y="13794178"/>
              <a:ext cx="11684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b="1" i="1" dirty="0" err="1"/>
                <a:t>X</a:t>
              </a:r>
              <a:r>
                <a:rPr lang="en-GB" i="1" baseline="-25000" dirty="0" err="1"/>
                <a:t>numeric</a:t>
              </a:r>
              <a:endParaRPr lang="en-NL" i="1" baseline="-25000" dirty="0"/>
            </a:p>
          </p:txBody>
        </p:sp>
        <p:sp>
          <p:nvSpPr>
            <p:cNvPr id="475" name="Rectangle 786">
              <a:extLst>
                <a:ext uri="{FF2B5EF4-FFF2-40B4-BE49-F238E27FC236}">
                  <a16:creationId xmlns:a16="http://schemas.microsoft.com/office/drawing/2014/main" id="{6EA80A1C-F5D2-44D8-B516-F80DBF86B422}"/>
                </a:ext>
              </a:extLst>
            </p:cNvPr>
            <p:cNvSpPr/>
            <p:nvPr/>
          </p:nvSpPr>
          <p:spPr>
            <a:xfrm>
              <a:off x="120400" y="13774247"/>
              <a:ext cx="8058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 i="1" dirty="0" err="1"/>
                <a:t>X</a:t>
              </a:r>
              <a:r>
                <a:rPr lang="en-GB" i="1" baseline="-25000" dirty="0" err="1"/>
                <a:t>discrete</a:t>
              </a:r>
              <a:endParaRPr lang="en-NL" i="1" baseline="-25000" dirty="0"/>
            </a:p>
          </p:txBody>
        </p:sp>
        <p:grpSp>
          <p:nvGrpSpPr>
            <p:cNvPr id="476" name="Groep 475">
              <a:extLst>
                <a:ext uri="{FF2B5EF4-FFF2-40B4-BE49-F238E27FC236}">
                  <a16:creationId xmlns:a16="http://schemas.microsoft.com/office/drawing/2014/main" id="{1FEC97EC-90C2-4526-A0C2-694E7E943BFD}"/>
                </a:ext>
              </a:extLst>
            </p:cNvPr>
            <p:cNvGrpSpPr/>
            <p:nvPr/>
          </p:nvGrpSpPr>
          <p:grpSpPr>
            <a:xfrm>
              <a:off x="2236731" y="13774247"/>
              <a:ext cx="1166971" cy="2032032"/>
              <a:chOff x="3061396" y="13774247"/>
              <a:chExt cx="1166971" cy="2032032"/>
            </a:xfrm>
          </p:grpSpPr>
          <p:grpSp>
            <p:nvGrpSpPr>
              <p:cNvPr id="499" name="Group 682">
                <a:extLst>
                  <a:ext uri="{FF2B5EF4-FFF2-40B4-BE49-F238E27FC236}">
                    <a16:creationId xmlns:a16="http://schemas.microsoft.com/office/drawing/2014/main" id="{F16EF784-D52F-414C-87B3-8478FAA17439}"/>
                  </a:ext>
                </a:extLst>
              </p:cNvPr>
              <p:cNvGrpSpPr/>
              <p:nvPr/>
            </p:nvGrpSpPr>
            <p:grpSpPr>
              <a:xfrm>
                <a:off x="3204797" y="14164516"/>
                <a:ext cx="1023570" cy="1641763"/>
                <a:chOff x="17942875" y="2079812"/>
                <a:chExt cx="1106172" cy="1641763"/>
              </a:xfrm>
            </p:grpSpPr>
            <p:grpSp>
              <p:nvGrpSpPr>
                <p:cNvPr id="501" name="Group 683">
                  <a:extLst>
                    <a:ext uri="{FF2B5EF4-FFF2-40B4-BE49-F238E27FC236}">
                      <a16:creationId xmlns:a16="http://schemas.microsoft.com/office/drawing/2014/main" id="{4BEF292C-3D83-4BCB-9E40-A04F7EEC6098}"/>
                    </a:ext>
                  </a:extLst>
                </p:cNvPr>
                <p:cNvGrpSpPr/>
                <p:nvPr/>
              </p:nvGrpSpPr>
              <p:grpSpPr>
                <a:xfrm>
                  <a:off x="17942875" y="2103669"/>
                  <a:ext cx="1106172" cy="1379869"/>
                  <a:chOff x="14273862" y="3794240"/>
                  <a:chExt cx="1106172" cy="1379869"/>
                </a:xfrm>
              </p:grpSpPr>
              <p:grpSp>
                <p:nvGrpSpPr>
                  <p:cNvPr id="503" name="Group 685">
                    <a:extLst>
                      <a:ext uri="{FF2B5EF4-FFF2-40B4-BE49-F238E27FC236}">
                        <a16:creationId xmlns:a16="http://schemas.microsoft.com/office/drawing/2014/main" id="{954B2CA1-120D-4565-AB87-08CF5B945DCF}"/>
                      </a:ext>
                    </a:extLst>
                  </p:cNvPr>
                  <p:cNvGrpSpPr/>
                  <p:nvPr/>
                </p:nvGrpSpPr>
                <p:grpSpPr>
                  <a:xfrm>
                    <a:off x="14372120" y="4044675"/>
                    <a:ext cx="585376" cy="1129434"/>
                    <a:chOff x="9005053" y="5211383"/>
                    <a:chExt cx="465880" cy="1129434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9" name="TextBox 691">
                          <a:extLst>
                            <a:ext uri="{FF2B5EF4-FFF2-40B4-BE49-F238E27FC236}">
                              <a16:creationId xmlns:a16="http://schemas.microsoft.com/office/drawing/2014/main" id="{76550D04-8095-4B39-918F-A5CEA16AB0B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005056" y="5211383"/>
                          <a:ext cx="465877" cy="48724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sz="1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..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r>
                                        <a:rPr lang="en-GB" sz="1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1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..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r>
                                        <a:rPr lang="en-GB" sz="1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sz="1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..</m:t>
                                      </m:r>
                                    </m:e>
                                    <m:e/>
                                  </m:mr>
                                </m:m>
                              </m:oMath>
                            </m:oMathPara>
                          </a14:m>
                          <a:endParaRPr lang="nl-NL" sz="1200" dirty="0">
                            <a:solidFill>
                              <a:prstClr val="black"/>
                            </a:solidFill>
                            <a:latin typeface="Calibri Light" panose="020F0302020204030204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14" name="TextBox 913">
                          <a:extLst>
                            <a:ext uri="{FF2B5EF4-FFF2-40B4-BE49-F238E27FC236}">
                              <a16:creationId xmlns:a16="http://schemas.microsoft.com/office/drawing/2014/main" id="{EB15FCDE-E759-4A94-8A9F-29FF623FCAF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005056" y="5211383"/>
                          <a:ext cx="465877" cy="487249"/>
                        </a:xfrm>
                        <a:prstGeom prst="rect">
                          <a:avLst/>
                        </a:prstGeom>
                        <a:blipFill>
                          <a:blip r:embed="rId17"/>
                          <a:stretch>
                            <a:fillRect l="-3125" t="-1250" b="-11250"/>
                          </a:stretch>
                        </a:blipFill>
                        <a:ln w="6350"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NL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0" name="TextBox 692">
                          <a:extLst>
                            <a:ext uri="{FF2B5EF4-FFF2-40B4-BE49-F238E27FC236}">
                              <a16:creationId xmlns:a16="http://schemas.microsoft.com/office/drawing/2014/main" id="{8751050F-29B3-4CC9-AA97-EFB89CB68D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005053" y="5853568"/>
                          <a:ext cx="465877" cy="487249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</a:ln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sz="1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sz="1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..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r>
                                        <a:rPr lang="en-GB" sz="1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sz="1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..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r>
                                        <a:rPr lang="en-GB" sz="1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..</m:t>
                                      </m:r>
                                    </m:e>
                                    <m:e>
                                      <m:r>
                                        <a:rPr lang="en-GB" sz="1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..</m:t>
                                      </m:r>
                                    </m:e>
                                    <m:e/>
                                  </m:mr>
                                </m:m>
                              </m:oMath>
                            </m:oMathPara>
                          </a14:m>
                          <a:endParaRPr lang="nl-NL" sz="1200" dirty="0">
                            <a:solidFill>
                              <a:prstClr val="black"/>
                            </a:solidFill>
                            <a:latin typeface="Calibri Light" panose="020F0302020204030204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15" name="TextBox 914">
                          <a:extLst>
                            <a:ext uri="{FF2B5EF4-FFF2-40B4-BE49-F238E27FC236}">
                              <a16:creationId xmlns:a16="http://schemas.microsoft.com/office/drawing/2014/main" id="{AA552FD2-F02A-4F8D-A38A-78B9C1EFA32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005053" y="5853568"/>
                          <a:ext cx="465877" cy="487249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 l="-3125" t="-1266" b="-3797"/>
                          </a:stretch>
                        </a:blipFill>
                        <a:ln w="6350"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en-NL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04" name="TextBox 686">
                    <a:extLst>
                      <a:ext uri="{FF2B5EF4-FFF2-40B4-BE49-F238E27FC236}">
                        <a16:creationId xmlns:a16="http://schemas.microsoft.com/office/drawing/2014/main" id="{18FFC7BD-CEEE-4CAE-9FD8-C347B649E76D}"/>
                      </a:ext>
                    </a:extLst>
                  </p:cNvPr>
                  <p:cNvSpPr txBox="1"/>
                  <p:nvPr/>
                </p:nvSpPr>
                <p:spPr>
                  <a:xfrm>
                    <a:off x="14273862" y="3794240"/>
                    <a:ext cx="34336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100" i="1" dirty="0">
                        <a:latin typeface="+mj-lt"/>
                      </a:rPr>
                      <a:t>X</a:t>
                    </a:r>
                    <a:r>
                      <a:rPr lang="en-GB" sz="1100" i="1" baseline="-25000" dirty="0">
                        <a:latin typeface="+mj-lt"/>
                      </a:rPr>
                      <a:t>c1</a:t>
                    </a:r>
                    <a:endParaRPr lang="en-NL" sz="1100" i="1" baseline="-25000" dirty="0">
                      <a:latin typeface="+mj-lt"/>
                    </a:endParaRPr>
                  </a:p>
                </p:txBody>
              </p:sp>
              <p:sp>
                <p:nvSpPr>
                  <p:cNvPr id="505" name="TextBox 687">
                    <a:extLst>
                      <a:ext uri="{FF2B5EF4-FFF2-40B4-BE49-F238E27FC236}">
                        <a16:creationId xmlns:a16="http://schemas.microsoft.com/office/drawing/2014/main" id="{1BD36D43-2F69-4926-A445-718590537B81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3636" y="3794240"/>
                    <a:ext cx="35458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100" i="1" dirty="0" err="1">
                        <a:latin typeface="+mj-lt"/>
                      </a:rPr>
                      <a:t>X</a:t>
                    </a:r>
                    <a:r>
                      <a:rPr lang="en-GB" sz="1100" i="1" baseline="-25000" dirty="0" err="1">
                        <a:latin typeface="+mj-lt"/>
                      </a:rPr>
                      <a:t>cN</a:t>
                    </a:r>
                    <a:endParaRPr lang="en-NL" sz="1100" i="1" baseline="-25000" dirty="0">
                      <a:latin typeface="+mj-lt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6" name="TextBox 688">
                        <a:extLst>
                          <a:ext uri="{FF2B5EF4-FFF2-40B4-BE49-F238E27FC236}">
                            <a16:creationId xmlns:a16="http://schemas.microsoft.com/office/drawing/2014/main" id="{CB8B7D9C-C4BE-4C74-9632-31443748524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914157" y="4044198"/>
                        <a:ext cx="465877" cy="4884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/>
                                  <m:e/>
                                </m:mr>
                              </m:m>
                            </m:oMath>
                          </m:oMathPara>
                        </a14:m>
                        <a:endParaRPr lang="nl-NL" sz="1200" dirty="0">
                          <a:solidFill>
                            <a:prstClr val="black"/>
                          </a:solidFill>
                          <a:latin typeface="Calibri Light" panose="020F0302020204030204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11" name="TextBox 910">
                        <a:extLst>
                          <a:ext uri="{FF2B5EF4-FFF2-40B4-BE49-F238E27FC236}">
                            <a16:creationId xmlns:a16="http://schemas.microsoft.com/office/drawing/2014/main" id="{37963BF1-CC4B-42AE-B0F5-DBC015575C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14157" y="4044198"/>
                        <a:ext cx="465877" cy="488403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10390" t="-1250" b="-1125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7" name="TextBox 689">
                        <a:extLst>
                          <a:ext uri="{FF2B5EF4-FFF2-40B4-BE49-F238E27FC236}">
                            <a16:creationId xmlns:a16="http://schemas.microsoft.com/office/drawing/2014/main" id="{5FD90047-E45D-420A-96D5-AAD6817E19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914157" y="4686383"/>
                        <a:ext cx="465877" cy="4872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/>
                                  <m:e/>
                                </m:mr>
                              </m:m>
                            </m:oMath>
                          </m:oMathPara>
                        </a14:m>
                        <a:endParaRPr lang="nl-NL" sz="1200" dirty="0">
                          <a:solidFill>
                            <a:prstClr val="black"/>
                          </a:solidFill>
                          <a:latin typeface="Calibri Light" panose="020F0302020204030204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12" name="TextBox 911">
                        <a:extLst>
                          <a:ext uri="{FF2B5EF4-FFF2-40B4-BE49-F238E27FC236}">
                            <a16:creationId xmlns:a16="http://schemas.microsoft.com/office/drawing/2014/main" id="{124CE570-F9C9-4481-9633-69B3C243842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14157" y="4686383"/>
                        <a:ext cx="465877" cy="487249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10390" b="-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08" name="TextBox 690">
                    <a:extLst>
                      <a:ext uri="{FF2B5EF4-FFF2-40B4-BE49-F238E27FC236}">
                        <a16:creationId xmlns:a16="http://schemas.microsoft.com/office/drawing/2014/main" id="{5C20E7C2-EC1F-4889-BF55-B292BD2C31A1}"/>
                      </a:ext>
                    </a:extLst>
                  </p:cNvPr>
                  <p:cNvSpPr txBox="1"/>
                  <p:nvPr/>
                </p:nvSpPr>
                <p:spPr>
                  <a:xfrm>
                    <a:off x="14560179" y="3798258"/>
                    <a:ext cx="28084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100" i="1" dirty="0">
                        <a:latin typeface="+mj-lt"/>
                      </a:rPr>
                      <a:t>…</a:t>
                    </a:r>
                    <a:endParaRPr lang="en-NL" sz="1100" i="1" dirty="0">
                      <a:latin typeface="+mj-lt"/>
                    </a:endParaRPr>
                  </a:p>
                </p:txBody>
              </p:sp>
            </p:grpSp>
            <p:sp>
              <p:nvSpPr>
                <p:cNvPr id="502" name="Rectangle: Rounded Corners 684">
                  <a:extLst>
                    <a:ext uri="{FF2B5EF4-FFF2-40B4-BE49-F238E27FC236}">
                      <a16:creationId xmlns:a16="http://schemas.microsoft.com/office/drawing/2014/main" id="{0DD5CB18-3761-4DFC-B70F-B0558EB61CA8}"/>
                    </a:ext>
                  </a:extLst>
                </p:cNvPr>
                <p:cNvSpPr/>
                <p:nvPr/>
              </p:nvSpPr>
              <p:spPr>
                <a:xfrm>
                  <a:off x="17974177" y="2079812"/>
                  <a:ext cx="826697" cy="1641763"/>
                </a:xfrm>
                <a:prstGeom prst="round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sz="1600"/>
                </a:p>
              </p:txBody>
            </p:sp>
          </p:grpSp>
          <p:sp>
            <p:nvSpPr>
              <p:cNvPr id="500" name="Rectangle 787">
                <a:extLst>
                  <a:ext uri="{FF2B5EF4-FFF2-40B4-BE49-F238E27FC236}">
                    <a16:creationId xmlns:a16="http://schemas.microsoft.com/office/drawing/2014/main" id="{0EDB23A3-93EF-43A7-8BAD-7F1E1303189B}"/>
                  </a:ext>
                </a:extLst>
              </p:cNvPr>
              <p:cNvSpPr/>
              <p:nvPr/>
            </p:nvSpPr>
            <p:spPr>
              <a:xfrm>
                <a:off x="3061396" y="13774247"/>
                <a:ext cx="10965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i="1" dirty="0" err="1"/>
                  <a:t>X</a:t>
                </a:r>
                <a:r>
                  <a:rPr lang="en-GB" i="1" baseline="-25000" dirty="0" err="1"/>
                  <a:t>combinatory</a:t>
                </a:r>
                <a:endParaRPr lang="en-NL" i="1" baseline="-25000" dirty="0"/>
              </a:p>
            </p:txBody>
          </p:sp>
        </p:grpSp>
        <p:grpSp>
          <p:nvGrpSpPr>
            <p:cNvPr id="477" name="Groep 476">
              <a:extLst>
                <a:ext uri="{FF2B5EF4-FFF2-40B4-BE49-F238E27FC236}">
                  <a16:creationId xmlns:a16="http://schemas.microsoft.com/office/drawing/2014/main" id="{53248030-D023-4A14-B540-51A317FB8860}"/>
                </a:ext>
              </a:extLst>
            </p:cNvPr>
            <p:cNvGrpSpPr/>
            <p:nvPr/>
          </p:nvGrpSpPr>
          <p:grpSpPr>
            <a:xfrm>
              <a:off x="1092757" y="13892313"/>
              <a:ext cx="1198816" cy="1913966"/>
              <a:chOff x="1509752" y="13892313"/>
              <a:chExt cx="1198816" cy="1913966"/>
            </a:xfrm>
          </p:grpSpPr>
          <p:sp>
            <p:nvSpPr>
              <p:cNvPr id="478" name="Rounded Rectangle 450">
                <a:extLst>
                  <a:ext uri="{FF2B5EF4-FFF2-40B4-BE49-F238E27FC236}">
                    <a16:creationId xmlns:a16="http://schemas.microsoft.com/office/drawing/2014/main" id="{050B879F-2922-4653-8E99-731384DAB68A}"/>
                  </a:ext>
                </a:extLst>
              </p:cNvPr>
              <p:cNvSpPr/>
              <p:nvPr/>
            </p:nvSpPr>
            <p:spPr>
              <a:xfrm>
                <a:off x="1623220" y="14192190"/>
                <a:ext cx="982336" cy="1614089"/>
              </a:xfrm>
              <a:prstGeom prst="roundRect">
                <a:avLst>
                  <a:gd name="adj" fmla="val 9588"/>
                </a:avLst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79" name="Rounded Rectangle 450">
                <a:extLst>
                  <a:ext uri="{FF2B5EF4-FFF2-40B4-BE49-F238E27FC236}">
                    <a16:creationId xmlns:a16="http://schemas.microsoft.com/office/drawing/2014/main" id="{7DA4F19A-DFEA-43DF-8F3B-21AA37D32935}"/>
                  </a:ext>
                </a:extLst>
              </p:cNvPr>
              <p:cNvSpPr/>
              <p:nvPr/>
            </p:nvSpPr>
            <p:spPr>
              <a:xfrm>
                <a:off x="1790713" y="15304014"/>
                <a:ext cx="728488" cy="381235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80" name="Rounded Rectangle 450">
                <a:extLst>
                  <a:ext uri="{FF2B5EF4-FFF2-40B4-BE49-F238E27FC236}">
                    <a16:creationId xmlns:a16="http://schemas.microsoft.com/office/drawing/2014/main" id="{1C7172C6-C29B-4D87-B543-B02ACF462E59}"/>
                  </a:ext>
                </a:extLst>
              </p:cNvPr>
              <p:cNvSpPr/>
              <p:nvPr/>
            </p:nvSpPr>
            <p:spPr>
              <a:xfrm>
                <a:off x="1704489" y="15356110"/>
                <a:ext cx="728488" cy="381235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81" name="Oval 707">
                <a:extLst>
                  <a:ext uri="{FF2B5EF4-FFF2-40B4-BE49-F238E27FC236}">
                    <a16:creationId xmlns:a16="http://schemas.microsoft.com/office/drawing/2014/main" id="{433A53A3-1F73-400B-AA4D-E2DD727B2D8F}"/>
                  </a:ext>
                </a:extLst>
              </p:cNvPr>
              <p:cNvSpPr/>
              <p:nvPr/>
            </p:nvSpPr>
            <p:spPr>
              <a:xfrm>
                <a:off x="1958018" y="15388961"/>
                <a:ext cx="356570" cy="3266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600" dirty="0">
                  <a:latin typeface="+mj-lt"/>
                </a:endParaRPr>
              </a:p>
            </p:txBody>
          </p:sp>
          <p:grpSp>
            <p:nvGrpSpPr>
              <p:cNvPr id="482" name="Group 708">
                <a:extLst>
                  <a:ext uri="{FF2B5EF4-FFF2-40B4-BE49-F238E27FC236}">
                    <a16:creationId xmlns:a16="http://schemas.microsoft.com/office/drawing/2014/main" id="{8CA62E4B-CFAF-4404-8AAF-58280C65D95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710319" y="14789686"/>
                <a:ext cx="814711" cy="433330"/>
                <a:chOff x="17998440" y="3716044"/>
                <a:chExt cx="1891861" cy="1098452"/>
              </a:xfrm>
              <a:solidFill>
                <a:schemeClr val="bg1"/>
              </a:solidFill>
            </p:grpSpPr>
            <p:sp>
              <p:nvSpPr>
                <p:cNvPr id="495" name="Rounded Rectangle 450">
                  <a:extLst>
                    <a:ext uri="{FF2B5EF4-FFF2-40B4-BE49-F238E27FC236}">
                      <a16:creationId xmlns:a16="http://schemas.microsoft.com/office/drawing/2014/main" id="{4C81FD10-A00F-4B9D-A793-8A09002881E2}"/>
                    </a:ext>
                  </a:extLst>
                </p:cNvPr>
                <p:cNvSpPr/>
                <p:nvPr/>
              </p:nvSpPr>
              <p:spPr>
                <a:xfrm>
                  <a:off x="18198661" y="3716044"/>
                  <a:ext cx="1691640" cy="966396"/>
                </a:xfrm>
                <a:prstGeom prst="roundRect">
                  <a:avLst/>
                </a:prstGeom>
                <a:grpFill/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6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496" name="Rounded Rectangle 450">
                  <a:extLst>
                    <a:ext uri="{FF2B5EF4-FFF2-40B4-BE49-F238E27FC236}">
                      <a16:creationId xmlns:a16="http://schemas.microsoft.com/office/drawing/2014/main" id="{8A20C1AC-3DE6-47A2-A75D-88EE965B885C}"/>
                    </a:ext>
                  </a:extLst>
                </p:cNvPr>
                <p:cNvSpPr/>
                <p:nvPr/>
              </p:nvSpPr>
              <p:spPr>
                <a:xfrm>
                  <a:off x="17998440" y="3848100"/>
                  <a:ext cx="1691640" cy="966396"/>
                </a:xfrm>
                <a:prstGeom prst="round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6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497" name="Oval 711">
                  <a:extLst>
                    <a:ext uri="{FF2B5EF4-FFF2-40B4-BE49-F238E27FC236}">
                      <a16:creationId xmlns:a16="http://schemas.microsoft.com/office/drawing/2014/main" id="{7A1FA88B-D48D-41A1-B189-A7A20DA6FDCE}"/>
                    </a:ext>
                  </a:extLst>
                </p:cNvPr>
                <p:cNvSpPr/>
                <p:nvPr/>
              </p:nvSpPr>
              <p:spPr>
                <a:xfrm>
                  <a:off x="18664451" y="4067263"/>
                  <a:ext cx="581938" cy="58193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600" dirty="0">
                    <a:latin typeface="+mj-lt"/>
                  </a:endParaRPr>
                </a:p>
              </p:txBody>
            </p:sp>
            <p:sp>
              <p:nvSpPr>
                <p:cNvPr id="498" name="Oval 712">
                  <a:extLst>
                    <a:ext uri="{FF2B5EF4-FFF2-40B4-BE49-F238E27FC236}">
                      <a16:creationId xmlns:a16="http://schemas.microsoft.com/office/drawing/2014/main" id="{340525DB-1A17-4584-A02C-2BFFA4C9CFD9}"/>
                    </a:ext>
                  </a:extLst>
                </p:cNvPr>
                <p:cNvSpPr/>
                <p:nvPr/>
              </p:nvSpPr>
              <p:spPr>
                <a:xfrm>
                  <a:off x="18546032" y="4027476"/>
                  <a:ext cx="646597" cy="646597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600" dirty="0">
                    <a:latin typeface="+mj-lt"/>
                  </a:endParaRPr>
                </a:p>
              </p:txBody>
            </p:sp>
          </p:grpSp>
          <p:sp>
            <p:nvSpPr>
              <p:cNvPr id="483" name="Rounded Rectangle 450">
                <a:extLst>
                  <a:ext uri="{FF2B5EF4-FFF2-40B4-BE49-F238E27FC236}">
                    <a16:creationId xmlns:a16="http://schemas.microsoft.com/office/drawing/2014/main" id="{4CC9D351-00A0-4418-93C9-542AB58044D6}"/>
                  </a:ext>
                </a:extLst>
              </p:cNvPr>
              <p:cNvSpPr/>
              <p:nvPr/>
            </p:nvSpPr>
            <p:spPr>
              <a:xfrm>
                <a:off x="1810389" y="14288423"/>
                <a:ext cx="728488" cy="381235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84" name="Rounded Rectangle 450">
                <a:extLst>
                  <a:ext uri="{FF2B5EF4-FFF2-40B4-BE49-F238E27FC236}">
                    <a16:creationId xmlns:a16="http://schemas.microsoft.com/office/drawing/2014/main" id="{1B8BC22D-5B2E-4514-8479-8D8739BDFE9D}"/>
                  </a:ext>
                </a:extLst>
              </p:cNvPr>
              <p:cNvSpPr/>
              <p:nvPr/>
            </p:nvSpPr>
            <p:spPr>
              <a:xfrm>
                <a:off x="1724166" y="14340518"/>
                <a:ext cx="728488" cy="381235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85" name="Oval 718">
                <a:extLst>
                  <a:ext uri="{FF2B5EF4-FFF2-40B4-BE49-F238E27FC236}">
                    <a16:creationId xmlns:a16="http://schemas.microsoft.com/office/drawing/2014/main" id="{51239DAB-5466-4644-B16A-38246B6EFF6E}"/>
                  </a:ext>
                </a:extLst>
              </p:cNvPr>
              <p:cNvSpPr/>
              <p:nvPr/>
            </p:nvSpPr>
            <p:spPr>
              <a:xfrm>
                <a:off x="1742453" y="15425857"/>
                <a:ext cx="278450" cy="25507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600" dirty="0">
                  <a:latin typeface="+mj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6" name="TextBox 743">
                    <a:extLst>
                      <a:ext uri="{FF2B5EF4-FFF2-40B4-BE49-F238E27FC236}">
                        <a16:creationId xmlns:a16="http://schemas.microsoft.com/office/drawing/2014/main" id="{98A4E520-F8A6-465C-A89E-D359D0EDD68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9752" y="13892313"/>
                    <a:ext cx="1198816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400" b="0" i="1" baseline="-25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en-GB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i="1" baseline="-25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 i="1" baseline="-10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b="0" i="1" baseline="-25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nl-NL" sz="14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349" name="TextBox 743">
                    <a:extLst>
                      <a:ext uri="{FF2B5EF4-FFF2-40B4-BE49-F238E27FC236}">
                        <a16:creationId xmlns:a16="http://schemas.microsoft.com/office/drawing/2014/main" id="{641DC376-59F4-49B1-9DC1-E19FE5C597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9752" y="13892313"/>
                    <a:ext cx="1198816" cy="215444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3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7" name="Oval 780">
                <a:extLst>
                  <a:ext uri="{FF2B5EF4-FFF2-40B4-BE49-F238E27FC236}">
                    <a16:creationId xmlns:a16="http://schemas.microsoft.com/office/drawing/2014/main" id="{25CA3A4F-F04C-425A-A935-256C435CF153}"/>
                  </a:ext>
                </a:extLst>
              </p:cNvPr>
              <p:cNvSpPr/>
              <p:nvPr/>
            </p:nvSpPr>
            <p:spPr>
              <a:xfrm>
                <a:off x="2045395" y="14349897"/>
                <a:ext cx="389831" cy="3571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600" dirty="0">
                  <a:latin typeface="+mj-lt"/>
                </a:endParaRPr>
              </a:p>
            </p:txBody>
          </p:sp>
          <p:sp>
            <p:nvSpPr>
              <p:cNvPr id="488" name="Oval 781">
                <a:extLst>
                  <a:ext uri="{FF2B5EF4-FFF2-40B4-BE49-F238E27FC236}">
                    <a16:creationId xmlns:a16="http://schemas.microsoft.com/office/drawing/2014/main" id="{2C37D517-7CA5-4F66-B830-26A77B853500}"/>
                  </a:ext>
                </a:extLst>
              </p:cNvPr>
              <p:cNvSpPr/>
              <p:nvPr/>
            </p:nvSpPr>
            <p:spPr>
              <a:xfrm>
                <a:off x="1734811" y="14400244"/>
                <a:ext cx="279055" cy="25563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600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  <p:sp>
            <p:nvSpPr>
              <p:cNvPr id="489" name="TextBox 782">
                <a:extLst>
                  <a:ext uri="{FF2B5EF4-FFF2-40B4-BE49-F238E27FC236}">
                    <a16:creationId xmlns:a16="http://schemas.microsoft.com/office/drawing/2014/main" id="{2D5A326C-0AD8-438D-8ACC-6AF7E65D3DEC}"/>
                  </a:ext>
                </a:extLst>
              </p:cNvPr>
              <p:cNvSpPr txBox="1"/>
              <p:nvPr/>
            </p:nvSpPr>
            <p:spPr>
              <a:xfrm>
                <a:off x="1694407" y="14426850"/>
                <a:ext cx="3469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i="1" dirty="0">
                    <a:latin typeface="+mj-lt"/>
                  </a:rPr>
                  <a:t>X</a:t>
                </a:r>
                <a:r>
                  <a:rPr lang="en-US" sz="800" i="1" baseline="-25000" dirty="0">
                    <a:latin typeface="+mj-lt"/>
                  </a:rPr>
                  <a:t>d1</a:t>
                </a:r>
                <a:endParaRPr lang="nl-NL" sz="800" i="1" baseline="-25000" dirty="0">
                  <a:latin typeface="+mj-lt"/>
                </a:endParaRPr>
              </a:p>
            </p:txBody>
          </p:sp>
          <p:sp>
            <p:nvSpPr>
              <p:cNvPr id="490" name="TextBox 783">
                <a:extLst>
                  <a:ext uri="{FF2B5EF4-FFF2-40B4-BE49-F238E27FC236}">
                    <a16:creationId xmlns:a16="http://schemas.microsoft.com/office/drawing/2014/main" id="{0634835D-C8FF-43DD-833D-ABC7D7447D7B}"/>
                  </a:ext>
                </a:extLst>
              </p:cNvPr>
              <p:cNvSpPr txBox="1"/>
              <p:nvPr/>
            </p:nvSpPr>
            <p:spPr>
              <a:xfrm>
                <a:off x="2064474" y="14430253"/>
                <a:ext cx="3469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i="1" dirty="0" err="1">
                    <a:latin typeface="+mj-lt"/>
                  </a:rPr>
                  <a:t>X</a:t>
                </a:r>
                <a:r>
                  <a:rPr lang="en-US" sz="800" i="1" baseline="-25000" dirty="0" err="1">
                    <a:latin typeface="+mj-lt"/>
                  </a:rPr>
                  <a:t>cN</a:t>
                </a:r>
                <a:endParaRPr lang="nl-NL" sz="800" i="1" baseline="-25000" dirty="0">
                  <a:latin typeface="+mj-lt"/>
                </a:endParaRPr>
              </a:p>
            </p:txBody>
          </p:sp>
          <p:sp>
            <p:nvSpPr>
              <p:cNvPr id="491" name="TextBox 782">
                <a:extLst>
                  <a:ext uri="{FF2B5EF4-FFF2-40B4-BE49-F238E27FC236}">
                    <a16:creationId xmlns:a16="http://schemas.microsoft.com/office/drawing/2014/main" id="{C297E30D-7331-4821-B927-006D56DB90F4}"/>
                  </a:ext>
                </a:extLst>
              </p:cNvPr>
              <p:cNvSpPr txBox="1"/>
              <p:nvPr/>
            </p:nvSpPr>
            <p:spPr>
              <a:xfrm>
                <a:off x="1943857" y="14919743"/>
                <a:ext cx="3469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i="1" dirty="0">
                    <a:latin typeface="+mj-lt"/>
                  </a:rPr>
                  <a:t>X</a:t>
                </a:r>
                <a:r>
                  <a:rPr lang="en-US" sz="800" i="1" baseline="-25000" dirty="0">
                    <a:latin typeface="+mj-lt"/>
                  </a:rPr>
                  <a:t>d2</a:t>
                </a:r>
                <a:endParaRPr lang="nl-NL" sz="800" i="1" baseline="-25000" dirty="0">
                  <a:latin typeface="+mj-lt"/>
                </a:endParaRPr>
              </a:p>
            </p:txBody>
          </p:sp>
          <p:sp>
            <p:nvSpPr>
              <p:cNvPr id="492" name="TextBox 783">
                <a:extLst>
                  <a:ext uri="{FF2B5EF4-FFF2-40B4-BE49-F238E27FC236}">
                    <a16:creationId xmlns:a16="http://schemas.microsoft.com/office/drawing/2014/main" id="{4C487E2C-64CD-47F3-967E-981EF4CDADE3}"/>
                  </a:ext>
                </a:extLst>
              </p:cNvPr>
              <p:cNvSpPr txBox="1"/>
              <p:nvPr/>
            </p:nvSpPr>
            <p:spPr>
              <a:xfrm>
                <a:off x="2156757" y="14944016"/>
                <a:ext cx="3469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i="1" dirty="0" err="1">
                    <a:latin typeface="+mj-lt"/>
                  </a:rPr>
                  <a:t>X</a:t>
                </a:r>
                <a:r>
                  <a:rPr lang="en-US" sz="800" i="1" baseline="-25000" dirty="0" err="1">
                    <a:latin typeface="+mj-lt"/>
                  </a:rPr>
                  <a:t>cN</a:t>
                </a:r>
                <a:endParaRPr lang="nl-NL" sz="800" i="1" baseline="-25000" dirty="0">
                  <a:latin typeface="+mj-lt"/>
                </a:endParaRPr>
              </a:p>
            </p:txBody>
          </p:sp>
          <p:sp>
            <p:nvSpPr>
              <p:cNvPr id="493" name="TextBox 782">
                <a:extLst>
                  <a:ext uri="{FF2B5EF4-FFF2-40B4-BE49-F238E27FC236}">
                    <a16:creationId xmlns:a16="http://schemas.microsoft.com/office/drawing/2014/main" id="{C0FEB604-789E-40C5-BE48-C5374E4E771F}"/>
                  </a:ext>
                </a:extLst>
              </p:cNvPr>
              <p:cNvSpPr txBox="1"/>
              <p:nvPr/>
            </p:nvSpPr>
            <p:spPr>
              <a:xfrm>
                <a:off x="1725218" y="15435569"/>
                <a:ext cx="3469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i="1" dirty="0">
                    <a:latin typeface="+mj-lt"/>
                  </a:rPr>
                  <a:t>X</a:t>
                </a:r>
                <a:r>
                  <a:rPr lang="en-US" sz="800" i="1" baseline="-25000" dirty="0">
                    <a:latin typeface="+mj-lt"/>
                  </a:rPr>
                  <a:t>d3</a:t>
                </a:r>
                <a:endParaRPr lang="nl-NL" sz="800" i="1" baseline="-25000" dirty="0">
                  <a:latin typeface="+mj-lt"/>
                </a:endParaRPr>
              </a:p>
            </p:txBody>
          </p:sp>
          <p:sp>
            <p:nvSpPr>
              <p:cNvPr id="494" name="TextBox 783">
                <a:extLst>
                  <a:ext uri="{FF2B5EF4-FFF2-40B4-BE49-F238E27FC236}">
                    <a16:creationId xmlns:a16="http://schemas.microsoft.com/office/drawing/2014/main" id="{0AD800C8-04FA-4662-855D-D2CA13F59F45}"/>
                  </a:ext>
                </a:extLst>
              </p:cNvPr>
              <p:cNvSpPr txBox="1"/>
              <p:nvPr/>
            </p:nvSpPr>
            <p:spPr>
              <a:xfrm>
                <a:off x="2019903" y="15443055"/>
                <a:ext cx="3469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i="1" dirty="0" err="1">
                    <a:latin typeface="+mj-lt"/>
                  </a:rPr>
                  <a:t>X</a:t>
                </a:r>
                <a:r>
                  <a:rPr lang="en-US" sz="800" i="1" baseline="-25000" dirty="0" err="1">
                    <a:latin typeface="+mj-lt"/>
                  </a:rPr>
                  <a:t>cN</a:t>
                </a:r>
                <a:endParaRPr lang="nl-NL" sz="800" i="1" baseline="-25000" dirty="0">
                  <a:latin typeface="+mj-lt"/>
                </a:endParaRPr>
              </a:p>
            </p:txBody>
          </p:sp>
        </p:grpSp>
      </p:grpSp>
      <p:grpSp>
        <p:nvGrpSpPr>
          <p:cNvPr id="549" name="Groep 548">
            <a:extLst>
              <a:ext uri="{FF2B5EF4-FFF2-40B4-BE49-F238E27FC236}">
                <a16:creationId xmlns:a16="http://schemas.microsoft.com/office/drawing/2014/main" id="{0BC35B0D-9014-4A42-A643-8DDA9CA2CD2E}"/>
              </a:ext>
            </a:extLst>
          </p:cNvPr>
          <p:cNvGrpSpPr/>
          <p:nvPr/>
        </p:nvGrpSpPr>
        <p:grpSpPr>
          <a:xfrm>
            <a:off x="78727" y="5625266"/>
            <a:ext cx="6274131" cy="5145465"/>
            <a:chOff x="65709" y="7025267"/>
            <a:chExt cx="6274131" cy="5145465"/>
          </a:xfrm>
        </p:grpSpPr>
        <p:cxnSp>
          <p:nvCxnSpPr>
            <p:cNvPr id="550" name="Straight Arrow Connector 768">
              <a:extLst>
                <a:ext uri="{FF2B5EF4-FFF2-40B4-BE49-F238E27FC236}">
                  <a16:creationId xmlns:a16="http://schemas.microsoft.com/office/drawing/2014/main" id="{46CB93D8-34FA-43A7-8F4A-F72833DAD65D}"/>
                </a:ext>
              </a:extLst>
            </p:cNvPr>
            <p:cNvCxnSpPr/>
            <p:nvPr/>
          </p:nvCxnSpPr>
          <p:spPr>
            <a:xfrm flipV="1">
              <a:off x="3603930" y="11189208"/>
              <a:ext cx="100584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Arrow Connector 768">
              <a:extLst>
                <a:ext uri="{FF2B5EF4-FFF2-40B4-BE49-F238E27FC236}">
                  <a16:creationId xmlns:a16="http://schemas.microsoft.com/office/drawing/2014/main" id="{E485F770-B9C3-480B-A9E3-46B288783A1D}"/>
                </a:ext>
              </a:extLst>
            </p:cNvPr>
            <p:cNvCxnSpPr/>
            <p:nvPr/>
          </p:nvCxnSpPr>
          <p:spPr>
            <a:xfrm flipV="1">
              <a:off x="3807738" y="11022359"/>
              <a:ext cx="100584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2" name="Freeform: Shape 597">
              <a:extLst>
                <a:ext uri="{FF2B5EF4-FFF2-40B4-BE49-F238E27FC236}">
                  <a16:creationId xmlns:a16="http://schemas.microsoft.com/office/drawing/2014/main" id="{0B39CEE9-45F8-4D2E-82FE-4F11B12EF3F2}"/>
                </a:ext>
              </a:extLst>
            </p:cNvPr>
            <p:cNvSpPr/>
            <p:nvPr/>
          </p:nvSpPr>
          <p:spPr>
            <a:xfrm flipH="1">
              <a:off x="5147679" y="9855925"/>
              <a:ext cx="45719" cy="685800"/>
            </a:xfrm>
            <a:custGeom>
              <a:avLst/>
              <a:gdLst>
                <a:gd name="connsiteX0" fmla="*/ 13093 w 807556"/>
                <a:gd name="connsiteY0" fmla="*/ 685800 h 685800"/>
                <a:gd name="connsiteX1" fmla="*/ 58813 w 807556"/>
                <a:gd name="connsiteY1" fmla="*/ 594360 h 685800"/>
                <a:gd name="connsiteX2" fmla="*/ 477913 w 807556"/>
                <a:gd name="connsiteY2" fmla="*/ 495300 h 685800"/>
                <a:gd name="connsiteX3" fmla="*/ 767473 w 807556"/>
                <a:gd name="connsiteY3" fmla="*/ 365760 h 685800"/>
                <a:gd name="connsiteX4" fmla="*/ 797953 w 807556"/>
                <a:gd name="connsiteY4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556" h="685800">
                  <a:moveTo>
                    <a:pt x="13093" y="685800"/>
                  </a:moveTo>
                  <a:cubicBezTo>
                    <a:pt x="-2782" y="655955"/>
                    <a:pt x="-18657" y="626110"/>
                    <a:pt x="58813" y="594360"/>
                  </a:cubicBezTo>
                  <a:cubicBezTo>
                    <a:pt x="136283" y="562610"/>
                    <a:pt x="359803" y="533400"/>
                    <a:pt x="477913" y="495300"/>
                  </a:cubicBezTo>
                  <a:cubicBezTo>
                    <a:pt x="596023" y="457200"/>
                    <a:pt x="714133" y="448310"/>
                    <a:pt x="767473" y="365760"/>
                  </a:cubicBezTo>
                  <a:cubicBezTo>
                    <a:pt x="820813" y="283210"/>
                    <a:pt x="809383" y="141605"/>
                    <a:pt x="797953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L"/>
            </a:p>
          </p:txBody>
        </p:sp>
        <p:cxnSp>
          <p:nvCxnSpPr>
            <p:cNvPr id="553" name="Straight Arrow Connector 621">
              <a:extLst>
                <a:ext uri="{FF2B5EF4-FFF2-40B4-BE49-F238E27FC236}">
                  <a16:creationId xmlns:a16="http://schemas.microsoft.com/office/drawing/2014/main" id="{AD40989D-09DE-4928-8291-3946A57352CD}"/>
                </a:ext>
              </a:extLst>
            </p:cNvPr>
            <p:cNvCxnSpPr>
              <a:cxnSpLocks/>
            </p:cNvCxnSpPr>
            <p:nvPr/>
          </p:nvCxnSpPr>
          <p:spPr>
            <a:xfrm>
              <a:off x="2306282" y="7580443"/>
              <a:ext cx="15635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4" name="Straight Arrow Connector 622">
              <a:extLst>
                <a:ext uri="{FF2B5EF4-FFF2-40B4-BE49-F238E27FC236}">
                  <a16:creationId xmlns:a16="http://schemas.microsoft.com/office/drawing/2014/main" id="{C5752114-D1FF-43C1-A5C8-9181B624B07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50" y="7833353"/>
              <a:ext cx="0" cy="1993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5" name="TextBox 623">
              <a:extLst>
                <a:ext uri="{FF2B5EF4-FFF2-40B4-BE49-F238E27FC236}">
                  <a16:creationId xmlns:a16="http://schemas.microsoft.com/office/drawing/2014/main" id="{0A122F9B-B7A3-4DD3-A873-39572388CCE8}"/>
                </a:ext>
              </a:extLst>
            </p:cNvPr>
            <p:cNvSpPr txBox="1"/>
            <p:nvPr/>
          </p:nvSpPr>
          <p:spPr>
            <a:xfrm>
              <a:off x="2551893" y="7180333"/>
              <a:ext cx="10722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latin typeface="+mj-lt"/>
                </a:rPr>
                <a:t>Features</a:t>
              </a:r>
              <a:endParaRPr lang="en-NL" sz="2000" dirty="0">
                <a:latin typeface="+mj-lt"/>
              </a:endParaRPr>
            </a:p>
          </p:txBody>
        </p:sp>
        <p:sp>
          <p:nvSpPr>
            <p:cNvPr id="556" name="TextBox 624">
              <a:extLst>
                <a:ext uri="{FF2B5EF4-FFF2-40B4-BE49-F238E27FC236}">
                  <a16:creationId xmlns:a16="http://schemas.microsoft.com/office/drawing/2014/main" id="{141B17CF-2F34-4D3B-8CB5-D0D03CCF2FB8}"/>
                </a:ext>
              </a:extLst>
            </p:cNvPr>
            <p:cNvSpPr txBox="1"/>
            <p:nvPr/>
          </p:nvSpPr>
          <p:spPr>
            <a:xfrm rot="16200000">
              <a:off x="111909" y="8569601"/>
              <a:ext cx="10390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latin typeface="+mj-lt"/>
                </a:rPr>
                <a:t>Samples</a:t>
              </a:r>
              <a:endParaRPr lang="en-NL" sz="2000" dirty="0">
                <a:latin typeface="+mj-lt"/>
              </a:endParaRPr>
            </a:p>
          </p:txBody>
        </p:sp>
        <p:sp>
          <p:nvSpPr>
            <p:cNvPr id="557" name="Rectangle: Rounded Corners 625">
              <a:extLst>
                <a:ext uri="{FF2B5EF4-FFF2-40B4-BE49-F238E27FC236}">
                  <a16:creationId xmlns:a16="http://schemas.microsoft.com/office/drawing/2014/main" id="{AD8521BF-2227-49C1-96DD-8A27FDE262FE}"/>
                </a:ext>
              </a:extLst>
            </p:cNvPr>
            <p:cNvSpPr/>
            <p:nvPr/>
          </p:nvSpPr>
          <p:spPr>
            <a:xfrm>
              <a:off x="65709" y="7025267"/>
              <a:ext cx="6274131" cy="5145465"/>
            </a:xfrm>
            <a:prstGeom prst="roundRect">
              <a:avLst>
                <a:gd name="adj" fmla="val 3557"/>
              </a:avLst>
            </a:prstGeom>
            <a:noFill/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558" name="TextBox 626">
              <a:extLst>
                <a:ext uri="{FF2B5EF4-FFF2-40B4-BE49-F238E27FC236}">
                  <a16:creationId xmlns:a16="http://schemas.microsoft.com/office/drawing/2014/main" id="{BCD5B99D-27A8-48B3-8792-88EC609BF14F}"/>
                </a:ext>
              </a:extLst>
            </p:cNvPr>
            <p:cNvSpPr txBox="1"/>
            <p:nvPr/>
          </p:nvSpPr>
          <p:spPr>
            <a:xfrm>
              <a:off x="164548" y="7105796"/>
              <a:ext cx="3866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latin typeface="+mj-lt"/>
                </a:rPr>
                <a:t>C</a:t>
              </a:r>
              <a:endParaRPr lang="en-NL" sz="2800" dirty="0">
                <a:latin typeface="+mj-lt"/>
              </a:endParaRPr>
            </a:p>
          </p:txBody>
        </p:sp>
        <p:sp>
          <p:nvSpPr>
            <p:cNvPr id="559" name="Rectangle: Rounded Corners 627">
              <a:extLst>
                <a:ext uri="{FF2B5EF4-FFF2-40B4-BE49-F238E27FC236}">
                  <a16:creationId xmlns:a16="http://schemas.microsoft.com/office/drawing/2014/main" id="{FA809DE3-9C62-4FD2-8913-A649212CAE63}"/>
                </a:ext>
              </a:extLst>
            </p:cNvPr>
            <p:cNvSpPr/>
            <p:nvPr/>
          </p:nvSpPr>
          <p:spPr>
            <a:xfrm>
              <a:off x="1086017" y="7658219"/>
              <a:ext cx="885543" cy="2168349"/>
            </a:xfrm>
            <a:prstGeom prst="roundRect">
              <a:avLst>
                <a:gd name="adj" fmla="val 9804"/>
              </a:avLst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X</a:t>
              </a:r>
              <a:r>
                <a:rPr lang="en-GB" baseline="-25000" dirty="0" err="1"/>
                <a:t>numeric</a:t>
              </a:r>
              <a:endParaRPr lang="en-NL" baseline="-25000" dirty="0"/>
            </a:p>
          </p:txBody>
        </p:sp>
        <p:sp>
          <p:nvSpPr>
            <p:cNvPr id="560" name="Rectangle: Rounded Corners 629">
              <a:extLst>
                <a:ext uri="{FF2B5EF4-FFF2-40B4-BE49-F238E27FC236}">
                  <a16:creationId xmlns:a16="http://schemas.microsoft.com/office/drawing/2014/main" id="{84C6621F-F0CF-4636-8ADF-97ED5235968A}"/>
                </a:ext>
              </a:extLst>
            </p:cNvPr>
            <p:cNvSpPr/>
            <p:nvPr/>
          </p:nvSpPr>
          <p:spPr>
            <a:xfrm>
              <a:off x="2343954" y="7670180"/>
              <a:ext cx="1457731" cy="2177695"/>
            </a:xfrm>
            <a:prstGeom prst="roundRect">
              <a:avLst>
                <a:gd name="adj" fmla="val 9804"/>
              </a:avLst>
            </a:pr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X</a:t>
              </a:r>
              <a:r>
                <a:rPr lang="en-GB" baseline="-25000" dirty="0" err="1"/>
                <a:t>discrete</a:t>
              </a:r>
              <a:endParaRPr lang="en-NL" baseline="-25000" dirty="0"/>
            </a:p>
          </p:txBody>
        </p:sp>
        <p:grpSp>
          <p:nvGrpSpPr>
            <p:cNvPr id="561" name="Group 638">
              <a:extLst>
                <a:ext uri="{FF2B5EF4-FFF2-40B4-BE49-F238E27FC236}">
                  <a16:creationId xmlns:a16="http://schemas.microsoft.com/office/drawing/2014/main" id="{B77CAD37-4B91-4719-B95C-34AA708324BC}"/>
                </a:ext>
              </a:extLst>
            </p:cNvPr>
            <p:cNvGrpSpPr/>
            <p:nvPr/>
          </p:nvGrpSpPr>
          <p:grpSpPr>
            <a:xfrm>
              <a:off x="2687051" y="10474472"/>
              <a:ext cx="973815" cy="1591267"/>
              <a:chOff x="8984560" y="5018601"/>
              <a:chExt cx="775025" cy="1591267"/>
            </a:xfrm>
          </p:grpSpPr>
          <p:sp>
            <p:nvSpPr>
              <p:cNvPr id="591" name="Rectangle: Rounded Corners 639">
                <a:extLst>
                  <a:ext uri="{FF2B5EF4-FFF2-40B4-BE49-F238E27FC236}">
                    <a16:creationId xmlns:a16="http://schemas.microsoft.com/office/drawing/2014/main" id="{049DA532-30F8-44C2-A735-0945FD52E64A}"/>
                  </a:ext>
                </a:extLst>
              </p:cNvPr>
              <p:cNvSpPr/>
              <p:nvPr/>
            </p:nvSpPr>
            <p:spPr>
              <a:xfrm>
                <a:off x="9140822" y="5018601"/>
                <a:ext cx="618763" cy="144494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592" name="Rectangle: Rounded Corners 640">
                <a:extLst>
                  <a:ext uri="{FF2B5EF4-FFF2-40B4-BE49-F238E27FC236}">
                    <a16:creationId xmlns:a16="http://schemas.microsoft.com/office/drawing/2014/main" id="{9949161F-947D-46FD-A08A-12CECCBF1BAA}"/>
                  </a:ext>
                </a:extLst>
              </p:cNvPr>
              <p:cNvSpPr/>
              <p:nvPr/>
            </p:nvSpPr>
            <p:spPr>
              <a:xfrm>
                <a:off x="9072884" y="5095780"/>
                <a:ext cx="618763" cy="144494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593" name="Rectangle: Rounded Corners 641">
                <a:extLst>
                  <a:ext uri="{FF2B5EF4-FFF2-40B4-BE49-F238E27FC236}">
                    <a16:creationId xmlns:a16="http://schemas.microsoft.com/office/drawing/2014/main" id="{21E42576-2915-4EED-8BEB-AB51DB19F451}"/>
                  </a:ext>
                </a:extLst>
              </p:cNvPr>
              <p:cNvSpPr/>
              <p:nvPr/>
            </p:nvSpPr>
            <p:spPr>
              <a:xfrm>
                <a:off x="8984560" y="5164924"/>
                <a:ext cx="618763" cy="144494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grpSp>
            <p:nvGrpSpPr>
              <p:cNvPr id="594" name="Group 642">
                <a:extLst>
                  <a:ext uri="{FF2B5EF4-FFF2-40B4-BE49-F238E27FC236}">
                    <a16:creationId xmlns:a16="http://schemas.microsoft.com/office/drawing/2014/main" id="{5A14A569-136E-484E-8EF9-1044353B1153}"/>
                  </a:ext>
                </a:extLst>
              </p:cNvPr>
              <p:cNvGrpSpPr/>
              <p:nvPr/>
            </p:nvGrpSpPr>
            <p:grpSpPr>
              <a:xfrm>
                <a:off x="9037296" y="5360871"/>
                <a:ext cx="465880" cy="1211956"/>
                <a:chOff x="9005053" y="5211383"/>
                <a:chExt cx="465880" cy="121195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5" name="TextBox 643">
                      <a:extLst>
                        <a:ext uri="{FF2B5EF4-FFF2-40B4-BE49-F238E27FC236}">
                          <a16:creationId xmlns:a16="http://schemas.microsoft.com/office/drawing/2014/main" id="{77983042-7495-4254-B82E-A89BADA541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05056" y="5211383"/>
                      <a:ext cx="465877" cy="569771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</m:m>
                          </m:oMath>
                        </m:oMathPara>
                      </a14:m>
                      <a:endParaRPr lang="nl-NL" sz="14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346" name="TextBox 345">
                      <a:extLst>
                        <a:ext uri="{FF2B5EF4-FFF2-40B4-BE49-F238E27FC236}">
                          <a16:creationId xmlns:a16="http://schemas.microsoft.com/office/drawing/2014/main" id="{13BE1B1A-1204-4EFC-A264-7C9B689DCA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05056" y="5211383"/>
                      <a:ext cx="465877" cy="56977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63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6" name="TextBox 644">
                      <a:extLst>
                        <a:ext uri="{FF2B5EF4-FFF2-40B4-BE49-F238E27FC236}">
                          <a16:creationId xmlns:a16="http://schemas.microsoft.com/office/drawing/2014/main" id="{B3618A96-77F6-41AA-8B1F-95FD27B09B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05053" y="5853568"/>
                      <a:ext cx="465877" cy="569771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>
                                  <m:r>
                                    <a:rPr lang="en-GB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</m:m>
                          </m:oMath>
                        </m:oMathPara>
                      </a14:m>
                      <a:endParaRPr lang="nl-NL" sz="14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348" name="TextBox 347">
                      <a:extLst>
                        <a:ext uri="{FF2B5EF4-FFF2-40B4-BE49-F238E27FC236}">
                          <a16:creationId xmlns:a16="http://schemas.microsoft.com/office/drawing/2014/main" id="{9EFED247-27A1-4AA2-B6A5-D5B291D2C9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05053" y="5853568"/>
                      <a:ext cx="465877" cy="56977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63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62" name="Group 645">
              <a:extLst>
                <a:ext uri="{FF2B5EF4-FFF2-40B4-BE49-F238E27FC236}">
                  <a16:creationId xmlns:a16="http://schemas.microsoft.com/office/drawing/2014/main" id="{30CC26CB-662E-47F1-999B-051E498968C6}"/>
                </a:ext>
              </a:extLst>
            </p:cNvPr>
            <p:cNvGrpSpPr/>
            <p:nvPr/>
          </p:nvGrpSpPr>
          <p:grpSpPr>
            <a:xfrm>
              <a:off x="4843387" y="10470068"/>
              <a:ext cx="578401" cy="1591267"/>
              <a:chOff x="9992280" y="5018601"/>
              <a:chExt cx="578401" cy="1591267"/>
            </a:xfrm>
          </p:grpSpPr>
          <p:grpSp>
            <p:nvGrpSpPr>
              <p:cNvPr id="584" name="Group 646">
                <a:extLst>
                  <a:ext uri="{FF2B5EF4-FFF2-40B4-BE49-F238E27FC236}">
                    <a16:creationId xmlns:a16="http://schemas.microsoft.com/office/drawing/2014/main" id="{29007037-D351-449D-B0A3-7B337D37729A}"/>
                  </a:ext>
                </a:extLst>
              </p:cNvPr>
              <p:cNvGrpSpPr/>
              <p:nvPr/>
            </p:nvGrpSpPr>
            <p:grpSpPr>
              <a:xfrm>
                <a:off x="9992280" y="5018601"/>
                <a:ext cx="451028" cy="1591267"/>
                <a:chOff x="7456370" y="6577633"/>
                <a:chExt cx="451028" cy="1591267"/>
              </a:xfrm>
            </p:grpSpPr>
            <p:sp>
              <p:nvSpPr>
                <p:cNvPr id="588" name="Rectangle: Rounded Corners 650">
                  <a:extLst>
                    <a:ext uri="{FF2B5EF4-FFF2-40B4-BE49-F238E27FC236}">
                      <a16:creationId xmlns:a16="http://schemas.microsoft.com/office/drawing/2014/main" id="{0D2C6FD0-D798-43E5-9CDA-00C300016050}"/>
                    </a:ext>
                  </a:extLst>
                </p:cNvPr>
                <p:cNvSpPr/>
                <p:nvPr/>
              </p:nvSpPr>
              <p:spPr>
                <a:xfrm>
                  <a:off x="7612632" y="6577633"/>
                  <a:ext cx="294766" cy="1444944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/>
                </a:p>
              </p:txBody>
            </p:sp>
            <p:sp>
              <p:nvSpPr>
                <p:cNvPr id="589" name="Rectangle: Rounded Corners 651">
                  <a:extLst>
                    <a:ext uri="{FF2B5EF4-FFF2-40B4-BE49-F238E27FC236}">
                      <a16:creationId xmlns:a16="http://schemas.microsoft.com/office/drawing/2014/main" id="{234C7FDA-901B-4B1D-ACA3-E4F568E0CD46}"/>
                    </a:ext>
                  </a:extLst>
                </p:cNvPr>
                <p:cNvSpPr/>
                <p:nvPr/>
              </p:nvSpPr>
              <p:spPr>
                <a:xfrm>
                  <a:off x="7544694" y="6654812"/>
                  <a:ext cx="294766" cy="1444944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/>
                </a:p>
              </p:txBody>
            </p:sp>
            <p:sp>
              <p:nvSpPr>
                <p:cNvPr id="590" name="Rectangle: Rounded Corners 652">
                  <a:extLst>
                    <a:ext uri="{FF2B5EF4-FFF2-40B4-BE49-F238E27FC236}">
                      <a16:creationId xmlns:a16="http://schemas.microsoft.com/office/drawing/2014/main" id="{61DCE0C5-3916-47CF-A669-59E8AD94F72D}"/>
                    </a:ext>
                  </a:extLst>
                </p:cNvPr>
                <p:cNvSpPr/>
                <p:nvPr/>
              </p:nvSpPr>
              <p:spPr>
                <a:xfrm>
                  <a:off x="7456370" y="6723956"/>
                  <a:ext cx="294766" cy="1444944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L" dirty="0"/>
                </a:p>
              </p:txBody>
            </p:sp>
          </p:grpSp>
          <p:grpSp>
            <p:nvGrpSpPr>
              <p:cNvPr id="585" name="Group 647">
                <a:extLst>
                  <a:ext uri="{FF2B5EF4-FFF2-40B4-BE49-F238E27FC236}">
                    <a16:creationId xmlns:a16="http://schemas.microsoft.com/office/drawing/2014/main" id="{72F88F29-0C57-4219-8F3D-9CE92EFDE95F}"/>
                  </a:ext>
                </a:extLst>
              </p:cNvPr>
              <p:cNvGrpSpPr/>
              <p:nvPr/>
            </p:nvGrpSpPr>
            <p:grpSpPr>
              <a:xfrm>
                <a:off x="10104804" y="5349668"/>
                <a:ext cx="465877" cy="1211956"/>
                <a:chOff x="9071759" y="5217173"/>
                <a:chExt cx="465877" cy="121195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6" name="TextBox 648">
                      <a:extLst>
                        <a:ext uri="{FF2B5EF4-FFF2-40B4-BE49-F238E27FC236}">
                          <a16:creationId xmlns:a16="http://schemas.microsoft.com/office/drawing/2014/main" id="{F281C5F5-0AA6-4B85-8F75-2B68A4C59A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1759" y="5217173"/>
                      <a:ext cx="465877" cy="5697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/>
                                <m:e/>
                              </m:mr>
                              <m:mr>
                                <m:e>
                                  <m:r>
                                    <a:rPr lang="en-GB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/>
                                <m:e/>
                              </m:mr>
                              <m:mr>
                                <m:e>
                                  <m:r>
                                    <a:rPr lang="en-GB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/>
                                <m:e/>
                              </m:mr>
                            </m:m>
                          </m:oMath>
                        </m:oMathPara>
                      </a14:m>
                      <a:endParaRPr lang="nl-NL" sz="14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355" name="TextBox 354">
                      <a:extLst>
                        <a:ext uri="{FF2B5EF4-FFF2-40B4-BE49-F238E27FC236}">
                          <a16:creationId xmlns:a16="http://schemas.microsoft.com/office/drawing/2014/main" id="{31F7C36D-0450-4CAC-9F2B-70D0F70F905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71759" y="5217173"/>
                      <a:ext cx="465877" cy="569771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0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7" name="TextBox 649">
                      <a:extLst>
                        <a:ext uri="{FF2B5EF4-FFF2-40B4-BE49-F238E27FC236}">
                          <a16:creationId xmlns:a16="http://schemas.microsoft.com/office/drawing/2014/main" id="{59C79F21-DCC8-421C-B324-FF76915C64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1759" y="5859358"/>
                      <a:ext cx="465877" cy="5697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/>
                                <m:e/>
                              </m:mr>
                              <m:mr>
                                <m:e>
                                  <m:r>
                                    <a:rPr lang="en-GB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/>
                                <m:e/>
                              </m:mr>
                              <m:mr>
                                <m:e>
                                  <m:r>
                                    <a:rPr lang="en-GB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  <m:e/>
                              </m:mr>
                            </m:m>
                          </m:oMath>
                        </m:oMathPara>
                      </a14:m>
                      <a:endParaRPr lang="nl-NL" sz="14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356" name="TextBox 355">
                      <a:extLst>
                        <a:ext uri="{FF2B5EF4-FFF2-40B4-BE49-F238E27FC236}">
                          <a16:creationId xmlns:a16="http://schemas.microsoft.com/office/drawing/2014/main" id="{B906C860-4C22-4594-9AF3-BCC79A91873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71759" y="5859358"/>
                      <a:ext cx="465877" cy="569771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563" name="TextBox 659">
              <a:extLst>
                <a:ext uri="{FF2B5EF4-FFF2-40B4-BE49-F238E27FC236}">
                  <a16:creationId xmlns:a16="http://schemas.microsoft.com/office/drawing/2014/main" id="{02CC157B-E695-471B-B154-4A33FA780346}"/>
                </a:ext>
              </a:extLst>
            </p:cNvPr>
            <p:cNvSpPr txBox="1"/>
            <p:nvPr/>
          </p:nvSpPr>
          <p:spPr>
            <a:xfrm>
              <a:off x="2542568" y="9485504"/>
              <a:ext cx="452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latin typeface="+mj-lt"/>
                </a:rPr>
                <a:t>X</a:t>
              </a:r>
              <a:r>
                <a:rPr lang="en-GB" i="1" baseline="-25000" dirty="0">
                  <a:latin typeface="+mj-lt"/>
                </a:rPr>
                <a:t>d1</a:t>
              </a:r>
              <a:endParaRPr lang="en-NL" i="1" baseline="-25000" dirty="0">
                <a:latin typeface="+mj-lt"/>
              </a:endParaRPr>
            </a:p>
          </p:txBody>
        </p:sp>
        <p:sp>
          <p:nvSpPr>
            <p:cNvPr id="564" name="TextBox 660">
              <a:extLst>
                <a:ext uri="{FF2B5EF4-FFF2-40B4-BE49-F238E27FC236}">
                  <a16:creationId xmlns:a16="http://schemas.microsoft.com/office/drawing/2014/main" id="{A2CFD404-FFB3-49F2-A20A-9924A1E69DFB}"/>
                </a:ext>
              </a:extLst>
            </p:cNvPr>
            <p:cNvSpPr txBox="1"/>
            <p:nvPr/>
          </p:nvSpPr>
          <p:spPr>
            <a:xfrm>
              <a:off x="3045610" y="9481779"/>
              <a:ext cx="471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 err="1">
                  <a:latin typeface="+mj-lt"/>
                </a:rPr>
                <a:t>X</a:t>
              </a:r>
              <a:r>
                <a:rPr lang="en-GB" i="1" baseline="-25000" dirty="0" err="1">
                  <a:latin typeface="+mj-lt"/>
                </a:rPr>
                <a:t>dN</a:t>
              </a:r>
              <a:endParaRPr lang="en-NL" i="1" baseline="-25000" dirty="0">
                <a:latin typeface="+mj-lt"/>
              </a:endParaRPr>
            </a:p>
          </p:txBody>
        </p:sp>
        <p:sp>
          <p:nvSpPr>
            <p:cNvPr id="565" name="TextBox 661">
              <a:extLst>
                <a:ext uri="{FF2B5EF4-FFF2-40B4-BE49-F238E27FC236}">
                  <a16:creationId xmlns:a16="http://schemas.microsoft.com/office/drawing/2014/main" id="{0B646E13-F46F-4467-86FE-FCBA10A892C7}"/>
                </a:ext>
              </a:extLst>
            </p:cNvPr>
            <p:cNvSpPr txBox="1"/>
            <p:nvPr/>
          </p:nvSpPr>
          <p:spPr>
            <a:xfrm>
              <a:off x="2683991" y="10566307"/>
              <a:ext cx="3608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i="1" dirty="0">
                  <a:latin typeface="+mj-lt"/>
                </a:rPr>
                <a:t>X</a:t>
              </a:r>
              <a:r>
                <a:rPr lang="en-GB" sz="1200" i="1" baseline="-25000" dirty="0">
                  <a:latin typeface="+mj-lt"/>
                </a:rPr>
                <a:t>d1</a:t>
              </a:r>
              <a:endParaRPr lang="en-NL" sz="1200" i="1" baseline="-25000" dirty="0">
                <a:latin typeface="+mj-lt"/>
              </a:endParaRPr>
            </a:p>
          </p:txBody>
        </p:sp>
        <p:sp>
          <p:nvSpPr>
            <p:cNvPr id="566" name="TextBox 662">
              <a:extLst>
                <a:ext uri="{FF2B5EF4-FFF2-40B4-BE49-F238E27FC236}">
                  <a16:creationId xmlns:a16="http://schemas.microsoft.com/office/drawing/2014/main" id="{5FE268E0-E52F-403F-8F8A-BB58D8DF3BDD}"/>
                </a:ext>
              </a:extLst>
            </p:cNvPr>
            <p:cNvSpPr txBox="1"/>
            <p:nvPr/>
          </p:nvSpPr>
          <p:spPr>
            <a:xfrm>
              <a:off x="3067829" y="10573927"/>
              <a:ext cx="3752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i="1" dirty="0" err="1">
                  <a:latin typeface="+mj-lt"/>
                </a:rPr>
                <a:t>X</a:t>
              </a:r>
              <a:r>
                <a:rPr lang="en-GB" sz="1200" i="1" baseline="-25000" dirty="0" err="1">
                  <a:latin typeface="+mj-lt"/>
                </a:rPr>
                <a:t>dN</a:t>
              </a:r>
              <a:endParaRPr lang="en-NL" sz="1200" i="1" baseline="-25000" dirty="0">
                <a:latin typeface="+mj-lt"/>
              </a:endParaRPr>
            </a:p>
          </p:txBody>
        </p:sp>
        <p:sp>
          <p:nvSpPr>
            <p:cNvPr id="567" name="TextBox 663">
              <a:extLst>
                <a:ext uri="{FF2B5EF4-FFF2-40B4-BE49-F238E27FC236}">
                  <a16:creationId xmlns:a16="http://schemas.microsoft.com/office/drawing/2014/main" id="{FC63D0A8-D1C4-44C8-8664-430E67AB5542}"/>
                </a:ext>
              </a:extLst>
            </p:cNvPr>
            <p:cNvSpPr txBox="1"/>
            <p:nvPr/>
          </p:nvSpPr>
          <p:spPr>
            <a:xfrm>
              <a:off x="4843261" y="10561903"/>
              <a:ext cx="3011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i="1" dirty="0" err="1">
                  <a:latin typeface="+mj-lt"/>
                </a:rPr>
                <a:t>X</a:t>
              </a:r>
              <a:r>
                <a:rPr lang="en-GB" sz="1200" i="1" baseline="-25000" dirty="0" err="1">
                  <a:latin typeface="+mj-lt"/>
                </a:rPr>
                <a:t>c</a:t>
              </a:r>
              <a:endParaRPr lang="en-NL" sz="1200" i="1" baseline="-25000" dirty="0">
                <a:latin typeface="+mj-lt"/>
              </a:endParaRPr>
            </a:p>
          </p:txBody>
        </p:sp>
        <p:sp>
          <p:nvSpPr>
            <p:cNvPr id="568" name="Rectangle: Rounded Corners 664">
              <a:extLst>
                <a:ext uri="{FF2B5EF4-FFF2-40B4-BE49-F238E27FC236}">
                  <a16:creationId xmlns:a16="http://schemas.microsoft.com/office/drawing/2014/main" id="{2AE25059-306D-4CA5-9DC0-D1E3BDF672F1}"/>
                </a:ext>
              </a:extLst>
            </p:cNvPr>
            <p:cNvSpPr/>
            <p:nvPr/>
          </p:nvSpPr>
          <p:spPr>
            <a:xfrm>
              <a:off x="4166090" y="7670088"/>
              <a:ext cx="1254642" cy="2189050"/>
            </a:xfrm>
            <a:prstGeom prst="roundRect">
              <a:avLst>
                <a:gd name="adj" fmla="val 9804"/>
              </a:avLst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X</a:t>
              </a:r>
              <a:r>
                <a:rPr lang="en-GB" baseline="-25000" dirty="0" err="1"/>
                <a:t>combinatory</a:t>
              </a:r>
              <a:endParaRPr lang="en-NL" baseline="-25000" dirty="0"/>
            </a:p>
          </p:txBody>
        </p:sp>
        <p:sp>
          <p:nvSpPr>
            <p:cNvPr id="569" name="Freeform: Shape 665">
              <a:extLst>
                <a:ext uri="{FF2B5EF4-FFF2-40B4-BE49-F238E27FC236}">
                  <a16:creationId xmlns:a16="http://schemas.microsoft.com/office/drawing/2014/main" id="{5E7D92D0-007D-4D1F-9DE5-06B7CEB8D497}"/>
                </a:ext>
              </a:extLst>
            </p:cNvPr>
            <p:cNvSpPr/>
            <p:nvPr/>
          </p:nvSpPr>
          <p:spPr>
            <a:xfrm rot="21250247" flipH="1">
              <a:off x="4446317" y="9848498"/>
              <a:ext cx="471047" cy="770172"/>
            </a:xfrm>
            <a:custGeom>
              <a:avLst/>
              <a:gdLst>
                <a:gd name="connsiteX0" fmla="*/ 44896 w 471616"/>
                <a:gd name="connsiteY0" fmla="*/ 723900 h 723900"/>
                <a:gd name="connsiteX1" fmla="*/ 22036 w 471616"/>
                <a:gd name="connsiteY1" fmla="*/ 266700 h 723900"/>
                <a:gd name="connsiteX2" fmla="*/ 319216 w 471616"/>
                <a:gd name="connsiteY2" fmla="*/ 190500 h 723900"/>
                <a:gd name="connsiteX3" fmla="*/ 471616 w 471616"/>
                <a:gd name="connsiteY3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616" h="723900">
                  <a:moveTo>
                    <a:pt x="44896" y="723900"/>
                  </a:moveTo>
                  <a:cubicBezTo>
                    <a:pt x="10606" y="539750"/>
                    <a:pt x="-23684" y="355600"/>
                    <a:pt x="22036" y="266700"/>
                  </a:cubicBezTo>
                  <a:cubicBezTo>
                    <a:pt x="67756" y="177800"/>
                    <a:pt x="244286" y="234950"/>
                    <a:pt x="319216" y="190500"/>
                  </a:cubicBezTo>
                  <a:cubicBezTo>
                    <a:pt x="394146" y="146050"/>
                    <a:pt x="432881" y="73025"/>
                    <a:pt x="471616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570" name="Freeform: Shape 666">
              <a:extLst>
                <a:ext uri="{FF2B5EF4-FFF2-40B4-BE49-F238E27FC236}">
                  <a16:creationId xmlns:a16="http://schemas.microsoft.com/office/drawing/2014/main" id="{C664C1F9-FDED-43C0-A757-B330AF2118F8}"/>
                </a:ext>
              </a:extLst>
            </p:cNvPr>
            <p:cNvSpPr/>
            <p:nvPr/>
          </p:nvSpPr>
          <p:spPr>
            <a:xfrm flipH="1">
              <a:off x="4988282" y="9840836"/>
              <a:ext cx="126316" cy="710341"/>
            </a:xfrm>
            <a:custGeom>
              <a:avLst/>
              <a:gdLst>
                <a:gd name="connsiteX0" fmla="*/ 17736 w 634956"/>
                <a:gd name="connsiteY0" fmla="*/ 754380 h 754380"/>
                <a:gd name="connsiteX1" fmla="*/ 63456 w 634956"/>
                <a:gd name="connsiteY1" fmla="*/ 510540 h 754380"/>
                <a:gd name="connsiteX2" fmla="*/ 535896 w 634956"/>
                <a:gd name="connsiteY2" fmla="*/ 419100 h 754380"/>
                <a:gd name="connsiteX3" fmla="*/ 634956 w 634956"/>
                <a:gd name="connsiteY3" fmla="*/ 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4956" h="754380">
                  <a:moveTo>
                    <a:pt x="17736" y="754380"/>
                  </a:moveTo>
                  <a:cubicBezTo>
                    <a:pt x="-2584" y="660400"/>
                    <a:pt x="-22904" y="566420"/>
                    <a:pt x="63456" y="510540"/>
                  </a:cubicBezTo>
                  <a:cubicBezTo>
                    <a:pt x="149816" y="454660"/>
                    <a:pt x="440646" y="504190"/>
                    <a:pt x="535896" y="419100"/>
                  </a:cubicBezTo>
                  <a:cubicBezTo>
                    <a:pt x="631146" y="334010"/>
                    <a:pt x="633051" y="167005"/>
                    <a:pt x="634956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L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1" name="TextBox 667">
                  <a:extLst>
                    <a:ext uri="{FF2B5EF4-FFF2-40B4-BE49-F238E27FC236}">
                      <a16:creationId xmlns:a16="http://schemas.microsoft.com/office/drawing/2014/main" id="{844CBEB7-CD25-4171-8A7F-D438C38831EA}"/>
                    </a:ext>
                  </a:extLst>
                </p:cNvPr>
                <p:cNvSpPr txBox="1"/>
                <p:nvPr/>
              </p:nvSpPr>
              <p:spPr>
                <a:xfrm>
                  <a:off x="3266953" y="10806588"/>
                  <a:ext cx="465877" cy="56977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</m:mr>
                          <m:mr>
                            <m:e>
                              <m:r>
                                <a:rPr lang="en-GB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/>
                            <m:e/>
                          </m:mr>
                          <m:mr>
                            <m:e>
                              <m:r>
                                <a:rPr lang="en-GB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/>
                            <m:e/>
                          </m:mr>
                        </m:m>
                      </m:oMath>
                    </m:oMathPara>
                  </a14:m>
                  <a:endParaRPr lang="nl-NL" sz="1400" dirty="0">
                    <a:solidFill>
                      <a:prstClr val="black"/>
                    </a:solidFill>
                    <a:latin typeface="Calibri Light" panose="020F0302020204030204"/>
                  </a:endParaRPr>
                </a:p>
              </p:txBody>
            </p:sp>
          </mc:Choice>
          <mc:Fallback>
            <p:sp>
              <p:nvSpPr>
                <p:cNvPr id="571" name="TextBox 667">
                  <a:extLst>
                    <a:ext uri="{FF2B5EF4-FFF2-40B4-BE49-F238E27FC236}">
                      <a16:creationId xmlns:a16="http://schemas.microsoft.com/office/drawing/2014/main" id="{844CBEB7-CD25-4171-8A7F-D438C38831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953" y="10806588"/>
                  <a:ext cx="465877" cy="569771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2" name="TextBox 668">
                  <a:extLst>
                    <a:ext uri="{FF2B5EF4-FFF2-40B4-BE49-F238E27FC236}">
                      <a16:creationId xmlns:a16="http://schemas.microsoft.com/office/drawing/2014/main" id="{D95EB444-B613-4438-81C0-BDF4500B61CD}"/>
                    </a:ext>
                  </a:extLst>
                </p:cNvPr>
                <p:cNvSpPr txBox="1"/>
                <p:nvPr/>
              </p:nvSpPr>
              <p:spPr>
                <a:xfrm>
                  <a:off x="3266953" y="11448773"/>
                  <a:ext cx="465877" cy="56977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/>
                            <m:e/>
                          </m:mr>
                          <m:mr>
                            <m:e>
                              <m:r>
                                <a:rPr lang="en-GB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</m:mr>
                          <m:mr>
                            <m:e>
                              <m:r>
                                <a:rPr lang="en-GB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</m:e>
                            <m:e/>
                            <m:e/>
                          </m:mr>
                        </m:m>
                      </m:oMath>
                    </m:oMathPara>
                  </a14:m>
                  <a:endParaRPr lang="nl-NL" sz="1400" dirty="0">
                    <a:solidFill>
                      <a:prstClr val="black"/>
                    </a:solidFill>
                    <a:latin typeface="Calibri Light" panose="020F0302020204030204"/>
                  </a:endParaRPr>
                </a:p>
              </p:txBody>
            </p:sp>
          </mc:Choice>
          <mc:Fallback>
            <p:sp>
              <p:nvSpPr>
                <p:cNvPr id="572" name="TextBox 668">
                  <a:extLst>
                    <a:ext uri="{FF2B5EF4-FFF2-40B4-BE49-F238E27FC236}">
                      <a16:creationId xmlns:a16="http://schemas.microsoft.com/office/drawing/2014/main" id="{D95EB444-B613-4438-81C0-BDF4500B61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953" y="11448773"/>
                  <a:ext cx="465877" cy="569771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3" name="TextBox 669">
              <a:extLst>
                <a:ext uri="{FF2B5EF4-FFF2-40B4-BE49-F238E27FC236}">
                  <a16:creationId xmlns:a16="http://schemas.microsoft.com/office/drawing/2014/main" id="{3D34A390-0864-4457-8596-DCECF890C014}"/>
                </a:ext>
              </a:extLst>
            </p:cNvPr>
            <p:cNvSpPr txBox="1"/>
            <p:nvPr/>
          </p:nvSpPr>
          <p:spPr>
            <a:xfrm>
              <a:off x="2941373" y="1057032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i="1" dirty="0">
                  <a:latin typeface="+mj-lt"/>
                </a:rPr>
                <a:t>…</a:t>
              </a:r>
              <a:endParaRPr lang="en-NL" sz="1200" i="1" dirty="0">
                <a:latin typeface="+mj-lt"/>
              </a:endParaRPr>
            </a:p>
          </p:txBody>
        </p:sp>
        <p:cxnSp>
          <p:nvCxnSpPr>
            <p:cNvPr id="574" name="Straight Arrow Connector 768">
              <a:extLst>
                <a:ext uri="{FF2B5EF4-FFF2-40B4-BE49-F238E27FC236}">
                  <a16:creationId xmlns:a16="http://schemas.microsoft.com/office/drawing/2014/main" id="{D370F244-B6EB-401F-B532-2B0BA9FEB462}"/>
                </a:ext>
              </a:extLst>
            </p:cNvPr>
            <p:cNvCxnSpPr/>
            <p:nvPr/>
          </p:nvCxnSpPr>
          <p:spPr>
            <a:xfrm flipV="1">
              <a:off x="3487672" y="11370906"/>
              <a:ext cx="100584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5" name="TextBox 788">
              <a:extLst>
                <a:ext uri="{FF2B5EF4-FFF2-40B4-BE49-F238E27FC236}">
                  <a16:creationId xmlns:a16="http://schemas.microsoft.com/office/drawing/2014/main" id="{29678380-2CD1-4477-9240-8896058E6CAF}"/>
                </a:ext>
              </a:extLst>
            </p:cNvPr>
            <p:cNvSpPr txBox="1"/>
            <p:nvPr/>
          </p:nvSpPr>
          <p:spPr>
            <a:xfrm>
              <a:off x="4245117" y="9500591"/>
              <a:ext cx="4088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i="1" dirty="0">
                  <a:latin typeface="+mj-lt"/>
                </a:rPr>
                <a:t>X</a:t>
              </a:r>
              <a:r>
                <a:rPr lang="en-GB" sz="1600" i="1" baseline="-25000" dirty="0">
                  <a:latin typeface="+mj-lt"/>
                </a:rPr>
                <a:t>c1</a:t>
              </a:r>
              <a:endParaRPr lang="en-NL" sz="1600" i="1" baseline="-25000" dirty="0">
                <a:latin typeface="+mj-lt"/>
              </a:endParaRPr>
            </a:p>
          </p:txBody>
        </p:sp>
        <p:sp>
          <p:nvSpPr>
            <p:cNvPr id="576" name="TextBox 789">
              <a:extLst>
                <a:ext uri="{FF2B5EF4-FFF2-40B4-BE49-F238E27FC236}">
                  <a16:creationId xmlns:a16="http://schemas.microsoft.com/office/drawing/2014/main" id="{AC3435E4-3D7C-4AFA-8786-D675D9CFEE77}"/>
                </a:ext>
              </a:extLst>
            </p:cNvPr>
            <p:cNvSpPr txBox="1"/>
            <p:nvPr/>
          </p:nvSpPr>
          <p:spPr>
            <a:xfrm>
              <a:off x="4987183" y="9500413"/>
              <a:ext cx="4265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i="1" dirty="0" err="1">
                  <a:latin typeface="+mj-lt"/>
                </a:rPr>
                <a:t>X</a:t>
              </a:r>
              <a:r>
                <a:rPr lang="en-GB" sz="1600" i="1" baseline="-25000" dirty="0" err="1">
                  <a:latin typeface="+mj-lt"/>
                </a:rPr>
                <a:t>cN</a:t>
              </a:r>
              <a:endParaRPr lang="en-NL" sz="1600" i="1" baseline="-25000" dirty="0">
                <a:latin typeface="+mj-lt"/>
              </a:endParaRPr>
            </a:p>
          </p:txBody>
        </p:sp>
        <p:sp>
          <p:nvSpPr>
            <p:cNvPr id="577" name="TextBox 790">
              <a:extLst>
                <a:ext uri="{FF2B5EF4-FFF2-40B4-BE49-F238E27FC236}">
                  <a16:creationId xmlns:a16="http://schemas.microsoft.com/office/drawing/2014/main" id="{0EC76B7B-4980-488F-8074-4C1DFE31DEEE}"/>
                </a:ext>
              </a:extLst>
            </p:cNvPr>
            <p:cNvSpPr txBox="1"/>
            <p:nvPr/>
          </p:nvSpPr>
          <p:spPr>
            <a:xfrm>
              <a:off x="4699098" y="9510155"/>
              <a:ext cx="324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i="1" dirty="0">
                  <a:latin typeface="+mj-lt"/>
                </a:rPr>
                <a:t>…</a:t>
              </a:r>
              <a:endParaRPr lang="en-NL" sz="1600" i="1" dirty="0">
                <a:latin typeface="+mj-lt"/>
              </a:endParaRPr>
            </a:p>
          </p:txBody>
        </p:sp>
        <p:sp>
          <p:nvSpPr>
            <p:cNvPr id="578" name="TextBox 792">
              <a:extLst>
                <a:ext uri="{FF2B5EF4-FFF2-40B4-BE49-F238E27FC236}">
                  <a16:creationId xmlns:a16="http://schemas.microsoft.com/office/drawing/2014/main" id="{7D46FB83-5F0E-4E50-B5DF-F0E4E77A93F2}"/>
                </a:ext>
              </a:extLst>
            </p:cNvPr>
            <p:cNvSpPr txBox="1"/>
            <p:nvPr/>
          </p:nvSpPr>
          <p:spPr>
            <a:xfrm>
              <a:off x="2807950" y="950716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latin typeface="+mj-lt"/>
                </a:rPr>
                <a:t>…</a:t>
              </a:r>
              <a:endParaRPr lang="en-NL" i="1" dirty="0">
                <a:latin typeface="+mj-lt"/>
              </a:endParaRPr>
            </a:p>
          </p:txBody>
        </p:sp>
        <p:cxnSp>
          <p:nvCxnSpPr>
            <p:cNvPr id="579" name="Rechte verbindingslijn met pijl 578">
              <a:extLst>
                <a:ext uri="{FF2B5EF4-FFF2-40B4-BE49-F238E27FC236}">
                  <a16:creationId xmlns:a16="http://schemas.microsoft.com/office/drawing/2014/main" id="{155E6F6F-659D-4E20-991A-D32178F3FB95}"/>
                </a:ext>
              </a:extLst>
            </p:cNvPr>
            <p:cNvCxnSpPr>
              <a:endCxn id="565" idx="0"/>
            </p:cNvCxnSpPr>
            <p:nvPr/>
          </p:nvCxnSpPr>
          <p:spPr>
            <a:xfrm>
              <a:off x="2725003" y="9864553"/>
              <a:ext cx="65846" cy="69945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0" name="Rechte verbindingslijn met pijl 579">
              <a:extLst>
                <a:ext uri="{FF2B5EF4-FFF2-40B4-BE49-F238E27FC236}">
                  <a16:creationId xmlns:a16="http://schemas.microsoft.com/office/drawing/2014/main" id="{E56A09D3-F781-4CC6-B6C5-72EA2C6C9128}"/>
                </a:ext>
              </a:extLst>
            </p:cNvPr>
            <p:cNvCxnSpPr>
              <a:cxnSpLocks/>
              <a:stCxn id="578" idx="2"/>
            </p:cNvCxnSpPr>
            <p:nvPr/>
          </p:nvCxnSpPr>
          <p:spPr>
            <a:xfrm>
              <a:off x="2978830" y="9876492"/>
              <a:ext cx="43513" cy="67262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1" name="Rechte verbindingslijn met pijl 580">
              <a:extLst>
                <a:ext uri="{FF2B5EF4-FFF2-40B4-BE49-F238E27FC236}">
                  <a16:creationId xmlns:a16="http://schemas.microsoft.com/office/drawing/2014/main" id="{054DD5F5-C894-4D03-8465-B152E42AE7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9624" y="9898466"/>
              <a:ext cx="2" cy="67711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2" name="Rechte verbindingslijn met pijl 581">
              <a:extLst>
                <a:ext uri="{FF2B5EF4-FFF2-40B4-BE49-F238E27FC236}">
                  <a16:creationId xmlns:a16="http://schemas.microsoft.com/office/drawing/2014/main" id="{03348F10-960E-4A25-8855-440F5719C8B2}"/>
                </a:ext>
              </a:extLst>
            </p:cNvPr>
            <p:cNvCxnSpPr>
              <a:cxnSpLocks/>
            </p:cNvCxnSpPr>
            <p:nvPr/>
          </p:nvCxnSpPr>
          <p:spPr>
            <a:xfrm>
              <a:off x="1549663" y="9870868"/>
              <a:ext cx="0" cy="56422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3" name="TextBox 623">
              <a:extLst>
                <a:ext uri="{FF2B5EF4-FFF2-40B4-BE49-F238E27FC236}">
                  <a16:creationId xmlns:a16="http://schemas.microsoft.com/office/drawing/2014/main" id="{F26AAAA6-7058-42EC-B76A-2B46EA3168CB}"/>
                </a:ext>
              </a:extLst>
            </p:cNvPr>
            <p:cNvSpPr txBox="1"/>
            <p:nvPr/>
          </p:nvSpPr>
          <p:spPr>
            <a:xfrm>
              <a:off x="745804" y="10477516"/>
              <a:ext cx="9664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200" dirty="0">
                  <a:latin typeface="+mj-lt"/>
                </a:rPr>
                <a:t>Not used in</a:t>
              </a:r>
            </a:p>
            <a:p>
              <a:pPr algn="r"/>
              <a:r>
                <a:rPr lang="en-GB" sz="1200" dirty="0">
                  <a:latin typeface="+mj-lt"/>
                </a:rPr>
                <a:t>combinatory</a:t>
              </a:r>
            </a:p>
            <a:p>
              <a:pPr algn="r"/>
              <a:r>
                <a:rPr lang="en-GB" sz="1200" dirty="0">
                  <a:latin typeface="+mj-lt"/>
                </a:rPr>
                <a:t>features</a:t>
              </a:r>
              <a:endParaRPr lang="en-NL" sz="12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817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10571</TotalTime>
  <Words>138</Words>
  <Application>Microsoft Office PowerPoint</Application>
  <PresentationFormat>Aangepast</PresentationFormat>
  <Paragraphs>101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PowerPoint-presentatie</vt:lpstr>
    </vt:vector>
  </TitlesOfParts>
  <Company>University of Technology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 Taskesen</dc:creator>
  <cp:lastModifiedBy>Erdogan Taskesen</cp:lastModifiedBy>
  <cp:revision>571</cp:revision>
  <dcterms:created xsi:type="dcterms:W3CDTF">2015-01-18T12:54:18Z</dcterms:created>
  <dcterms:modified xsi:type="dcterms:W3CDTF">2020-05-10T13:52:59Z</dcterms:modified>
</cp:coreProperties>
</file>