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3"/>
  </p:notesMasterIdLst>
  <p:sldIdLst>
    <p:sldId id="267" r:id="rId2"/>
  </p:sldIdLst>
  <p:sldSz cx="6765925" cy="73152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F8A"/>
    <a:srgbClr val="1F78B4"/>
    <a:srgbClr val="FF9900"/>
    <a:srgbClr val="FFC000"/>
    <a:srgbClr val="5B9BD5"/>
    <a:srgbClr val="BDD7EE"/>
    <a:srgbClr val="9DC3E6"/>
    <a:srgbClr val="E2AC00"/>
    <a:srgbClr val="FEFEFE"/>
    <a:srgbClr val="939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9" autoAdjust="0"/>
    <p:restoredTop sz="94714" autoAdjust="0"/>
  </p:normalViewPr>
  <p:slideViewPr>
    <p:cSldViewPr snapToGrid="0">
      <p:cViewPr>
        <p:scale>
          <a:sx n="50" d="100"/>
          <a:sy n="50" d="100"/>
        </p:scale>
        <p:origin x="2681" y="6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39C1AE3-E0D3-419F-B410-9FEFA2C17F52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2625" y="1279525"/>
            <a:ext cx="31940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7EAF13-06B7-4474-86E9-EFBE586B02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2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1pPr>
    <a:lvl2pPr marL="214430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2pPr>
    <a:lvl3pPr marL="428860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3pPr>
    <a:lvl4pPr marL="643290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4pPr>
    <a:lvl5pPr marL="857720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5pPr>
    <a:lvl6pPr marL="1072150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6pPr>
    <a:lvl7pPr marL="1286581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7pPr>
    <a:lvl8pPr marL="1501011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8pPr>
    <a:lvl9pPr marL="1715441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1197187"/>
            <a:ext cx="5751036" cy="2546773"/>
          </a:xfrm>
        </p:spPr>
        <p:txBody>
          <a:bodyPr anchor="b"/>
          <a:lstStyle>
            <a:lvl1pPr algn="ctr">
              <a:defRPr sz="4439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41" y="3842174"/>
            <a:ext cx="5074444" cy="1766146"/>
          </a:xfrm>
        </p:spPr>
        <p:txBody>
          <a:bodyPr/>
          <a:lstStyle>
            <a:lvl1pPr marL="0" indent="0" algn="ctr">
              <a:buNone/>
              <a:defRPr sz="1776"/>
            </a:lvl1pPr>
            <a:lvl2pPr marL="338282" indent="0" algn="ctr">
              <a:buNone/>
              <a:defRPr sz="1480"/>
            </a:lvl2pPr>
            <a:lvl3pPr marL="676565" indent="0" algn="ctr">
              <a:buNone/>
              <a:defRPr sz="1332"/>
            </a:lvl3pPr>
            <a:lvl4pPr marL="1014847" indent="0" algn="ctr">
              <a:buNone/>
              <a:defRPr sz="1184"/>
            </a:lvl4pPr>
            <a:lvl5pPr marL="1353129" indent="0" algn="ctr">
              <a:buNone/>
              <a:defRPr sz="1184"/>
            </a:lvl5pPr>
            <a:lvl6pPr marL="1691411" indent="0" algn="ctr">
              <a:buNone/>
              <a:defRPr sz="1184"/>
            </a:lvl6pPr>
            <a:lvl7pPr marL="2029694" indent="0" algn="ctr">
              <a:buNone/>
              <a:defRPr sz="1184"/>
            </a:lvl7pPr>
            <a:lvl8pPr marL="2367976" indent="0" algn="ctr">
              <a:buNone/>
              <a:defRPr sz="1184"/>
            </a:lvl8pPr>
            <a:lvl9pPr marL="2706258" indent="0" algn="ctr">
              <a:buNone/>
              <a:defRPr sz="1184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6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2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41865" y="389467"/>
            <a:ext cx="1458903" cy="619929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58" y="389467"/>
            <a:ext cx="4292134" cy="619929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0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65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4" y="1823722"/>
            <a:ext cx="5835610" cy="3042919"/>
          </a:xfrm>
        </p:spPr>
        <p:txBody>
          <a:bodyPr anchor="b"/>
          <a:lstStyle>
            <a:lvl1pPr>
              <a:defRPr sz="4439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4" y="4895429"/>
            <a:ext cx="5835610" cy="1600199"/>
          </a:xfrm>
        </p:spPr>
        <p:txBody>
          <a:bodyPr/>
          <a:lstStyle>
            <a:lvl1pPr marL="0" indent="0">
              <a:buNone/>
              <a:defRPr sz="1776">
                <a:solidFill>
                  <a:schemeClr val="tx1"/>
                </a:solidFill>
              </a:defRPr>
            </a:lvl1pPr>
            <a:lvl2pPr marL="338282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2pPr>
            <a:lvl3pPr marL="676565" indent="0">
              <a:buNone/>
              <a:defRPr sz="1332">
                <a:solidFill>
                  <a:schemeClr val="tx1">
                    <a:tint val="75000"/>
                  </a:schemeClr>
                </a:solidFill>
              </a:defRPr>
            </a:lvl3pPr>
            <a:lvl4pPr marL="1014847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4pPr>
            <a:lvl5pPr marL="1353129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5pPr>
            <a:lvl6pPr marL="1691411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6pPr>
            <a:lvl7pPr marL="2029694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7pPr>
            <a:lvl8pPr marL="2367976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8pPr>
            <a:lvl9pPr marL="2706258" indent="0">
              <a:buNone/>
              <a:defRPr sz="11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76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57" y="1947333"/>
            <a:ext cx="2875518" cy="464142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250" y="1947333"/>
            <a:ext cx="2875518" cy="464142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43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389468"/>
            <a:ext cx="5835610" cy="141393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39" y="1793241"/>
            <a:ext cx="2862303" cy="87883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39" y="2672080"/>
            <a:ext cx="2862303" cy="393022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5250" y="1793241"/>
            <a:ext cx="2876399" cy="878839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5250" y="2672080"/>
            <a:ext cx="2876399" cy="393022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74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71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4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87680"/>
            <a:ext cx="2182187" cy="170688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399" y="1053255"/>
            <a:ext cx="3425250" cy="5198533"/>
          </a:xfrm>
        </p:spPr>
        <p:txBody>
          <a:bodyPr/>
          <a:lstStyle>
            <a:lvl1pPr>
              <a:defRPr sz="2368"/>
            </a:lvl1pPr>
            <a:lvl2pPr>
              <a:defRPr sz="2072"/>
            </a:lvl2pPr>
            <a:lvl3pPr>
              <a:defRPr sz="1776"/>
            </a:lvl3pPr>
            <a:lvl4pPr>
              <a:defRPr sz="1480"/>
            </a:lvl4pPr>
            <a:lvl5pPr>
              <a:defRPr sz="1480"/>
            </a:lvl5pPr>
            <a:lvl6pPr>
              <a:defRPr sz="1480"/>
            </a:lvl6pPr>
            <a:lvl7pPr>
              <a:defRPr sz="1480"/>
            </a:lvl7pPr>
            <a:lvl8pPr>
              <a:defRPr sz="1480"/>
            </a:lvl8pPr>
            <a:lvl9pPr>
              <a:defRPr sz="148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194560"/>
            <a:ext cx="2182187" cy="4065694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1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87680"/>
            <a:ext cx="2182187" cy="170688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6399" y="1053255"/>
            <a:ext cx="3425250" cy="5198533"/>
          </a:xfrm>
        </p:spPr>
        <p:txBody>
          <a:bodyPr anchor="t"/>
          <a:lstStyle>
            <a:lvl1pPr marL="0" indent="0">
              <a:buNone/>
              <a:defRPr sz="2368"/>
            </a:lvl1pPr>
            <a:lvl2pPr marL="338282" indent="0">
              <a:buNone/>
              <a:defRPr sz="2072"/>
            </a:lvl2pPr>
            <a:lvl3pPr marL="676565" indent="0">
              <a:buNone/>
              <a:defRPr sz="1776"/>
            </a:lvl3pPr>
            <a:lvl4pPr marL="1014847" indent="0">
              <a:buNone/>
              <a:defRPr sz="1480"/>
            </a:lvl4pPr>
            <a:lvl5pPr marL="1353129" indent="0">
              <a:buNone/>
              <a:defRPr sz="1480"/>
            </a:lvl5pPr>
            <a:lvl6pPr marL="1691411" indent="0">
              <a:buNone/>
              <a:defRPr sz="1480"/>
            </a:lvl6pPr>
            <a:lvl7pPr marL="2029694" indent="0">
              <a:buNone/>
              <a:defRPr sz="1480"/>
            </a:lvl7pPr>
            <a:lvl8pPr marL="2367976" indent="0">
              <a:buNone/>
              <a:defRPr sz="1480"/>
            </a:lvl8pPr>
            <a:lvl9pPr marL="2706258" indent="0">
              <a:buNone/>
              <a:defRPr sz="148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2194560"/>
            <a:ext cx="2182187" cy="4065694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1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58" y="389468"/>
            <a:ext cx="583561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58" y="1947333"/>
            <a:ext cx="583561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157" y="6780108"/>
            <a:ext cx="152233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54BF-4A59-44AE-B66D-7E6B93D39995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1213" y="6780108"/>
            <a:ext cx="22835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435" y="6780108"/>
            <a:ext cx="152233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8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</p:sldLayoutIdLst>
  <p:txStyles>
    <p:titleStyle>
      <a:lvl1pPr algn="l" defTabSz="676565" rtl="0" eaLnBrk="1" latinLnBrk="0" hangingPunct="1">
        <a:lnSpc>
          <a:spcPct val="90000"/>
        </a:lnSpc>
        <a:spcBef>
          <a:spcPct val="0"/>
        </a:spcBef>
        <a:buNone/>
        <a:defRPr sz="3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141" indent="-169141" algn="l" defTabSz="676565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072" kern="1200">
          <a:solidFill>
            <a:schemeClr val="tx1"/>
          </a:solidFill>
          <a:latin typeface="+mn-lt"/>
          <a:ea typeface="+mn-ea"/>
          <a:cs typeface="+mn-cs"/>
        </a:defRPr>
      </a:lvl1pPr>
      <a:lvl2pPr marL="50742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845706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88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522270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86055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198835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537117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875399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1pPr>
      <a:lvl2pPr marL="338282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2pPr>
      <a:lvl3pPr marL="676565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3pPr>
      <a:lvl4pPr marL="1014847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353129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691411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029694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367976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706258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">
            <a:extLst>
              <a:ext uri="{FF2B5EF4-FFF2-40B4-BE49-F238E27FC236}">
                <a16:creationId xmlns:a16="http://schemas.microsoft.com/office/drawing/2014/main" id="{AD1BCABE-DD4C-472E-8067-B5EF3FE7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5" y="3904110"/>
            <a:ext cx="5898329" cy="3177529"/>
          </a:xfrm>
          <a:prstGeom prst="rect">
            <a:avLst/>
          </a:prstGeom>
        </p:spPr>
      </p:pic>
      <p:pic>
        <p:nvPicPr>
          <p:cNvPr id="61" name="Picture 73">
            <a:extLst>
              <a:ext uri="{FF2B5EF4-FFF2-40B4-BE49-F238E27FC236}">
                <a16:creationId xmlns:a16="http://schemas.microsoft.com/office/drawing/2014/main" id="{23362C76-DD0E-40E0-BACA-07BFB86D04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886" y="337338"/>
            <a:ext cx="5644047" cy="3171237"/>
          </a:xfrm>
          <a:prstGeom prst="rect">
            <a:avLst/>
          </a:prstGeom>
        </p:spPr>
      </p:pic>
      <p:sp>
        <p:nvSpPr>
          <p:cNvPr id="62" name="Rectangle: Rounded Corners 74">
            <a:extLst>
              <a:ext uri="{FF2B5EF4-FFF2-40B4-BE49-F238E27FC236}">
                <a16:creationId xmlns:a16="http://schemas.microsoft.com/office/drawing/2014/main" id="{0FF0068E-BE81-45F9-9583-9725389F99B1}"/>
              </a:ext>
            </a:extLst>
          </p:cNvPr>
          <p:cNvSpPr/>
          <p:nvPr/>
        </p:nvSpPr>
        <p:spPr>
          <a:xfrm>
            <a:off x="121920" y="110256"/>
            <a:ext cx="6525416" cy="3398318"/>
          </a:xfrm>
          <a:prstGeom prst="roundRect">
            <a:avLst>
              <a:gd name="adj" fmla="val 4392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3" name="TextBox 75">
            <a:extLst>
              <a:ext uri="{FF2B5EF4-FFF2-40B4-BE49-F238E27FC236}">
                <a16:creationId xmlns:a16="http://schemas.microsoft.com/office/drawing/2014/main" id="{DCF8C17B-8639-4827-9F1B-C31345A24CA6}"/>
              </a:ext>
            </a:extLst>
          </p:cNvPr>
          <p:cNvSpPr txBox="1"/>
          <p:nvPr/>
        </p:nvSpPr>
        <p:spPr>
          <a:xfrm>
            <a:off x="176824" y="226063"/>
            <a:ext cx="51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</a:t>
            </a:r>
            <a:endParaRPr lang="en-NL" sz="2800" dirty="0">
              <a:latin typeface="+mj-lt"/>
            </a:endParaRPr>
          </a:p>
        </p:txBody>
      </p:sp>
      <p:sp>
        <p:nvSpPr>
          <p:cNvPr id="64" name="TextBox 77">
            <a:extLst>
              <a:ext uri="{FF2B5EF4-FFF2-40B4-BE49-F238E27FC236}">
                <a16:creationId xmlns:a16="http://schemas.microsoft.com/office/drawing/2014/main" id="{C256E5FE-CA36-4F4F-B433-86EFB0276CAF}"/>
              </a:ext>
            </a:extLst>
          </p:cNvPr>
          <p:cNvSpPr txBox="1"/>
          <p:nvPr/>
        </p:nvSpPr>
        <p:spPr>
          <a:xfrm>
            <a:off x="121921" y="3784798"/>
            <a:ext cx="6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B</a:t>
            </a:r>
            <a:endParaRPr lang="en-NL" sz="2800" dirty="0">
              <a:latin typeface="+mj-lt"/>
            </a:endParaRPr>
          </a:p>
        </p:txBody>
      </p:sp>
      <p:sp>
        <p:nvSpPr>
          <p:cNvPr id="65" name="Rectangle: Rounded Corners 79">
            <a:extLst>
              <a:ext uri="{FF2B5EF4-FFF2-40B4-BE49-F238E27FC236}">
                <a16:creationId xmlns:a16="http://schemas.microsoft.com/office/drawing/2014/main" id="{A7075611-36FC-443D-ABEB-AA6800F78820}"/>
              </a:ext>
            </a:extLst>
          </p:cNvPr>
          <p:cNvSpPr/>
          <p:nvPr/>
        </p:nvSpPr>
        <p:spPr>
          <a:xfrm>
            <a:off x="121920" y="3735655"/>
            <a:ext cx="6525416" cy="3398318"/>
          </a:xfrm>
          <a:prstGeom prst="roundRect">
            <a:avLst>
              <a:gd name="adj" fmla="val 4392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11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12045</TotalTime>
  <Words>2</Words>
  <Application>Microsoft Office PowerPoint</Application>
  <PresentationFormat>Aangepast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PowerPoint-presentatie</vt:lpstr>
    </vt:vector>
  </TitlesOfParts>
  <Company>University of Technology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604</cp:revision>
  <dcterms:created xsi:type="dcterms:W3CDTF">2015-01-18T12:54:18Z</dcterms:created>
  <dcterms:modified xsi:type="dcterms:W3CDTF">2020-05-10T13:13:06Z</dcterms:modified>
</cp:coreProperties>
</file>