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"/>
  </p:notesMasterIdLst>
  <p:sldIdLst>
    <p:sldId id="266" r:id="rId2"/>
  </p:sldIdLst>
  <p:sldSz cx="20159663" cy="71993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1F78B4"/>
    <a:srgbClr val="FF9900"/>
    <a:srgbClr val="FFC000"/>
    <a:srgbClr val="5B9BD5"/>
    <a:srgbClr val="BDD7EE"/>
    <a:srgbClr val="9DC3E6"/>
    <a:srgbClr val="E2AC00"/>
    <a:srgbClr val="FEFEFE"/>
    <a:srgbClr val="93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 varScale="1">
        <p:scale>
          <a:sx n="58" d="100"/>
          <a:sy n="58" d="100"/>
        </p:scale>
        <p:origin x="7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1279525"/>
            <a:ext cx="96710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1pPr>
    <a:lvl2pPr marL="3559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2pPr>
    <a:lvl3pPr marL="7118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3pPr>
    <a:lvl4pPr marL="10677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4pPr>
    <a:lvl5pPr marL="14236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5pPr>
    <a:lvl6pPr marL="17795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6pPr>
    <a:lvl7pPr marL="2135404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7pPr>
    <a:lvl8pPr marL="24913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8pPr>
    <a:lvl9pPr marL="28472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85875" y="1279525"/>
            <a:ext cx="96710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958" y="1178222"/>
            <a:ext cx="1511974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3781306"/>
            <a:ext cx="1511974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59" y="383297"/>
            <a:ext cx="434692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7" y="383297"/>
            <a:ext cx="12788786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7" y="1794830"/>
            <a:ext cx="1738770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7" y="4817875"/>
            <a:ext cx="1738770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1916484"/>
            <a:ext cx="856785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1916484"/>
            <a:ext cx="856785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383297"/>
            <a:ext cx="17387709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3" y="1764832"/>
            <a:ext cx="852848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3" y="2629749"/>
            <a:ext cx="852848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29" y="1764832"/>
            <a:ext cx="857048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29" y="2629749"/>
            <a:ext cx="857048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479954"/>
            <a:ext cx="650201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1036569"/>
            <a:ext cx="1020582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2159794"/>
            <a:ext cx="650201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479954"/>
            <a:ext cx="650201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1036569"/>
            <a:ext cx="1020582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2159794"/>
            <a:ext cx="650201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383297"/>
            <a:ext cx="1738770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1916484"/>
            <a:ext cx="1738770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6672697"/>
            <a:ext cx="45359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6672697"/>
            <a:ext cx="680388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6672697"/>
            <a:ext cx="45359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214C430-443B-443C-B648-FE48E0EE2AE1}"/>
              </a:ext>
            </a:extLst>
          </p:cNvPr>
          <p:cNvSpPr/>
          <p:nvPr/>
        </p:nvSpPr>
        <p:spPr>
          <a:xfrm>
            <a:off x="145099" y="552215"/>
            <a:ext cx="7953664" cy="6494307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BAF6BB3-C4CB-4C1D-B568-179A8B40929D}"/>
              </a:ext>
            </a:extLst>
          </p:cNvPr>
          <p:cNvSpPr txBox="1"/>
          <p:nvPr/>
        </p:nvSpPr>
        <p:spPr>
          <a:xfrm>
            <a:off x="348019" y="729825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844F395-6484-4D42-B365-D802A8D9AB06}"/>
              </a:ext>
            </a:extLst>
          </p:cNvPr>
          <p:cNvSpPr txBox="1"/>
          <p:nvPr/>
        </p:nvSpPr>
        <p:spPr>
          <a:xfrm>
            <a:off x="173694" y="0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Figure 2</a:t>
            </a:r>
            <a:endParaRPr lang="en-NL" sz="2800" dirty="0">
              <a:latin typeface="+mj-lt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733567E2-ABAC-4665-B6C6-9A7286E90A83}"/>
              </a:ext>
            </a:extLst>
          </p:cNvPr>
          <p:cNvSpPr/>
          <p:nvPr/>
        </p:nvSpPr>
        <p:spPr>
          <a:xfrm>
            <a:off x="8301026" y="552215"/>
            <a:ext cx="5821181" cy="3994892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3EBD370-FD6E-435D-AEE2-3A118DBBD5C6}"/>
              </a:ext>
            </a:extLst>
          </p:cNvPr>
          <p:cNvSpPr txBox="1"/>
          <p:nvPr/>
        </p:nvSpPr>
        <p:spPr>
          <a:xfrm>
            <a:off x="8478859" y="729825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D851963-919A-45A5-81D1-8BEAB0ABFF83}"/>
              </a:ext>
            </a:extLst>
          </p:cNvPr>
          <p:cNvGrpSpPr/>
          <p:nvPr/>
        </p:nvGrpSpPr>
        <p:grpSpPr>
          <a:xfrm>
            <a:off x="342408" y="970061"/>
            <a:ext cx="7528930" cy="5918249"/>
            <a:chOff x="303039" y="812402"/>
            <a:chExt cx="7528930" cy="5918249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27683B-7F6E-4929-8ABE-CB6F1F4089C5}"/>
                </a:ext>
              </a:extLst>
            </p:cNvPr>
            <p:cNvSpPr/>
            <p:nvPr/>
          </p:nvSpPr>
          <p:spPr>
            <a:xfrm>
              <a:off x="2473507" y="3005777"/>
              <a:ext cx="16422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Sprinkler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3982F3-D15F-49D0-B160-6E1302326B2A}"/>
                </a:ext>
              </a:extLst>
            </p:cNvPr>
            <p:cNvSpPr/>
            <p:nvPr/>
          </p:nvSpPr>
          <p:spPr>
            <a:xfrm>
              <a:off x="4340569" y="3005777"/>
              <a:ext cx="14807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Rain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FE0C2D8-868E-4304-8FD7-E84D4539288D}"/>
                </a:ext>
              </a:extLst>
            </p:cNvPr>
            <p:cNvSpPr/>
            <p:nvPr/>
          </p:nvSpPr>
          <p:spPr>
            <a:xfrm>
              <a:off x="3228684" y="4001102"/>
              <a:ext cx="176056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Wet Grass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714E6B0-4B7F-4516-904A-DEEC1F0B9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288" y="3462977"/>
              <a:ext cx="38139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A5F6D94-D2D6-4E6E-8490-D404A16217D1}"/>
                </a:ext>
              </a:extLst>
            </p:cNvPr>
            <p:cNvCxnSpPr>
              <a:cxnSpLocks/>
            </p:cNvCxnSpPr>
            <p:nvPr/>
          </p:nvCxnSpPr>
          <p:spPr>
            <a:xfrm>
              <a:off x="3433404" y="3481173"/>
              <a:ext cx="429905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EDC5F6A-7505-47D6-9086-B503F6CD85BB}"/>
                </a:ext>
              </a:extLst>
            </p:cNvPr>
            <p:cNvGrpSpPr/>
            <p:nvPr/>
          </p:nvGrpSpPr>
          <p:grpSpPr>
            <a:xfrm>
              <a:off x="5850574" y="2471735"/>
              <a:ext cx="1981395" cy="1375302"/>
              <a:chOff x="5351884" y="2407528"/>
              <a:chExt cx="1981395" cy="1375302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24984E5-0250-4F0F-8823-A9628EAF1E2C}"/>
                  </a:ext>
                </a:extLst>
              </p:cNvPr>
              <p:cNvCxnSpPr/>
              <p:nvPr/>
            </p:nvCxnSpPr>
            <p:spPr>
              <a:xfrm>
                <a:off x="5389279" y="2954221"/>
                <a:ext cx="1944000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2B9C3BE-D276-45F2-BB78-F3F008A7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753" y="2594830"/>
                <a:ext cx="0" cy="1188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367D4D7-D001-4EF4-8E92-A6653658A7FE}"/>
                  </a:ext>
                </a:extLst>
              </p:cNvPr>
              <p:cNvSpPr txBox="1"/>
              <p:nvPr/>
            </p:nvSpPr>
            <p:spPr>
              <a:xfrm>
                <a:off x="5888190" y="2646880"/>
                <a:ext cx="139974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	F	T</a:t>
                </a:r>
              </a:p>
              <a:p>
                <a:endParaRPr lang="en-GB" sz="900" dirty="0"/>
              </a:p>
              <a:p>
                <a:r>
                  <a:rPr lang="en-GB" dirty="0"/>
                  <a:t>F	0.8	0.2</a:t>
                </a:r>
              </a:p>
              <a:p>
                <a:r>
                  <a:rPr lang="en-GB" dirty="0"/>
                  <a:t>T	0.2	0.8</a:t>
                </a:r>
                <a:endParaRPr lang="en-NL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8A364EB-46AB-4064-9B0E-C9A70D510BB7}"/>
                  </a:ext>
                </a:extLst>
              </p:cNvPr>
              <p:cNvSpPr txBox="1"/>
              <p:nvPr/>
            </p:nvSpPr>
            <p:spPr>
              <a:xfrm>
                <a:off x="6431668" y="2407528"/>
                <a:ext cx="599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RAIN</a:t>
                </a:r>
                <a:endParaRPr lang="en-NL" sz="1600" dirty="0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3E97A5E-A9E1-445B-902A-3A979DF535E4}"/>
                  </a:ext>
                </a:extLst>
              </p:cNvPr>
              <p:cNvSpPr txBox="1"/>
              <p:nvPr/>
            </p:nvSpPr>
            <p:spPr>
              <a:xfrm>
                <a:off x="5351884" y="2570930"/>
                <a:ext cx="865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CA81DAB-FED0-4F00-99F1-D060DD3F651F}"/>
                </a:ext>
              </a:extLst>
            </p:cNvPr>
            <p:cNvGrpSpPr/>
            <p:nvPr/>
          </p:nvGrpSpPr>
          <p:grpSpPr>
            <a:xfrm>
              <a:off x="303039" y="2437616"/>
              <a:ext cx="2197413" cy="1409422"/>
              <a:chOff x="5351884" y="2373408"/>
              <a:chExt cx="2197413" cy="1409422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DBEDBA4-AA62-427F-9DDC-7517633CEBB6}"/>
                  </a:ext>
                </a:extLst>
              </p:cNvPr>
              <p:cNvCxnSpPr/>
              <p:nvPr/>
            </p:nvCxnSpPr>
            <p:spPr>
              <a:xfrm>
                <a:off x="5375266" y="2954221"/>
                <a:ext cx="21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24CB5D6-3197-4118-98CE-1F2F5B09B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753" y="2594830"/>
                <a:ext cx="0" cy="1188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0681FDD-82CF-434B-941D-8278BAE057AF}"/>
                  </a:ext>
                </a:extLst>
              </p:cNvPr>
              <p:cNvSpPr txBox="1"/>
              <p:nvPr/>
            </p:nvSpPr>
            <p:spPr>
              <a:xfrm>
                <a:off x="5888190" y="2646880"/>
                <a:ext cx="139974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	F	T</a:t>
                </a:r>
              </a:p>
              <a:p>
                <a:endParaRPr lang="en-GB" sz="900" dirty="0"/>
              </a:p>
              <a:p>
                <a:r>
                  <a:rPr lang="en-GB" dirty="0"/>
                  <a:t>F	0.5	0.5</a:t>
                </a:r>
              </a:p>
              <a:p>
                <a:r>
                  <a:rPr lang="en-GB" dirty="0"/>
                  <a:t>T	0.9	0.1</a:t>
                </a:r>
                <a:endParaRPr lang="en-NL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D3A1BAD-97DE-43CB-8F80-8A6AB5086CFA}"/>
                  </a:ext>
                </a:extLst>
              </p:cNvPr>
              <p:cNvSpPr txBox="1"/>
              <p:nvPr/>
            </p:nvSpPr>
            <p:spPr>
              <a:xfrm>
                <a:off x="6395208" y="2373408"/>
                <a:ext cx="1154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SPRINKLER</a:t>
                </a:r>
                <a:endParaRPr lang="en-NL" sz="16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AF3B408-00F1-4310-BA24-592E82C402B1}"/>
                  </a:ext>
                </a:extLst>
              </p:cNvPr>
              <p:cNvSpPr txBox="1"/>
              <p:nvPr/>
            </p:nvSpPr>
            <p:spPr>
              <a:xfrm>
                <a:off x="5351884" y="2570930"/>
                <a:ext cx="865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70E9FC9-CA24-431A-A267-5D59BCE8D563}"/>
                </a:ext>
              </a:extLst>
            </p:cNvPr>
            <p:cNvSpPr/>
            <p:nvPr/>
          </p:nvSpPr>
          <p:spPr>
            <a:xfrm>
              <a:off x="3317397" y="1973094"/>
              <a:ext cx="14807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Cloudy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AEFFD9DB-2361-417B-BC53-FB0EB6A73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669" y="2430294"/>
              <a:ext cx="362640" cy="50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552C40C-6D19-4FF8-8CB8-4D3DA9887B7C}"/>
                </a:ext>
              </a:extLst>
            </p:cNvPr>
            <p:cNvCxnSpPr>
              <a:cxnSpLocks/>
            </p:cNvCxnSpPr>
            <p:nvPr/>
          </p:nvCxnSpPr>
          <p:spPr>
            <a:xfrm>
              <a:off x="4321811" y="2430294"/>
              <a:ext cx="362639" cy="50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77B2FEB-3A3F-41BD-8B94-FEC64D7DDBB9}"/>
                </a:ext>
              </a:extLst>
            </p:cNvPr>
            <p:cNvGrpSpPr/>
            <p:nvPr/>
          </p:nvGrpSpPr>
          <p:grpSpPr>
            <a:xfrm>
              <a:off x="3456892" y="812402"/>
              <a:ext cx="1399742" cy="1006012"/>
              <a:chOff x="3298951" y="454953"/>
              <a:chExt cx="1399742" cy="1006012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A534000A-D9C3-4CF4-9472-0B97CA0A2C23}"/>
                  </a:ext>
                </a:extLst>
              </p:cNvPr>
              <p:cNvCxnSpPr/>
              <p:nvPr/>
            </p:nvCxnSpPr>
            <p:spPr>
              <a:xfrm>
                <a:off x="3322256" y="986665"/>
                <a:ext cx="12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CC68CCB-3090-4A30-80D9-2BB753E73872}"/>
                  </a:ext>
                </a:extLst>
              </p:cNvPr>
              <p:cNvSpPr txBox="1"/>
              <p:nvPr/>
            </p:nvSpPr>
            <p:spPr>
              <a:xfrm>
                <a:off x="3298951" y="676135"/>
                <a:ext cx="1399742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		T</a:t>
                </a:r>
              </a:p>
              <a:p>
                <a:endParaRPr lang="en-GB" sz="900" dirty="0"/>
              </a:p>
              <a:p>
                <a:r>
                  <a:rPr lang="en-GB" dirty="0"/>
                  <a:t>0.5		0.5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75211E8-2D14-4BD3-93B3-D55BA95DD5BF}"/>
                  </a:ext>
                </a:extLst>
              </p:cNvPr>
              <p:cNvSpPr txBox="1"/>
              <p:nvPr/>
            </p:nvSpPr>
            <p:spPr>
              <a:xfrm>
                <a:off x="3411409" y="454953"/>
                <a:ext cx="1140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7178F29-0C84-46A4-810C-2BF886C45D78}"/>
                </a:ext>
              </a:extLst>
            </p:cNvPr>
            <p:cNvGrpSpPr/>
            <p:nvPr/>
          </p:nvGrpSpPr>
          <p:grpSpPr>
            <a:xfrm>
              <a:off x="2483630" y="4584825"/>
              <a:ext cx="2905030" cy="2145826"/>
              <a:chOff x="8387769" y="5182093"/>
              <a:chExt cx="2905030" cy="2145826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8AEF2E2-1DB6-4651-95E3-64C5A8565C59}"/>
                  </a:ext>
                </a:extLst>
              </p:cNvPr>
              <p:cNvGrpSpPr/>
              <p:nvPr/>
            </p:nvGrpSpPr>
            <p:grpSpPr>
              <a:xfrm>
                <a:off x="8387769" y="5182093"/>
                <a:ext cx="2905030" cy="2145826"/>
                <a:chOff x="4662669" y="2352936"/>
                <a:chExt cx="2905030" cy="2145826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04D0F89-86CB-47D0-BB40-08E6C37B0D37}"/>
                    </a:ext>
                  </a:extLst>
                </p:cNvPr>
                <p:cNvSpPr txBox="1"/>
                <p:nvPr/>
              </p:nvSpPr>
              <p:spPr>
                <a:xfrm>
                  <a:off x="6406804" y="2605936"/>
                  <a:ext cx="1160895" cy="1892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F	  T</a:t>
                  </a:r>
                </a:p>
                <a:p>
                  <a:endParaRPr lang="en-GB" sz="900" dirty="0"/>
                </a:p>
                <a:p>
                  <a:r>
                    <a:rPr lang="en-GB" dirty="0"/>
                    <a:t>1	  0</a:t>
                  </a:r>
                </a:p>
                <a:p>
                  <a:r>
                    <a:rPr lang="en-GB" dirty="0"/>
                    <a:t>0.1 	  0.9</a:t>
                  </a:r>
                </a:p>
                <a:p>
                  <a:r>
                    <a:rPr lang="en-GB" dirty="0"/>
                    <a:t>0.1	  0.9</a:t>
                  </a:r>
                </a:p>
                <a:p>
                  <a:r>
                    <a:rPr lang="en-GB" dirty="0"/>
                    <a:t>0.01	  0.99</a:t>
                  </a:r>
                </a:p>
                <a:p>
                  <a:endParaRPr lang="en-NL" dirty="0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B50D21C-5FDA-4FE6-9B6C-EB6C6D4D1EAE}"/>
                    </a:ext>
                  </a:extLst>
                </p:cNvPr>
                <p:cNvCxnSpPr/>
                <p:nvPr/>
              </p:nvCxnSpPr>
              <p:spPr>
                <a:xfrm>
                  <a:off x="4742279" y="2954221"/>
                  <a:ext cx="277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759524F-E29A-41A3-B910-0F786B0B2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6753" y="2396934"/>
                  <a:ext cx="0" cy="1980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5E187CA-36C4-4F75-BE18-AAA5785160BB}"/>
                    </a:ext>
                  </a:extLst>
                </p:cNvPr>
                <p:cNvSpPr txBox="1"/>
                <p:nvPr/>
              </p:nvSpPr>
              <p:spPr>
                <a:xfrm>
                  <a:off x="6390724" y="2352936"/>
                  <a:ext cx="11641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/>
                    <a:t>WET GRASS</a:t>
                  </a:r>
                  <a:endParaRPr lang="en-NL" sz="1600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8E0BD9-978C-4B6E-BC83-0A1FA5AD6ED4}"/>
                    </a:ext>
                  </a:extLst>
                </p:cNvPr>
                <p:cNvSpPr txBox="1"/>
                <p:nvPr/>
              </p:nvSpPr>
              <p:spPr>
                <a:xfrm>
                  <a:off x="4662669" y="2592194"/>
                  <a:ext cx="1643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/>
                    <a:t>RAIN   SPRINKLER</a:t>
                  </a:r>
                  <a:endParaRPr lang="en-NL" sz="1600" dirty="0"/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8595916-F56C-4F4F-9E38-AA6489A5247D}"/>
                  </a:ext>
                </a:extLst>
              </p:cNvPr>
              <p:cNvSpPr txBox="1"/>
              <p:nvPr/>
            </p:nvSpPr>
            <p:spPr>
              <a:xfrm>
                <a:off x="8563969" y="5866484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	      F	</a:t>
                </a:r>
              </a:p>
              <a:p>
                <a:r>
                  <a:rPr lang="en-GB" dirty="0"/>
                  <a:t>F	      T</a:t>
                </a:r>
              </a:p>
              <a:p>
                <a:r>
                  <a:rPr lang="en-GB" dirty="0"/>
                  <a:t>T	      F</a:t>
                </a:r>
              </a:p>
              <a:p>
                <a:r>
                  <a:rPr lang="en-GB" dirty="0"/>
                  <a:t>T	      T</a:t>
                </a:r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AB94EF9-1B2E-4BF5-8FC0-A20CE061D7B1}"/>
              </a:ext>
            </a:extLst>
          </p:cNvPr>
          <p:cNvSpPr txBox="1"/>
          <p:nvPr/>
        </p:nvSpPr>
        <p:spPr>
          <a:xfrm rot="16200000">
            <a:off x="12479521" y="94556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Wet grass T</a:t>
            </a:r>
            <a:endParaRPr lang="en-NL" sz="16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1EB03D6-238A-4893-8E11-15D6DDD7C064}"/>
              </a:ext>
            </a:extLst>
          </p:cNvPr>
          <p:cNvGrpSpPr/>
          <p:nvPr/>
        </p:nvGrpSpPr>
        <p:grpSpPr>
          <a:xfrm>
            <a:off x="8333649" y="591753"/>
            <a:ext cx="5528542" cy="3787813"/>
            <a:chOff x="8732659" y="689362"/>
            <a:chExt cx="5528542" cy="378781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22D30E85-F29A-4D6B-8BDD-DF595A372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5F0"/>
                </a:clrFrom>
                <a:clrTo>
                  <a:srgbClr val="FFF5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1" t="20031" b="7524"/>
            <a:stretch/>
          </p:blipFill>
          <p:spPr>
            <a:xfrm>
              <a:off x="9833854" y="1771356"/>
              <a:ext cx="4427347" cy="2705819"/>
            </a:xfrm>
            <a:prstGeom prst="rect">
              <a:avLst/>
            </a:prstGeom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7DAD87D-B29D-4F16-AC99-EFFCA97C3ADF}"/>
                </a:ext>
              </a:extLst>
            </p:cNvPr>
            <p:cNvSpPr txBox="1"/>
            <p:nvPr/>
          </p:nvSpPr>
          <p:spPr>
            <a:xfrm rot="16200000">
              <a:off x="9692523" y="114140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4C52D7-6065-4523-AE65-85F224C6C773}"/>
                </a:ext>
              </a:extLst>
            </p:cNvPr>
            <p:cNvSpPr txBox="1"/>
            <p:nvPr/>
          </p:nvSpPr>
          <p:spPr>
            <a:xfrm rot="16200000">
              <a:off x="10263649" y="114140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940577-D376-4692-BC22-18E66D3FA1DE}"/>
                </a:ext>
              </a:extLst>
            </p:cNvPr>
            <p:cNvSpPr txBox="1"/>
            <p:nvPr/>
          </p:nvSpPr>
          <p:spPr>
            <a:xfrm rot="16200000">
              <a:off x="10698698" y="1058854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F66152C-C635-4769-B4AB-2F9D52BDE86C}"/>
                </a:ext>
              </a:extLst>
            </p:cNvPr>
            <p:cNvSpPr txBox="1"/>
            <p:nvPr/>
          </p:nvSpPr>
          <p:spPr>
            <a:xfrm rot="16200000">
              <a:off x="11267418" y="105645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8275745-4A52-4B68-B0AD-1CB6F62D0A36}"/>
                </a:ext>
              </a:extLst>
            </p:cNvPr>
            <p:cNvSpPr txBox="1"/>
            <p:nvPr/>
          </p:nvSpPr>
          <p:spPr>
            <a:xfrm rot="16200000">
              <a:off x="11994194" y="1248009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F5E48A0-A073-49BE-97CA-0B9D71F12DC6}"/>
                </a:ext>
              </a:extLst>
            </p:cNvPr>
            <p:cNvSpPr txBox="1"/>
            <p:nvPr/>
          </p:nvSpPr>
          <p:spPr>
            <a:xfrm rot="16200000">
              <a:off x="12562916" y="1245604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2F49771-6EC4-4BAF-916E-D43B5632A1ED}"/>
                </a:ext>
              </a:extLst>
            </p:cNvPr>
            <p:cNvSpPr txBox="1"/>
            <p:nvPr/>
          </p:nvSpPr>
          <p:spPr>
            <a:xfrm>
              <a:off x="8974713" y="1822223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97AA2C4-3AA1-49AF-A3D9-503814477A4F}"/>
                </a:ext>
              </a:extLst>
            </p:cNvPr>
            <p:cNvSpPr txBox="1"/>
            <p:nvPr/>
          </p:nvSpPr>
          <p:spPr>
            <a:xfrm>
              <a:off x="8974713" y="221536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BE83F59-61BC-4180-BFD2-70B40E4C639D}"/>
                </a:ext>
              </a:extLst>
            </p:cNvPr>
            <p:cNvSpPr txBox="1"/>
            <p:nvPr/>
          </p:nvSpPr>
          <p:spPr>
            <a:xfrm>
              <a:off x="8809603" y="2573260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2C57E9B-74DD-462E-B2E1-236E5B7D5CDD}"/>
                </a:ext>
              </a:extLst>
            </p:cNvPr>
            <p:cNvSpPr txBox="1"/>
            <p:nvPr/>
          </p:nvSpPr>
          <p:spPr>
            <a:xfrm>
              <a:off x="8804794" y="295961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BE1695-F3A8-4B47-9906-24226A333CE1}"/>
                </a:ext>
              </a:extLst>
            </p:cNvPr>
            <p:cNvSpPr txBox="1"/>
            <p:nvPr/>
          </p:nvSpPr>
          <p:spPr>
            <a:xfrm>
              <a:off x="9187912" y="336530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335ABBF-AF9D-45A7-9399-3370E687029D}"/>
                </a:ext>
              </a:extLst>
            </p:cNvPr>
            <p:cNvSpPr txBox="1"/>
            <p:nvPr/>
          </p:nvSpPr>
          <p:spPr>
            <a:xfrm>
              <a:off x="9183103" y="3742934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D00677F-94C6-4DD7-AA02-C82737216AF3}"/>
                </a:ext>
              </a:extLst>
            </p:cNvPr>
            <p:cNvSpPr txBox="1"/>
            <p:nvPr/>
          </p:nvSpPr>
          <p:spPr>
            <a:xfrm>
              <a:off x="8732659" y="4113346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Wet grass T</a:t>
              </a:r>
              <a:endParaRPr lang="en-NL" sz="1600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1E8CC2F-58D7-49D2-9009-684BB37F899B}"/>
              </a:ext>
            </a:extLst>
          </p:cNvPr>
          <p:cNvSpPr txBox="1"/>
          <p:nvPr/>
        </p:nvSpPr>
        <p:spPr>
          <a:xfrm>
            <a:off x="8478859" y="4680714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A6725C0-9DE8-4BAF-8E15-6689CA4A0632}"/>
              </a:ext>
            </a:extLst>
          </p:cNvPr>
          <p:cNvSpPr/>
          <p:nvPr/>
        </p:nvSpPr>
        <p:spPr>
          <a:xfrm>
            <a:off x="8309873" y="4609438"/>
            <a:ext cx="5821181" cy="2437084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E1CCF9-F651-496D-8F74-55BA1299F8CC}"/>
              </a:ext>
            </a:extLst>
          </p:cNvPr>
          <p:cNvGrpSpPr/>
          <p:nvPr/>
        </p:nvGrpSpPr>
        <p:grpSpPr>
          <a:xfrm>
            <a:off x="8396756" y="4763782"/>
            <a:ext cx="5499656" cy="2273988"/>
            <a:chOff x="8396756" y="4763782"/>
            <a:chExt cx="5499656" cy="227398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1A1D547-FC44-43C8-8B06-7E5936E67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5073" y="5359903"/>
              <a:ext cx="539064" cy="303206"/>
            </a:xfrm>
            <a:prstGeom prst="line">
              <a:avLst/>
            </a:prstGeom>
            <a:ln w="53975">
              <a:solidFill>
                <a:schemeClr val="accent2"/>
              </a:solidFill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2CB830-5FBC-4803-B2A7-5BB4126049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56834" y="5802553"/>
              <a:ext cx="483325" cy="401681"/>
            </a:xfrm>
            <a:prstGeom prst="line">
              <a:avLst/>
            </a:prstGeom>
            <a:ln w="88900"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925E01D-0C22-4EF8-A3DC-F29F6F4C72F3}"/>
                </a:ext>
              </a:extLst>
            </p:cNvPr>
            <p:cNvCxnSpPr>
              <a:cxnSpLocks/>
            </p:cNvCxnSpPr>
            <p:nvPr/>
          </p:nvCxnSpPr>
          <p:spPr>
            <a:xfrm rot="1364985" flipV="1">
              <a:off x="11717309" y="5637246"/>
              <a:ext cx="529695" cy="216000"/>
            </a:xfrm>
            <a:prstGeom prst="line">
              <a:avLst/>
            </a:prstGeom>
            <a:ln w="60325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1324452-02C7-43B0-A709-7581CC7A2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9539" y="5885909"/>
              <a:ext cx="496545" cy="312777"/>
            </a:xfrm>
            <a:prstGeom prst="line">
              <a:avLst/>
            </a:prstGeom>
            <a:ln w="88900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D439F9E-9438-48EE-B773-D92C1AD6C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6289" y="5584426"/>
              <a:ext cx="0" cy="467456"/>
            </a:xfrm>
            <a:prstGeom prst="line">
              <a:avLst/>
            </a:prstGeom>
            <a:ln w="88900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035B447-A651-4787-A913-53A0F384A615}"/>
                </a:ext>
              </a:extLst>
            </p:cNvPr>
            <p:cNvCxnSpPr>
              <a:cxnSpLocks/>
            </p:cNvCxnSpPr>
            <p:nvPr/>
          </p:nvCxnSpPr>
          <p:spPr>
            <a:xfrm>
              <a:off x="9984550" y="5898240"/>
              <a:ext cx="352698" cy="257992"/>
            </a:xfrm>
            <a:prstGeom prst="line">
              <a:avLst/>
            </a:prstGeom>
            <a:ln w="88900">
              <a:solidFill>
                <a:schemeClr val="accent2"/>
              </a:solidFill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769B478-9364-4957-A1C9-92B192C94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1690" y="5444306"/>
              <a:ext cx="388620" cy="137160"/>
            </a:xfrm>
            <a:prstGeom prst="line">
              <a:avLst/>
            </a:prstGeom>
            <a:ln w="88900"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B432A12-94E2-4B58-880F-A2904C422917}"/>
                </a:ext>
              </a:extLst>
            </p:cNvPr>
            <p:cNvCxnSpPr>
              <a:cxnSpLocks/>
              <a:endCxn id="243" idx="7"/>
            </p:cNvCxnSpPr>
            <p:nvPr/>
          </p:nvCxnSpPr>
          <p:spPr>
            <a:xfrm rot="1364985" flipH="1" flipV="1">
              <a:off x="10663613" y="5411008"/>
              <a:ext cx="565324" cy="44736"/>
            </a:xfrm>
            <a:prstGeom prst="line">
              <a:avLst/>
            </a:prstGeom>
            <a:ln w="53975">
              <a:solidFill>
                <a:schemeClr val="accent2"/>
              </a:solidFill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CDE9305-460B-4174-9CC6-D0D524CEF83E}"/>
                </a:ext>
              </a:extLst>
            </p:cNvPr>
            <p:cNvSpPr txBox="1"/>
            <p:nvPr/>
          </p:nvSpPr>
          <p:spPr>
            <a:xfrm>
              <a:off x="10139883" y="6453327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8EA743D-821D-40F1-925F-9641859AFEB1}"/>
                </a:ext>
              </a:extLst>
            </p:cNvPr>
            <p:cNvSpPr txBox="1"/>
            <p:nvPr/>
          </p:nvSpPr>
          <p:spPr>
            <a:xfrm>
              <a:off x="11137290" y="5986955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Wet Grass T</a:t>
              </a:r>
              <a:endParaRPr lang="en-NL" sz="16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48E9751-75E2-4354-A814-F2AD24E021C3}"/>
                </a:ext>
              </a:extLst>
            </p:cNvPr>
            <p:cNvSpPr txBox="1"/>
            <p:nvPr/>
          </p:nvSpPr>
          <p:spPr>
            <a:xfrm>
              <a:off x="8856642" y="5175830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1D5922-4D2C-4DC2-BB46-FC304A2B7C2C}"/>
                </a:ext>
              </a:extLst>
            </p:cNvPr>
            <p:cNvSpPr txBox="1"/>
            <p:nvPr/>
          </p:nvSpPr>
          <p:spPr>
            <a:xfrm>
              <a:off x="10100267" y="4875091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2E712B7-FF85-4F0B-9855-A8037899CD76}"/>
                </a:ext>
              </a:extLst>
            </p:cNvPr>
            <p:cNvSpPr/>
            <p:nvPr/>
          </p:nvSpPr>
          <p:spPr>
            <a:xfrm rot="1364985">
              <a:off x="11118986" y="5458664"/>
              <a:ext cx="576000" cy="576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45A71D9-D489-419E-8826-00772DF00A06}"/>
                </a:ext>
              </a:extLst>
            </p:cNvPr>
            <p:cNvSpPr/>
            <p:nvPr/>
          </p:nvSpPr>
          <p:spPr>
            <a:xfrm rot="1364985">
              <a:off x="10278337" y="5169230"/>
              <a:ext cx="432000" cy="43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B748664-A3EB-4FE7-A30F-37DCB246D129}"/>
                </a:ext>
              </a:extLst>
            </p:cNvPr>
            <p:cNvSpPr/>
            <p:nvPr/>
          </p:nvSpPr>
          <p:spPr>
            <a:xfrm rot="1364985">
              <a:off x="10273498" y="6035798"/>
              <a:ext cx="432000" cy="432000"/>
            </a:xfrm>
            <a:prstGeom prst="ellipse">
              <a:avLst/>
            </a:prstGeom>
            <a:solidFill>
              <a:srgbClr val="1F78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4282C3A-357B-4ED4-8B56-E6CBD51AE93C}"/>
                </a:ext>
              </a:extLst>
            </p:cNvPr>
            <p:cNvSpPr/>
            <p:nvPr/>
          </p:nvSpPr>
          <p:spPr>
            <a:xfrm rot="1364985">
              <a:off x="9481802" y="5464449"/>
              <a:ext cx="576000" cy="57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E203D52-9560-4E28-8B21-BF7F90922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756" y="6908413"/>
              <a:ext cx="385276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  <a:headEnd type="non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A5AEAD7-DD59-425B-9343-F8423C9C0336}"/>
                </a:ext>
              </a:extLst>
            </p:cNvPr>
            <p:cNvSpPr txBox="1"/>
            <p:nvPr/>
          </p:nvSpPr>
          <p:spPr>
            <a:xfrm>
              <a:off x="8797189" y="6760771"/>
              <a:ext cx="14271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Up to 1000 samples</a:t>
              </a:r>
              <a:endParaRPr lang="en-NL" sz="12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3DBF6F6-DFF6-4B00-8D69-FBAFFE4DC7D2}"/>
                </a:ext>
              </a:extLst>
            </p:cNvPr>
            <p:cNvSpPr txBox="1"/>
            <p:nvPr/>
          </p:nvSpPr>
          <p:spPr>
            <a:xfrm>
              <a:off x="11840576" y="5222285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3F05AA0-EEB0-4215-9A86-A5547FE1AE64}"/>
                </a:ext>
              </a:extLst>
            </p:cNvPr>
            <p:cNvSpPr txBox="1"/>
            <p:nvPr/>
          </p:nvSpPr>
          <p:spPr>
            <a:xfrm>
              <a:off x="13035043" y="476378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2510DC0-F097-46D7-AC1A-BF6A5F7E2570}"/>
                </a:ext>
              </a:extLst>
            </p:cNvPr>
            <p:cNvSpPr txBox="1"/>
            <p:nvPr/>
          </p:nvSpPr>
          <p:spPr>
            <a:xfrm>
              <a:off x="12988791" y="6469481"/>
              <a:ext cx="90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6095BDB-314C-4AC9-92BC-F0C9D7F2F990}"/>
                </a:ext>
              </a:extLst>
            </p:cNvPr>
            <p:cNvSpPr/>
            <p:nvPr/>
          </p:nvSpPr>
          <p:spPr>
            <a:xfrm rot="1364985">
              <a:off x="13058052" y="5062114"/>
              <a:ext cx="432000" cy="432000"/>
            </a:xfrm>
            <a:prstGeom prst="ellipse">
              <a:avLst/>
            </a:prstGeom>
            <a:solidFill>
              <a:srgbClr val="1F78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B188F07E-684E-467C-991C-856EB22B4117}"/>
                </a:ext>
              </a:extLst>
            </p:cNvPr>
            <p:cNvSpPr/>
            <p:nvPr/>
          </p:nvSpPr>
          <p:spPr>
            <a:xfrm rot="1364985">
              <a:off x="12988626" y="6113949"/>
              <a:ext cx="432000" cy="43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39BFDA1-E3D0-4B85-819B-BA82B36F7E12}"/>
                </a:ext>
              </a:extLst>
            </p:cNvPr>
            <p:cNvSpPr/>
            <p:nvPr/>
          </p:nvSpPr>
          <p:spPr>
            <a:xfrm rot="1364985">
              <a:off x="12259488" y="5559324"/>
              <a:ext cx="360000" cy="36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FD6A714-9C52-4E03-8CCC-02390E624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756" y="6689353"/>
              <a:ext cx="385276" cy="0"/>
            </a:xfrm>
            <a:prstGeom prst="line">
              <a:avLst/>
            </a:prstGeom>
            <a:ln w="53975">
              <a:solidFill>
                <a:schemeClr val="accent2"/>
              </a:solidFill>
              <a:headEnd type="non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060671-91CB-4EDF-989C-5FD32841BDCE}"/>
                </a:ext>
              </a:extLst>
            </p:cNvPr>
            <p:cNvSpPr txBox="1"/>
            <p:nvPr/>
          </p:nvSpPr>
          <p:spPr>
            <a:xfrm>
              <a:off x="8797189" y="6550854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</a:t>
              </a:r>
              <a:r>
                <a:rPr lang="en-GB" sz="1200" u="sng" dirty="0"/>
                <a:t>&gt;</a:t>
              </a:r>
              <a:r>
                <a:rPr lang="en-GB" sz="1200" dirty="0"/>
                <a:t>1000 samples</a:t>
              </a:r>
              <a:endParaRPr lang="en-NL" sz="1200" dirty="0"/>
            </a:p>
          </p:txBody>
        </p:sp>
      </p:grp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52FE0B1-8C96-4594-B4B1-762CE211D1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6793" y="859453"/>
            <a:ext cx="4801035" cy="3051276"/>
          </a:xfrm>
          <a:prstGeom prst="rect">
            <a:avLst/>
          </a:prstGeom>
        </p:spPr>
      </p:pic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FB1C3F00-000B-410F-8484-9290F968F8A2}"/>
              </a:ext>
            </a:extLst>
          </p:cNvPr>
          <p:cNvSpPr/>
          <p:nvPr/>
        </p:nvSpPr>
        <p:spPr>
          <a:xfrm>
            <a:off x="14375833" y="523220"/>
            <a:ext cx="5509473" cy="6556002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30D133-E99F-4F2E-916F-EC2C6251A8F4}"/>
              </a:ext>
            </a:extLst>
          </p:cNvPr>
          <p:cNvSpPr txBox="1"/>
          <p:nvPr/>
        </p:nvSpPr>
        <p:spPr>
          <a:xfrm>
            <a:off x="14529857" y="668023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endParaRPr lang="en-NL" sz="2800" dirty="0">
              <a:latin typeface="+mj-lt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1E4A8EC-28DC-482F-B233-1E917F5BF31B}"/>
              </a:ext>
            </a:extLst>
          </p:cNvPr>
          <p:cNvSpPr txBox="1"/>
          <p:nvPr/>
        </p:nvSpPr>
        <p:spPr>
          <a:xfrm>
            <a:off x="14530438" y="3930575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</a:t>
            </a:r>
            <a:endParaRPr lang="en-NL" sz="2800" dirty="0">
              <a:latin typeface="+mj-lt"/>
            </a:endParaRPr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AC4E9343-AAFF-463D-8416-8C8CA681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2794" y="4073789"/>
            <a:ext cx="4741627" cy="2859861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4074AEDD-15D8-41AF-A36E-8FFED59E2791}"/>
              </a:ext>
            </a:extLst>
          </p:cNvPr>
          <p:cNvSpPr txBox="1"/>
          <p:nvPr/>
        </p:nvSpPr>
        <p:spPr>
          <a:xfrm rot="16200000">
            <a:off x="12870970" y="3597469"/>
            <a:ext cx="145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+mj-lt"/>
              </a:rPr>
              <a:t>-log10(</a:t>
            </a:r>
            <a:r>
              <a:rPr lang="en-GB" sz="1050" i="1" dirty="0" err="1">
                <a:latin typeface="+mj-lt"/>
              </a:rPr>
              <a:t>P</a:t>
            </a:r>
            <a:r>
              <a:rPr lang="en-GB" sz="1050" i="1" baseline="-25000" dirty="0" err="1">
                <a:latin typeface="+mj-lt"/>
              </a:rPr>
              <a:t>holm</a:t>
            </a:r>
            <a:r>
              <a:rPr lang="en-GB" sz="1050" dirty="0">
                <a:latin typeface="+mj-lt"/>
              </a:rPr>
              <a:t>)</a:t>
            </a:r>
            <a:endParaRPr lang="en-NL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11833</TotalTime>
  <Words>153</Words>
  <Application>Microsoft Office PowerPoint</Application>
  <PresentationFormat>Aangepast</PresentationFormat>
  <Paragraphs>63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595</cp:revision>
  <dcterms:created xsi:type="dcterms:W3CDTF">2015-01-18T12:54:18Z</dcterms:created>
  <dcterms:modified xsi:type="dcterms:W3CDTF">2020-05-09T12:24:43Z</dcterms:modified>
</cp:coreProperties>
</file>