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3"/>
  </p:notesMasterIdLst>
  <p:sldIdLst>
    <p:sldId id="266" r:id="rId2"/>
  </p:sldIdLst>
  <p:sldSz cx="12161838" cy="59436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000"/>
    <a:srgbClr val="5B9BD5"/>
    <a:srgbClr val="BDD7EE"/>
    <a:srgbClr val="9DC3E6"/>
    <a:srgbClr val="E2AC00"/>
    <a:srgbClr val="FEFEFE"/>
    <a:srgbClr val="9390C5"/>
    <a:srgbClr val="F06DA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4" autoAdjust="0"/>
  </p:normalViewPr>
  <p:slideViewPr>
    <p:cSldViewPr snapToGrid="0">
      <p:cViewPr>
        <p:scale>
          <a:sx n="66" d="100"/>
          <a:sy n="66" d="100"/>
        </p:scale>
        <p:origin x="1310" y="5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75" y="1279525"/>
            <a:ext cx="70675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0279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1pPr>
    <a:lvl2pPr marL="385140" algn="l" defTabSz="770279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2pPr>
    <a:lvl3pPr marL="770279" algn="l" defTabSz="770279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3pPr>
    <a:lvl4pPr marL="1155418" algn="l" defTabSz="770279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4pPr>
    <a:lvl5pPr marL="1540558" algn="l" defTabSz="770279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5pPr>
    <a:lvl6pPr marL="1925697" algn="l" defTabSz="770279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6pPr>
    <a:lvl7pPr marL="2310837" algn="l" defTabSz="770279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7pPr>
    <a:lvl8pPr marL="2695976" algn="l" defTabSz="770279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8pPr>
    <a:lvl9pPr marL="3081115" algn="l" defTabSz="770279" rtl="0" eaLnBrk="1" latinLnBrk="0" hangingPunct="1">
      <a:defRPr sz="10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75" y="1279525"/>
            <a:ext cx="70675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972715"/>
            <a:ext cx="9121379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121766"/>
            <a:ext cx="9121379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57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44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316442"/>
            <a:ext cx="2622396" cy="503692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316442"/>
            <a:ext cx="7715166" cy="503692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63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2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481773"/>
            <a:ext cx="10489585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3977535"/>
            <a:ext cx="10489585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86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582208"/>
            <a:ext cx="5168781" cy="37711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582208"/>
            <a:ext cx="5168781" cy="37711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75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16442"/>
            <a:ext cx="10489585" cy="114882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457008"/>
            <a:ext cx="514502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171065"/>
            <a:ext cx="5145027" cy="319331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457008"/>
            <a:ext cx="5170365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171065"/>
            <a:ext cx="5170365" cy="319331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57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1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25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96240"/>
            <a:ext cx="392250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855769"/>
            <a:ext cx="6156930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783080"/>
            <a:ext cx="392250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3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96240"/>
            <a:ext cx="392250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855769"/>
            <a:ext cx="6156930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783080"/>
            <a:ext cx="392250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27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16442"/>
            <a:ext cx="1048958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582208"/>
            <a:ext cx="1048958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5508837"/>
            <a:ext cx="2736414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09/06/2020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5508837"/>
            <a:ext cx="41046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5508837"/>
            <a:ext cx="2736414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6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Afbeelding 239">
            <a:extLst>
              <a:ext uri="{FF2B5EF4-FFF2-40B4-BE49-F238E27FC236}">
                <a16:creationId xmlns:a16="http://schemas.microsoft.com/office/drawing/2014/main" id="{3193B14D-D652-4D4B-BECA-4EFB9E6927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/>
          <a:stretch/>
        </p:blipFill>
        <p:spPr>
          <a:xfrm>
            <a:off x="7382" y="123594"/>
            <a:ext cx="7507478" cy="5601391"/>
          </a:xfrm>
          <a:prstGeom prst="rect">
            <a:avLst/>
          </a:prstGeom>
        </p:spPr>
      </p:pic>
      <p:pic>
        <p:nvPicPr>
          <p:cNvPr id="241" name="Afbeelding 240">
            <a:extLst>
              <a:ext uri="{FF2B5EF4-FFF2-40B4-BE49-F238E27FC236}">
                <a16:creationId xmlns:a16="http://schemas.microsoft.com/office/drawing/2014/main" id="{B4DAC0F7-A882-423D-A436-DF30FE5344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05" t="4236" b="1569"/>
          <a:stretch/>
        </p:blipFill>
        <p:spPr>
          <a:xfrm>
            <a:off x="7577226" y="171104"/>
            <a:ext cx="4584612" cy="5601391"/>
          </a:xfrm>
          <a:prstGeom prst="rect">
            <a:avLst/>
          </a:prstGeom>
        </p:spPr>
      </p:pic>
      <p:sp>
        <p:nvSpPr>
          <p:cNvPr id="242" name="Rechthoek 241">
            <a:extLst>
              <a:ext uri="{FF2B5EF4-FFF2-40B4-BE49-F238E27FC236}">
                <a16:creationId xmlns:a16="http://schemas.microsoft.com/office/drawing/2014/main" id="{79A78E01-AAA5-47AD-B753-5584F4403E8B}"/>
              </a:ext>
            </a:extLst>
          </p:cNvPr>
          <p:cNvSpPr/>
          <p:nvPr/>
        </p:nvSpPr>
        <p:spPr>
          <a:xfrm>
            <a:off x="7659773" y="344965"/>
            <a:ext cx="3075746" cy="464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HNet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graphical Hypergeometric </a:t>
            </a:r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NETworks</a:t>
            </a:r>
            <a:endParaRPr lang="nl-NL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3" name="Rechthoek 242">
            <a:extLst>
              <a:ext uri="{FF2B5EF4-FFF2-40B4-BE49-F238E27FC236}">
                <a16:creationId xmlns:a16="http://schemas.microsoft.com/office/drawing/2014/main" id="{CCC67069-DB06-47F8-A07E-994673488219}"/>
              </a:ext>
            </a:extLst>
          </p:cNvPr>
          <p:cNvSpPr/>
          <p:nvPr/>
        </p:nvSpPr>
        <p:spPr>
          <a:xfrm>
            <a:off x="4753756" y="389904"/>
            <a:ext cx="246250" cy="187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4" name="Rechthoek 243">
            <a:extLst>
              <a:ext uri="{FF2B5EF4-FFF2-40B4-BE49-F238E27FC236}">
                <a16:creationId xmlns:a16="http://schemas.microsoft.com/office/drawing/2014/main" id="{D28F5AAD-00AB-4BB3-BE5C-FF49156E97F7}"/>
              </a:ext>
            </a:extLst>
          </p:cNvPr>
          <p:cNvSpPr/>
          <p:nvPr/>
        </p:nvSpPr>
        <p:spPr>
          <a:xfrm>
            <a:off x="2519572" y="389904"/>
            <a:ext cx="246250" cy="187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5" name="Rechthoek 244">
            <a:extLst>
              <a:ext uri="{FF2B5EF4-FFF2-40B4-BE49-F238E27FC236}">
                <a16:creationId xmlns:a16="http://schemas.microsoft.com/office/drawing/2014/main" id="{E0562162-040D-4809-B45B-40B46ECE17A2}"/>
              </a:ext>
            </a:extLst>
          </p:cNvPr>
          <p:cNvSpPr/>
          <p:nvPr/>
        </p:nvSpPr>
        <p:spPr>
          <a:xfrm>
            <a:off x="328060" y="389903"/>
            <a:ext cx="246250" cy="187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6" name="Rechthoek 245">
            <a:extLst>
              <a:ext uri="{FF2B5EF4-FFF2-40B4-BE49-F238E27FC236}">
                <a16:creationId xmlns:a16="http://schemas.microsoft.com/office/drawing/2014/main" id="{8FBA6AD3-CA72-4C6B-A687-496A0B4A2A25}"/>
              </a:ext>
            </a:extLst>
          </p:cNvPr>
          <p:cNvSpPr/>
          <p:nvPr/>
        </p:nvSpPr>
        <p:spPr>
          <a:xfrm>
            <a:off x="248843" y="3910344"/>
            <a:ext cx="246250" cy="187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7" name="Rechthoek 246">
            <a:extLst>
              <a:ext uri="{FF2B5EF4-FFF2-40B4-BE49-F238E27FC236}">
                <a16:creationId xmlns:a16="http://schemas.microsoft.com/office/drawing/2014/main" id="{27A56172-D6CF-4083-B17B-7EB4B5D7C7BE}"/>
              </a:ext>
            </a:extLst>
          </p:cNvPr>
          <p:cNvSpPr/>
          <p:nvPr/>
        </p:nvSpPr>
        <p:spPr>
          <a:xfrm>
            <a:off x="9960014" y="5264206"/>
            <a:ext cx="1805651" cy="4189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case: Titanic</a:t>
            </a:r>
            <a:endParaRPr lang="nl-NL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Rechthoek 249">
            <a:extLst>
              <a:ext uri="{FF2B5EF4-FFF2-40B4-BE49-F238E27FC236}">
                <a16:creationId xmlns:a16="http://schemas.microsoft.com/office/drawing/2014/main" id="{A132AFC4-55AB-45A9-8BB1-2EAFD8536833}"/>
              </a:ext>
            </a:extLst>
          </p:cNvPr>
          <p:cNvSpPr/>
          <p:nvPr/>
        </p:nvSpPr>
        <p:spPr>
          <a:xfrm>
            <a:off x="1423834" y="3666386"/>
            <a:ext cx="2191475" cy="337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Schematic overview</a:t>
            </a:r>
            <a:endParaRPr lang="nl-NL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10560</TotalTime>
  <Words>12</Words>
  <Application>Microsoft Office PowerPoint</Application>
  <PresentationFormat>Aangepast</PresentationFormat>
  <Paragraphs>4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PowerPoint-presentatie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568</cp:revision>
  <dcterms:created xsi:type="dcterms:W3CDTF">2015-01-18T12:54:18Z</dcterms:created>
  <dcterms:modified xsi:type="dcterms:W3CDTF">2020-06-09T17:47:50Z</dcterms:modified>
</cp:coreProperties>
</file>