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6"/>
    <a:srgbClr val="FFFFFF"/>
    <a:srgbClr val="0E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942-A867-A01E-C271-893CAAC4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6170-ED29-D47E-8DAA-5545F98C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38C9-93B4-167A-20D6-880EB173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D2B0-C4CD-3C5F-F92D-87C09DD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7526-80CA-BDCD-E858-1551DB6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0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293-494B-A84C-3598-807050E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DEAD-AB0F-84AD-B1DC-24263EA0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8E97-D59F-CC2D-F7BF-4D5085E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09B-4AA2-808D-DFE1-54FA440E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F68D-41F2-7DDB-30B4-6B9DFEF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3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09FCC-6F86-F8BF-9FE1-2EBABAB6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1C40-BCE6-A98A-F6D9-6B337735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849-973B-3250-5591-12FFC1A4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AA88-1005-06CC-F9C6-5F7D825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DA84-ECF3-678F-8CDA-4070A01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0-6BBB-56BB-81DA-68F43184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7B3-3CC1-AB6D-D44A-6584BB6E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0B0-4169-C81A-7DD1-D3F4753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3BB-A25E-D2FD-7B70-F8F9576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840-0D7C-8DE7-702F-02B016F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6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A5F-BE4F-9771-1B1E-8B85452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448-D762-37ED-5444-7EC889D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197A-B558-1CFB-A6F4-2997D505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C8CB-D471-6F14-3F7E-94C1C5D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190C-37D8-AF64-FA9A-6F88492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F5F-97D0-7077-4889-40E9A9E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E92-29F4-CDF4-3EC3-B44EEA3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4DD6-8997-FE09-2C43-C4C2F2AD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7930-DCCA-5824-6B91-37968137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7A07-8F77-4DB0-61E8-0D75AEB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E3DC-86F9-DBDD-CBCB-B53702B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76D-C840-C8A4-6D03-F3E3F5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B781-E485-8ACC-41C3-E2996C5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52F8-CBAB-E0B4-69C6-3E8DFD88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ECB4C-6B55-06F1-4F5C-562B151D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C8515-5E5D-4C8D-0902-7B685BC5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3FDE-52AE-29D9-356C-905E110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A903-4D02-1186-DBE0-F71F0BD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87C83-5878-4EC0-CF27-B1105574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5B43-DD84-F9C9-DEEE-9BBD1E40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8DDAC-69AF-55E2-B144-2644AA1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D3A5D-79E5-3D46-CEDF-6E059FF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46FD-F004-EA25-FF99-7E1FB27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47CB4-537B-D6EC-6CFE-249871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FAE5-4884-6A6D-37F2-C77F1F8A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78EF-8451-21A1-C3FA-7E91113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4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8CF5-2C29-D674-375A-7195A26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4C00-AF9E-AFBA-CA0A-C7B6D859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7CB9-4FBD-4872-4853-4B9232CB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825B-1D33-FD2B-9DF9-D9701D0A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191DF-C055-D3B7-2186-AB53F1E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154B-1305-4147-57B5-2CB4684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2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C5-7792-B712-20C6-061675A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C163A-9864-9FCA-A7EE-EAE2490C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EFE4-0BB3-9A5B-A24E-0D0E0FC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B67-18A3-6729-0E08-9E0BF35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64C0-88B3-3A79-8483-58E40FCA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03EC-53FA-3EC2-ABBB-43B143C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4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1B5E3-4B3B-D140-B3C8-5A398845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410C-E102-5532-EDA0-1E46BF4A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6A73-477F-7EA3-52C8-79C5F4DA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9B61-DC08-DA22-069A-0E11BE04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180F-A466-EBFA-95D5-22C6E77A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8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7B785-AC0D-2BC1-0BFE-D36AA5863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812" t="34755"/>
          <a:stretch/>
        </p:blipFill>
        <p:spPr>
          <a:xfrm>
            <a:off x="396240" y="111760"/>
            <a:ext cx="3853511" cy="3396974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674E43-17EA-2A07-A582-BEA8B59BF209}"/>
              </a:ext>
            </a:extLst>
          </p:cNvPr>
          <p:cNvSpPr/>
          <p:nvPr/>
        </p:nvSpPr>
        <p:spPr>
          <a:xfrm>
            <a:off x="1959776" y="111760"/>
            <a:ext cx="2274073" cy="713408"/>
          </a:xfrm>
          <a:prstGeom prst="rect">
            <a:avLst/>
          </a:prstGeom>
          <a:solidFill>
            <a:srgbClr val="0E11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26F1C3-619F-8549-3A81-921AFCD471A0}"/>
              </a:ext>
            </a:extLst>
          </p:cNvPr>
          <p:cNvSpPr/>
          <p:nvPr/>
        </p:nvSpPr>
        <p:spPr>
          <a:xfrm>
            <a:off x="3601721" y="3194657"/>
            <a:ext cx="532737" cy="4532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342120-36AE-8B66-DBE7-12D64F14F106}"/>
              </a:ext>
            </a:extLst>
          </p:cNvPr>
          <p:cNvGrpSpPr/>
          <p:nvPr/>
        </p:nvGrpSpPr>
        <p:grpSpPr>
          <a:xfrm>
            <a:off x="6096000" y="1522180"/>
            <a:ext cx="4151095" cy="2768937"/>
            <a:chOff x="5617745" y="1217380"/>
            <a:chExt cx="4151095" cy="276893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77FC938-487A-11B0-8B7A-905793070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7745" y="1217380"/>
              <a:ext cx="4151095" cy="27689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8D4876-7129-CD49-511B-5CD752E0A60D}"/>
                </a:ext>
              </a:extLst>
            </p:cNvPr>
            <p:cNvSpPr/>
            <p:nvPr/>
          </p:nvSpPr>
          <p:spPr>
            <a:xfrm>
              <a:off x="6972300" y="2293620"/>
              <a:ext cx="2590800" cy="731520"/>
            </a:xfrm>
            <a:prstGeom prst="rect">
              <a:avLst/>
            </a:prstGeom>
            <a:solidFill>
              <a:srgbClr val="F0F2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147C75-5BFB-4022-B69C-95BA0A9E29D5}"/>
              </a:ext>
            </a:extLst>
          </p:cNvPr>
          <p:cNvSpPr/>
          <p:nvPr/>
        </p:nvSpPr>
        <p:spPr>
          <a:xfrm>
            <a:off x="6096000" y="2316480"/>
            <a:ext cx="1181873" cy="251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FC5071-EADE-3423-F949-5C5C2F4E77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295245" y="1173918"/>
            <a:ext cx="723171" cy="16874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5D7EDCDD-DBD3-62C4-B2D5-57D72A210D80}"/>
              </a:ext>
            </a:extLst>
          </p:cNvPr>
          <p:cNvSpPr/>
          <p:nvPr/>
        </p:nvSpPr>
        <p:spPr>
          <a:xfrm rot="16200000">
            <a:off x="5361838" y="2004150"/>
            <a:ext cx="426499" cy="882634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E950EEC-6E68-6123-3163-3EC0E380BC45}"/>
              </a:ext>
            </a:extLst>
          </p:cNvPr>
          <p:cNvSpPr/>
          <p:nvPr/>
        </p:nvSpPr>
        <p:spPr>
          <a:xfrm>
            <a:off x="4290485" y="1892109"/>
            <a:ext cx="723171" cy="251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02D2E1-CCFC-C6BB-8A1A-10649B3A0773}"/>
              </a:ext>
            </a:extLst>
          </p:cNvPr>
          <p:cNvSpPr txBox="1"/>
          <p:nvPr/>
        </p:nvSpPr>
        <p:spPr>
          <a:xfrm>
            <a:off x="3347437" y="3618616"/>
            <a:ext cx="105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Step 1</a:t>
            </a:r>
            <a:endParaRPr lang="nl-NL" sz="24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2BA7EF-73E0-13BD-46D5-06927C3BDEFB}"/>
              </a:ext>
            </a:extLst>
          </p:cNvPr>
          <p:cNvSpPr txBox="1"/>
          <p:nvPr/>
        </p:nvSpPr>
        <p:spPr>
          <a:xfrm>
            <a:off x="5004828" y="1770552"/>
            <a:ext cx="105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Step 2</a:t>
            </a:r>
            <a:endParaRPr lang="nl-NL" sz="24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1C40B0-DCAD-0447-C55D-C8A799816245}"/>
              </a:ext>
            </a:extLst>
          </p:cNvPr>
          <p:cNvSpPr txBox="1"/>
          <p:nvPr/>
        </p:nvSpPr>
        <p:spPr>
          <a:xfrm>
            <a:off x="9190267" y="3579696"/>
            <a:ext cx="1056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Step 3</a:t>
            </a:r>
            <a:endParaRPr lang="nl-NL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88C4E36-A5B2-F805-61A8-4D3009813193}"/>
              </a:ext>
            </a:extLst>
          </p:cNvPr>
          <p:cNvSpPr/>
          <p:nvPr/>
        </p:nvSpPr>
        <p:spPr>
          <a:xfrm>
            <a:off x="9669780" y="4039468"/>
            <a:ext cx="577315" cy="25101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164873B-9439-2448-0A63-2DBDCA719DBD}"/>
              </a:ext>
            </a:extLst>
          </p:cNvPr>
          <p:cNvSpPr/>
          <p:nvPr/>
        </p:nvSpPr>
        <p:spPr>
          <a:xfrm>
            <a:off x="3601720" y="2153949"/>
            <a:ext cx="532737" cy="985049"/>
          </a:xfrm>
          <a:prstGeom prst="downArrow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059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3</cp:revision>
  <dcterms:created xsi:type="dcterms:W3CDTF">2024-07-22T20:25:02Z</dcterms:created>
  <dcterms:modified xsi:type="dcterms:W3CDTF">2024-07-23T14:39:22Z</dcterms:modified>
</cp:coreProperties>
</file>