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5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D942-A867-A01E-C271-893CAAC45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D6170-ED29-D47E-8DAA-5545F98C5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38C9-93B4-167A-20D6-880EB173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DD2B0-C4CD-3C5F-F92D-87C09DDB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7526-80CA-BDCD-E858-1551DB6A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50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C293-494B-A84C-3598-807050EF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7DEAD-AB0F-84AD-B1DC-24263EA0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8E97-D59F-CC2D-F7BF-4D5085EB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209B-4AA2-808D-DFE1-54FA440E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F68D-41F2-7DDB-30B4-6B9DFEFA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238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09FCC-6F86-F8BF-9FE1-2EBABAB6C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11C40-BCE6-A98A-F6D9-6B337735E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D849-973B-3250-5591-12FFC1A4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AA88-1005-06CC-F9C6-5F7D8251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DA84-ECF3-678F-8CDA-4070A019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06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3B60-6BBB-56BB-81DA-68F43184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D7B3-3CC1-AB6D-D44A-6584BB6E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10B0-4169-C81A-7DD1-D3F47538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23BB-A25E-D2FD-7B70-F8F95760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1840-0D7C-8DE7-702F-02B016FC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661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7A5F-BE4F-9771-1B1E-8B854525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F2448-D762-37ED-5444-7EC889D35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197A-B558-1CFB-A6F4-2997D505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C8CB-D471-6F14-3F7E-94C1C5DA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190C-37D8-AF64-FA9A-6F88492D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50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7F5F-97D0-7077-4889-40E9A9ED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AE92-29F4-CDF4-3EC3-B44EEA3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4DD6-8997-FE09-2C43-C4C2F2AD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7930-DCCA-5824-6B91-37968137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47A07-8F77-4DB0-61E8-0D75AEBF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BE3DC-86F9-DBDD-CBCB-B53702B5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05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576D-C840-C8A4-6D03-F3E3F51A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8B781-E485-8ACC-41C3-E2996C51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652F8-CBAB-E0B4-69C6-3E8DFD886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ECB4C-6B55-06F1-4F5C-562B151D8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C8515-5E5D-4C8D-0902-7B685BC59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C3FDE-52AE-29D9-356C-905E110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7A903-4D02-1186-DBE0-F71F0BDF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87C83-5878-4EC0-CF27-B1105574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15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5B43-DD84-F9C9-DEEE-9BBD1E40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8DDAC-69AF-55E2-B144-2644AA15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D3A5D-79E5-3D46-CEDF-6E059FF6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846FD-F004-EA25-FF99-7E1FB277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01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47CB4-537B-D6EC-6CFE-249871E0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EFAE5-4884-6A6D-37F2-C77F1F8A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78EF-8451-21A1-C3FA-7E911136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247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8CF5-2C29-D674-375A-7195A26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4C00-AF9E-AFBA-CA0A-C7B6D859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D7CB9-4FBD-4872-4853-4B9232CBC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825B-1D33-FD2B-9DF9-D9701D0A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191DF-C055-D3B7-2186-AB53F1E9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5154B-1305-4147-57B5-2CB4684C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28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10C5-7792-B712-20C6-061675A5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C163A-9864-9FCA-A7EE-EAE2490C5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EFE4-0BB3-9A5B-A24E-0D0E0FC67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6B67-18A3-6729-0E08-9E0BF350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E64C0-88B3-3A79-8483-58E40FCA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B03EC-53FA-3EC2-ABBB-43B143C3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4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1B5E3-4B3B-D140-B3C8-5A398845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B410C-E102-5532-EDA0-1E46BF4A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6A73-477F-7EA3-52C8-79C5F4DA8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9B61-DC08-DA22-069A-0E11BE048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180F-A466-EBFA-95D5-22C6E77AD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83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2EE7C9-A757-3B93-9751-78DEDFC1ADF6}"/>
              </a:ext>
            </a:extLst>
          </p:cNvPr>
          <p:cNvSpPr/>
          <p:nvPr/>
        </p:nvSpPr>
        <p:spPr>
          <a:xfrm>
            <a:off x="121202" y="100163"/>
            <a:ext cx="984028" cy="444501"/>
          </a:xfrm>
          <a:prstGeom prst="roundRect">
            <a:avLst>
              <a:gd name="adj" fmla="val 972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L1 Cache</a:t>
            </a:r>
            <a:endParaRPr lang="nl-NL" sz="14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D20CAA-143C-77A7-E159-94C3539429C4}"/>
              </a:ext>
            </a:extLst>
          </p:cNvPr>
          <p:cNvSpPr/>
          <p:nvPr/>
        </p:nvSpPr>
        <p:spPr>
          <a:xfrm>
            <a:off x="121202" y="541296"/>
            <a:ext cx="1581452" cy="444501"/>
          </a:xfrm>
          <a:prstGeom prst="roundRect">
            <a:avLst>
              <a:gd name="adj" fmla="val 972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L2 Cache</a:t>
            </a:r>
            <a:endParaRPr lang="nl-NL" sz="14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7C9D4F-6899-696F-7B90-91A10B45C526}"/>
              </a:ext>
            </a:extLst>
          </p:cNvPr>
          <p:cNvSpPr/>
          <p:nvPr/>
        </p:nvSpPr>
        <p:spPr>
          <a:xfrm>
            <a:off x="121202" y="962995"/>
            <a:ext cx="2089259" cy="444501"/>
          </a:xfrm>
          <a:prstGeom prst="roundRect">
            <a:avLst>
              <a:gd name="adj" fmla="val 97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RAM access</a:t>
            </a:r>
            <a:endParaRPr lang="nl-NL" sz="14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8EB2E6-BE6B-F17D-289E-9F6E80D5A9D9}"/>
              </a:ext>
            </a:extLst>
          </p:cNvPr>
          <p:cNvSpPr/>
          <p:nvPr/>
        </p:nvSpPr>
        <p:spPr>
          <a:xfrm>
            <a:off x="121202" y="1407052"/>
            <a:ext cx="2566339" cy="444501"/>
          </a:xfrm>
          <a:prstGeom prst="roundRect">
            <a:avLst>
              <a:gd name="adj" fmla="val 972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Network</a:t>
            </a:r>
            <a:endParaRPr lang="nl-NL" sz="14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387E8C8-9B22-7EA5-738A-63DCBE75B287}"/>
              </a:ext>
            </a:extLst>
          </p:cNvPr>
          <p:cNvSpPr/>
          <p:nvPr/>
        </p:nvSpPr>
        <p:spPr>
          <a:xfrm>
            <a:off x="121202" y="1851109"/>
            <a:ext cx="2969205" cy="444501"/>
          </a:xfrm>
          <a:prstGeom prst="roundRect">
            <a:avLst>
              <a:gd name="adj" fmla="val 9727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Read SSD</a:t>
            </a:r>
            <a:endParaRPr lang="nl-NL" sz="1400" b="1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F9F0A3-5631-2004-64EC-809AD21E760B}"/>
              </a:ext>
            </a:extLst>
          </p:cNvPr>
          <p:cNvSpPr/>
          <p:nvPr/>
        </p:nvSpPr>
        <p:spPr>
          <a:xfrm>
            <a:off x="121202" y="2289317"/>
            <a:ext cx="3512544" cy="444501"/>
          </a:xfrm>
          <a:prstGeom prst="roundRect">
            <a:avLst>
              <a:gd name="adj" fmla="val 9727"/>
            </a:avLst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Database Inserts</a:t>
            </a:r>
            <a:endParaRPr lang="nl-NL" sz="1400" b="1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E3911F-A486-1186-E961-22A6FFB43166}"/>
              </a:ext>
            </a:extLst>
          </p:cNvPr>
          <p:cNvSpPr/>
          <p:nvPr/>
        </p:nvSpPr>
        <p:spPr>
          <a:xfrm>
            <a:off x="121202" y="2733374"/>
            <a:ext cx="4331528" cy="444501"/>
          </a:xfrm>
          <a:prstGeom prst="roundRect">
            <a:avLst>
              <a:gd name="adj" fmla="val 9727"/>
            </a:avLst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Refresh</a:t>
            </a:r>
            <a:endParaRPr lang="nl-NL" sz="1400" b="1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6F866D-A3E6-987C-2D31-F03F1A7E5D6A}"/>
              </a:ext>
            </a:extLst>
          </p:cNvPr>
          <p:cNvSpPr txBox="1"/>
          <p:nvPr/>
        </p:nvSpPr>
        <p:spPr>
          <a:xfrm>
            <a:off x="1134105" y="144215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~1 ns</a:t>
            </a:r>
            <a:endParaRPr lang="nl-NL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6A37A-1C9C-D29A-1C5F-473979F6856B}"/>
              </a:ext>
            </a:extLst>
          </p:cNvPr>
          <p:cNvSpPr txBox="1"/>
          <p:nvPr/>
        </p:nvSpPr>
        <p:spPr>
          <a:xfrm>
            <a:off x="1669268" y="62504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~10 ns</a:t>
            </a:r>
            <a:endParaRPr lang="nl-NL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B406BF-A088-A884-0184-2FB961381179}"/>
              </a:ext>
            </a:extLst>
          </p:cNvPr>
          <p:cNvSpPr txBox="1"/>
          <p:nvPr/>
        </p:nvSpPr>
        <p:spPr>
          <a:xfrm>
            <a:off x="2176875" y="1062810"/>
            <a:ext cx="704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~100 ns</a:t>
            </a:r>
            <a:endParaRPr lang="nl-NL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62E1AC-3B99-B077-90EA-00AA3AE8FD4F}"/>
              </a:ext>
            </a:extLst>
          </p:cNvPr>
          <p:cNvSpPr txBox="1"/>
          <p:nvPr/>
        </p:nvSpPr>
        <p:spPr>
          <a:xfrm>
            <a:off x="2779264" y="1473041"/>
            <a:ext cx="622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~10 us</a:t>
            </a:r>
            <a:endParaRPr lang="nl-NL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DDD93-8B8C-8349-8423-2E9D9C20229A}"/>
              </a:ext>
            </a:extLst>
          </p:cNvPr>
          <p:cNvSpPr txBox="1"/>
          <p:nvPr/>
        </p:nvSpPr>
        <p:spPr>
          <a:xfrm>
            <a:off x="3105508" y="1928789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~100 us</a:t>
            </a:r>
            <a:endParaRPr lang="nl-NL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AC2C9E-05B2-5B09-3849-FAC4AB574FD9}"/>
              </a:ext>
            </a:extLst>
          </p:cNvPr>
          <p:cNvSpPr txBox="1"/>
          <p:nvPr/>
        </p:nvSpPr>
        <p:spPr>
          <a:xfrm>
            <a:off x="3806399" y="2384537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~1 </a:t>
            </a:r>
            <a:r>
              <a:rPr lang="en-US" sz="1200" dirty="0" err="1"/>
              <a:t>ms</a:t>
            </a:r>
            <a:endParaRPr lang="nl-NL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DA7A02-AD0C-5A79-FCFC-1888E133368E}"/>
              </a:ext>
            </a:extLst>
          </p:cNvPr>
          <p:cNvSpPr txBox="1"/>
          <p:nvPr/>
        </p:nvSpPr>
        <p:spPr>
          <a:xfrm>
            <a:off x="4530962" y="281712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~10 s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77293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Erdogan Taskesen</dc:creator>
  <cp:lastModifiedBy>Erdogan Taskesen</cp:lastModifiedBy>
  <cp:revision>10</cp:revision>
  <dcterms:created xsi:type="dcterms:W3CDTF">2024-07-22T20:25:02Z</dcterms:created>
  <dcterms:modified xsi:type="dcterms:W3CDTF">2024-07-23T13:50:51Z</dcterms:modified>
</cp:coreProperties>
</file>