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5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D942-A867-A01E-C271-893CAAC4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6170-ED29-D47E-8DAA-5545F98C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38C9-93B4-167A-20D6-880EB173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D2B0-C4CD-3C5F-F92D-87C09DD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7526-80CA-BDCD-E858-1551DB6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0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C293-494B-A84C-3598-807050EF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DEAD-AB0F-84AD-B1DC-24263EA0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8E97-D59F-CC2D-F7BF-4D5085E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209B-4AA2-808D-DFE1-54FA440E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F68D-41F2-7DDB-30B4-6B9DFEF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38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09FCC-6F86-F8BF-9FE1-2EBABAB6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1C40-BCE6-A98A-F6D9-6B337735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849-973B-3250-5591-12FFC1A4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AA88-1005-06CC-F9C6-5F7D8251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DA84-ECF3-678F-8CDA-4070A01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0-6BBB-56BB-81DA-68F43184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D7B3-3CC1-AB6D-D44A-6584BB6E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0B0-4169-C81A-7DD1-D3F47538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3BB-A25E-D2FD-7B70-F8F9576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1840-0D7C-8DE7-702F-02B016FC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6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A5F-BE4F-9771-1B1E-8B854525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2448-D762-37ED-5444-7EC889D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197A-B558-1CFB-A6F4-2997D505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C8CB-D471-6F14-3F7E-94C1C5D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190C-37D8-AF64-FA9A-6F88492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F5F-97D0-7077-4889-40E9A9E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E92-29F4-CDF4-3EC3-B44EEA3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4DD6-8997-FE09-2C43-C4C2F2AD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7930-DCCA-5824-6B91-37968137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7A07-8F77-4DB0-61E8-0D75AEB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E3DC-86F9-DBDD-CBCB-B53702B5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76D-C840-C8A4-6D03-F3E3F51A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B781-E485-8ACC-41C3-E2996C5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52F8-CBAB-E0B4-69C6-3E8DFD88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ECB4C-6B55-06F1-4F5C-562B151D8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C8515-5E5D-4C8D-0902-7B685BC59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3FDE-52AE-29D9-356C-905E110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7A903-4D02-1186-DBE0-F71F0BD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87C83-5878-4EC0-CF27-B1105574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1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5B43-DD84-F9C9-DEEE-9BBD1E40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8DDAC-69AF-55E2-B144-2644AA1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D3A5D-79E5-3D46-CEDF-6E059FF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46FD-F004-EA25-FF99-7E1FB27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47CB4-537B-D6EC-6CFE-249871E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FAE5-4884-6A6D-37F2-C77F1F8A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78EF-8451-21A1-C3FA-7E91113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4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8CF5-2C29-D674-375A-7195A26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4C00-AF9E-AFBA-CA0A-C7B6D859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D7CB9-4FBD-4872-4853-4B9232CBC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825B-1D33-FD2B-9DF9-D9701D0A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191DF-C055-D3B7-2186-AB53F1E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154B-1305-4147-57B5-2CB4684C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28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C5-7792-B712-20C6-061675A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C163A-9864-9FCA-A7EE-EAE2490C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EFE4-0BB3-9A5B-A24E-0D0E0FC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B67-18A3-6729-0E08-9E0BF35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64C0-88B3-3A79-8483-58E40FCA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03EC-53FA-3EC2-ABBB-43B143C3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4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1B5E3-4B3B-D140-B3C8-5A398845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410C-E102-5532-EDA0-1E46BF4A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6A73-477F-7EA3-52C8-79C5F4DA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1ADDB-809D-497C-ADB1-0ACAB812E014}" type="datetimeFigureOut">
              <a:rPr lang="nl-NL" smtClean="0"/>
              <a:t>23-7-2024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9B61-DC08-DA22-069A-0E11BE048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180F-A466-EBFA-95D5-22C6E77A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8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Down 9">
            <a:extLst>
              <a:ext uri="{FF2B5EF4-FFF2-40B4-BE49-F238E27FC236}">
                <a16:creationId xmlns:a16="http://schemas.microsoft.com/office/drawing/2014/main" id="{A4295CE9-BAC3-3DF9-18D4-5C3C39D83580}"/>
              </a:ext>
            </a:extLst>
          </p:cNvPr>
          <p:cNvSpPr/>
          <p:nvPr/>
        </p:nvSpPr>
        <p:spPr>
          <a:xfrm rot="8091659">
            <a:off x="2966985" y="1482603"/>
            <a:ext cx="517818" cy="145021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2" name="Arrow: Down 1061">
            <a:extLst>
              <a:ext uri="{FF2B5EF4-FFF2-40B4-BE49-F238E27FC236}">
                <a16:creationId xmlns:a16="http://schemas.microsoft.com/office/drawing/2014/main" id="{DFB56838-F661-C354-EEC4-F49DB5DC6F6B}"/>
              </a:ext>
            </a:extLst>
          </p:cNvPr>
          <p:cNvSpPr/>
          <p:nvPr/>
        </p:nvSpPr>
        <p:spPr>
          <a:xfrm rot="10800000">
            <a:off x="4178829" y="3798865"/>
            <a:ext cx="517818" cy="91219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9788FE57-72C9-B3EE-FB50-26F9E6A3C64D}"/>
              </a:ext>
            </a:extLst>
          </p:cNvPr>
          <p:cNvGrpSpPr/>
          <p:nvPr/>
        </p:nvGrpSpPr>
        <p:grpSpPr>
          <a:xfrm>
            <a:off x="3640870" y="4649651"/>
            <a:ext cx="1579704" cy="1259529"/>
            <a:chOff x="6195835" y="3906156"/>
            <a:chExt cx="1579704" cy="1259529"/>
          </a:xfrm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F80FAEF4-B650-49E3-E710-B3D92F933C23}"/>
                </a:ext>
              </a:extLst>
            </p:cNvPr>
            <p:cNvSpPr/>
            <p:nvPr/>
          </p:nvSpPr>
          <p:spPr>
            <a:xfrm>
              <a:off x="6195835" y="3906156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65" name="Picture 8" descr="Stripe and the GDPR – How to be compliant | test">
              <a:extLst>
                <a:ext uri="{FF2B5EF4-FFF2-40B4-BE49-F238E27FC236}">
                  <a16:creationId xmlns:a16="http://schemas.microsoft.com/office/drawing/2014/main" id="{E40E11C5-6151-B84A-0B16-F6806FC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279" y="4137150"/>
              <a:ext cx="1567260" cy="74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569D9781-F14A-57F6-14C0-A44609D15D6D}"/>
              </a:ext>
            </a:extLst>
          </p:cNvPr>
          <p:cNvGrpSpPr/>
          <p:nvPr/>
        </p:nvGrpSpPr>
        <p:grpSpPr>
          <a:xfrm rot="21309850">
            <a:off x="2989671" y="3569612"/>
            <a:ext cx="517818" cy="1450210"/>
            <a:chOff x="3013524" y="3529857"/>
            <a:chExt cx="517818" cy="1450210"/>
          </a:xfrm>
        </p:grpSpPr>
        <p:sp>
          <p:nvSpPr>
            <p:cNvPr id="1066" name="Arrow: Down 1065">
              <a:extLst>
                <a:ext uri="{FF2B5EF4-FFF2-40B4-BE49-F238E27FC236}">
                  <a16:creationId xmlns:a16="http://schemas.microsoft.com/office/drawing/2014/main" id="{B24AFD70-E264-E8BE-131C-A1BF7BFE97F5}"/>
                </a:ext>
              </a:extLst>
            </p:cNvPr>
            <p:cNvSpPr/>
            <p:nvPr/>
          </p:nvSpPr>
          <p:spPr>
            <a:xfrm rot="19094013">
              <a:off x="3013524" y="3529857"/>
              <a:ext cx="517818" cy="1450210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C98646D3-0C8B-4DD1-63C9-637FC6C35D3B}"/>
                </a:ext>
              </a:extLst>
            </p:cNvPr>
            <p:cNvSpPr txBox="1"/>
            <p:nvPr/>
          </p:nvSpPr>
          <p:spPr>
            <a:xfrm rot="2886892">
              <a:off x="2753784" y="4071136"/>
              <a:ext cx="10310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Subscription</a:t>
              </a:r>
              <a:endParaRPr lang="nl-NL" sz="1200" dirty="0"/>
            </a:p>
          </p:txBody>
        </p:sp>
      </p:grpSp>
      <p:sp>
        <p:nvSpPr>
          <p:cNvPr id="1053" name="Arrow: Down 1052">
            <a:extLst>
              <a:ext uri="{FF2B5EF4-FFF2-40B4-BE49-F238E27FC236}">
                <a16:creationId xmlns:a16="http://schemas.microsoft.com/office/drawing/2014/main" id="{BCB06ABE-CC7F-B5C2-B1DC-806822AFF307}"/>
              </a:ext>
            </a:extLst>
          </p:cNvPr>
          <p:cNvSpPr/>
          <p:nvPr/>
        </p:nvSpPr>
        <p:spPr>
          <a:xfrm>
            <a:off x="4430593" y="1801788"/>
            <a:ext cx="517818" cy="91219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EBF0EB-D47D-A5DD-AC22-25449915F712}"/>
              </a:ext>
            </a:extLst>
          </p:cNvPr>
          <p:cNvGrpSpPr/>
          <p:nvPr/>
        </p:nvGrpSpPr>
        <p:grpSpPr>
          <a:xfrm>
            <a:off x="3640869" y="594674"/>
            <a:ext cx="1567259" cy="1259529"/>
            <a:chOff x="1263856" y="2472446"/>
            <a:chExt cx="1567259" cy="125952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85B54CB-8763-0544-7292-6C0BC479F8E1}"/>
                </a:ext>
              </a:extLst>
            </p:cNvPr>
            <p:cNvSpPr/>
            <p:nvPr/>
          </p:nvSpPr>
          <p:spPr>
            <a:xfrm>
              <a:off x="1263856" y="2472446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28" name="Picture 4" descr="Firebase | Firestore - Javatpoint">
              <a:extLst>
                <a:ext uri="{FF2B5EF4-FFF2-40B4-BE49-F238E27FC236}">
                  <a16:creationId xmlns:a16="http://schemas.microsoft.com/office/drawing/2014/main" id="{F5F8B306-7964-B270-70AA-50CB7187E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AFCFC"/>
                </a:clrFrom>
                <a:clrTo>
                  <a:srgbClr val="FA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935" y="2504506"/>
              <a:ext cx="1224267" cy="122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26F96D20-F514-41B2-D79B-E43C2CC59CCD}"/>
              </a:ext>
            </a:extLst>
          </p:cNvPr>
          <p:cNvGrpSpPr/>
          <p:nvPr/>
        </p:nvGrpSpPr>
        <p:grpSpPr>
          <a:xfrm>
            <a:off x="8104960" y="2639975"/>
            <a:ext cx="1567259" cy="1259529"/>
            <a:chOff x="1088477" y="641375"/>
            <a:chExt cx="1567259" cy="1259529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927EB862-A7AB-E75C-C3A7-4958FC4A3630}"/>
                </a:ext>
              </a:extLst>
            </p:cNvPr>
            <p:cNvGrpSpPr/>
            <p:nvPr/>
          </p:nvGrpSpPr>
          <p:grpSpPr>
            <a:xfrm>
              <a:off x="1088477" y="641375"/>
              <a:ext cx="1567259" cy="1259529"/>
              <a:chOff x="1088477" y="641375"/>
              <a:chExt cx="1567259" cy="1259529"/>
            </a:xfrm>
          </p:grpSpPr>
          <p:sp>
            <p:nvSpPr>
              <p:cNvPr id="1042" name="Rectangle: Rounded Corners 1041">
                <a:extLst>
                  <a:ext uri="{FF2B5EF4-FFF2-40B4-BE49-F238E27FC236}">
                    <a16:creationId xmlns:a16="http://schemas.microsoft.com/office/drawing/2014/main" id="{C34EE1FA-B1CA-BD33-DE1A-C308D07C0552}"/>
                  </a:ext>
                </a:extLst>
              </p:cNvPr>
              <p:cNvSpPr/>
              <p:nvPr/>
            </p:nvSpPr>
            <p:spPr>
              <a:xfrm>
                <a:off x="1088477" y="641375"/>
                <a:ext cx="1567259" cy="1259529"/>
              </a:xfrm>
              <a:prstGeom prst="roundRect">
                <a:avLst>
                  <a:gd name="adj" fmla="val 972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043" name="Picture 2" descr="Python Tutorial: Streamlit | DataCamp">
                <a:extLst>
                  <a:ext uri="{FF2B5EF4-FFF2-40B4-BE49-F238E27FC236}">
                    <a16:creationId xmlns:a16="http://schemas.microsoft.com/office/drawing/2014/main" id="{6D4ECE54-300F-F94E-7EED-3FE7AE72EB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640" y="734462"/>
                <a:ext cx="1537194" cy="899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ED4A240E-EF6C-0AE3-CB18-28E27CDAE2BC}"/>
                </a:ext>
              </a:extLst>
            </p:cNvPr>
            <p:cNvSpPr txBox="1"/>
            <p:nvPr/>
          </p:nvSpPr>
          <p:spPr>
            <a:xfrm>
              <a:off x="1147661" y="1480272"/>
              <a:ext cx="1401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Community Cloud</a:t>
              </a:r>
              <a:endParaRPr lang="nl-NL" sz="1200" dirty="0"/>
            </a:p>
          </p:txBody>
        </p:sp>
      </p:grpSp>
      <p:sp>
        <p:nvSpPr>
          <p:cNvPr id="1035" name="Arrow: Down 1034">
            <a:extLst>
              <a:ext uri="{FF2B5EF4-FFF2-40B4-BE49-F238E27FC236}">
                <a16:creationId xmlns:a16="http://schemas.microsoft.com/office/drawing/2014/main" id="{7BF73BCA-9E82-E4FD-1CE0-B075AE62B473}"/>
              </a:ext>
            </a:extLst>
          </p:cNvPr>
          <p:cNvSpPr/>
          <p:nvPr/>
        </p:nvSpPr>
        <p:spPr>
          <a:xfrm rot="16200000">
            <a:off x="7314439" y="2826965"/>
            <a:ext cx="901208" cy="91219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C2E87F-E897-E37E-F651-70E3461C632D}"/>
              </a:ext>
            </a:extLst>
          </p:cNvPr>
          <p:cNvGrpSpPr/>
          <p:nvPr/>
        </p:nvGrpSpPr>
        <p:grpSpPr>
          <a:xfrm>
            <a:off x="5860106" y="2639976"/>
            <a:ext cx="1567259" cy="1259529"/>
            <a:chOff x="3803397" y="2692126"/>
            <a:chExt cx="1567259" cy="125952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29E9B3-7A51-19CB-1493-66D1A07BEDDE}"/>
                </a:ext>
              </a:extLst>
            </p:cNvPr>
            <p:cNvSpPr/>
            <p:nvPr/>
          </p:nvSpPr>
          <p:spPr>
            <a:xfrm>
              <a:off x="3803397" y="2692126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30" name="Picture 6" descr="What Is GitHub? Definition, Uses, &amp; Getting Started">
              <a:extLst>
                <a:ext uri="{FF2B5EF4-FFF2-40B4-BE49-F238E27FC236}">
                  <a16:creationId xmlns:a16="http://schemas.microsoft.com/office/drawing/2014/main" id="{63D1E3C0-DCF6-6341-A3E9-C80166F3B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7" t="10697" r="25458" b="12522"/>
            <a:stretch/>
          </p:blipFill>
          <p:spPr bwMode="auto">
            <a:xfrm>
              <a:off x="4071754" y="2749475"/>
              <a:ext cx="1030546" cy="1009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CB7F9C5B-4EAC-14D5-EF2C-361C468A7C60}"/>
              </a:ext>
            </a:extLst>
          </p:cNvPr>
          <p:cNvSpPr/>
          <p:nvPr/>
        </p:nvSpPr>
        <p:spPr>
          <a:xfrm rot="16200000">
            <a:off x="5130937" y="2826966"/>
            <a:ext cx="901208" cy="91219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2" name="Arrow: Down 1051">
            <a:extLst>
              <a:ext uri="{FF2B5EF4-FFF2-40B4-BE49-F238E27FC236}">
                <a16:creationId xmlns:a16="http://schemas.microsoft.com/office/drawing/2014/main" id="{C652186B-7C59-C829-007C-19999100A827}"/>
              </a:ext>
            </a:extLst>
          </p:cNvPr>
          <p:cNvSpPr/>
          <p:nvPr/>
        </p:nvSpPr>
        <p:spPr>
          <a:xfrm rot="10800000">
            <a:off x="3988035" y="1753081"/>
            <a:ext cx="517818" cy="91219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Arrow: Down 1043">
            <a:extLst>
              <a:ext uri="{FF2B5EF4-FFF2-40B4-BE49-F238E27FC236}">
                <a16:creationId xmlns:a16="http://schemas.microsoft.com/office/drawing/2014/main" id="{C68F03C0-920A-8DCC-4DBB-F42E91933222}"/>
              </a:ext>
            </a:extLst>
          </p:cNvPr>
          <p:cNvSpPr/>
          <p:nvPr/>
        </p:nvSpPr>
        <p:spPr>
          <a:xfrm rot="10800000">
            <a:off x="8600175" y="3755871"/>
            <a:ext cx="575089" cy="5405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3752E58-9DB7-42A2-85D7-B7A520D46E7D}"/>
              </a:ext>
            </a:extLst>
          </p:cNvPr>
          <p:cNvGrpSpPr/>
          <p:nvPr/>
        </p:nvGrpSpPr>
        <p:grpSpPr>
          <a:xfrm>
            <a:off x="8117883" y="4201700"/>
            <a:ext cx="1581452" cy="461665"/>
            <a:chOff x="8097009" y="1827456"/>
            <a:chExt cx="1581452" cy="461665"/>
          </a:xfrm>
        </p:grpSpPr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B0FDC579-E3F1-2EF2-427A-514EF5A119B6}"/>
                </a:ext>
              </a:extLst>
            </p:cNvPr>
            <p:cNvSpPr/>
            <p:nvPr/>
          </p:nvSpPr>
          <p:spPr>
            <a:xfrm>
              <a:off x="8097009" y="1841423"/>
              <a:ext cx="1581452" cy="444501"/>
            </a:xfrm>
            <a:prstGeom prst="roundRect">
              <a:avLst>
                <a:gd name="adj" fmla="val 972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229DA63-7F17-3D20-43A0-B96804D9B74E}"/>
                </a:ext>
              </a:extLst>
            </p:cNvPr>
            <p:cNvSpPr txBox="1"/>
            <p:nvPr/>
          </p:nvSpPr>
          <p:spPr>
            <a:xfrm>
              <a:off x="8208571" y="1827456"/>
              <a:ext cx="1372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Configure Secrets</a:t>
              </a:r>
            </a:p>
            <a:p>
              <a:pPr algn="ctr"/>
              <a:r>
                <a:rPr lang="en-US" sz="1200" dirty="0"/>
                <a:t>manually</a:t>
              </a:r>
              <a:endParaRPr lang="nl-NL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8B636E-07DE-41CE-CA25-1AF150ED14E8}"/>
              </a:ext>
            </a:extLst>
          </p:cNvPr>
          <p:cNvGrpSpPr/>
          <p:nvPr/>
        </p:nvGrpSpPr>
        <p:grpSpPr>
          <a:xfrm>
            <a:off x="3640870" y="2639977"/>
            <a:ext cx="1581400" cy="1259529"/>
            <a:chOff x="3713295" y="1456176"/>
            <a:chExt cx="1581400" cy="125952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0D484-BE05-9179-A78A-3D4E37B1F006}"/>
                </a:ext>
              </a:extLst>
            </p:cNvPr>
            <p:cNvGrpSpPr/>
            <p:nvPr/>
          </p:nvGrpSpPr>
          <p:grpSpPr>
            <a:xfrm>
              <a:off x="3727436" y="1456176"/>
              <a:ext cx="1567259" cy="1259529"/>
              <a:chOff x="3727436" y="1456176"/>
              <a:chExt cx="1567259" cy="1259529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7F21F3E-8645-B6EB-A92E-ED723A6D491E}"/>
                  </a:ext>
                </a:extLst>
              </p:cNvPr>
              <p:cNvSpPr/>
              <p:nvPr/>
            </p:nvSpPr>
            <p:spPr>
              <a:xfrm>
                <a:off x="3727436" y="1456176"/>
                <a:ext cx="1567259" cy="1259529"/>
              </a:xfrm>
              <a:prstGeom prst="roundRect">
                <a:avLst>
                  <a:gd name="adj" fmla="val 972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955E89-2A5D-4221-6C7E-A2855EC90B98}"/>
                  </a:ext>
                </a:extLst>
              </p:cNvPr>
              <p:cNvSpPr txBox="1"/>
              <p:nvPr/>
            </p:nvSpPr>
            <p:spPr>
              <a:xfrm>
                <a:off x="3786700" y="2060507"/>
                <a:ext cx="1448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/>
                  <a:t>Streamlit</a:t>
                </a:r>
                <a:endParaRPr lang="en-US" sz="1400" dirty="0"/>
              </a:p>
              <a:p>
                <a:pPr algn="ctr"/>
                <a:r>
                  <a:rPr lang="en-US" sz="1400" dirty="0"/>
                  <a:t>Web application</a:t>
                </a:r>
                <a:endParaRPr lang="nl-NL" sz="1400" dirty="0"/>
              </a:p>
            </p:txBody>
          </p:sp>
        </p:grpSp>
        <p:pic>
          <p:nvPicPr>
            <p:cNvPr id="29" name="Picture 28" descr="A black and white logo with a star&#10;&#10;Description automatically generated">
              <a:extLst>
                <a:ext uri="{FF2B5EF4-FFF2-40B4-BE49-F238E27FC236}">
                  <a16:creationId xmlns:a16="http://schemas.microsoft.com/office/drawing/2014/main" id="{51FF9CB2-57B6-2D10-0F0A-FA38813C6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295" y="1593542"/>
              <a:ext cx="1581400" cy="451829"/>
            </a:xfrm>
            <a:prstGeom prst="rect">
              <a:avLst/>
            </a:prstGeom>
          </p:spPr>
        </p:pic>
      </p:grpSp>
      <p:sp>
        <p:nvSpPr>
          <p:cNvPr id="1055" name="Arrow: Down 1054">
            <a:extLst>
              <a:ext uri="{FF2B5EF4-FFF2-40B4-BE49-F238E27FC236}">
                <a16:creationId xmlns:a16="http://schemas.microsoft.com/office/drawing/2014/main" id="{8E33672A-85AA-6E5B-8BE2-8B581B6356C3}"/>
              </a:ext>
            </a:extLst>
          </p:cNvPr>
          <p:cNvSpPr/>
          <p:nvPr/>
        </p:nvSpPr>
        <p:spPr>
          <a:xfrm rot="16200000">
            <a:off x="2769434" y="2761458"/>
            <a:ext cx="901208" cy="1019703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1A7E30CA-1651-E661-643B-F4F8FEB69A67}"/>
              </a:ext>
            </a:extLst>
          </p:cNvPr>
          <p:cNvGrpSpPr/>
          <p:nvPr/>
        </p:nvGrpSpPr>
        <p:grpSpPr>
          <a:xfrm>
            <a:off x="1243177" y="2639975"/>
            <a:ext cx="1567259" cy="1259529"/>
            <a:chOff x="742209" y="4499454"/>
            <a:chExt cx="1567259" cy="1259529"/>
          </a:xfrm>
        </p:grpSpPr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50043251-096F-4E91-9732-0F215935A734}"/>
                </a:ext>
              </a:extLst>
            </p:cNvPr>
            <p:cNvSpPr/>
            <p:nvPr/>
          </p:nvSpPr>
          <p:spPr>
            <a:xfrm>
              <a:off x="742209" y="4499454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58" name="Picture 10" descr="Users Icon | Silky Line User Iconpack | Custom Icon Design">
              <a:extLst>
                <a:ext uri="{FF2B5EF4-FFF2-40B4-BE49-F238E27FC236}">
                  <a16:creationId xmlns:a16="http://schemas.microsoft.com/office/drawing/2014/main" id="{1C50A89C-5AD8-9DA7-E5F0-4FA11FBEDA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21"/>
            <a:stretch/>
          </p:blipFill>
          <p:spPr bwMode="auto">
            <a:xfrm>
              <a:off x="1009940" y="4621096"/>
              <a:ext cx="1019705" cy="90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D1320DB-5E1F-D9DD-78DA-DD206252DBAC}"/>
              </a:ext>
            </a:extLst>
          </p:cNvPr>
          <p:cNvSpPr txBox="1"/>
          <p:nvPr/>
        </p:nvSpPr>
        <p:spPr>
          <a:xfrm>
            <a:off x="4744067" y="3978475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</a:t>
            </a:r>
          </a:p>
          <a:p>
            <a:r>
              <a:rPr lang="en-US" sz="1200" dirty="0"/>
              <a:t>Subscription</a:t>
            </a:r>
          </a:p>
          <a:p>
            <a:r>
              <a:rPr lang="en-US" sz="1200" dirty="0"/>
              <a:t>Status</a:t>
            </a:r>
            <a:endParaRPr lang="nl-NL" sz="12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715E9672-500A-C29C-1C6D-CE4F87C32402}"/>
              </a:ext>
            </a:extLst>
          </p:cNvPr>
          <p:cNvSpPr txBox="1"/>
          <p:nvPr/>
        </p:nvSpPr>
        <p:spPr>
          <a:xfrm>
            <a:off x="2766890" y="3132809"/>
            <a:ext cx="979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</a:t>
            </a:r>
            <a:endParaRPr lang="nl-NL" sz="1200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095A1E4D-A6E0-3B46-8BB7-7AB844157060}"/>
              </a:ext>
            </a:extLst>
          </p:cNvPr>
          <p:cNvSpPr txBox="1"/>
          <p:nvPr/>
        </p:nvSpPr>
        <p:spPr>
          <a:xfrm rot="5400000">
            <a:off x="4076428" y="4150583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calls</a:t>
            </a:r>
            <a:endParaRPr lang="nl-NL" sz="12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1665DC3C-CF6D-589D-448C-B2E8833ACEB3}"/>
              </a:ext>
            </a:extLst>
          </p:cNvPr>
          <p:cNvSpPr txBox="1"/>
          <p:nvPr/>
        </p:nvSpPr>
        <p:spPr>
          <a:xfrm rot="5400000">
            <a:off x="3993849" y="2106842"/>
            <a:ext cx="540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</a:t>
            </a:r>
            <a:endParaRPr lang="nl-NL" sz="12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DC99888-5BB3-58CC-2FB1-D51461BB1B1A}"/>
              </a:ext>
            </a:extLst>
          </p:cNvPr>
          <p:cNvSpPr txBox="1"/>
          <p:nvPr/>
        </p:nvSpPr>
        <p:spPr>
          <a:xfrm rot="5400000">
            <a:off x="4446963" y="2106842"/>
            <a:ext cx="51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</a:t>
            </a:r>
            <a:endParaRPr lang="nl-NL" sz="1200" dirty="0"/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E5749E46-36BB-BBB6-20A1-7E831CF342F0}"/>
              </a:ext>
            </a:extLst>
          </p:cNvPr>
          <p:cNvSpPr txBox="1"/>
          <p:nvPr/>
        </p:nvSpPr>
        <p:spPr>
          <a:xfrm>
            <a:off x="4978341" y="1945496"/>
            <a:ext cx="864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Store and</a:t>
            </a:r>
          </a:p>
          <a:p>
            <a:r>
              <a:rPr lang="en-US" sz="1200" dirty="0"/>
              <a:t>Load Data</a:t>
            </a:r>
            <a:endParaRPr lang="nl-NL" sz="12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3FDB05B-BBC2-2C32-CF54-BEBCDBD763DF}"/>
              </a:ext>
            </a:extLst>
          </p:cNvPr>
          <p:cNvSpPr txBox="1"/>
          <p:nvPr/>
        </p:nvSpPr>
        <p:spPr>
          <a:xfrm>
            <a:off x="5176324" y="3140760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Codebase</a:t>
            </a:r>
            <a:endParaRPr lang="nl-NL" sz="12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C0E128D7-18A2-7420-A1FC-8E18E81046E1}"/>
              </a:ext>
            </a:extLst>
          </p:cNvPr>
          <p:cNvSpPr txBox="1"/>
          <p:nvPr/>
        </p:nvSpPr>
        <p:spPr>
          <a:xfrm>
            <a:off x="7464605" y="313123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</a:t>
            </a:r>
            <a:endParaRPr lang="nl-NL" sz="12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BDBD283-8172-E078-3E5E-998280F17235}"/>
              </a:ext>
            </a:extLst>
          </p:cNvPr>
          <p:cNvSpPr/>
          <p:nvPr/>
        </p:nvSpPr>
        <p:spPr>
          <a:xfrm>
            <a:off x="1787276" y="1784886"/>
            <a:ext cx="517818" cy="912195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2BEC0-D7B0-28B1-C937-C5C9DF1E2910}"/>
              </a:ext>
            </a:extLst>
          </p:cNvPr>
          <p:cNvGrpSpPr/>
          <p:nvPr/>
        </p:nvGrpSpPr>
        <p:grpSpPr>
          <a:xfrm>
            <a:off x="1262556" y="594674"/>
            <a:ext cx="1567259" cy="1259529"/>
            <a:chOff x="1262556" y="594674"/>
            <a:chExt cx="1567259" cy="125952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6415F50-B419-F0B5-0446-80F0CB9B09B5}"/>
                </a:ext>
              </a:extLst>
            </p:cNvPr>
            <p:cNvSpPr/>
            <p:nvPr/>
          </p:nvSpPr>
          <p:spPr>
            <a:xfrm>
              <a:off x="1262556" y="594674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26" name="Picture 2" descr="Gmail Login to Multiple accounts: How to login to another Gmail account or  with a new account - Smartprix">
              <a:extLst>
                <a:ext uri="{FF2B5EF4-FFF2-40B4-BE49-F238E27FC236}">
                  <a16:creationId xmlns:a16="http://schemas.microsoft.com/office/drawing/2014/main" id="{E3E7002F-BFB7-971A-CDF4-B1CC3C0AE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57" y="817423"/>
              <a:ext cx="1387878" cy="78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8010FE-7DE9-C1EA-973B-EDB264D03B07}"/>
              </a:ext>
            </a:extLst>
          </p:cNvPr>
          <p:cNvSpPr txBox="1"/>
          <p:nvPr/>
        </p:nvSpPr>
        <p:spPr>
          <a:xfrm rot="2681204">
            <a:off x="2927173" y="2111821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calls</a:t>
            </a:r>
            <a:endParaRPr lang="nl-N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1FCAA-D067-D5B0-DA05-084F001807E6}"/>
              </a:ext>
            </a:extLst>
          </p:cNvPr>
          <p:cNvSpPr txBox="1"/>
          <p:nvPr/>
        </p:nvSpPr>
        <p:spPr>
          <a:xfrm rot="5400000">
            <a:off x="1644099" y="2106607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mail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89059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rrow: Down 9">
            <a:extLst>
              <a:ext uri="{FF2B5EF4-FFF2-40B4-BE49-F238E27FC236}">
                <a16:creationId xmlns:a16="http://schemas.microsoft.com/office/drawing/2014/main" id="{A4295CE9-BAC3-3DF9-18D4-5C3C39D83580}"/>
              </a:ext>
            </a:extLst>
          </p:cNvPr>
          <p:cNvSpPr/>
          <p:nvPr/>
        </p:nvSpPr>
        <p:spPr>
          <a:xfrm rot="7991692">
            <a:off x="2409637" y="1075481"/>
            <a:ext cx="517818" cy="162841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62" name="Arrow: Down 1061">
            <a:extLst>
              <a:ext uri="{FF2B5EF4-FFF2-40B4-BE49-F238E27FC236}">
                <a16:creationId xmlns:a16="http://schemas.microsoft.com/office/drawing/2014/main" id="{DFB56838-F661-C354-EEC4-F49DB5DC6F6B}"/>
              </a:ext>
            </a:extLst>
          </p:cNvPr>
          <p:cNvSpPr/>
          <p:nvPr/>
        </p:nvSpPr>
        <p:spPr>
          <a:xfrm rot="13717859">
            <a:off x="2349954" y="4091334"/>
            <a:ext cx="517818" cy="1666112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9788FE57-72C9-B3EE-FB50-26F9E6A3C64D}"/>
              </a:ext>
            </a:extLst>
          </p:cNvPr>
          <p:cNvGrpSpPr/>
          <p:nvPr/>
        </p:nvGrpSpPr>
        <p:grpSpPr>
          <a:xfrm>
            <a:off x="555064" y="5377259"/>
            <a:ext cx="1579704" cy="1259529"/>
            <a:chOff x="6195835" y="3906156"/>
            <a:chExt cx="1579704" cy="1259529"/>
          </a:xfrm>
        </p:grpSpPr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F80FAEF4-B650-49E3-E710-B3D92F933C23}"/>
                </a:ext>
              </a:extLst>
            </p:cNvPr>
            <p:cNvSpPr/>
            <p:nvPr/>
          </p:nvSpPr>
          <p:spPr>
            <a:xfrm>
              <a:off x="6195835" y="3906156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65" name="Picture 8" descr="Stripe and the GDPR – How to be compliant | test">
              <a:extLst>
                <a:ext uri="{FF2B5EF4-FFF2-40B4-BE49-F238E27FC236}">
                  <a16:creationId xmlns:a16="http://schemas.microsoft.com/office/drawing/2014/main" id="{E40E11C5-6151-B84A-0B16-F6806FC77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8279" y="4137150"/>
              <a:ext cx="1567260" cy="747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6" name="Arrow: Down 1065">
            <a:extLst>
              <a:ext uri="{FF2B5EF4-FFF2-40B4-BE49-F238E27FC236}">
                <a16:creationId xmlns:a16="http://schemas.microsoft.com/office/drawing/2014/main" id="{B24AFD70-E264-E8BE-131C-A1BF7BFE97F5}"/>
              </a:ext>
            </a:extLst>
          </p:cNvPr>
          <p:cNvSpPr/>
          <p:nvPr/>
        </p:nvSpPr>
        <p:spPr>
          <a:xfrm>
            <a:off x="1086007" y="3823019"/>
            <a:ext cx="517818" cy="1650773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053" name="Arrow: Down 1052">
            <a:extLst>
              <a:ext uri="{FF2B5EF4-FFF2-40B4-BE49-F238E27FC236}">
                <a16:creationId xmlns:a16="http://schemas.microsoft.com/office/drawing/2014/main" id="{BCB06ABE-CC7F-B5C2-B1DC-806822AFF307}"/>
              </a:ext>
            </a:extLst>
          </p:cNvPr>
          <p:cNvSpPr/>
          <p:nvPr/>
        </p:nvSpPr>
        <p:spPr>
          <a:xfrm rot="2767627">
            <a:off x="6381544" y="1006754"/>
            <a:ext cx="517818" cy="1817698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EBF0EB-D47D-A5DD-AC22-25449915F712}"/>
              </a:ext>
            </a:extLst>
          </p:cNvPr>
          <p:cNvGrpSpPr/>
          <p:nvPr/>
        </p:nvGrpSpPr>
        <p:grpSpPr>
          <a:xfrm>
            <a:off x="6737082" y="195942"/>
            <a:ext cx="3796211" cy="1259529"/>
            <a:chOff x="4360069" y="2487183"/>
            <a:chExt cx="3796211" cy="125952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85B54CB-8763-0544-7292-6C0BC479F8E1}"/>
                </a:ext>
              </a:extLst>
            </p:cNvPr>
            <p:cNvSpPr/>
            <p:nvPr/>
          </p:nvSpPr>
          <p:spPr>
            <a:xfrm>
              <a:off x="4360069" y="2487183"/>
              <a:ext cx="3796211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28" name="Picture 4" descr="Firebase | Firestore - Javatpoint">
              <a:extLst>
                <a:ext uri="{FF2B5EF4-FFF2-40B4-BE49-F238E27FC236}">
                  <a16:creationId xmlns:a16="http://schemas.microsoft.com/office/drawing/2014/main" id="{F5F8B306-7964-B270-70AA-50CB7187E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AFCFC"/>
                </a:clrFrom>
                <a:clrTo>
                  <a:srgbClr val="FAFC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972" y="2492679"/>
              <a:ext cx="1224267" cy="122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26F96D20-F514-41B2-D79B-E43C2CC59CCD}"/>
              </a:ext>
            </a:extLst>
          </p:cNvPr>
          <p:cNvGrpSpPr/>
          <p:nvPr/>
        </p:nvGrpSpPr>
        <p:grpSpPr>
          <a:xfrm>
            <a:off x="8981936" y="2710508"/>
            <a:ext cx="1567259" cy="1259529"/>
            <a:chOff x="1088477" y="641375"/>
            <a:chExt cx="1567259" cy="1259529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927EB862-A7AB-E75C-C3A7-4958FC4A3630}"/>
                </a:ext>
              </a:extLst>
            </p:cNvPr>
            <p:cNvGrpSpPr/>
            <p:nvPr/>
          </p:nvGrpSpPr>
          <p:grpSpPr>
            <a:xfrm>
              <a:off x="1088477" y="641375"/>
              <a:ext cx="1567259" cy="1259529"/>
              <a:chOff x="1088477" y="641375"/>
              <a:chExt cx="1567259" cy="1259529"/>
            </a:xfrm>
          </p:grpSpPr>
          <p:sp>
            <p:nvSpPr>
              <p:cNvPr id="1042" name="Rectangle: Rounded Corners 1041">
                <a:extLst>
                  <a:ext uri="{FF2B5EF4-FFF2-40B4-BE49-F238E27FC236}">
                    <a16:creationId xmlns:a16="http://schemas.microsoft.com/office/drawing/2014/main" id="{C34EE1FA-B1CA-BD33-DE1A-C308D07C0552}"/>
                  </a:ext>
                </a:extLst>
              </p:cNvPr>
              <p:cNvSpPr/>
              <p:nvPr/>
            </p:nvSpPr>
            <p:spPr>
              <a:xfrm>
                <a:off x="1088477" y="641375"/>
                <a:ext cx="1567259" cy="1259529"/>
              </a:xfrm>
              <a:prstGeom prst="roundRect">
                <a:avLst>
                  <a:gd name="adj" fmla="val 972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pic>
            <p:nvPicPr>
              <p:cNvPr id="1043" name="Picture 2" descr="Python Tutorial: Streamlit | DataCamp">
                <a:extLst>
                  <a:ext uri="{FF2B5EF4-FFF2-40B4-BE49-F238E27FC236}">
                    <a16:creationId xmlns:a16="http://schemas.microsoft.com/office/drawing/2014/main" id="{6D4ECE54-300F-F94E-7EED-3FE7AE72EB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2640" y="734462"/>
                <a:ext cx="1537194" cy="8996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ED4A240E-EF6C-0AE3-CB18-28E27CDAE2BC}"/>
                </a:ext>
              </a:extLst>
            </p:cNvPr>
            <p:cNvSpPr txBox="1"/>
            <p:nvPr/>
          </p:nvSpPr>
          <p:spPr>
            <a:xfrm>
              <a:off x="1147661" y="1480272"/>
              <a:ext cx="14013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Community Cloud</a:t>
              </a:r>
              <a:endParaRPr lang="nl-NL" sz="1200" dirty="0"/>
            </a:p>
          </p:txBody>
        </p:sp>
      </p:grpSp>
      <p:sp>
        <p:nvSpPr>
          <p:cNvPr id="1035" name="Arrow: Down 1034">
            <a:extLst>
              <a:ext uri="{FF2B5EF4-FFF2-40B4-BE49-F238E27FC236}">
                <a16:creationId xmlns:a16="http://schemas.microsoft.com/office/drawing/2014/main" id="{7BF73BCA-9E82-E4FD-1CE0-B075AE62B473}"/>
              </a:ext>
            </a:extLst>
          </p:cNvPr>
          <p:cNvSpPr/>
          <p:nvPr/>
        </p:nvSpPr>
        <p:spPr>
          <a:xfrm rot="16200000">
            <a:off x="8191415" y="2884175"/>
            <a:ext cx="901208" cy="912195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C2E87F-E897-E37E-F651-70E3461C632D}"/>
              </a:ext>
            </a:extLst>
          </p:cNvPr>
          <p:cNvGrpSpPr/>
          <p:nvPr/>
        </p:nvGrpSpPr>
        <p:grpSpPr>
          <a:xfrm>
            <a:off x="6737082" y="2710508"/>
            <a:ext cx="1567259" cy="1259529"/>
            <a:chOff x="3803397" y="2692126"/>
            <a:chExt cx="1567259" cy="1259529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CB29E9B3-7A51-19CB-1493-66D1A07BEDDE}"/>
                </a:ext>
              </a:extLst>
            </p:cNvPr>
            <p:cNvSpPr/>
            <p:nvPr/>
          </p:nvSpPr>
          <p:spPr>
            <a:xfrm>
              <a:off x="3803397" y="2692126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30" name="Picture 6" descr="What Is GitHub? Definition, Uses, &amp; Getting Started">
              <a:extLst>
                <a:ext uri="{FF2B5EF4-FFF2-40B4-BE49-F238E27FC236}">
                  <a16:creationId xmlns:a16="http://schemas.microsoft.com/office/drawing/2014/main" id="{63D1E3C0-DCF6-6341-A3E9-C80166F3B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47" t="10697" r="25458" b="12522"/>
            <a:stretch/>
          </p:blipFill>
          <p:spPr bwMode="auto">
            <a:xfrm>
              <a:off x="4071754" y="2749475"/>
              <a:ext cx="1030546" cy="1009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Arrow: Down 62">
            <a:extLst>
              <a:ext uri="{FF2B5EF4-FFF2-40B4-BE49-F238E27FC236}">
                <a16:creationId xmlns:a16="http://schemas.microsoft.com/office/drawing/2014/main" id="{CB7F9C5B-4EAC-14D5-EF2C-361C468A7C60}"/>
              </a:ext>
            </a:extLst>
          </p:cNvPr>
          <p:cNvSpPr/>
          <p:nvPr/>
        </p:nvSpPr>
        <p:spPr>
          <a:xfrm rot="16200000">
            <a:off x="6007913" y="2884175"/>
            <a:ext cx="901208" cy="912195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2" name="Arrow: Down 1051">
            <a:extLst>
              <a:ext uri="{FF2B5EF4-FFF2-40B4-BE49-F238E27FC236}">
                <a16:creationId xmlns:a16="http://schemas.microsoft.com/office/drawing/2014/main" id="{C652186B-7C59-C829-007C-19999100A827}"/>
              </a:ext>
            </a:extLst>
          </p:cNvPr>
          <p:cNvSpPr/>
          <p:nvPr/>
        </p:nvSpPr>
        <p:spPr>
          <a:xfrm rot="13576981">
            <a:off x="6044891" y="902137"/>
            <a:ext cx="517818" cy="170164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Arrow: Down 1043">
            <a:extLst>
              <a:ext uri="{FF2B5EF4-FFF2-40B4-BE49-F238E27FC236}">
                <a16:creationId xmlns:a16="http://schemas.microsoft.com/office/drawing/2014/main" id="{C68F03C0-920A-8DCC-4DBB-F42E91933222}"/>
              </a:ext>
            </a:extLst>
          </p:cNvPr>
          <p:cNvSpPr/>
          <p:nvPr/>
        </p:nvSpPr>
        <p:spPr>
          <a:xfrm rot="10800000">
            <a:off x="9477151" y="3866336"/>
            <a:ext cx="575089" cy="540512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63752E58-9DB7-42A2-85D7-B7A520D46E7D}"/>
              </a:ext>
            </a:extLst>
          </p:cNvPr>
          <p:cNvGrpSpPr/>
          <p:nvPr/>
        </p:nvGrpSpPr>
        <p:grpSpPr>
          <a:xfrm>
            <a:off x="8994859" y="4326132"/>
            <a:ext cx="1581452" cy="479502"/>
            <a:chOff x="8097009" y="1841423"/>
            <a:chExt cx="1581452" cy="479502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046" name="Rectangle: Rounded Corners 1045">
              <a:extLst>
                <a:ext uri="{FF2B5EF4-FFF2-40B4-BE49-F238E27FC236}">
                  <a16:creationId xmlns:a16="http://schemas.microsoft.com/office/drawing/2014/main" id="{B0FDC579-E3F1-2EF2-427A-514EF5A119B6}"/>
                </a:ext>
              </a:extLst>
            </p:cNvPr>
            <p:cNvSpPr/>
            <p:nvPr/>
          </p:nvSpPr>
          <p:spPr>
            <a:xfrm>
              <a:off x="8097009" y="1841423"/>
              <a:ext cx="1581452" cy="444501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9229DA63-7F17-3D20-43A0-B96804D9B74E}"/>
                </a:ext>
              </a:extLst>
            </p:cNvPr>
            <p:cNvSpPr txBox="1"/>
            <p:nvPr/>
          </p:nvSpPr>
          <p:spPr>
            <a:xfrm>
              <a:off x="8208571" y="1859260"/>
              <a:ext cx="13724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Configure Secrets</a:t>
              </a:r>
            </a:p>
            <a:p>
              <a:pPr algn="ctr"/>
              <a:r>
                <a:rPr lang="en-US" sz="1200" dirty="0"/>
                <a:t>manually</a:t>
              </a:r>
              <a:endParaRPr lang="nl-NL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8B636E-07DE-41CE-CA25-1AF150ED14E8}"/>
              </a:ext>
            </a:extLst>
          </p:cNvPr>
          <p:cNvGrpSpPr/>
          <p:nvPr/>
        </p:nvGrpSpPr>
        <p:grpSpPr>
          <a:xfrm>
            <a:off x="3048116" y="2249531"/>
            <a:ext cx="2997603" cy="2268643"/>
            <a:chOff x="3727436" y="1456176"/>
            <a:chExt cx="1567259" cy="1259529"/>
          </a:xfrm>
          <a:solidFill>
            <a:schemeClr val="bg1"/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A0D484-BE05-9179-A78A-3D4E37B1F006}"/>
                </a:ext>
              </a:extLst>
            </p:cNvPr>
            <p:cNvGrpSpPr/>
            <p:nvPr/>
          </p:nvGrpSpPr>
          <p:grpSpPr>
            <a:xfrm>
              <a:off x="3727436" y="1456176"/>
              <a:ext cx="1567259" cy="1259529"/>
              <a:chOff x="3727436" y="1456176"/>
              <a:chExt cx="1567259" cy="1259529"/>
            </a:xfrm>
            <a:grpFill/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7F21F3E-8645-B6EB-A92E-ED723A6D491E}"/>
                  </a:ext>
                </a:extLst>
              </p:cNvPr>
              <p:cNvSpPr/>
              <p:nvPr/>
            </p:nvSpPr>
            <p:spPr>
              <a:xfrm>
                <a:off x="3727436" y="1456176"/>
                <a:ext cx="1567259" cy="1259529"/>
              </a:xfrm>
              <a:prstGeom prst="roundRect">
                <a:avLst>
                  <a:gd name="adj" fmla="val 9727"/>
                </a:avLst>
              </a:prstGeom>
              <a:grp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955E89-2A5D-4221-6C7E-A2855EC90B98}"/>
                  </a:ext>
                </a:extLst>
              </p:cNvPr>
              <p:cNvSpPr txBox="1"/>
              <p:nvPr/>
            </p:nvSpPr>
            <p:spPr>
              <a:xfrm>
                <a:off x="4050663" y="2153289"/>
                <a:ext cx="922927" cy="14524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 err="1"/>
                  <a:t>Streamlit</a:t>
                </a:r>
                <a:r>
                  <a:rPr lang="en-US" sz="1100" dirty="0"/>
                  <a:t> Web application</a:t>
                </a:r>
                <a:endParaRPr lang="nl-NL" sz="1100" dirty="0"/>
              </a:p>
            </p:txBody>
          </p:sp>
        </p:grpSp>
        <p:pic>
          <p:nvPicPr>
            <p:cNvPr id="29" name="Picture 28" descr="A black and white logo with a star&#10;&#10;Description automatically generated">
              <a:extLst>
                <a:ext uri="{FF2B5EF4-FFF2-40B4-BE49-F238E27FC236}">
                  <a16:creationId xmlns:a16="http://schemas.microsoft.com/office/drawing/2014/main" id="{51FF9CB2-57B6-2D10-0F0A-FA38813C6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6552" y="1734804"/>
              <a:ext cx="1526820" cy="436235"/>
            </a:xfrm>
            <a:prstGeom prst="rect">
              <a:avLst/>
            </a:prstGeom>
            <a:grpFill/>
          </p:spPr>
        </p:pic>
      </p:grpSp>
      <p:sp>
        <p:nvSpPr>
          <p:cNvPr id="1055" name="Arrow: Down 1054">
            <a:extLst>
              <a:ext uri="{FF2B5EF4-FFF2-40B4-BE49-F238E27FC236}">
                <a16:creationId xmlns:a16="http://schemas.microsoft.com/office/drawing/2014/main" id="{8E33672A-85AA-6E5B-8BE2-8B581B6356C3}"/>
              </a:ext>
            </a:extLst>
          </p:cNvPr>
          <p:cNvSpPr/>
          <p:nvPr/>
        </p:nvSpPr>
        <p:spPr>
          <a:xfrm rot="16200000">
            <a:off x="2168783" y="2749592"/>
            <a:ext cx="901208" cy="1181362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1A7E30CA-1651-E661-643B-F4F8FEB69A67}"/>
              </a:ext>
            </a:extLst>
          </p:cNvPr>
          <p:cNvGrpSpPr/>
          <p:nvPr/>
        </p:nvGrpSpPr>
        <p:grpSpPr>
          <a:xfrm>
            <a:off x="544676" y="2710508"/>
            <a:ext cx="1567259" cy="1259529"/>
            <a:chOff x="742209" y="4499454"/>
            <a:chExt cx="1567259" cy="1259529"/>
          </a:xfrm>
        </p:grpSpPr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50043251-096F-4E91-9732-0F215935A734}"/>
                </a:ext>
              </a:extLst>
            </p:cNvPr>
            <p:cNvSpPr/>
            <p:nvPr/>
          </p:nvSpPr>
          <p:spPr>
            <a:xfrm>
              <a:off x="742209" y="4499454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58" name="Picture 10" descr="Users Icon | Silky Line User Iconpack | Custom Icon Design">
              <a:extLst>
                <a:ext uri="{FF2B5EF4-FFF2-40B4-BE49-F238E27FC236}">
                  <a16:creationId xmlns:a16="http://schemas.microsoft.com/office/drawing/2014/main" id="{1C50A89C-5AD8-9DA7-E5F0-4FA11FBEDA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621"/>
            <a:stretch/>
          </p:blipFill>
          <p:spPr bwMode="auto">
            <a:xfrm>
              <a:off x="1009940" y="4621096"/>
              <a:ext cx="1019705" cy="9012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CD1320DB-5E1F-D9DD-78DA-DD206252DBAC}"/>
              </a:ext>
            </a:extLst>
          </p:cNvPr>
          <p:cNvSpPr txBox="1"/>
          <p:nvPr/>
        </p:nvSpPr>
        <p:spPr>
          <a:xfrm rot="19139899">
            <a:off x="2429068" y="5000987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Check </a:t>
            </a:r>
          </a:p>
          <a:p>
            <a:pPr algn="ctr"/>
            <a:r>
              <a:rPr lang="en-US" sz="1200" dirty="0"/>
              <a:t>Subscription</a:t>
            </a:r>
          </a:p>
          <a:p>
            <a:pPr algn="ctr"/>
            <a:r>
              <a:rPr lang="en-US" sz="1200" dirty="0"/>
              <a:t>Status</a:t>
            </a:r>
            <a:endParaRPr lang="nl-NL" sz="1200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715E9672-500A-C29C-1C6D-CE4F87C32402}"/>
              </a:ext>
            </a:extLst>
          </p:cNvPr>
          <p:cNvSpPr txBox="1"/>
          <p:nvPr/>
        </p:nvSpPr>
        <p:spPr>
          <a:xfrm>
            <a:off x="2085409" y="3201773"/>
            <a:ext cx="979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Registration</a:t>
            </a:r>
            <a:endParaRPr lang="nl-NL" sz="1200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095A1E4D-A6E0-3B46-8BB7-7AB844157060}"/>
              </a:ext>
            </a:extLst>
          </p:cNvPr>
          <p:cNvSpPr txBox="1"/>
          <p:nvPr/>
        </p:nvSpPr>
        <p:spPr>
          <a:xfrm rot="19197382">
            <a:off x="2127236" y="4864422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calls</a:t>
            </a:r>
            <a:endParaRPr lang="nl-NL" sz="1200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1665DC3C-CF6D-589D-448C-B2E8833ACEB3}"/>
              </a:ext>
            </a:extLst>
          </p:cNvPr>
          <p:cNvSpPr txBox="1"/>
          <p:nvPr/>
        </p:nvSpPr>
        <p:spPr>
          <a:xfrm rot="18938213">
            <a:off x="5762175" y="1602910"/>
            <a:ext cx="1112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Write Settings</a:t>
            </a:r>
            <a:endParaRPr lang="nl-NL" sz="1200" dirty="0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BDC99888-5BB3-58CC-2FB1-D51461BB1B1A}"/>
              </a:ext>
            </a:extLst>
          </p:cNvPr>
          <p:cNvSpPr txBox="1"/>
          <p:nvPr/>
        </p:nvSpPr>
        <p:spPr>
          <a:xfrm rot="18938001">
            <a:off x="6149178" y="1811427"/>
            <a:ext cx="86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Load Data</a:t>
            </a:r>
            <a:endParaRPr lang="nl-NL" sz="1200" dirty="0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23FDB05B-BBC2-2C32-CF54-BEBCDBD763DF}"/>
              </a:ext>
            </a:extLst>
          </p:cNvPr>
          <p:cNvSpPr txBox="1"/>
          <p:nvPr/>
        </p:nvSpPr>
        <p:spPr>
          <a:xfrm>
            <a:off x="6053300" y="3201773"/>
            <a:ext cx="86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Codebase</a:t>
            </a:r>
            <a:endParaRPr lang="nl-NL" sz="1200" dirty="0"/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C0E128D7-18A2-7420-A1FC-8E18E81046E1}"/>
              </a:ext>
            </a:extLst>
          </p:cNvPr>
          <p:cNvSpPr txBox="1"/>
          <p:nvPr/>
        </p:nvSpPr>
        <p:spPr>
          <a:xfrm>
            <a:off x="8341581" y="3201773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</a:t>
            </a:r>
            <a:endParaRPr lang="nl-NL" sz="12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BDBD283-8172-E078-3E5E-998280F17235}"/>
              </a:ext>
            </a:extLst>
          </p:cNvPr>
          <p:cNvSpPr/>
          <p:nvPr/>
        </p:nvSpPr>
        <p:spPr>
          <a:xfrm>
            <a:off x="1064167" y="1371417"/>
            <a:ext cx="517818" cy="142875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332BEC0-D7B0-28B1-C937-C5C9DF1E2910}"/>
              </a:ext>
            </a:extLst>
          </p:cNvPr>
          <p:cNvGrpSpPr/>
          <p:nvPr/>
        </p:nvGrpSpPr>
        <p:grpSpPr>
          <a:xfrm>
            <a:off x="543366" y="175231"/>
            <a:ext cx="1567259" cy="1259529"/>
            <a:chOff x="1262556" y="594674"/>
            <a:chExt cx="1567259" cy="125952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6415F50-B419-F0B5-0446-80F0CB9B09B5}"/>
                </a:ext>
              </a:extLst>
            </p:cNvPr>
            <p:cNvSpPr/>
            <p:nvPr/>
          </p:nvSpPr>
          <p:spPr>
            <a:xfrm>
              <a:off x="1262556" y="594674"/>
              <a:ext cx="1567259" cy="1259529"/>
            </a:xfrm>
            <a:prstGeom prst="roundRect">
              <a:avLst>
                <a:gd name="adj" fmla="val 972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026" name="Picture 2" descr="Gmail Login to Multiple accounts: How to login to another Gmail account or  with a new account - Smartprix">
              <a:extLst>
                <a:ext uri="{FF2B5EF4-FFF2-40B4-BE49-F238E27FC236}">
                  <a16:creationId xmlns:a16="http://schemas.microsoft.com/office/drawing/2014/main" id="{E3E7002F-BFB7-971A-CDF4-B1CC3C0AE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9257" y="817423"/>
              <a:ext cx="1387878" cy="780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8010FE-7DE9-C1EA-973B-EDB264D03B07}"/>
              </a:ext>
            </a:extLst>
          </p:cNvPr>
          <p:cNvSpPr txBox="1"/>
          <p:nvPr/>
        </p:nvSpPr>
        <p:spPr>
          <a:xfrm rot="2581237">
            <a:off x="2304868" y="1732813"/>
            <a:ext cx="752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API calls</a:t>
            </a:r>
            <a:endParaRPr lang="nl-NL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1FCAA-D067-D5B0-DA05-084F001807E6}"/>
              </a:ext>
            </a:extLst>
          </p:cNvPr>
          <p:cNvSpPr txBox="1"/>
          <p:nvPr/>
        </p:nvSpPr>
        <p:spPr>
          <a:xfrm rot="16200000">
            <a:off x="913039" y="1915775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mail</a:t>
            </a:r>
            <a:endParaRPr lang="nl-NL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646D3-0C8B-4DD1-63C9-637FC6C35D3B}"/>
              </a:ext>
            </a:extLst>
          </p:cNvPr>
          <p:cNvSpPr txBox="1"/>
          <p:nvPr/>
        </p:nvSpPr>
        <p:spPr>
          <a:xfrm rot="16200000">
            <a:off x="858156" y="4526871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Subscription</a:t>
            </a:r>
            <a:endParaRPr lang="nl-NL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3F6FF-A2C2-685F-DF28-42601643AB71}"/>
              </a:ext>
            </a:extLst>
          </p:cNvPr>
          <p:cNvSpPr txBox="1"/>
          <p:nvPr/>
        </p:nvSpPr>
        <p:spPr>
          <a:xfrm rot="2592195">
            <a:off x="2424948" y="1375788"/>
            <a:ext cx="1273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Provide users</a:t>
            </a:r>
          </a:p>
          <a:p>
            <a:pPr algn="ctr"/>
            <a:r>
              <a:rPr lang="en-US" sz="1200" dirty="0"/>
              <a:t>with information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333621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8</cp:revision>
  <dcterms:created xsi:type="dcterms:W3CDTF">2024-07-22T20:25:02Z</dcterms:created>
  <dcterms:modified xsi:type="dcterms:W3CDTF">2024-07-23T13:29:28Z</dcterms:modified>
</cp:coreProperties>
</file>