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EC864-F1F3-6A54-0CE7-6072453FB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4BDD0-5062-6615-CF7D-567C8BDAE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5BF0-928D-7E18-1014-981B7C766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43EF-CB70-C9AF-8241-A099CBB7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FF0E7-6AB6-B47F-FC0B-A704685C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5135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9F73-0A69-097E-D3BF-6775DE3B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E227D-6CB4-CBE1-337E-5F4E4A866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CDB4D-AF38-DAEE-9DCE-568AC512C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F263-4829-CF09-32CE-6E8564812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33686-331C-6628-8FA8-E2504EF94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249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85645D-A209-E104-66AF-70853C445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696BDF-C616-386B-D02E-517C3B286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9623-F26C-F200-167B-8ACA7070F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02765-28AD-B854-3946-8C43B65D6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2A44A-0424-3DA9-B780-7F46494D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158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BF83C-4CB7-B8F3-59AE-014CFF1A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16A8A-7F6F-0232-7326-6AF6E7455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7D86-C55E-7BDA-4B87-782D4E792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D37F1-27A6-E5BF-644A-7EFB1773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B545-160C-6E7C-C67B-339CF49B4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765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CF83-349A-6AF8-1C1F-BF48F4C6F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648AB-52D7-47AC-59EF-F9BC78857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E8A23-ACC3-A467-4FED-C9911708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C805A-8846-B034-24D7-53EF4684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BE38-6A85-C63F-B92C-4142AE6F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4158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BC45-9575-5B2B-7B02-3AAFAD2FD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7CF3-42C9-8D62-F693-4D4DB563FB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FC3D9-4421-0078-DD6D-C05E94E4E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5B6E99-3176-4282-C243-0AE9DE28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4FA78-E19F-A15B-9628-A41C7BD63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92EB5-72D3-957A-98FA-01787D28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448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B8CB-0079-852F-9FCC-1A63DBA6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3A40D-8685-79F0-FC1B-317C92DE0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E4A467-A69E-F303-687F-D341B6606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9E1BA-7E4A-E7D0-72DE-2F73FCE09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0AD34-560A-7351-5E82-CF9E84B64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4C3FF-0BFD-54EE-F883-C8CFB5917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32D6E-E184-9E1A-280B-2780C8841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1522B4-DA93-E0BB-AFA6-36E6DCC5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93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7F76-CE51-F131-1E4D-0D141548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8B021-4B56-B75D-6431-CB1A1E879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23710-491C-473B-92DE-FD0D957A5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6231F-B2D8-C26D-07E3-A2B5DFB61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3509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42589-7605-683C-EFE2-E5E867C4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0F31E-BB54-7642-8831-0E5B8346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9E420-6BCC-532D-1F53-F0C0270B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70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E5DD-5358-321C-0310-79B3AB7BE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3A5A0-CFA8-06BD-DE29-5208288BB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04696-715C-B923-7F2C-DD3A8DCDD5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1DA8F0-C9F1-91E4-22D9-0E74B7EA9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1464A7-D768-F19A-FD7A-47A072D4E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394AE-3C57-2CFB-7A42-084363AF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409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CEB7F-45AF-158D-1B1A-A468801A4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F4E2E-2704-C787-3267-5F943C3B8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1A752-7993-5310-1614-11B8F86D9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BC33E-351C-1490-2FC1-C2D592299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E6A5-A9A9-49D6-AF07-06296CFB1A84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D479E-574A-8C18-5619-BABF6E27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269CD-C50B-90D5-B5EA-916DC6B06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370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669E0-1AE8-9D76-1EB0-9059489F4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AFAAF-87FC-0426-6ABA-B3DC35846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61E63-5F4E-D045-E982-F6631ECE38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0E6A5-A9A9-49D6-AF07-06296CFB1A84}" type="datetimeFigureOut">
              <a:rPr lang="nl-NL" smtClean="0"/>
              <a:t>6-7-2024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D5525-F435-AB12-9529-B4CD91C24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669AE-8647-B5A2-1C08-66EACA9335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D9F4D-4176-4D89-AEBB-D66D513AB82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943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0546E83-51E8-3FFE-8AFF-1A0E2529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54"/>
            <a:ext cx="12192000" cy="6843292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D9C357BE-BE91-76F1-86EE-081AB3143D52}"/>
              </a:ext>
            </a:extLst>
          </p:cNvPr>
          <p:cNvSpPr/>
          <p:nvPr/>
        </p:nvSpPr>
        <p:spPr>
          <a:xfrm rot="4848511">
            <a:off x="6507822" y="1766341"/>
            <a:ext cx="334233" cy="239980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55F3F64-CE3F-A7A0-3467-302687F43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39"/>
          <a:stretch/>
        </p:blipFill>
        <p:spPr>
          <a:xfrm>
            <a:off x="7539873" y="893490"/>
            <a:ext cx="4515480" cy="4134427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1AD84361-FE68-16D5-B080-FD94E903CE61}"/>
              </a:ext>
            </a:extLst>
          </p:cNvPr>
          <p:cNvSpPr/>
          <p:nvPr/>
        </p:nvSpPr>
        <p:spPr>
          <a:xfrm rot="17412919">
            <a:off x="4590830" y="1768957"/>
            <a:ext cx="334233" cy="1121479"/>
          </a:xfrm>
          <a:prstGeom prst="downArrow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E2A8072-1FCA-DFD5-8FD4-F566106C33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304"/>
          <a:stretch/>
        </p:blipFill>
        <p:spPr>
          <a:xfrm>
            <a:off x="1976020" y="119425"/>
            <a:ext cx="2427601" cy="3624476"/>
          </a:xfrm>
          <a:prstGeom prst="rect">
            <a:avLst/>
          </a:prstGeom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62428AA6-295B-CA26-8A72-CF4E5A49B1F6}"/>
              </a:ext>
            </a:extLst>
          </p:cNvPr>
          <p:cNvSpPr/>
          <p:nvPr/>
        </p:nvSpPr>
        <p:spPr>
          <a:xfrm rot="16389645">
            <a:off x="3543298" y="4146903"/>
            <a:ext cx="334233" cy="1370069"/>
          </a:xfrm>
          <a:prstGeom prst="downArrow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190660A-B198-6528-A79C-E0473E106AD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327" b="4438"/>
          <a:stretch/>
        </p:blipFill>
        <p:spPr>
          <a:xfrm>
            <a:off x="99233" y="3902777"/>
            <a:ext cx="3232318" cy="151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605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Erdogan Taskesen</dc:creator>
  <cp:lastModifiedBy>Erdogan Taskesen</cp:lastModifiedBy>
  <cp:revision>1</cp:revision>
  <dcterms:created xsi:type="dcterms:W3CDTF">2024-07-06T10:39:37Z</dcterms:created>
  <dcterms:modified xsi:type="dcterms:W3CDTF">2024-07-06T10:53:10Z</dcterms:modified>
</cp:coreProperties>
</file>