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</p:sldIdLst>
  <p:sldSz cx="9601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30"/>
    <a:srgbClr val="D9D9D9"/>
    <a:srgbClr val="0E1117"/>
    <a:srgbClr val="F0F2F6"/>
    <a:srgbClr val="EFE9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448945"/>
            <a:ext cx="72009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1440815"/>
            <a:ext cx="72009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4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79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146050"/>
            <a:ext cx="207025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146050"/>
            <a:ext cx="609076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8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683895"/>
            <a:ext cx="828103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835785"/>
            <a:ext cx="828103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730250"/>
            <a:ext cx="408051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730250"/>
            <a:ext cx="408051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59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46050"/>
            <a:ext cx="828103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672465"/>
            <a:ext cx="406175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002030"/>
            <a:ext cx="406175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672465"/>
            <a:ext cx="408176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002030"/>
            <a:ext cx="408176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586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82880"/>
            <a:ext cx="30966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394970"/>
            <a:ext cx="486060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822960"/>
            <a:ext cx="30966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0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82880"/>
            <a:ext cx="30966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394970"/>
            <a:ext cx="486060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822960"/>
            <a:ext cx="30966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14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146050"/>
            <a:ext cx="828103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730250"/>
            <a:ext cx="828103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0E6A5-A9A9-49D6-AF07-06296CFB1A84}" type="datetimeFigureOut">
              <a:rPr lang="nl-NL" smtClean="0"/>
              <a:t>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2542540"/>
            <a:ext cx="324040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33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E257846-E6E3-87CB-2327-1978F0619098}"/>
              </a:ext>
            </a:extLst>
          </p:cNvPr>
          <p:cNvSpPr txBox="1"/>
          <p:nvPr/>
        </p:nvSpPr>
        <p:spPr>
          <a:xfrm>
            <a:off x="1867236" y="-155704"/>
            <a:ext cx="5801588" cy="23237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300" b="1" dirty="0">
                <a:solidFill>
                  <a:srgbClr val="262730"/>
                </a:solidFill>
                <a:latin typeface="Haettenschweiler" panose="020B0706040902060204" pitchFamily="34" charset="0"/>
              </a:rPr>
              <a:t>SKYWALK</a:t>
            </a:r>
            <a:endParaRPr lang="nl-NL" sz="14300" b="1" dirty="0">
              <a:solidFill>
                <a:srgbClr val="262730"/>
              </a:solidFill>
              <a:latin typeface="Haettenschweiler" panose="020B070604090206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AB7946-A025-7D82-CFE0-656D622A8548}"/>
              </a:ext>
            </a:extLst>
          </p:cNvPr>
          <p:cNvSpPr/>
          <p:nvPr/>
        </p:nvSpPr>
        <p:spPr>
          <a:xfrm>
            <a:off x="69467" y="214184"/>
            <a:ext cx="9066905" cy="305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CAC7B3-A485-42C3-B227-65FE03FB0184}"/>
              </a:ext>
            </a:extLst>
          </p:cNvPr>
          <p:cNvGrpSpPr/>
          <p:nvPr/>
        </p:nvGrpSpPr>
        <p:grpSpPr>
          <a:xfrm>
            <a:off x="7252539" y="519816"/>
            <a:ext cx="1883833" cy="1301769"/>
            <a:chOff x="8871789" y="1862841"/>
            <a:chExt cx="1883833" cy="1301769"/>
          </a:xfrm>
          <a:solidFill>
            <a:srgbClr val="262730"/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61AA74-B974-2D84-1A75-C2495781E26F}"/>
                </a:ext>
              </a:extLst>
            </p:cNvPr>
            <p:cNvSpPr/>
            <p:nvPr/>
          </p:nvSpPr>
          <p:spPr>
            <a:xfrm flipH="1">
              <a:off x="8871790" y="2884916"/>
              <a:ext cx="1033079" cy="27969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373FB-D01F-65D6-611D-3AA94B0C09B2}"/>
                </a:ext>
              </a:extLst>
            </p:cNvPr>
            <p:cNvSpPr/>
            <p:nvPr/>
          </p:nvSpPr>
          <p:spPr>
            <a:xfrm flipH="1">
              <a:off x="9082086" y="2200715"/>
              <a:ext cx="1673536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8385F3-E175-A0D8-69AC-9D5B9DBF9BA8}"/>
                </a:ext>
              </a:extLst>
            </p:cNvPr>
            <p:cNvSpPr/>
            <p:nvPr/>
          </p:nvSpPr>
          <p:spPr>
            <a:xfrm flipH="1">
              <a:off x="9082086" y="2552650"/>
              <a:ext cx="1319861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2D3DA4-50A7-826C-C16A-AFA23117EF37}"/>
                </a:ext>
              </a:extLst>
            </p:cNvPr>
            <p:cNvSpPr/>
            <p:nvPr/>
          </p:nvSpPr>
          <p:spPr>
            <a:xfrm flipH="1">
              <a:off x="8871789" y="1862842"/>
              <a:ext cx="1530159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3516BF11-71FB-E056-38CD-63F4C2FA09F9}"/>
                </a:ext>
              </a:extLst>
            </p:cNvPr>
            <p:cNvSpPr/>
            <p:nvPr/>
          </p:nvSpPr>
          <p:spPr>
            <a:xfrm rot="5400000" flipH="1">
              <a:off x="10424370" y="1833965"/>
              <a:ext cx="277919" cy="33567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1A11203C-21B0-BCCF-DA91-3A9DA01D8870}"/>
                </a:ext>
              </a:extLst>
            </p:cNvPr>
            <p:cNvSpPr/>
            <p:nvPr/>
          </p:nvSpPr>
          <p:spPr>
            <a:xfrm rot="10800000" flipH="1">
              <a:off x="9896034" y="2884919"/>
              <a:ext cx="342149" cy="279691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4A0E26-C4FA-0904-B96A-65E03CF706F2}"/>
              </a:ext>
            </a:extLst>
          </p:cNvPr>
          <p:cNvGrpSpPr/>
          <p:nvPr/>
        </p:nvGrpSpPr>
        <p:grpSpPr>
          <a:xfrm>
            <a:off x="69467" y="519817"/>
            <a:ext cx="2188548" cy="1312721"/>
            <a:chOff x="1688717" y="1862842"/>
            <a:chExt cx="2188548" cy="1312721"/>
          </a:xfrm>
          <a:solidFill>
            <a:srgbClr val="262730"/>
          </a:solidFill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6912B9-63F7-DF2C-0A39-7309B9F01342}"/>
                </a:ext>
              </a:extLst>
            </p:cNvPr>
            <p:cNvGrpSpPr/>
            <p:nvPr/>
          </p:nvGrpSpPr>
          <p:grpSpPr>
            <a:xfrm>
              <a:off x="2421488" y="2895869"/>
              <a:ext cx="1455777" cy="279694"/>
              <a:chOff x="2322326" y="2274073"/>
              <a:chExt cx="1627843" cy="333955"/>
            </a:xfrm>
            <a:grpFill/>
          </p:grpSpPr>
          <p:sp>
            <p:nvSpPr>
              <p:cNvPr id="59" name="Right Triangle 58">
                <a:extLst>
                  <a:ext uri="{FF2B5EF4-FFF2-40B4-BE49-F238E27FC236}">
                    <a16:creationId xmlns:a16="http://schemas.microsoft.com/office/drawing/2014/main" id="{B10FC462-B9D4-EC1D-9042-6EC195EB4D45}"/>
                  </a:ext>
                </a:extLst>
              </p:cNvPr>
              <p:cNvSpPr/>
              <p:nvPr/>
            </p:nvSpPr>
            <p:spPr>
              <a:xfrm rot="10800000">
                <a:off x="2322326" y="2274076"/>
                <a:ext cx="404998" cy="33395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41B4B7-5062-43E6-3F4A-374DCC37BFA5}"/>
                  </a:ext>
                </a:extLst>
              </p:cNvPr>
              <p:cNvSpPr/>
              <p:nvPr/>
            </p:nvSpPr>
            <p:spPr>
              <a:xfrm>
                <a:off x="2727325" y="2274073"/>
                <a:ext cx="1222844" cy="33395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89DB8D-5EFF-DA8D-4270-BF7D59DEE61B}"/>
                </a:ext>
              </a:extLst>
            </p:cNvPr>
            <p:cNvSpPr/>
            <p:nvPr/>
          </p:nvSpPr>
          <p:spPr>
            <a:xfrm>
              <a:off x="1688717" y="2200715"/>
              <a:ext cx="1797769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79BBB0-62E8-8D99-13BA-0BD148365BEC}"/>
                </a:ext>
              </a:extLst>
            </p:cNvPr>
            <p:cNvSpPr/>
            <p:nvPr/>
          </p:nvSpPr>
          <p:spPr>
            <a:xfrm>
              <a:off x="2228851" y="2552650"/>
              <a:ext cx="1257636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902B74-55FE-B776-4649-178C166547B2}"/>
                </a:ext>
              </a:extLst>
            </p:cNvPr>
            <p:cNvGrpSpPr/>
            <p:nvPr/>
          </p:nvGrpSpPr>
          <p:grpSpPr>
            <a:xfrm>
              <a:off x="1798772" y="1862842"/>
              <a:ext cx="2078493" cy="277918"/>
              <a:chOff x="967891" y="1850009"/>
              <a:chExt cx="2804286" cy="333955"/>
            </a:xfrm>
            <a:grpFill/>
          </p:grpSpPr>
          <p:sp>
            <p:nvSpPr>
              <p:cNvPr id="57" name="Right Triangle 56">
                <a:extLst>
                  <a:ext uri="{FF2B5EF4-FFF2-40B4-BE49-F238E27FC236}">
                    <a16:creationId xmlns:a16="http://schemas.microsoft.com/office/drawing/2014/main" id="{D52CA8EB-8C82-9C16-F9E3-AB9B35D43FC8}"/>
                  </a:ext>
                </a:extLst>
              </p:cNvPr>
              <p:cNvSpPr/>
              <p:nvPr/>
            </p:nvSpPr>
            <p:spPr>
              <a:xfrm rot="16200000">
                <a:off x="993244" y="1824658"/>
                <a:ext cx="333953" cy="384660"/>
              </a:xfrm>
              <a:prstGeom prst="rtTriangl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21AB00E-9069-D4B4-DF7C-0DCFD86A0593}"/>
                  </a:ext>
                </a:extLst>
              </p:cNvPr>
              <p:cNvSpPr/>
              <p:nvPr/>
            </p:nvSpPr>
            <p:spPr>
              <a:xfrm>
                <a:off x="1352550" y="1850009"/>
                <a:ext cx="2419627" cy="33395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E137F97-5788-2207-20D3-0FE69D991B4D}"/>
              </a:ext>
            </a:extLst>
          </p:cNvPr>
          <p:cNvSpPr/>
          <p:nvPr/>
        </p:nvSpPr>
        <p:spPr>
          <a:xfrm>
            <a:off x="1352550" y="1801274"/>
            <a:ext cx="7849034" cy="87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C7C6BCE6-8DE9-5F52-F33B-27A310798DCE}"/>
              </a:ext>
            </a:extLst>
          </p:cNvPr>
          <p:cNvSpPr/>
          <p:nvPr/>
        </p:nvSpPr>
        <p:spPr>
          <a:xfrm>
            <a:off x="1337589" y="1854705"/>
            <a:ext cx="1011911" cy="210440"/>
          </a:xfrm>
          <a:prstGeom prst="rect">
            <a:avLst/>
          </a:prstGeom>
          <a:solidFill>
            <a:srgbClr val="26273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018A7361-E33F-4671-2163-AEF7B61266A7}"/>
              </a:ext>
            </a:extLst>
          </p:cNvPr>
          <p:cNvSpPr/>
          <p:nvPr/>
        </p:nvSpPr>
        <p:spPr>
          <a:xfrm>
            <a:off x="7035807" y="1854705"/>
            <a:ext cx="1033079" cy="210440"/>
          </a:xfrm>
          <a:prstGeom prst="rect">
            <a:avLst/>
          </a:prstGeom>
          <a:solidFill>
            <a:srgbClr val="26273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6" name="Right Triangle 1155">
            <a:extLst>
              <a:ext uri="{FF2B5EF4-FFF2-40B4-BE49-F238E27FC236}">
                <a16:creationId xmlns:a16="http://schemas.microsoft.com/office/drawing/2014/main" id="{D1B59F40-3681-6AED-C505-937A56FFBFBF}"/>
              </a:ext>
            </a:extLst>
          </p:cNvPr>
          <p:cNvSpPr/>
          <p:nvPr/>
        </p:nvSpPr>
        <p:spPr>
          <a:xfrm flipH="1">
            <a:off x="7003020" y="704190"/>
            <a:ext cx="2283854" cy="188294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7" name="Right Triangle 1156">
            <a:extLst>
              <a:ext uri="{FF2B5EF4-FFF2-40B4-BE49-F238E27FC236}">
                <a16:creationId xmlns:a16="http://schemas.microsoft.com/office/drawing/2014/main" id="{63143478-629B-1BF9-1C51-72184675A498}"/>
              </a:ext>
            </a:extLst>
          </p:cNvPr>
          <p:cNvSpPr/>
          <p:nvPr/>
        </p:nvSpPr>
        <p:spPr>
          <a:xfrm>
            <a:off x="69468" y="704191"/>
            <a:ext cx="2368547" cy="188294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4B90E00A-F49D-F32B-22AA-BDA287187E85}"/>
              </a:ext>
            </a:extLst>
          </p:cNvPr>
          <p:cNvGrpSpPr/>
          <p:nvPr/>
        </p:nvGrpSpPr>
        <p:grpSpPr>
          <a:xfrm>
            <a:off x="3417708" y="1845359"/>
            <a:ext cx="2672927" cy="625391"/>
            <a:chOff x="3417708" y="1845359"/>
            <a:chExt cx="2672927" cy="625391"/>
          </a:xfrm>
        </p:grpSpPr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0D58F211-5656-2FFB-7EAB-7C651FA15D34}"/>
                </a:ext>
              </a:extLst>
            </p:cNvPr>
            <p:cNvSpPr/>
            <p:nvPr/>
          </p:nvSpPr>
          <p:spPr>
            <a:xfrm>
              <a:off x="3462338" y="1885503"/>
              <a:ext cx="2589673" cy="182880"/>
            </a:xfrm>
            <a:prstGeom prst="rect">
              <a:avLst/>
            </a:prstGeom>
            <a:solidFill>
              <a:srgbClr val="26273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251F04F9-97AE-4FD3-F71C-016CABF5F895}"/>
                </a:ext>
              </a:extLst>
            </p:cNvPr>
            <p:cNvSpPr/>
            <p:nvPr/>
          </p:nvSpPr>
          <p:spPr>
            <a:xfrm>
              <a:off x="4143375" y="2099239"/>
              <a:ext cx="1190625" cy="146278"/>
            </a:xfrm>
            <a:prstGeom prst="rect">
              <a:avLst/>
            </a:prstGeom>
            <a:solidFill>
              <a:srgbClr val="26273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1" name="Right Triangle 1160">
              <a:extLst>
                <a:ext uri="{FF2B5EF4-FFF2-40B4-BE49-F238E27FC236}">
                  <a16:creationId xmlns:a16="http://schemas.microsoft.com/office/drawing/2014/main" id="{AE1B88A5-070C-11BF-00BB-6C8075D4BD4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52105" y="1856989"/>
              <a:ext cx="438530" cy="3615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2" name="Right Triangle 1161">
              <a:extLst>
                <a:ext uri="{FF2B5EF4-FFF2-40B4-BE49-F238E27FC236}">
                  <a16:creationId xmlns:a16="http://schemas.microsoft.com/office/drawing/2014/main" id="{1C371F69-8C89-678F-2066-C1D09CE3042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07831" y="2091508"/>
              <a:ext cx="438530" cy="3615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3" name="Right Triangle 1162">
              <a:extLst>
                <a:ext uri="{FF2B5EF4-FFF2-40B4-BE49-F238E27FC236}">
                  <a16:creationId xmlns:a16="http://schemas.microsoft.com/office/drawing/2014/main" id="{794CE280-F615-2571-EF2E-EF123FCAC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708" y="1845359"/>
              <a:ext cx="438912" cy="3657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5" name="Right Triangle 1164">
              <a:extLst>
                <a:ext uri="{FF2B5EF4-FFF2-40B4-BE49-F238E27FC236}">
                  <a16:creationId xmlns:a16="http://schemas.microsoft.com/office/drawing/2014/main" id="{9FA0A1AB-9E9A-CB83-3AED-4E22A3B30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8964" y="2084641"/>
              <a:ext cx="438912" cy="3657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6" name="Star: 5 Points 1165">
              <a:extLst>
                <a:ext uri="{FF2B5EF4-FFF2-40B4-BE49-F238E27FC236}">
                  <a16:creationId xmlns:a16="http://schemas.microsoft.com/office/drawing/2014/main" id="{29F18E48-66D0-2F00-4DF0-AC01D41C2923}"/>
                </a:ext>
              </a:extLst>
            </p:cNvPr>
            <p:cNvSpPr/>
            <p:nvPr/>
          </p:nvSpPr>
          <p:spPr>
            <a:xfrm>
              <a:off x="4431504" y="1888466"/>
              <a:ext cx="652463" cy="582284"/>
            </a:xfrm>
            <a:prstGeom prst="star5">
              <a:avLst/>
            </a:prstGeom>
            <a:solidFill>
              <a:srgbClr val="F0F2F6"/>
            </a:solidFill>
            <a:ln>
              <a:solidFill>
                <a:srgbClr val="262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53960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2CF80-E486-EDE5-348F-A0B60FED5C15}"/>
              </a:ext>
            </a:extLst>
          </p:cNvPr>
          <p:cNvSpPr/>
          <p:nvPr/>
        </p:nvSpPr>
        <p:spPr>
          <a:xfrm>
            <a:off x="0" y="0"/>
            <a:ext cx="9601200" cy="274320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E9EDD036-B5FF-AB78-91E4-ECA38B0D93CE}"/>
              </a:ext>
            </a:extLst>
          </p:cNvPr>
          <p:cNvSpPr txBox="1"/>
          <p:nvPr/>
        </p:nvSpPr>
        <p:spPr>
          <a:xfrm>
            <a:off x="1867236" y="-155704"/>
            <a:ext cx="5801588" cy="23237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300" b="1" dirty="0">
                <a:solidFill>
                  <a:srgbClr val="262730"/>
                </a:solidFill>
                <a:latin typeface="Haettenschweiler" panose="020B0706040902060204" pitchFamily="34" charset="0"/>
              </a:rPr>
              <a:t>SKYWALK</a:t>
            </a:r>
            <a:endParaRPr lang="nl-NL" sz="14300" b="1" dirty="0">
              <a:solidFill>
                <a:srgbClr val="262730"/>
              </a:solidFill>
              <a:latin typeface="Haettenschweiler" panose="020B070604090206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AFD22B-AD8D-3962-F1F8-76E08F05E146}"/>
              </a:ext>
            </a:extLst>
          </p:cNvPr>
          <p:cNvGrpSpPr/>
          <p:nvPr/>
        </p:nvGrpSpPr>
        <p:grpSpPr>
          <a:xfrm>
            <a:off x="7252539" y="519817"/>
            <a:ext cx="1883833" cy="1301768"/>
            <a:chOff x="8871789" y="1862842"/>
            <a:chExt cx="1883833" cy="1301768"/>
          </a:xfrm>
          <a:solidFill>
            <a:srgbClr val="262730"/>
          </a:solidFill>
          <a:effectLst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797BE9-A8E3-484B-AC01-98A7E02D819E}"/>
                </a:ext>
              </a:extLst>
            </p:cNvPr>
            <p:cNvSpPr/>
            <p:nvPr/>
          </p:nvSpPr>
          <p:spPr>
            <a:xfrm flipH="1">
              <a:off x="8871790" y="2884916"/>
              <a:ext cx="1033079" cy="27969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E43F5D-2493-F4D7-7FF5-AD3934474F75}"/>
                </a:ext>
              </a:extLst>
            </p:cNvPr>
            <p:cNvSpPr/>
            <p:nvPr/>
          </p:nvSpPr>
          <p:spPr>
            <a:xfrm flipH="1">
              <a:off x="9082086" y="2200715"/>
              <a:ext cx="1673536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0B68DB-7678-3D57-3C68-7054205E5A3F}"/>
                </a:ext>
              </a:extLst>
            </p:cNvPr>
            <p:cNvSpPr/>
            <p:nvPr/>
          </p:nvSpPr>
          <p:spPr>
            <a:xfrm flipH="1">
              <a:off x="9082086" y="2552650"/>
              <a:ext cx="1319861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CF1E7E-639F-B48B-AB87-3FAA3AE6C134}"/>
                </a:ext>
              </a:extLst>
            </p:cNvPr>
            <p:cNvSpPr/>
            <p:nvPr/>
          </p:nvSpPr>
          <p:spPr>
            <a:xfrm flipH="1">
              <a:off x="8871789" y="1862842"/>
              <a:ext cx="1530159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FA2905B-7584-6A3C-B63C-228C85FC19C4}"/>
                </a:ext>
              </a:extLst>
            </p:cNvPr>
            <p:cNvSpPr/>
            <p:nvPr/>
          </p:nvSpPr>
          <p:spPr>
            <a:xfrm rot="5400000" flipH="1">
              <a:off x="10421992" y="1833967"/>
              <a:ext cx="277916" cy="33567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62A14B6-683C-A1D2-39C2-DB54FBBF3A89}"/>
                </a:ext>
              </a:extLst>
            </p:cNvPr>
            <p:cNvSpPr/>
            <p:nvPr/>
          </p:nvSpPr>
          <p:spPr>
            <a:xfrm rot="10800000" flipH="1">
              <a:off x="9896034" y="2884919"/>
              <a:ext cx="342149" cy="279691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218F27-3A08-E15D-DD86-D097D644A5CC}"/>
              </a:ext>
            </a:extLst>
          </p:cNvPr>
          <p:cNvGrpSpPr/>
          <p:nvPr/>
        </p:nvGrpSpPr>
        <p:grpSpPr>
          <a:xfrm>
            <a:off x="69467" y="519817"/>
            <a:ext cx="2188548" cy="1312721"/>
            <a:chOff x="1688717" y="1862842"/>
            <a:chExt cx="2188548" cy="1312721"/>
          </a:xfrm>
          <a:solidFill>
            <a:srgbClr val="262730"/>
          </a:solidFill>
          <a:effectLst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64D37D-36C9-E85B-3919-83D9C9A25E36}"/>
                </a:ext>
              </a:extLst>
            </p:cNvPr>
            <p:cNvGrpSpPr/>
            <p:nvPr/>
          </p:nvGrpSpPr>
          <p:grpSpPr>
            <a:xfrm>
              <a:off x="2421488" y="2895869"/>
              <a:ext cx="1455777" cy="279694"/>
              <a:chOff x="2322326" y="2274073"/>
              <a:chExt cx="1627843" cy="333955"/>
            </a:xfrm>
            <a:grpFill/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D8F71B06-2DCB-4F83-BEA8-811AF4896C9A}"/>
                  </a:ext>
                </a:extLst>
              </p:cNvPr>
              <p:cNvSpPr/>
              <p:nvPr/>
            </p:nvSpPr>
            <p:spPr>
              <a:xfrm rot="10800000">
                <a:off x="2322326" y="2274076"/>
                <a:ext cx="404998" cy="33395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01B0F8-D618-A46B-094C-8518EE7F5036}"/>
                  </a:ext>
                </a:extLst>
              </p:cNvPr>
              <p:cNvSpPr/>
              <p:nvPr/>
            </p:nvSpPr>
            <p:spPr>
              <a:xfrm>
                <a:off x="2727325" y="2274073"/>
                <a:ext cx="1222844" cy="33395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DDC64B-4C4A-5B4E-6B15-02AFFDDC249B}"/>
                </a:ext>
              </a:extLst>
            </p:cNvPr>
            <p:cNvSpPr/>
            <p:nvPr/>
          </p:nvSpPr>
          <p:spPr>
            <a:xfrm>
              <a:off x="1688717" y="2200715"/>
              <a:ext cx="1797769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9EBDE-82D1-3039-4207-14FFAA35E496}"/>
                </a:ext>
              </a:extLst>
            </p:cNvPr>
            <p:cNvSpPr/>
            <p:nvPr/>
          </p:nvSpPr>
          <p:spPr>
            <a:xfrm>
              <a:off x="2228851" y="2552650"/>
              <a:ext cx="1257636" cy="277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885A3-7ABB-0472-F41F-049EDCE4838F}"/>
                </a:ext>
              </a:extLst>
            </p:cNvPr>
            <p:cNvGrpSpPr/>
            <p:nvPr/>
          </p:nvGrpSpPr>
          <p:grpSpPr>
            <a:xfrm>
              <a:off x="1798772" y="1862842"/>
              <a:ext cx="2078493" cy="277918"/>
              <a:chOff x="967891" y="1850009"/>
              <a:chExt cx="2804286" cy="333955"/>
            </a:xfrm>
            <a:grpFill/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59053F2B-48B1-85B0-91A0-A9745F3DBB32}"/>
                  </a:ext>
                </a:extLst>
              </p:cNvPr>
              <p:cNvSpPr/>
              <p:nvPr/>
            </p:nvSpPr>
            <p:spPr>
              <a:xfrm rot="16200000">
                <a:off x="993244" y="1824658"/>
                <a:ext cx="333953" cy="384660"/>
              </a:xfrm>
              <a:prstGeom prst="rtTriangl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E5D1D6-5D37-6CCB-70E0-6634D010202B}"/>
                  </a:ext>
                </a:extLst>
              </p:cNvPr>
              <p:cNvSpPr/>
              <p:nvPr/>
            </p:nvSpPr>
            <p:spPr>
              <a:xfrm>
                <a:off x="1352550" y="1850009"/>
                <a:ext cx="2419627" cy="33395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83564-DB10-32D2-F26A-4066023D2C9E}"/>
              </a:ext>
            </a:extLst>
          </p:cNvPr>
          <p:cNvSpPr/>
          <p:nvPr/>
        </p:nvSpPr>
        <p:spPr>
          <a:xfrm>
            <a:off x="69467" y="214184"/>
            <a:ext cx="9066905" cy="305629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DBE775-6D95-80FD-80B4-2BB863A44055}"/>
              </a:ext>
            </a:extLst>
          </p:cNvPr>
          <p:cNvSpPr/>
          <p:nvPr/>
        </p:nvSpPr>
        <p:spPr>
          <a:xfrm>
            <a:off x="1352550" y="1801274"/>
            <a:ext cx="7849034" cy="8716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4F383-7ED8-9708-919D-28443381E715}"/>
              </a:ext>
            </a:extLst>
          </p:cNvPr>
          <p:cNvSpPr/>
          <p:nvPr/>
        </p:nvSpPr>
        <p:spPr>
          <a:xfrm>
            <a:off x="1337589" y="1854705"/>
            <a:ext cx="1011911" cy="210440"/>
          </a:xfrm>
          <a:prstGeom prst="rect">
            <a:avLst/>
          </a:prstGeom>
          <a:solidFill>
            <a:srgbClr val="26273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A70D2-32BE-636F-3BDD-F30C774C8A50}"/>
              </a:ext>
            </a:extLst>
          </p:cNvPr>
          <p:cNvSpPr/>
          <p:nvPr/>
        </p:nvSpPr>
        <p:spPr>
          <a:xfrm>
            <a:off x="7035807" y="1854705"/>
            <a:ext cx="1033079" cy="210440"/>
          </a:xfrm>
          <a:prstGeom prst="rect">
            <a:avLst/>
          </a:prstGeom>
          <a:solidFill>
            <a:srgbClr val="26273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C80CDE8-DB37-EAE9-8FC6-538A97D9B9D4}"/>
              </a:ext>
            </a:extLst>
          </p:cNvPr>
          <p:cNvSpPr/>
          <p:nvPr/>
        </p:nvSpPr>
        <p:spPr>
          <a:xfrm flipH="1">
            <a:off x="7003020" y="704190"/>
            <a:ext cx="2283854" cy="1882941"/>
          </a:xfrm>
          <a:prstGeom prst="rtTriangle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F189F23-207D-034C-516D-693673DD62FC}"/>
              </a:ext>
            </a:extLst>
          </p:cNvPr>
          <p:cNvSpPr/>
          <p:nvPr/>
        </p:nvSpPr>
        <p:spPr>
          <a:xfrm>
            <a:off x="69468" y="704191"/>
            <a:ext cx="2368547" cy="1882941"/>
          </a:xfrm>
          <a:prstGeom prst="rtTriangle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731510-C94B-D145-8039-16F74CCFF551}"/>
              </a:ext>
            </a:extLst>
          </p:cNvPr>
          <p:cNvGrpSpPr/>
          <p:nvPr/>
        </p:nvGrpSpPr>
        <p:grpSpPr>
          <a:xfrm>
            <a:off x="3417708" y="1845359"/>
            <a:ext cx="2672927" cy="625391"/>
            <a:chOff x="3417708" y="1845359"/>
            <a:chExt cx="2672927" cy="6253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399177-5514-5F02-12AD-2B35685EF22C}"/>
                </a:ext>
              </a:extLst>
            </p:cNvPr>
            <p:cNvSpPr/>
            <p:nvPr/>
          </p:nvSpPr>
          <p:spPr>
            <a:xfrm>
              <a:off x="3462338" y="1885503"/>
              <a:ext cx="2589673" cy="182880"/>
            </a:xfrm>
            <a:prstGeom prst="rect">
              <a:avLst/>
            </a:prstGeom>
            <a:solidFill>
              <a:srgbClr val="26273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3A6F6B-D10B-DDD3-4BBC-A90B6D6EFA91}"/>
                </a:ext>
              </a:extLst>
            </p:cNvPr>
            <p:cNvSpPr/>
            <p:nvPr/>
          </p:nvSpPr>
          <p:spPr>
            <a:xfrm>
              <a:off x="4143375" y="2099239"/>
              <a:ext cx="1190625" cy="146278"/>
            </a:xfrm>
            <a:prstGeom prst="rect">
              <a:avLst/>
            </a:prstGeom>
            <a:solidFill>
              <a:srgbClr val="26273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AE3FDDD0-7B9E-FBFC-BE81-F64A7A6CDC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52105" y="1856989"/>
              <a:ext cx="438530" cy="361550"/>
            </a:xfrm>
            <a:prstGeom prst="rtTriangle">
              <a:avLst/>
            </a:prstGeom>
            <a:solidFill>
              <a:srgbClr val="F0F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1BACD5E5-CD2F-EF98-5B12-39DC3B22EA0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07831" y="2091508"/>
              <a:ext cx="438530" cy="361550"/>
            </a:xfrm>
            <a:prstGeom prst="rtTriangle">
              <a:avLst/>
            </a:prstGeom>
            <a:solidFill>
              <a:srgbClr val="F0F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9D332336-E314-A087-3C52-E85B17AA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708" y="1845359"/>
              <a:ext cx="438912" cy="365760"/>
            </a:xfrm>
            <a:prstGeom prst="rtTriangle">
              <a:avLst/>
            </a:prstGeom>
            <a:solidFill>
              <a:srgbClr val="F0F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FF42B9E3-F507-4F5B-F573-8F2A8CBB5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8964" y="2084641"/>
              <a:ext cx="438912" cy="365760"/>
            </a:xfrm>
            <a:prstGeom prst="rtTriangle">
              <a:avLst/>
            </a:prstGeom>
            <a:solidFill>
              <a:srgbClr val="F0F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4AECA0FC-BC73-6D0C-1C5B-AD782C75C520}"/>
                </a:ext>
              </a:extLst>
            </p:cNvPr>
            <p:cNvSpPr/>
            <p:nvPr/>
          </p:nvSpPr>
          <p:spPr>
            <a:xfrm>
              <a:off x="4431504" y="1888466"/>
              <a:ext cx="652463" cy="582284"/>
            </a:xfrm>
            <a:prstGeom prst="star5">
              <a:avLst/>
            </a:prstGeom>
            <a:solidFill>
              <a:srgbClr val="F0F2F6"/>
            </a:solidFill>
            <a:ln>
              <a:solidFill>
                <a:srgbClr val="262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6892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675061-018D-12E1-17AC-042798F8DF3B}"/>
              </a:ext>
            </a:extLst>
          </p:cNvPr>
          <p:cNvSpPr/>
          <p:nvPr/>
        </p:nvSpPr>
        <p:spPr>
          <a:xfrm>
            <a:off x="0" y="0"/>
            <a:ext cx="9601200" cy="2743200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9053F2B-48B1-85B0-91A0-A9745F3DBB32}"/>
              </a:ext>
            </a:extLst>
          </p:cNvPr>
          <p:cNvSpPr/>
          <p:nvPr/>
        </p:nvSpPr>
        <p:spPr>
          <a:xfrm rot="16200000">
            <a:off x="183115" y="516225"/>
            <a:ext cx="277916" cy="285104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F1E7E-639F-B48B-AB87-3FAA3AE6C134}"/>
              </a:ext>
            </a:extLst>
          </p:cNvPr>
          <p:cNvSpPr/>
          <p:nvPr/>
        </p:nvSpPr>
        <p:spPr>
          <a:xfrm flipH="1">
            <a:off x="7252539" y="519817"/>
            <a:ext cx="1530159" cy="27791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5D1D6-5D37-6CCB-70E0-6634D010202B}"/>
              </a:ext>
            </a:extLst>
          </p:cNvPr>
          <p:cNvSpPr/>
          <p:nvPr/>
        </p:nvSpPr>
        <p:spPr>
          <a:xfrm>
            <a:off x="464625" y="519817"/>
            <a:ext cx="1723629" cy="27791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0CA4F383-7ED8-9708-919D-28443381E715}"/>
              </a:ext>
            </a:extLst>
          </p:cNvPr>
          <p:cNvSpPr/>
          <p:nvPr/>
        </p:nvSpPr>
        <p:spPr>
          <a:xfrm>
            <a:off x="1337589" y="1854705"/>
            <a:ext cx="1011911" cy="210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11EA70D2-32BE-636F-3BDD-F30C774C8A50}"/>
              </a:ext>
            </a:extLst>
          </p:cNvPr>
          <p:cNvSpPr/>
          <p:nvPr/>
        </p:nvSpPr>
        <p:spPr>
          <a:xfrm>
            <a:off x="7035807" y="1854705"/>
            <a:ext cx="1033079" cy="210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A4AFD22B-AD8D-3962-F1F8-76E08F05E146}"/>
              </a:ext>
            </a:extLst>
          </p:cNvPr>
          <p:cNvGrpSpPr/>
          <p:nvPr/>
        </p:nvGrpSpPr>
        <p:grpSpPr>
          <a:xfrm>
            <a:off x="7252540" y="857690"/>
            <a:ext cx="1883832" cy="963895"/>
            <a:chOff x="8871790" y="2200715"/>
            <a:chExt cx="1883832" cy="963895"/>
          </a:xfrm>
          <a:solidFill>
            <a:srgbClr val="000000"/>
          </a:solidFill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DB797BE9-A8E3-484B-AC01-98A7E02D819E}"/>
                </a:ext>
              </a:extLst>
            </p:cNvPr>
            <p:cNvSpPr/>
            <p:nvPr/>
          </p:nvSpPr>
          <p:spPr>
            <a:xfrm flipH="1">
              <a:off x="8871790" y="2884916"/>
              <a:ext cx="1033079" cy="2796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DDE43F5D-2493-F4D7-7FF5-AD3934474F75}"/>
                </a:ext>
              </a:extLst>
            </p:cNvPr>
            <p:cNvSpPr/>
            <p:nvPr/>
          </p:nvSpPr>
          <p:spPr>
            <a:xfrm flipH="1">
              <a:off x="9082086" y="2200715"/>
              <a:ext cx="1673536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1D0B68DB-7678-3D57-3C68-7054205E5A3F}"/>
                </a:ext>
              </a:extLst>
            </p:cNvPr>
            <p:cNvSpPr/>
            <p:nvPr/>
          </p:nvSpPr>
          <p:spPr>
            <a:xfrm flipH="1">
              <a:off x="9082086" y="2552650"/>
              <a:ext cx="1319861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962A14B6-683C-A1D2-39C2-DB54FBBF3A89}"/>
                </a:ext>
              </a:extLst>
            </p:cNvPr>
            <p:cNvSpPr/>
            <p:nvPr/>
          </p:nvSpPr>
          <p:spPr>
            <a:xfrm rot="10800000" flipH="1">
              <a:off x="9896034" y="2884919"/>
              <a:ext cx="342149" cy="279691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72218F27-3A08-E15D-DD86-D097D644A5CC}"/>
              </a:ext>
            </a:extLst>
          </p:cNvPr>
          <p:cNvGrpSpPr/>
          <p:nvPr/>
        </p:nvGrpSpPr>
        <p:grpSpPr>
          <a:xfrm>
            <a:off x="69467" y="857690"/>
            <a:ext cx="2188548" cy="974848"/>
            <a:chOff x="1688717" y="2200715"/>
            <a:chExt cx="2188548" cy="974848"/>
          </a:xfrm>
          <a:solidFill>
            <a:srgbClr val="000000"/>
          </a:solidFill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F2DDC64B-4C4A-5B4E-6B15-02AFFDDC249B}"/>
                </a:ext>
              </a:extLst>
            </p:cNvPr>
            <p:cNvSpPr/>
            <p:nvPr/>
          </p:nvSpPr>
          <p:spPr>
            <a:xfrm>
              <a:off x="1688717" y="2200715"/>
              <a:ext cx="1797769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D7F9EBDE-82D1-3039-4207-14FFAA35E496}"/>
                </a:ext>
              </a:extLst>
            </p:cNvPr>
            <p:cNvSpPr/>
            <p:nvPr/>
          </p:nvSpPr>
          <p:spPr>
            <a:xfrm>
              <a:off x="2228851" y="2552650"/>
              <a:ext cx="1257636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8164D37D-36C9-E85B-3919-83D9C9A25E36}"/>
                </a:ext>
              </a:extLst>
            </p:cNvPr>
            <p:cNvGrpSpPr/>
            <p:nvPr/>
          </p:nvGrpSpPr>
          <p:grpSpPr>
            <a:xfrm>
              <a:off x="2421488" y="2895869"/>
              <a:ext cx="1455777" cy="279694"/>
              <a:chOff x="2322326" y="2274073"/>
              <a:chExt cx="1627843" cy="333955"/>
            </a:xfrm>
            <a:grpFill/>
          </p:grpSpPr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0901B0F8-D618-A46B-094C-8518EE7F5036}"/>
                  </a:ext>
                </a:extLst>
              </p:cNvPr>
              <p:cNvSpPr/>
              <p:nvPr/>
            </p:nvSpPr>
            <p:spPr>
              <a:xfrm>
                <a:off x="2727325" y="2274073"/>
                <a:ext cx="1222844" cy="33395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99" name="Right Triangle 1198">
                <a:extLst>
                  <a:ext uri="{FF2B5EF4-FFF2-40B4-BE49-F238E27FC236}">
                    <a16:creationId xmlns:a16="http://schemas.microsoft.com/office/drawing/2014/main" id="{D8F71B06-2DCB-4F83-BEA8-811AF4896C9A}"/>
                  </a:ext>
                </a:extLst>
              </p:cNvPr>
              <p:cNvSpPr/>
              <p:nvPr/>
            </p:nvSpPr>
            <p:spPr>
              <a:xfrm rot="10800000">
                <a:off x="2322326" y="2274076"/>
                <a:ext cx="404998" cy="33395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183" name="TextBox 1182">
            <a:extLst>
              <a:ext uri="{FF2B5EF4-FFF2-40B4-BE49-F238E27FC236}">
                <a16:creationId xmlns:a16="http://schemas.microsoft.com/office/drawing/2014/main" id="{E9EDD036-B5FF-AB78-91E4-ECA38B0D93CE}"/>
              </a:ext>
            </a:extLst>
          </p:cNvPr>
          <p:cNvSpPr txBox="1"/>
          <p:nvPr/>
        </p:nvSpPr>
        <p:spPr>
          <a:xfrm>
            <a:off x="1867236" y="-155704"/>
            <a:ext cx="5801588" cy="232371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300" b="1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SKYWALK</a:t>
            </a:r>
            <a:endParaRPr lang="nl-NL" sz="14300" b="1" dirty="0">
              <a:solidFill>
                <a:schemeClr val="bg1">
                  <a:lumMod val="85000"/>
                </a:schemeClr>
              </a:solidFill>
              <a:latin typeface="Haettenschweiler" panose="020B0706040902060204" pitchFamily="34" charset="0"/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A6383564-DB10-32D2-F26A-4066023D2C9E}"/>
              </a:ext>
            </a:extLst>
          </p:cNvPr>
          <p:cNvSpPr/>
          <p:nvPr/>
        </p:nvSpPr>
        <p:spPr>
          <a:xfrm>
            <a:off x="69467" y="214184"/>
            <a:ext cx="9066905" cy="305629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DADBE775-6D95-80FD-80B4-2BB863A44055}"/>
              </a:ext>
            </a:extLst>
          </p:cNvPr>
          <p:cNvSpPr/>
          <p:nvPr/>
        </p:nvSpPr>
        <p:spPr>
          <a:xfrm>
            <a:off x="1352550" y="1801274"/>
            <a:ext cx="7849034" cy="87167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8" name="Right Triangle 1187">
            <a:extLst>
              <a:ext uri="{FF2B5EF4-FFF2-40B4-BE49-F238E27FC236}">
                <a16:creationId xmlns:a16="http://schemas.microsoft.com/office/drawing/2014/main" id="{9F189F23-207D-034C-516D-693673DD62FC}"/>
              </a:ext>
            </a:extLst>
          </p:cNvPr>
          <p:cNvSpPr/>
          <p:nvPr/>
        </p:nvSpPr>
        <p:spPr>
          <a:xfrm>
            <a:off x="69468" y="704191"/>
            <a:ext cx="2368547" cy="1882941"/>
          </a:xfrm>
          <a:prstGeom prst="rtTriangle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0" name="Right Triangle 1189">
            <a:extLst>
              <a:ext uri="{FF2B5EF4-FFF2-40B4-BE49-F238E27FC236}">
                <a16:creationId xmlns:a16="http://schemas.microsoft.com/office/drawing/2014/main" id="{5C80CDE8-DB37-EAE9-8FC6-538A97D9B9D4}"/>
              </a:ext>
            </a:extLst>
          </p:cNvPr>
          <p:cNvSpPr/>
          <p:nvPr/>
        </p:nvSpPr>
        <p:spPr>
          <a:xfrm flipH="1">
            <a:off x="7003020" y="704190"/>
            <a:ext cx="2283854" cy="1882941"/>
          </a:xfrm>
          <a:prstGeom prst="rtTriangle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FA2905B-7584-6A3C-B63C-228C85FC19C4}"/>
              </a:ext>
            </a:extLst>
          </p:cNvPr>
          <p:cNvSpPr/>
          <p:nvPr/>
        </p:nvSpPr>
        <p:spPr>
          <a:xfrm rot="5400000" flipH="1">
            <a:off x="8807500" y="490939"/>
            <a:ext cx="277923" cy="335671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A55CC9-5042-5A66-84C3-0BC0386C9B06}"/>
              </a:ext>
            </a:extLst>
          </p:cNvPr>
          <p:cNvGrpSpPr/>
          <p:nvPr/>
        </p:nvGrpSpPr>
        <p:grpSpPr>
          <a:xfrm>
            <a:off x="3417708" y="1845359"/>
            <a:ext cx="2672927" cy="625391"/>
            <a:chOff x="3417708" y="1845359"/>
            <a:chExt cx="2672927" cy="6253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5312E1-43C1-648E-51DE-6C87DCA736C8}"/>
                </a:ext>
              </a:extLst>
            </p:cNvPr>
            <p:cNvSpPr/>
            <p:nvPr/>
          </p:nvSpPr>
          <p:spPr>
            <a:xfrm>
              <a:off x="3462339" y="1885503"/>
              <a:ext cx="2628296" cy="17878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F97327-1924-6A61-053F-441EFA188200}"/>
                </a:ext>
              </a:extLst>
            </p:cNvPr>
            <p:cNvSpPr/>
            <p:nvPr/>
          </p:nvSpPr>
          <p:spPr>
            <a:xfrm>
              <a:off x="4143375" y="2099239"/>
              <a:ext cx="1190625" cy="14627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0601623-2A48-F1F5-43A5-7E748CE352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52105" y="1856989"/>
              <a:ext cx="438530" cy="361550"/>
            </a:xfrm>
            <a:prstGeom prst="rtTriangle">
              <a:avLst/>
            </a:prstGeom>
            <a:solidFill>
              <a:srgbClr val="0E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43661ADD-67B2-6F83-75AD-A1FE3D12B9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07831" y="2091508"/>
              <a:ext cx="438530" cy="361550"/>
            </a:xfrm>
            <a:prstGeom prst="rtTriangle">
              <a:avLst/>
            </a:prstGeom>
            <a:solidFill>
              <a:srgbClr val="0E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19224399-A3D1-9153-45C7-4E263B14D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708" y="1845359"/>
              <a:ext cx="438912" cy="365760"/>
            </a:xfrm>
            <a:prstGeom prst="rtTriangle">
              <a:avLst/>
            </a:prstGeom>
            <a:solidFill>
              <a:srgbClr val="0E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C48CC562-190D-FC46-DDF4-F9971D3B5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8964" y="2084641"/>
              <a:ext cx="438912" cy="365760"/>
            </a:xfrm>
            <a:prstGeom prst="rtTriangle">
              <a:avLst/>
            </a:prstGeom>
            <a:solidFill>
              <a:srgbClr val="0E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9E4E5799-1FF1-FD0E-0769-E5EBCD8DB196}"/>
                </a:ext>
              </a:extLst>
            </p:cNvPr>
            <p:cNvSpPr/>
            <p:nvPr/>
          </p:nvSpPr>
          <p:spPr>
            <a:xfrm>
              <a:off x="4431504" y="1888466"/>
              <a:ext cx="652463" cy="582284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97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675061-018D-12E1-17AC-042798F8DF3B}"/>
              </a:ext>
            </a:extLst>
          </p:cNvPr>
          <p:cNvSpPr/>
          <p:nvPr/>
        </p:nvSpPr>
        <p:spPr>
          <a:xfrm>
            <a:off x="0" y="0"/>
            <a:ext cx="9601200" cy="27432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9053F2B-48B1-85B0-91A0-A9745F3DBB32}"/>
              </a:ext>
            </a:extLst>
          </p:cNvPr>
          <p:cNvSpPr/>
          <p:nvPr/>
        </p:nvSpPr>
        <p:spPr>
          <a:xfrm rot="16200000">
            <a:off x="183115" y="516225"/>
            <a:ext cx="277916" cy="285104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F1E7E-639F-B48B-AB87-3FAA3AE6C134}"/>
              </a:ext>
            </a:extLst>
          </p:cNvPr>
          <p:cNvSpPr/>
          <p:nvPr/>
        </p:nvSpPr>
        <p:spPr>
          <a:xfrm flipH="1">
            <a:off x="7252539" y="519817"/>
            <a:ext cx="1530159" cy="27791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5D1D6-5D37-6CCB-70E0-6634D010202B}"/>
              </a:ext>
            </a:extLst>
          </p:cNvPr>
          <p:cNvSpPr/>
          <p:nvPr/>
        </p:nvSpPr>
        <p:spPr>
          <a:xfrm>
            <a:off x="464625" y="519817"/>
            <a:ext cx="1723629" cy="27791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0CA4F383-7ED8-9708-919D-28443381E715}"/>
              </a:ext>
            </a:extLst>
          </p:cNvPr>
          <p:cNvSpPr/>
          <p:nvPr/>
        </p:nvSpPr>
        <p:spPr>
          <a:xfrm>
            <a:off x="1337589" y="1854705"/>
            <a:ext cx="1011911" cy="210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11EA70D2-32BE-636F-3BDD-F30C774C8A50}"/>
              </a:ext>
            </a:extLst>
          </p:cNvPr>
          <p:cNvSpPr/>
          <p:nvPr/>
        </p:nvSpPr>
        <p:spPr>
          <a:xfrm>
            <a:off x="7035807" y="1854705"/>
            <a:ext cx="1033079" cy="210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A4AFD22B-AD8D-3962-F1F8-76E08F05E146}"/>
              </a:ext>
            </a:extLst>
          </p:cNvPr>
          <p:cNvGrpSpPr/>
          <p:nvPr/>
        </p:nvGrpSpPr>
        <p:grpSpPr>
          <a:xfrm>
            <a:off x="7252540" y="857690"/>
            <a:ext cx="1883832" cy="963895"/>
            <a:chOff x="8871790" y="2200715"/>
            <a:chExt cx="1883832" cy="963895"/>
          </a:xfrm>
          <a:solidFill>
            <a:srgbClr val="000000"/>
          </a:solidFill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DB797BE9-A8E3-484B-AC01-98A7E02D819E}"/>
                </a:ext>
              </a:extLst>
            </p:cNvPr>
            <p:cNvSpPr/>
            <p:nvPr/>
          </p:nvSpPr>
          <p:spPr>
            <a:xfrm flipH="1">
              <a:off x="8871790" y="2884916"/>
              <a:ext cx="1033079" cy="2796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DDE43F5D-2493-F4D7-7FF5-AD3934474F75}"/>
                </a:ext>
              </a:extLst>
            </p:cNvPr>
            <p:cNvSpPr/>
            <p:nvPr/>
          </p:nvSpPr>
          <p:spPr>
            <a:xfrm flipH="1">
              <a:off x="9082086" y="2200715"/>
              <a:ext cx="1673536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1D0B68DB-7678-3D57-3C68-7054205E5A3F}"/>
                </a:ext>
              </a:extLst>
            </p:cNvPr>
            <p:cNvSpPr/>
            <p:nvPr/>
          </p:nvSpPr>
          <p:spPr>
            <a:xfrm flipH="1">
              <a:off x="9082086" y="2552650"/>
              <a:ext cx="1319861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962A14B6-683C-A1D2-39C2-DB54FBBF3A89}"/>
                </a:ext>
              </a:extLst>
            </p:cNvPr>
            <p:cNvSpPr/>
            <p:nvPr/>
          </p:nvSpPr>
          <p:spPr>
            <a:xfrm rot="10800000" flipH="1">
              <a:off x="9896034" y="2884919"/>
              <a:ext cx="342149" cy="279691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72218F27-3A08-E15D-DD86-D097D644A5CC}"/>
              </a:ext>
            </a:extLst>
          </p:cNvPr>
          <p:cNvGrpSpPr/>
          <p:nvPr/>
        </p:nvGrpSpPr>
        <p:grpSpPr>
          <a:xfrm>
            <a:off x="69467" y="857690"/>
            <a:ext cx="2188548" cy="974848"/>
            <a:chOff x="1688717" y="2200715"/>
            <a:chExt cx="2188548" cy="974848"/>
          </a:xfrm>
          <a:solidFill>
            <a:srgbClr val="000000"/>
          </a:solidFill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F2DDC64B-4C4A-5B4E-6B15-02AFFDDC249B}"/>
                </a:ext>
              </a:extLst>
            </p:cNvPr>
            <p:cNvSpPr/>
            <p:nvPr/>
          </p:nvSpPr>
          <p:spPr>
            <a:xfrm>
              <a:off x="1688717" y="2200715"/>
              <a:ext cx="1797769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D7F9EBDE-82D1-3039-4207-14FFAA35E496}"/>
                </a:ext>
              </a:extLst>
            </p:cNvPr>
            <p:cNvSpPr/>
            <p:nvPr/>
          </p:nvSpPr>
          <p:spPr>
            <a:xfrm>
              <a:off x="2228851" y="2552650"/>
              <a:ext cx="1257636" cy="2779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8164D37D-36C9-E85B-3919-83D9C9A25E36}"/>
                </a:ext>
              </a:extLst>
            </p:cNvPr>
            <p:cNvGrpSpPr/>
            <p:nvPr/>
          </p:nvGrpSpPr>
          <p:grpSpPr>
            <a:xfrm>
              <a:off x="2421488" y="2895869"/>
              <a:ext cx="1455777" cy="279694"/>
              <a:chOff x="2322326" y="2274073"/>
              <a:chExt cx="1627843" cy="333955"/>
            </a:xfrm>
            <a:grpFill/>
          </p:grpSpPr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0901B0F8-D618-A46B-094C-8518EE7F5036}"/>
                  </a:ext>
                </a:extLst>
              </p:cNvPr>
              <p:cNvSpPr/>
              <p:nvPr/>
            </p:nvSpPr>
            <p:spPr>
              <a:xfrm>
                <a:off x="2727325" y="2274073"/>
                <a:ext cx="1222844" cy="33395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99" name="Right Triangle 1198">
                <a:extLst>
                  <a:ext uri="{FF2B5EF4-FFF2-40B4-BE49-F238E27FC236}">
                    <a16:creationId xmlns:a16="http://schemas.microsoft.com/office/drawing/2014/main" id="{D8F71B06-2DCB-4F83-BEA8-811AF4896C9A}"/>
                  </a:ext>
                </a:extLst>
              </p:cNvPr>
              <p:cNvSpPr/>
              <p:nvPr/>
            </p:nvSpPr>
            <p:spPr>
              <a:xfrm rot="10800000">
                <a:off x="2322326" y="2274076"/>
                <a:ext cx="404998" cy="33395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183" name="TextBox 1182">
            <a:extLst>
              <a:ext uri="{FF2B5EF4-FFF2-40B4-BE49-F238E27FC236}">
                <a16:creationId xmlns:a16="http://schemas.microsoft.com/office/drawing/2014/main" id="{E9EDD036-B5FF-AB78-91E4-ECA38B0D93CE}"/>
              </a:ext>
            </a:extLst>
          </p:cNvPr>
          <p:cNvSpPr txBox="1"/>
          <p:nvPr/>
        </p:nvSpPr>
        <p:spPr>
          <a:xfrm>
            <a:off x="1867236" y="-155704"/>
            <a:ext cx="5801588" cy="232371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300" b="1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SKYWALK</a:t>
            </a:r>
            <a:endParaRPr lang="nl-NL" sz="14300" b="1" dirty="0">
              <a:solidFill>
                <a:schemeClr val="bg1">
                  <a:lumMod val="85000"/>
                </a:schemeClr>
              </a:solidFill>
              <a:latin typeface="Haettenschweiler" panose="020B0706040902060204" pitchFamily="34" charset="0"/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A6383564-DB10-32D2-F26A-4066023D2C9E}"/>
              </a:ext>
            </a:extLst>
          </p:cNvPr>
          <p:cNvSpPr/>
          <p:nvPr/>
        </p:nvSpPr>
        <p:spPr>
          <a:xfrm>
            <a:off x="69467" y="214184"/>
            <a:ext cx="9066905" cy="305629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DADBE775-6D95-80FD-80B4-2BB863A44055}"/>
              </a:ext>
            </a:extLst>
          </p:cNvPr>
          <p:cNvSpPr/>
          <p:nvPr/>
        </p:nvSpPr>
        <p:spPr>
          <a:xfrm>
            <a:off x="1352550" y="1801274"/>
            <a:ext cx="7849034" cy="87167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8" name="Right Triangle 1187">
            <a:extLst>
              <a:ext uri="{FF2B5EF4-FFF2-40B4-BE49-F238E27FC236}">
                <a16:creationId xmlns:a16="http://schemas.microsoft.com/office/drawing/2014/main" id="{9F189F23-207D-034C-516D-693673DD62FC}"/>
              </a:ext>
            </a:extLst>
          </p:cNvPr>
          <p:cNvSpPr/>
          <p:nvPr/>
        </p:nvSpPr>
        <p:spPr>
          <a:xfrm>
            <a:off x="69468" y="704191"/>
            <a:ext cx="2368547" cy="1882941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0" name="Right Triangle 1189">
            <a:extLst>
              <a:ext uri="{FF2B5EF4-FFF2-40B4-BE49-F238E27FC236}">
                <a16:creationId xmlns:a16="http://schemas.microsoft.com/office/drawing/2014/main" id="{5C80CDE8-DB37-EAE9-8FC6-538A97D9B9D4}"/>
              </a:ext>
            </a:extLst>
          </p:cNvPr>
          <p:cNvSpPr/>
          <p:nvPr/>
        </p:nvSpPr>
        <p:spPr>
          <a:xfrm flipH="1">
            <a:off x="7003020" y="704190"/>
            <a:ext cx="2283854" cy="1882941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FA2905B-7584-6A3C-B63C-228C85FC19C4}"/>
              </a:ext>
            </a:extLst>
          </p:cNvPr>
          <p:cNvSpPr/>
          <p:nvPr/>
        </p:nvSpPr>
        <p:spPr>
          <a:xfrm rot="5400000" flipH="1">
            <a:off x="8807500" y="490939"/>
            <a:ext cx="277923" cy="335671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9B310-1A8A-1494-C6D5-DE0DC18691E7}"/>
              </a:ext>
            </a:extLst>
          </p:cNvPr>
          <p:cNvSpPr/>
          <p:nvPr/>
        </p:nvSpPr>
        <p:spPr>
          <a:xfrm>
            <a:off x="3462338" y="1885503"/>
            <a:ext cx="2589673" cy="18288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F4441-F9A0-6AF3-008C-B4C4C969F685}"/>
              </a:ext>
            </a:extLst>
          </p:cNvPr>
          <p:cNvSpPr/>
          <p:nvPr/>
        </p:nvSpPr>
        <p:spPr>
          <a:xfrm>
            <a:off x="4143375" y="2099239"/>
            <a:ext cx="1190625" cy="14627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62E17D1-FCD7-E9F0-4E0D-DD9E9B701E8D}"/>
              </a:ext>
            </a:extLst>
          </p:cNvPr>
          <p:cNvSpPr>
            <a:spLocks noChangeAspect="1"/>
          </p:cNvSpPr>
          <p:nvPr/>
        </p:nvSpPr>
        <p:spPr>
          <a:xfrm flipH="1">
            <a:off x="5652105" y="1856989"/>
            <a:ext cx="438530" cy="361550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01264A4-5271-A758-582A-716429C36384}"/>
              </a:ext>
            </a:extLst>
          </p:cNvPr>
          <p:cNvSpPr>
            <a:spLocks noChangeAspect="1"/>
          </p:cNvSpPr>
          <p:nvPr/>
        </p:nvSpPr>
        <p:spPr>
          <a:xfrm flipH="1">
            <a:off x="4907831" y="2091508"/>
            <a:ext cx="438530" cy="361550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B8B99A0-DCD8-6C47-A83A-2C0AE3586E06}"/>
              </a:ext>
            </a:extLst>
          </p:cNvPr>
          <p:cNvSpPr>
            <a:spLocks noChangeAspect="1"/>
          </p:cNvSpPr>
          <p:nvPr/>
        </p:nvSpPr>
        <p:spPr>
          <a:xfrm>
            <a:off x="3417708" y="1845359"/>
            <a:ext cx="438912" cy="365760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7E61748-83B3-5328-AA35-CD6ABA01CBFE}"/>
              </a:ext>
            </a:extLst>
          </p:cNvPr>
          <p:cNvSpPr>
            <a:spLocks noChangeAspect="1"/>
          </p:cNvSpPr>
          <p:nvPr/>
        </p:nvSpPr>
        <p:spPr>
          <a:xfrm>
            <a:off x="4128964" y="2084641"/>
            <a:ext cx="438912" cy="365760"/>
          </a:xfrm>
          <a:prstGeom prst="rtTriangle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0CDE287-A08C-B443-8DFB-D7D30F84F382}"/>
              </a:ext>
            </a:extLst>
          </p:cNvPr>
          <p:cNvSpPr/>
          <p:nvPr/>
        </p:nvSpPr>
        <p:spPr>
          <a:xfrm>
            <a:off x="4431504" y="1888466"/>
            <a:ext cx="652463" cy="582284"/>
          </a:xfrm>
          <a:prstGeom prst="star5">
            <a:avLst/>
          </a:prstGeom>
          <a:solidFill>
            <a:srgbClr val="26273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561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12</cp:revision>
  <dcterms:created xsi:type="dcterms:W3CDTF">2024-07-06T10:39:37Z</dcterms:created>
  <dcterms:modified xsi:type="dcterms:W3CDTF">2024-07-07T18:36:09Z</dcterms:modified>
</cp:coreProperties>
</file>