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21C0-1624-72C7-416E-3C7051B34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062AE-ACC0-4083-2699-1D57D1EF6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2AC18-CDF4-777A-439D-E1009C9F9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7F4CD-4F08-C672-4EF9-512B68086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ADE3A-B899-2D44-9006-3E20E69A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68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03EA-44C1-280E-9D0D-D94F0C10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7C9CE1-1206-239E-BEE4-1EA0E085C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EAFA-E47E-8553-D54C-BECC67FF6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D92BD-9267-9655-CF55-482363773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28CE7-EC63-33D2-44C6-91A59BE2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0891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8DC34-01A3-39B1-D289-E514E730E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33096-852A-0CCB-E1B1-FB50020F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AC8F0-727E-8980-F483-CBA21EBE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1874-8114-6248-1942-C3AFA0F5A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76BA-DF8A-8C0B-C77D-116D3B86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9830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B91E-EB67-5DB9-5CE6-697392F7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A0AEC-A7F9-4E7C-307E-41F4C0EEA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E0FE-850B-9BBA-0C8C-162330000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E0D90-9508-63E6-ADE9-1A349247F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E6BC-1EE1-BD3A-94B6-0F4D7E81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881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C791-C25A-230C-F8A1-07F3BB61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16A40-10AA-4F5D-E772-3E5042F2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6923D-260A-2F11-A4EE-F155E599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92F5E-6EAA-DFF7-5AE6-B137F436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77CA1-E99E-FC5C-C43A-EE2323DA3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397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CE11-6422-07C0-6FCE-C336A964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0602-145F-4EB6-023D-96930BFA0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E3519-A0F8-C119-F9EE-BD4075F60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672F-5C6F-4509-E245-91FF8A610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EC03C-3578-EB06-717F-6BA91995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F2D3F-ECC3-1C1B-544F-51E21C26C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884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AF86-F000-FC1D-DDE2-5C803CA0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BCA86-742A-B398-5A27-8DF2A9F9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06733-A121-C93B-3FB6-F5B2C77D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BB2A5-F21D-2F7E-5736-24D85B391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B7DC7-6498-715F-FF8B-46BB9FFEB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A12CA9-ACEC-77F9-AB3F-579518FE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F13410-AAE6-8589-40C4-5E0DC215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861D0-CFD5-AC14-C192-4738015F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768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FF7F-3947-6AC5-6529-795CE800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ECC633-E86C-0AE9-7A0F-58B488AB9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D7BE4-3D94-3255-F042-E5B703815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D8242-90C5-3515-6417-25EDC645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188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9672-6310-5110-3CF6-8F0CA390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5D55E-BE22-5402-66F6-2201EB02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DF448-F6ED-D46A-8326-9541824A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85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C2589-AA63-8938-E4B9-83E44C66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A770-6315-C3E2-8D9E-FBA0F793E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ADEB9-894C-3603-F652-320665F1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44018-88E5-1908-3295-239AB67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61D6A-450B-EB2D-D171-C82CA55D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4C92B-2E6A-7659-147B-D234BE22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977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DA2A9-E342-03DD-B7F3-5B7ACE33A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EA673-68A8-B5C5-965D-E4C065E09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98E8-1FBB-B114-898E-A2336833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9D284-7188-80D2-137F-B92C50F6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CC474-FED8-C995-9DCA-5BAA06B7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3447A-6716-90B1-B035-3FBC8F46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14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361009-51A5-ED83-5DB9-2D5C69B06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5BC7-5852-B4FA-D77E-87CA2F80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48A0-BBE0-D7E2-3FC9-C9341D219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1E2A3-45A6-4E79-B12B-EAE4BC16A56D}" type="datetimeFigureOut">
              <a:rPr lang="nl-NL" smtClean="0"/>
              <a:t>8-5-2024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29886-595A-693D-49C6-A39880068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F7838-C0CE-A322-F8D3-4B82AB471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7227B-D712-4BDA-8217-828E55594D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64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001D4-5CBB-B22E-061E-8C1C7669C831}"/>
              </a:ext>
            </a:extLst>
          </p:cNvPr>
          <p:cNvSpPr txBox="1"/>
          <p:nvPr/>
        </p:nvSpPr>
        <p:spPr>
          <a:xfrm>
            <a:off x="318052" y="413468"/>
            <a:ext cx="6906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checklist templates work: CREATE NEW CHECKLIST TEMPLATE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2F234-FDD1-0D0F-16D5-9E231448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5" y="1057523"/>
            <a:ext cx="4764483" cy="53870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2876D4-8271-2EB2-6E1D-3F7B02301CDF}"/>
              </a:ext>
            </a:extLst>
          </p:cNvPr>
          <p:cNvCxnSpPr>
            <a:cxnSpLocks/>
          </p:cNvCxnSpPr>
          <p:nvPr/>
        </p:nvCxnSpPr>
        <p:spPr>
          <a:xfrm flipH="1">
            <a:off x="1979875" y="1765190"/>
            <a:ext cx="4548146" cy="23694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77022-123D-C957-457B-F15F96284A6E}"/>
              </a:ext>
            </a:extLst>
          </p:cNvPr>
          <p:cNvSpPr txBox="1"/>
          <p:nvPr/>
        </p:nvSpPr>
        <p:spPr>
          <a:xfrm>
            <a:off x="6647290" y="1057523"/>
            <a:ext cx="48747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checklist template name.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Checklist template name can not be empty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Load default checklist dictionary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Aerodromes are loaded (based on user selection) but never stored in the template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Nothing is stored to users </a:t>
            </a:r>
            <a:r>
              <a:rPr lang="en-US" dirty="0" err="1"/>
              <a:t>flightplan</a:t>
            </a:r>
            <a:r>
              <a:rPr lang="en-US" dirty="0"/>
              <a:t>. 	</a:t>
            </a:r>
          </a:p>
        </p:txBody>
      </p:sp>
    </p:spTree>
    <p:extLst>
      <p:ext uri="{BB962C8B-B14F-4D97-AF65-F5344CB8AC3E}">
        <p14:creationId xmlns:p14="http://schemas.microsoft.com/office/powerpoint/2010/main" val="308076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4001D4-5CBB-B22E-061E-8C1C7669C831}"/>
              </a:ext>
            </a:extLst>
          </p:cNvPr>
          <p:cNvSpPr txBox="1"/>
          <p:nvPr/>
        </p:nvSpPr>
        <p:spPr>
          <a:xfrm>
            <a:off x="318052" y="413468"/>
            <a:ext cx="474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checklist templates work: LOAD/ DELETE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2F234-FDD1-0D0F-16D5-9E231448C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5" y="1057523"/>
            <a:ext cx="4764483" cy="538700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2876D4-8271-2EB2-6E1D-3F7B02301CDF}"/>
              </a:ext>
            </a:extLst>
          </p:cNvPr>
          <p:cNvCxnSpPr>
            <a:cxnSpLocks/>
          </p:cNvCxnSpPr>
          <p:nvPr/>
        </p:nvCxnSpPr>
        <p:spPr>
          <a:xfrm flipH="1">
            <a:off x="3880237" y="1765190"/>
            <a:ext cx="2647784" cy="2051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77022-123D-C957-457B-F15F96284A6E}"/>
              </a:ext>
            </a:extLst>
          </p:cNvPr>
          <p:cNvSpPr txBox="1"/>
          <p:nvPr/>
        </p:nvSpPr>
        <p:spPr>
          <a:xfrm>
            <a:off x="6647290" y="1057523"/>
            <a:ext cx="487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Only users checklists are shown in the </a:t>
            </a:r>
            <a:r>
              <a:rPr lang="en-US" dirty="0" err="1"/>
              <a:t>selectionbox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8BE9A-C5D3-432A-BBD8-0F102FB39E0E}"/>
              </a:ext>
            </a:extLst>
          </p:cNvPr>
          <p:cNvSpPr txBox="1"/>
          <p:nvPr/>
        </p:nvSpPr>
        <p:spPr>
          <a:xfrm>
            <a:off x="6647290" y="2242267"/>
            <a:ext cx="48747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selected checklist template</a:t>
            </a:r>
          </a:p>
          <a:p>
            <a:pPr marL="342900" indent="-342900">
              <a:buAutoNum type="arabicPeriod"/>
            </a:pPr>
            <a:r>
              <a:rPr lang="en-US" dirty="0"/>
              <a:t>Set the template name and items</a:t>
            </a:r>
          </a:p>
          <a:p>
            <a:pPr marL="342900" indent="-342900">
              <a:buAutoNum type="arabicPeriod"/>
            </a:pPr>
            <a:r>
              <a:rPr lang="en-US" dirty="0"/>
              <a:t>The aerodromes in the template are empty but for loading we include them for illustration purposes only.</a:t>
            </a:r>
          </a:p>
          <a:p>
            <a:endParaRPr lang="en-US" dirty="0"/>
          </a:p>
          <a:p>
            <a:r>
              <a:rPr lang="en-US" dirty="0"/>
              <a:t>Nothing is stored to the </a:t>
            </a:r>
            <a:r>
              <a:rPr lang="en-US" dirty="0" err="1"/>
              <a:t>flightplan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31EC12-6815-C65C-F715-F4693551DDC2}"/>
              </a:ext>
            </a:extLst>
          </p:cNvPr>
          <p:cNvCxnSpPr>
            <a:cxnSpLocks/>
          </p:cNvCxnSpPr>
          <p:nvPr/>
        </p:nvCxnSpPr>
        <p:spPr>
          <a:xfrm flipH="1">
            <a:off x="3506526" y="2565432"/>
            <a:ext cx="3021495" cy="171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7C9866-CDDB-94F2-1BFB-C9B5F9404CF7}"/>
              </a:ext>
            </a:extLst>
          </p:cNvPr>
          <p:cNvCxnSpPr>
            <a:cxnSpLocks/>
          </p:cNvCxnSpPr>
          <p:nvPr/>
        </p:nvCxnSpPr>
        <p:spPr>
          <a:xfrm flipH="1" flipV="1">
            <a:off x="4516022" y="4348554"/>
            <a:ext cx="2131268" cy="5710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4D05DD8-CC5A-E793-5E8B-4A9FD20596AB}"/>
              </a:ext>
            </a:extLst>
          </p:cNvPr>
          <p:cNvSpPr txBox="1"/>
          <p:nvPr/>
        </p:nvSpPr>
        <p:spPr>
          <a:xfrm>
            <a:off x="6647290" y="4785876"/>
            <a:ext cx="4874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Deletes the template from disk or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This action can not be undone.</a:t>
            </a:r>
          </a:p>
        </p:txBody>
      </p:sp>
    </p:spTree>
    <p:extLst>
      <p:ext uri="{BB962C8B-B14F-4D97-AF65-F5344CB8AC3E}">
        <p14:creationId xmlns:p14="http://schemas.microsoft.com/office/powerpoint/2010/main" val="2902726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220737-736A-3038-9266-D4DD13507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9" y="1580173"/>
            <a:ext cx="4959848" cy="46793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82876D4-8271-2EB2-6E1D-3F7B02301CDF}"/>
              </a:ext>
            </a:extLst>
          </p:cNvPr>
          <p:cNvCxnSpPr>
            <a:cxnSpLocks/>
          </p:cNvCxnSpPr>
          <p:nvPr/>
        </p:nvCxnSpPr>
        <p:spPr>
          <a:xfrm flipH="1">
            <a:off x="1987826" y="1765190"/>
            <a:ext cx="4540195" cy="3512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277022-123D-C957-457B-F15F96284A6E}"/>
              </a:ext>
            </a:extLst>
          </p:cNvPr>
          <p:cNvSpPr txBox="1"/>
          <p:nvPr/>
        </p:nvSpPr>
        <p:spPr>
          <a:xfrm>
            <a:off x="6647290" y="1057523"/>
            <a:ext cx="48747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Requires to first create new checklist template: Create new checklist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All customized items are stored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No specific aerodrome information is stored in the template.</a:t>
            </a:r>
          </a:p>
          <a:p>
            <a:pPr marL="342900" indent="-342900">
              <a:buFontTx/>
              <a:buAutoNum type="arabicPeriod"/>
            </a:pPr>
            <a:endParaRPr lang="en-US" dirty="0"/>
          </a:p>
          <a:p>
            <a:pPr marL="342900" indent="-342900">
              <a:buFontTx/>
              <a:buAutoNum type="arabicPeriod"/>
            </a:pPr>
            <a:r>
              <a:rPr lang="en-US" dirty="0"/>
              <a:t>Stored in </a:t>
            </a:r>
            <a:r>
              <a:rPr lang="en-US" dirty="0" err="1"/>
              <a:t>firestore</a:t>
            </a:r>
            <a:r>
              <a:rPr lang="en-US" dirty="0"/>
              <a:t> or dump to disk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Nothing is stored to users </a:t>
            </a:r>
            <a:r>
              <a:rPr lang="en-US" dirty="0" err="1"/>
              <a:t>flightplan</a:t>
            </a:r>
            <a:r>
              <a:rPr lang="en-US" dirty="0"/>
              <a:t>. 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78CC6A-7DA3-B7FE-6170-02675181C8EF}"/>
              </a:ext>
            </a:extLst>
          </p:cNvPr>
          <p:cNvSpPr txBox="1"/>
          <p:nvPr/>
        </p:nvSpPr>
        <p:spPr>
          <a:xfrm>
            <a:off x="318052" y="413468"/>
            <a:ext cx="15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SAVE/UPDATE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4586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11</cp:revision>
  <dcterms:created xsi:type="dcterms:W3CDTF">2024-05-08T09:25:52Z</dcterms:created>
  <dcterms:modified xsi:type="dcterms:W3CDTF">2024-05-08T20:18:38Z</dcterms:modified>
</cp:coreProperties>
</file>