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D942-A867-A01E-C271-893CAAC45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D6170-ED29-D47E-8DAA-5545F98C5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538C9-93B4-167A-20D6-880EB173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22-7-2024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DD2B0-C4CD-3C5F-F92D-87C09DDB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D7526-80CA-BDCD-E858-1551DB6A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50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5C293-494B-A84C-3598-807050EF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97DEAD-AB0F-84AD-B1DC-24263EA0C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B8E97-D59F-CC2D-F7BF-4D5085EBA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22-7-2024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6209B-4AA2-808D-DFE1-54FA440E4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9F68D-41F2-7DDB-30B4-6B9DFEFA5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238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09FCC-6F86-F8BF-9FE1-2EBABAB6C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11C40-BCE6-A98A-F6D9-6B337735E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8D849-973B-3250-5591-12FFC1A4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22-7-2024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3AA88-1005-06CC-F9C6-5F7D8251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9DA84-ECF3-678F-8CDA-4070A019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706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3B60-6BBB-56BB-81DA-68F43184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D7B3-3CC1-AB6D-D44A-6584BB6E9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B10B0-4169-C81A-7DD1-D3F47538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22-7-2024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E23BB-A25E-D2FD-7B70-F8F95760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21840-0D7C-8DE7-702F-02B016FCD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661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D7A5F-BE4F-9771-1B1E-8B8545254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F2448-D762-37ED-5444-7EC889D35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0197A-B558-1CFB-A6F4-2997D505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22-7-2024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6C8CB-D471-6F14-3F7E-94C1C5DAD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5190C-37D8-AF64-FA9A-6F88492D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650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7F5F-97D0-7077-4889-40E9A9EDC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1AE92-29F4-CDF4-3EC3-B44EEA3C4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C4DD6-8997-FE09-2C43-C4C2F2AD7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47930-DCCA-5824-6B91-37968137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22-7-2024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47A07-8F77-4DB0-61E8-0D75AEBF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BE3DC-86F9-DBDD-CBCB-B53702B5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805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576D-C840-C8A4-6D03-F3E3F51A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8B781-E485-8ACC-41C3-E2996C515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652F8-CBAB-E0B4-69C6-3E8DFD886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ECB4C-6B55-06F1-4F5C-562B151D8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0C8515-5E5D-4C8D-0902-7B685BC59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C3FDE-52AE-29D9-356C-905E1105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22-7-2024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7A903-4D02-1186-DBE0-F71F0BDF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87C83-5878-4EC0-CF27-B1105574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415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5B43-DD84-F9C9-DEEE-9BBD1E40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8DDAC-69AF-55E2-B144-2644AA15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22-7-2024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D3A5D-79E5-3D46-CEDF-6E059FF6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846FD-F004-EA25-FF99-7E1FB277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001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47CB4-537B-D6EC-6CFE-249871E07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22-7-2024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EFAE5-4884-6A6D-37F2-C77F1F8A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878EF-8451-21A1-C3FA-7E911136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247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8CF5-2C29-D674-375A-7195A26C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94C00-AF9E-AFBA-CA0A-C7B6D859B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AD7CB9-4FBD-4872-4853-4B9232CBC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3825B-1D33-FD2B-9DF9-D9701D0A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22-7-2024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191DF-C055-D3B7-2186-AB53F1E9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5154B-1305-4147-57B5-2CB4684C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528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10C5-7792-B712-20C6-061675A5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C163A-9864-9FCA-A7EE-EAE2490C5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DEFE4-0BB3-9A5B-A24E-0D0E0FC67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86B67-18A3-6729-0E08-9E0BF350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1ADDB-809D-497C-ADB1-0ACAB812E014}" type="datetimeFigureOut">
              <a:rPr lang="nl-NL" smtClean="0"/>
              <a:t>22-7-2024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E64C0-88B3-3A79-8483-58E40FCA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B03EC-53FA-3EC2-ABBB-43B143C3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40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1B5E3-4B3B-D140-B3C8-5A398845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B410C-E102-5532-EDA0-1E46BF4A6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96A73-477F-7EA3-52C8-79C5F4DA8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D1ADDB-809D-497C-ADB1-0ACAB812E014}" type="datetimeFigureOut">
              <a:rPr lang="nl-NL" smtClean="0"/>
              <a:t>22-7-2024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F9B61-DC08-DA22-069A-0E11BE048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180F-A466-EBFA-95D5-22C6E77AD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51C06F-BB41-4641-BA06-AD269D66CC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183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885892E-3CD9-F27F-C4B6-84FBDD41FF5B}"/>
              </a:ext>
            </a:extLst>
          </p:cNvPr>
          <p:cNvSpPr/>
          <p:nvPr/>
        </p:nvSpPr>
        <p:spPr>
          <a:xfrm>
            <a:off x="1963972" y="3817246"/>
            <a:ext cx="8030818" cy="27263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34EE1FA-B1CA-BD33-DE1A-C308D07C0552}"/>
              </a:ext>
            </a:extLst>
          </p:cNvPr>
          <p:cNvSpPr/>
          <p:nvPr/>
        </p:nvSpPr>
        <p:spPr>
          <a:xfrm>
            <a:off x="1963972" y="278296"/>
            <a:ext cx="8030818" cy="338725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D94752-1FF8-FFA7-575B-A85A43E67BDF}"/>
              </a:ext>
            </a:extLst>
          </p:cNvPr>
          <p:cNvSpPr txBox="1"/>
          <p:nvPr/>
        </p:nvSpPr>
        <p:spPr>
          <a:xfrm>
            <a:off x="2479844" y="1316129"/>
            <a:ext cx="2334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Baskerville Old Face" panose="02020602080505020303" pitchFamily="18" charset="0"/>
              </a:rPr>
              <a:t>st.cache_data</a:t>
            </a:r>
            <a:endParaRPr lang="nl-NL" sz="3200" b="1" dirty="0">
              <a:latin typeface="Baskerville Old Face" panose="020206020805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B3690-F59A-B68F-9095-024C106610A4}"/>
              </a:ext>
            </a:extLst>
          </p:cNvPr>
          <p:cNvSpPr txBox="1"/>
          <p:nvPr/>
        </p:nvSpPr>
        <p:spPr>
          <a:xfrm>
            <a:off x="2197210" y="4530513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Baskerville Old Face" panose="02020602080505020303" pitchFamily="18" charset="0"/>
              </a:rPr>
              <a:t>st.cache_resource</a:t>
            </a:r>
            <a:endParaRPr lang="nl-NL" sz="3200" b="1" dirty="0">
              <a:latin typeface="Baskerville Old Face" panose="020206020805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E31418-BA0F-5126-402D-D6B9DB50E4A2}"/>
              </a:ext>
            </a:extLst>
          </p:cNvPr>
          <p:cNvSpPr txBox="1"/>
          <p:nvPr/>
        </p:nvSpPr>
        <p:spPr>
          <a:xfrm>
            <a:off x="2544417" y="1775519"/>
            <a:ext cx="208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Anything your can store in database</a:t>
            </a:r>
            <a:endParaRPr lang="nl-NL" dirty="0">
              <a:latin typeface="Baskerville Old Face" panose="020206020805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7270E4-8AB7-7869-1392-23E8D2A17B56}"/>
              </a:ext>
            </a:extLst>
          </p:cNvPr>
          <p:cNvSpPr txBox="1"/>
          <p:nvPr/>
        </p:nvSpPr>
        <p:spPr>
          <a:xfrm>
            <a:off x="2387670" y="5132924"/>
            <a:ext cx="2518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Baskerville Old Face" panose="02020602080505020303" pitchFamily="18" charset="0"/>
              </a:rPr>
              <a:t>Anything your can </a:t>
            </a:r>
            <a:r>
              <a:rPr lang="en-US" u="sng" dirty="0">
                <a:latin typeface="Baskerville Old Face" panose="02020602080505020303" pitchFamily="18" charset="0"/>
              </a:rPr>
              <a:t>not</a:t>
            </a:r>
            <a:r>
              <a:rPr lang="en-US" dirty="0">
                <a:latin typeface="Baskerville Old Face" panose="02020602080505020303" pitchFamily="18" charset="0"/>
              </a:rPr>
              <a:t> store in database</a:t>
            </a:r>
            <a:endParaRPr lang="nl-NL" dirty="0">
              <a:latin typeface="Baskerville Old Face" panose="0202060208050502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00B9F2-7FA9-81A6-E676-07F9775296B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532440"/>
            <a:ext cx="1095365" cy="10953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CD9272-B8D0-88FE-5B87-2C6EEB95159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27804" y="1692315"/>
            <a:ext cx="980824" cy="7249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29DA63-7F17-3D20-43A0-B96804D9B74E}"/>
              </a:ext>
            </a:extLst>
          </p:cNvPr>
          <p:cNvSpPr txBox="1"/>
          <p:nvPr/>
        </p:nvSpPr>
        <p:spPr>
          <a:xfrm>
            <a:off x="7331103" y="1900904"/>
            <a:ext cx="24212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Variables, vectors and arrays</a:t>
            </a:r>
            <a:endParaRPr lang="nl-NL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089508-AABD-EC35-93B7-6F3A8557CA07}"/>
              </a:ext>
            </a:extLst>
          </p:cNvPr>
          <p:cNvSpPr txBox="1"/>
          <p:nvPr/>
        </p:nvSpPr>
        <p:spPr>
          <a:xfrm>
            <a:off x="7331103" y="855924"/>
            <a:ext cx="1095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Dataframes</a:t>
            </a:r>
            <a:endParaRPr lang="nl-NL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D833A29-DB69-51D3-B34D-B06B215226F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26196" y="2435162"/>
            <a:ext cx="1234972" cy="11444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82B4357-0E76-5EEC-572F-D2C3F42A765F}"/>
              </a:ext>
            </a:extLst>
          </p:cNvPr>
          <p:cNvSpPr txBox="1"/>
          <p:nvPr/>
        </p:nvSpPr>
        <p:spPr>
          <a:xfrm>
            <a:off x="7331103" y="2715705"/>
            <a:ext cx="847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API calls</a:t>
            </a:r>
            <a:endParaRPr lang="nl-NL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191F79D-2C25-42EF-C0A8-1EDC0D8C4AF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86531" y="4190339"/>
            <a:ext cx="1068823" cy="9425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81ADE8F-D9BD-CA5D-3CBC-A473EFE7D269}"/>
              </a:ext>
            </a:extLst>
          </p:cNvPr>
          <p:cNvSpPr txBox="1"/>
          <p:nvPr/>
        </p:nvSpPr>
        <p:spPr>
          <a:xfrm>
            <a:off x="7331103" y="4474343"/>
            <a:ext cx="1969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Database connections</a:t>
            </a:r>
            <a:endParaRPr lang="nl-NL" sz="1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09DB764-71CE-FD8A-E77B-305DC087E13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7954" y="5204744"/>
            <a:ext cx="1340524" cy="114902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B955E89-2A5D-4221-6C7E-A2855EC90B98}"/>
              </a:ext>
            </a:extLst>
          </p:cNvPr>
          <p:cNvSpPr txBox="1"/>
          <p:nvPr/>
        </p:nvSpPr>
        <p:spPr>
          <a:xfrm>
            <a:off x="7331103" y="5625365"/>
            <a:ext cx="2164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Machine Learning Models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289059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Baskerville Old Face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Erdogan Taskesen</dc:creator>
  <cp:lastModifiedBy>Erdogan Taskesen</cp:lastModifiedBy>
  <cp:revision>1</cp:revision>
  <dcterms:created xsi:type="dcterms:W3CDTF">2024-07-22T20:25:02Z</dcterms:created>
  <dcterms:modified xsi:type="dcterms:W3CDTF">2024-07-22T20:40:07Z</dcterms:modified>
</cp:coreProperties>
</file>