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83D282-7997-427D-B1D4-9461AE45A5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A3232A-3BF3-4420-8063-0CE84470EBC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CCD2AD-8416-44BC-B4DB-41A7FC5C4E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CF7AEA-E884-4053-A4A9-6B98EF7276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9721B0-A0B8-496D-AA01-16700A05D5D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6E65C3-B10F-4D0D-8DE4-45B941D6CF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C6C47F-DA0A-415E-8B0D-1F8169A303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DC2488-A765-405F-AB23-8117D833CE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BDD1BC-5E71-40DB-B805-2808ADC83D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EEAA61-BCF8-428F-8501-D32FF75B2F5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38AF17-684A-42DB-9830-201357A83E2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E9CF40-672A-4006-A682-2280E1885B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439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172800" indent="-1296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345600" indent="-1296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518400" indent="-1152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691200" indent="-864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8640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10368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1209600" indent="-864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8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9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0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3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6BA62497-1A74-48D9-9E62-B1568B2A14DA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Hello {%=name%}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3300" spc="-1" strike="noStrike">
                <a:solidFill>
                  <a:srgbClr val="000000"/>
                </a:solidFill>
                <a:latin typeface="Arial"/>
              </a:rPr>
              <a:t>Slide with enumeration in loop</a:t>
            </a:r>
            <a:endParaRPr b="0" lang="en-GB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Aft>
                <a:spcPts val="1060"/>
              </a:spcAft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List of items:</a:t>
            </a:r>
            <a:r>
              <a:rPr b="0" lang="en-GB" sz="1500" spc="-1" strike="noStrike">
                <a:solidFill>
                  <a:srgbClr val="000000"/>
                </a:solidFill>
                <a:latin typeface="Arial"/>
              </a:rPr>
              <a:t>{% for x in items %}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0000"/>
                </a:solidFill>
                <a:latin typeface="Arial"/>
              </a:rPr>
              <a:t>{%=x%}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Aft>
                <a:spcPts val="1060"/>
              </a:spcAft>
              <a:buNone/>
            </a:pPr>
            <a:r>
              <a:rPr b="0" lang="en-GB" sz="1100" spc="-1" strike="noStrike">
                <a:solidFill>
                  <a:srgbClr val="000000"/>
                </a:solidFill>
                <a:latin typeface="Arial"/>
              </a:rPr>
              <a:t>{%end%}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2024-05-14T22:30:03Z</dcterms:created>
  <dc:creator/>
  <dc:description/>
  <dc:language>en-GB</dc:language>
  <cp:lastModifiedBy/>
  <dcterms:modified xsi:type="dcterms:W3CDTF">2024-05-14T22:31:54Z</dcterms:modified>
  <cp:revision>2</cp:revision>
  <dc:subject/>
  <dc:title>Beehive</dc:title>
</cp:coreProperties>
</file>