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-954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B5C4C-7B5B-4397-9F1D-2D134E23F637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0F0A4-E469-44E1-ACD6-E68F85DE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</a:t>
            </a:r>
            <a:r>
              <a:rPr lang="en-US" baseline="0" dirty="0" smtClean="0"/>
              <a:t> to determine ancestral forms, vastly different from their domesticated relatives</a:t>
            </a:r>
          </a:p>
          <a:p>
            <a:r>
              <a:rPr lang="en-US" baseline="0" dirty="0" smtClean="0"/>
              <a:t>A2 has no wild form that is known, maybe these accessions are more A1 than </a:t>
            </a:r>
            <a:r>
              <a:rPr lang="en-US" baseline="0" dirty="0" err="1" smtClean="0"/>
              <a:t>than</a:t>
            </a:r>
            <a:r>
              <a:rPr lang="en-US" baseline="0" dirty="0" smtClean="0"/>
              <a:t> their own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0F0A4-E469-44E1-ACD6-E68F85DE28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BDC8-3559-4163-8DB0-5A91FB2678CA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Independent Domestication of Two Old World Cotton Species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6400800" cy="1752600"/>
          </a:xfrm>
        </p:spPr>
        <p:txBody>
          <a:bodyPr>
            <a:normAutofit fontScale="32500" lnSpcReduction="20000"/>
          </a:bodyPr>
          <a:lstStyle/>
          <a:p>
            <a:pPr fontAlgn="base"/>
            <a:r>
              <a:rPr lang="en-US" dirty="0" smtClean="0"/>
              <a:t>Original paper by: </a:t>
            </a:r>
          </a:p>
          <a:p>
            <a:pPr fontAlgn="base"/>
            <a:r>
              <a:rPr lang="en-US" dirty="0" smtClean="0"/>
              <a:t>Simon </a:t>
            </a:r>
            <a:r>
              <a:rPr lang="en-US" dirty="0" err="1"/>
              <a:t>Renny-Byfield</a:t>
            </a:r>
            <a:endParaRPr lang="en-US" dirty="0"/>
          </a:p>
          <a:p>
            <a:pPr fontAlgn="base"/>
            <a:r>
              <a:rPr lang="en-US" dirty="0"/>
              <a:t> Justin T. Page</a:t>
            </a:r>
          </a:p>
          <a:p>
            <a:pPr fontAlgn="base"/>
            <a:r>
              <a:rPr lang="en-US" dirty="0"/>
              <a:t> Joshua A. Udall</a:t>
            </a:r>
          </a:p>
          <a:p>
            <a:pPr fontAlgn="base"/>
            <a:r>
              <a:rPr lang="en-US" dirty="0"/>
              <a:t> William S. Sanders</a:t>
            </a:r>
          </a:p>
          <a:p>
            <a:pPr fontAlgn="base"/>
            <a:r>
              <a:rPr lang="en-US" dirty="0"/>
              <a:t>Daniel G. Peterson</a:t>
            </a:r>
          </a:p>
          <a:p>
            <a:pPr fontAlgn="base"/>
            <a:r>
              <a:rPr lang="en-US" dirty="0"/>
              <a:t> Mark A. </a:t>
            </a:r>
            <a:r>
              <a:rPr lang="en-US" dirty="0" err="1"/>
              <a:t>Arick</a:t>
            </a:r>
            <a:r>
              <a:rPr lang="en-US" dirty="0"/>
              <a:t>, II</a:t>
            </a:r>
          </a:p>
          <a:p>
            <a:pPr fontAlgn="base"/>
            <a:r>
              <a:rPr lang="en-US" dirty="0"/>
              <a:t> Corrinne E. Grover</a:t>
            </a:r>
          </a:p>
          <a:p>
            <a:pPr fontAlgn="base"/>
            <a:r>
              <a:rPr lang="en-US" dirty="0"/>
              <a:t> Jonathan F. </a:t>
            </a:r>
            <a:r>
              <a:rPr lang="en-US" dirty="0" err="1"/>
              <a:t>Wendel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5670769"/>
            <a:ext cx="633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Re-documented by Justin Conover, Ching-Yi Lao, and Emma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084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Cotton: Diversity and Domestication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3688752"/>
            <a:ext cx="6405208" cy="305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0" y="3173506"/>
            <a:ext cx="145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 There is no wild form of A2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680100"/>
            <a:ext cx="2405475" cy="333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76" y="680100"/>
            <a:ext cx="3986088" cy="2465294"/>
          </a:xfrm>
        </p:spPr>
      </p:pic>
      <p:sp>
        <p:nvSpPr>
          <p:cNvPr id="9" name="TextBox 8"/>
          <p:cNvSpPr txBox="1"/>
          <p:nvPr/>
        </p:nvSpPr>
        <p:spPr>
          <a:xfrm>
            <a:off x="304801" y="10668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 =13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Transoceanic voyages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domestications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G. </a:t>
            </a:r>
            <a:r>
              <a:rPr lang="en-US" dirty="0" err="1" smtClean="0"/>
              <a:t>arboreum</a:t>
            </a:r>
            <a:r>
              <a:rPr lang="en-US" dirty="0" smtClean="0"/>
              <a:t> is derived from G. </a:t>
            </a:r>
            <a:r>
              <a:rPr lang="en-US" dirty="0" err="1" smtClean="0"/>
              <a:t>herbaceum</a:t>
            </a:r>
            <a:r>
              <a:rPr lang="en-US" dirty="0" smtClean="0"/>
              <a:t> and are therefore not two distinct species</a:t>
            </a:r>
          </a:p>
          <a:p>
            <a:r>
              <a:rPr lang="en-US" dirty="0" smtClean="0"/>
              <a:t>G. </a:t>
            </a:r>
            <a:r>
              <a:rPr lang="en-US" dirty="0" err="1" smtClean="0"/>
              <a:t>arboreum</a:t>
            </a:r>
            <a:r>
              <a:rPr lang="en-US" dirty="0" smtClean="0"/>
              <a:t> and G. </a:t>
            </a:r>
            <a:r>
              <a:rPr lang="en-US" dirty="0" err="1" smtClean="0"/>
              <a:t>herbaceum</a:t>
            </a:r>
            <a:r>
              <a:rPr lang="en-US" dirty="0" smtClean="0"/>
              <a:t> evolved separately prior to domestication</a:t>
            </a:r>
          </a:p>
          <a:p>
            <a:pPr lvl="1"/>
            <a:r>
              <a:rPr lang="en-US" dirty="0" smtClean="0"/>
              <a:t>Possible that wild ancestors disappeared due </a:t>
            </a:r>
            <a:r>
              <a:rPr lang="en-US" smtClean="0"/>
              <a:t>to introgression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RepeatExplorer</a:t>
            </a:r>
            <a:endParaRPr lang="en-US" dirty="0" smtClean="0"/>
          </a:p>
          <a:p>
            <a:pPr lvl="1"/>
            <a:r>
              <a:rPr lang="en-US" dirty="0" smtClean="0"/>
              <a:t>Reads grouped together by similar sequences/graph based algorithm </a:t>
            </a:r>
            <a:endParaRPr lang="en-US" dirty="0"/>
          </a:p>
          <a:p>
            <a:pPr lvl="1"/>
            <a:r>
              <a:rPr lang="en-US" dirty="0" err="1" smtClean="0"/>
              <a:t>RepeatMasker</a:t>
            </a:r>
            <a:r>
              <a:rPr lang="en-US" dirty="0" smtClean="0"/>
              <a:t> annotated clusters</a:t>
            </a:r>
          </a:p>
          <a:p>
            <a:pPr lvl="1"/>
            <a:r>
              <a:rPr lang="en-US" dirty="0" smtClean="0"/>
              <a:t>Calculated read counts per sample</a:t>
            </a:r>
          </a:p>
          <a:p>
            <a:pPr lvl="1"/>
            <a:r>
              <a:rPr lang="en-US" dirty="0" smtClean="0"/>
              <a:t>Look at frequencies of different repeat clusters per species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**** Include figure 2 here</a:t>
            </a:r>
          </a:p>
        </p:txBody>
      </p:sp>
    </p:spTree>
    <p:extLst>
      <p:ext uri="{BB962C8B-B14F-4D97-AF65-F5344CB8AC3E}">
        <p14:creationId xmlns:p14="http://schemas.microsoft.com/office/powerpoint/2010/main" val="189435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Largest 1000 clusters from all three species</a:t>
            </a:r>
          </a:p>
          <a:p>
            <a:r>
              <a:rPr lang="en-US" dirty="0" smtClean="0"/>
              <a:t>Not able to use the contrast package used by original author. </a:t>
            </a:r>
          </a:p>
          <a:p>
            <a:r>
              <a:rPr lang="en-US" dirty="0" smtClean="0"/>
              <a:t>Built in GLM function produced similar answer.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**** Include figure 3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clusters in two dimensional space based on repeat content per sample and </a:t>
            </a:r>
            <a:r>
              <a:rPr lang="en-US" dirty="0" err="1" smtClean="0"/>
              <a:t>euclidean</a:t>
            </a:r>
            <a:r>
              <a:rPr lang="en-US" dirty="0" smtClean="0"/>
              <a:t> distance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*** Include Figure 4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1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204</Words>
  <Application>Microsoft Office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Independent Domestication of Two Old World Cotton Species </vt:lpstr>
      <vt:lpstr>Cotton: Diversity and Domestication</vt:lpstr>
      <vt:lpstr>Hypotheses</vt:lpstr>
      <vt:lpstr>Constructing Clusters</vt:lpstr>
      <vt:lpstr>Cluster Abundance</vt:lpstr>
      <vt:lpstr>Hierarchical 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Domestication of Two Old World Cotton Species</dc:title>
  <dc:creator>Dostal, Emma R</dc:creator>
  <cp:lastModifiedBy>Dostal, Emma R</cp:lastModifiedBy>
  <cp:revision>8</cp:revision>
  <dcterms:created xsi:type="dcterms:W3CDTF">2017-04-10T19:03:57Z</dcterms:created>
  <dcterms:modified xsi:type="dcterms:W3CDTF">2017-04-18T20:31:30Z</dcterms:modified>
</cp:coreProperties>
</file>