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1203C-21EF-8869-76F9-9BD304F3FF62}" v="23" dt="2025-05-25T10:56:57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Tommaselli" userId="2e8ff02e2b1c7f75" providerId="Windows Live" clId="Web-{E4E32DD4-F5B8-8D5B-E4ED-8E8A3596B30D}"/>
    <pc:docChg chg="addSld delSld modSld addMainMaster delMainMaster">
      <pc:chgData name="Fabio Tommaselli" userId="2e8ff02e2b1c7f75" providerId="Windows Live" clId="Web-{E4E32DD4-F5B8-8D5B-E4ED-8E8A3596B30D}" dt="2025-05-08T16:43:56.961" v="688" actId="20577"/>
      <pc:docMkLst>
        <pc:docMk/>
      </pc:docMkLst>
      <pc:sldChg chg="addSp delSp modSp mod setBg modClrScheme chgLayout">
        <pc:chgData name="Fabio Tommaselli" userId="2e8ff02e2b1c7f75" providerId="Windows Live" clId="Web-{E4E32DD4-F5B8-8D5B-E4ED-8E8A3596B30D}" dt="2025-05-08T15:18:30.302" v="100" actId="20577"/>
        <pc:sldMkLst>
          <pc:docMk/>
          <pc:sldMk cId="3962583941" sldId="256"/>
        </pc:sldMkLst>
        <pc:spChg chg="mod">
          <ac:chgData name="Fabio Tommaselli" userId="2e8ff02e2b1c7f75" providerId="Windows Live" clId="Web-{E4E32DD4-F5B8-8D5B-E4ED-8E8A3596B30D}" dt="2025-05-08T15:16:42.580" v="38" actId="1076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Fabio Tommaselli" userId="2e8ff02e2b1c7f75" providerId="Windows Live" clId="Web-{E4E32DD4-F5B8-8D5B-E4ED-8E8A3596B30D}" dt="2025-05-08T15:18:30.302" v="100" actId="20577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Fabio Tommaselli" userId="2e8ff02e2b1c7f75" providerId="Windows Live" clId="Web-{E4E32DD4-F5B8-8D5B-E4ED-8E8A3596B30D}" dt="2025-05-08T15:14:40.060" v="1"/>
          <ac:spMkLst>
            <pc:docMk/>
            <pc:sldMk cId="3962583941" sldId="256"/>
            <ac:spMk id="8" creationId="{CEDBC09E-10FE-C48A-8AE5-2DE3D7D705D6}"/>
          </ac:spMkLst>
        </pc:spChg>
        <pc:spChg chg="add del">
          <ac:chgData name="Fabio Tommaselli" userId="2e8ff02e2b1c7f75" providerId="Windows Live" clId="Web-{E4E32DD4-F5B8-8D5B-E4ED-8E8A3596B30D}" dt="2025-05-08T15:14:40.060" v="1"/>
          <ac:spMkLst>
            <pc:docMk/>
            <pc:sldMk cId="3962583941" sldId="256"/>
            <ac:spMk id="10" creationId="{31EBD83C-D653-7B6E-791C-91DC49F82E50}"/>
          </ac:spMkLst>
        </pc:spChg>
        <pc:spChg chg="add del">
          <ac:chgData name="Fabio Tommaselli" userId="2e8ff02e2b1c7f75" providerId="Windows Live" clId="Web-{E4E32DD4-F5B8-8D5B-E4ED-8E8A3596B30D}" dt="2025-05-08T15:14:40.060" v="1"/>
          <ac:spMkLst>
            <pc:docMk/>
            <pc:sldMk cId="3962583941" sldId="256"/>
            <ac:spMk id="12" creationId="{28B09CB6-CBCC-A221-E35E-4FA215926078}"/>
          </ac:spMkLst>
        </pc:spChg>
        <pc:spChg chg="add del">
          <ac:chgData name="Fabio Tommaselli" userId="2e8ff02e2b1c7f75" providerId="Windows Live" clId="Web-{E4E32DD4-F5B8-8D5B-E4ED-8E8A3596B30D}" dt="2025-05-08T15:14:45.404" v="3"/>
          <ac:spMkLst>
            <pc:docMk/>
            <pc:sldMk cId="3962583941" sldId="256"/>
            <ac:spMk id="14" creationId="{AD4D02DC-86D0-86A9-4404-26B11AF64DC2}"/>
          </ac:spMkLst>
        </pc:spChg>
        <pc:spChg chg="add">
          <ac:chgData name="Fabio Tommaselli" userId="2e8ff02e2b1c7f75" providerId="Windows Live" clId="Web-{E4E32DD4-F5B8-8D5B-E4ED-8E8A3596B30D}" dt="2025-05-08T15:14:45.467" v="4"/>
          <ac:spMkLst>
            <pc:docMk/>
            <pc:sldMk cId="3962583941" sldId="256"/>
            <ac:spMk id="16" creationId="{22D09ED2-868F-42C6-866E-F92E0CEF314F}"/>
          </ac:spMkLst>
        </pc:spChg>
        <pc:spChg chg="add">
          <ac:chgData name="Fabio Tommaselli" userId="2e8ff02e2b1c7f75" providerId="Windows Live" clId="Web-{E4E32DD4-F5B8-8D5B-E4ED-8E8A3596B30D}" dt="2025-05-08T15:14:45.467" v="4"/>
          <ac:spMkLst>
            <pc:docMk/>
            <pc:sldMk cId="3962583941" sldId="256"/>
            <ac:spMk id="17" creationId="{9AFC454B-A080-4D23-B177-6D5356C6E6EF}"/>
          </ac:spMkLst>
        </pc:spChg>
        <pc:spChg chg="add">
          <ac:chgData name="Fabio Tommaselli" userId="2e8ff02e2b1c7f75" providerId="Windows Live" clId="Web-{E4E32DD4-F5B8-8D5B-E4ED-8E8A3596B30D}" dt="2025-05-08T15:14:45.467" v="4"/>
          <ac:spMkLst>
            <pc:docMk/>
            <pc:sldMk cId="3962583941" sldId="256"/>
            <ac:spMk id="18" creationId="{D0522C2C-7B5C-48A7-A969-03941E5D2E76}"/>
          </ac:spMkLst>
        </pc:spChg>
        <pc:spChg chg="add">
          <ac:chgData name="Fabio Tommaselli" userId="2e8ff02e2b1c7f75" providerId="Windows Live" clId="Web-{E4E32DD4-F5B8-8D5B-E4ED-8E8A3596B30D}" dt="2025-05-08T15:14:45.467" v="4"/>
          <ac:spMkLst>
            <pc:docMk/>
            <pc:sldMk cId="3962583941" sldId="256"/>
            <ac:spMk id="19" creationId="{9C682A1A-5B2D-4111-BBD6-620165633E5B}"/>
          </ac:spMkLst>
        </pc:spChg>
        <pc:spChg chg="add">
          <ac:chgData name="Fabio Tommaselli" userId="2e8ff02e2b1c7f75" providerId="Windows Live" clId="Web-{E4E32DD4-F5B8-8D5B-E4ED-8E8A3596B30D}" dt="2025-05-08T15:14:45.467" v="4"/>
          <ac:spMkLst>
            <pc:docMk/>
            <pc:sldMk cId="3962583941" sldId="256"/>
            <ac:spMk id="20" creationId="{D6EE29F2-D77F-4BD0-A20B-334D316A1C9D}"/>
          </ac:spMkLst>
        </pc:spChg>
      </pc:sldChg>
      <pc:sldChg chg="addSp delSp modSp new mod setBg">
        <pc:chgData name="Fabio Tommaselli" userId="2e8ff02e2b1c7f75" providerId="Windows Live" clId="Web-{E4E32DD4-F5B8-8D5B-E4ED-8E8A3596B30D}" dt="2025-05-08T15:28:08.320" v="264" actId="1076"/>
        <pc:sldMkLst>
          <pc:docMk/>
          <pc:sldMk cId="3790748440" sldId="257"/>
        </pc:sldMkLst>
        <pc:spChg chg="mod">
          <ac:chgData name="Fabio Tommaselli" userId="2e8ff02e2b1c7f75" providerId="Windows Live" clId="Web-{E4E32DD4-F5B8-8D5B-E4ED-8E8A3596B30D}" dt="2025-05-08T15:28:02.554" v="263" actId="1076"/>
          <ac:spMkLst>
            <pc:docMk/>
            <pc:sldMk cId="3790748440" sldId="257"/>
            <ac:spMk id="2" creationId="{48AA4C20-A1A3-973E-340D-6B3C35278E86}"/>
          </ac:spMkLst>
        </pc:spChg>
        <pc:spChg chg="add del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3" creationId="{7268C8B6-9322-7156-9249-473C34964025}"/>
          </ac:spMkLst>
        </pc:spChg>
        <pc:spChg chg="add del mod">
          <ac:chgData name="Fabio Tommaselli" userId="2e8ff02e2b1c7f75" providerId="Windows Live" clId="Web-{E4E32DD4-F5B8-8D5B-E4ED-8E8A3596B30D}" dt="2025-05-08T15:21:39.339" v="144"/>
          <ac:spMkLst>
            <pc:docMk/>
            <pc:sldMk cId="3790748440" sldId="257"/>
            <ac:spMk id="4" creationId="{BE1485A4-B489-4C9B-CAC2-231DEABF75E0}"/>
          </ac:spMkLst>
        </pc:spChg>
        <pc:spChg chg="add del">
          <ac:chgData name="Fabio Tommaselli" userId="2e8ff02e2b1c7f75" providerId="Windows Live" clId="Web-{E4E32DD4-F5B8-8D5B-E4ED-8E8A3596B30D}" dt="2025-05-08T15:21:36.714" v="143"/>
          <ac:spMkLst>
            <pc:docMk/>
            <pc:sldMk cId="3790748440" sldId="257"/>
            <ac:spMk id="5" creationId="{1A5E2683-BD8C-20E0-A4D6-982E0FCE3BC7}"/>
          </ac:spMkLst>
        </pc:spChg>
        <pc:spChg chg="add mod">
          <ac:chgData name="Fabio Tommaselli" userId="2e8ff02e2b1c7f75" providerId="Windows Live" clId="Web-{E4E32DD4-F5B8-8D5B-E4ED-8E8A3596B30D}" dt="2025-05-08T15:28:08.320" v="264" actId="1076"/>
          <ac:spMkLst>
            <pc:docMk/>
            <pc:sldMk cId="3790748440" sldId="257"/>
            <ac:spMk id="6" creationId="{26969260-3B51-053A-361D-F21B013626A9}"/>
          </ac:spMkLst>
        </pc:spChg>
        <pc:spChg chg="add del">
          <ac:chgData name="Fabio Tommaselli" userId="2e8ff02e2b1c7f75" providerId="Windows Live" clId="Web-{E4E32DD4-F5B8-8D5B-E4ED-8E8A3596B30D}" dt="2025-05-08T15:19:58.289" v="103"/>
          <ac:spMkLst>
            <pc:docMk/>
            <pc:sldMk cId="3790748440" sldId="257"/>
            <ac:spMk id="8" creationId="{8A7BA06D-B3FF-4E91-8639-B4569AE3AA23}"/>
          </ac:spMkLst>
        </pc:spChg>
        <pc:spChg chg="add del">
          <ac:chgData name="Fabio Tommaselli" userId="2e8ff02e2b1c7f75" providerId="Windows Live" clId="Web-{E4E32DD4-F5B8-8D5B-E4ED-8E8A3596B30D}" dt="2025-05-08T15:19:58.289" v="103"/>
          <ac:spMkLst>
            <pc:docMk/>
            <pc:sldMk cId="3790748440" sldId="257"/>
            <ac:spMk id="10" creationId="{2B30C86D-5A07-48BC-9C9D-6F9A2DB1E9E1}"/>
          </ac:spMkLst>
        </pc:spChg>
        <pc:spChg chg="add del">
          <ac:chgData name="Fabio Tommaselli" userId="2e8ff02e2b1c7f75" providerId="Windows Live" clId="Web-{E4E32DD4-F5B8-8D5B-E4ED-8E8A3596B30D}" dt="2025-05-08T15:19:58.289" v="103"/>
          <ac:spMkLst>
            <pc:docMk/>
            <pc:sldMk cId="3790748440" sldId="257"/>
            <ac:spMk id="12" creationId="{D278ADA9-6383-4BDD-80D2-8899A402687B}"/>
          </ac:spMkLst>
        </pc:spChg>
        <pc:spChg chg="add del">
          <ac:chgData name="Fabio Tommaselli" userId="2e8ff02e2b1c7f75" providerId="Windows Live" clId="Web-{E4E32DD4-F5B8-8D5B-E4ED-8E8A3596B30D}" dt="2025-05-08T15:19:58.289" v="103"/>
          <ac:spMkLst>
            <pc:docMk/>
            <pc:sldMk cId="3790748440" sldId="257"/>
            <ac:spMk id="14" creationId="{484B7147-B0F6-40ED-B5A2-FF72BC8198B6}"/>
          </ac:spMkLst>
        </pc:spChg>
        <pc:spChg chg="add del">
          <ac:chgData name="Fabio Tommaselli" userId="2e8ff02e2b1c7f75" providerId="Windows Live" clId="Web-{E4E32DD4-F5B8-8D5B-E4ED-8E8A3596B30D}" dt="2025-05-08T15:19:58.289" v="103"/>
          <ac:spMkLst>
            <pc:docMk/>
            <pc:sldMk cId="3790748440" sldId="257"/>
            <ac:spMk id="16" creationId="{B36D2DE0-0628-4A9A-A59D-7BA8B5EB3022}"/>
          </ac:spMkLst>
        </pc:spChg>
        <pc:spChg chg="add del">
          <ac:chgData name="Fabio Tommaselli" userId="2e8ff02e2b1c7f75" providerId="Windows Live" clId="Web-{E4E32DD4-F5B8-8D5B-E4ED-8E8A3596B30D}" dt="2025-05-08T15:19:58.289" v="103"/>
          <ac:spMkLst>
            <pc:docMk/>
            <pc:sldMk cId="3790748440" sldId="257"/>
            <ac:spMk id="18" creationId="{48E405C9-94BE-41DA-928C-DEC9A8550E9F}"/>
          </ac:spMkLst>
        </pc:spChg>
        <pc:spChg chg="add del">
          <ac:chgData name="Fabio Tommaselli" userId="2e8ff02e2b1c7f75" providerId="Windows Live" clId="Web-{E4E32DD4-F5B8-8D5B-E4ED-8E8A3596B30D}" dt="2025-05-08T15:19:58.289" v="103"/>
          <ac:spMkLst>
            <pc:docMk/>
            <pc:sldMk cId="3790748440" sldId="257"/>
            <ac:spMk id="20" creationId="{D2091A72-D5BB-42AC-8FD3-F7747D90861E}"/>
          </ac:spMkLst>
        </pc:spChg>
        <pc:spChg chg="add del">
          <ac:chgData name="Fabio Tommaselli" userId="2e8ff02e2b1c7f75" providerId="Windows Live" clId="Web-{E4E32DD4-F5B8-8D5B-E4ED-8E8A3596B30D}" dt="2025-05-08T15:19:58.289" v="103"/>
          <ac:spMkLst>
            <pc:docMk/>
            <pc:sldMk cId="3790748440" sldId="257"/>
            <ac:spMk id="22" creationId="{6ED12BFC-A737-46AF-8411-481112D54B0C}"/>
          </ac:spMkLst>
        </pc:spChg>
        <pc:spChg chg="add del">
          <ac:chgData name="Fabio Tommaselli" userId="2e8ff02e2b1c7f75" providerId="Windows Live" clId="Web-{E4E32DD4-F5B8-8D5B-E4ED-8E8A3596B30D}" dt="2025-05-08T15:20:01.867" v="105"/>
          <ac:spMkLst>
            <pc:docMk/>
            <pc:sldMk cId="3790748440" sldId="257"/>
            <ac:spMk id="24" creationId="{389575E1-3389-451A-A5F7-27854C25C599}"/>
          </ac:spMkLst>
        </pc:spChg>
        <pc:spChg chg="add del">
          <ac:chgData name="Fabio Tommaselli" userId="2e8ff02e2b1c7f75" providerId="Windows Live" clId="Web-{E4E32DD4-F5B8-8D5B-E4ED-8E8A3596B30D}" dt="2025-05-08T15:20:01.867" v="105"/>
          <ac:spMkLst>
            <pc:docMk/>
            <pc:sldMk cId="3790748440" sldId="257"/>
            <ac:spMk id="25" creationId="{A53CCC5C-D88E-40FB-B30B-23DCDBD01D37}"/>
          </ac:spMkLst>
        </pc:spChg>
        <pc:spChg chg="add del">
          <ac:chgData name="Fabio Tommaselli" userId="2e8ff02e2b1c7f75" providerId="Windows Live" clId="Web-{E4E32DD4-F5B8-8D5B-E4ED-8E8A3596B30D}" dt="2025-05-08T15:20:01.867" v="105"/>
          <ac:spMkLst>
            <pc:docMk/>
            <pc:sldMk cId="3790748440" sldId="257"/>
            <ac:spMk id="26" creationId="{7268C8B6-9322-7156-9249-473C34964025}"/>
          </ac:spMkLst>
        </pc:spChg>
        <pc:spChg chg="add del">
          <ac:chgData name="Fabio Tommaselli" userId="2e8ff02e2b1c7f75" providerId="Windows Live" clId="Web-{E4E32DD4-F5B8-8D5B-E4ED-8E8A3596B30D}" dt="2025-05-08T15:20:01.867" v="105"/>
          <ac:spMkLst>
            <pc:docMk/>
            <pc:sldMk cId="3790748440" sldId="257"/>
            <ac:spMk id="27" creationId="{081E4A58-353D-44AE-B2FC-2A74E2E400F7}"/>
          </ac:spMkLst>
        </pc:spChg>
        <pc:spChg chg="add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29" creationId="{8A7BA06D-B3FF-4E91-8639-B4569AE3AA23}"/>
          </ac:spMkLst>
        </pc:spChg>
        <pc:spChg chg="add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30" creationId="{2B30C86D-5A07-48BC-9C9D-6F9A2DB1E9E1}"/>
          </ac:spMkLst>
        </pc:spChg>
        <pc:spChg chg="add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31" creationId="{D278ADA9-6383-4BDD-80D2-8899A402687B}"/>
          </ac:spMkLst>
        </pc:spChg>
        <pc:spChg chg="add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32" creationId="{484B7147-B0F6-40ED-B5A2-FF72BC8198B6}"/>
          </ac:spMkLst>
        </pc:spChg>
        <pc:spChg chg="add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33" creationId="{B36D2DE0-0628-4A9A-A59D-7BA8B5EB3022}"/>
          </ac:spMkLst>
        </pc:spChg>
        <pc:spChg chg="add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34" creationId="{48E405C9-94BE-41DA-928C-DEC9A8550E9F}"/>
          </ac:spMkLst>
        </pc:spChg>
        <pc:spChg chg="add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35" creationId="{D2091A72-D5BB-42AC-8FD3-F7747D90861E}"/>
          </ac:spMkLst>
        </pc:spChg>
        <pc:spChg chg="add">
          <ac:chgData name="Fabio Tommaselli" userId="2e8ff02e2b1c7f75" providerId="Windows Live" clId="Web-{E4E32DD4-F5B8-8D5B-E4ED-8E8A3596B30D}" dt="2025-05-08T15:20:01.883" v="106"/>
          <ac:spMkLst>
            <pc:docMk/>
            <pc:sldMk cId="3790748440" sldId="257"/>
            <ac:spMk id="36" creationId="{6ED12BFC-A737-46AF-8411-481112D54B0C}"/>
          </ac:spMkLst>
        </pc:spChg>
      </pc:sldChg>
      <pc:sldChg chg="modSp new">
        <pc:chgData name="Fabio Tommaselli" userId="2e8ff02e2b1c7f75" providerId="Windows Live" clId="Web-{E4E32DD4-F5B8-8D5B-E4ED-8E8A3596B30D}" dt="2025-05-08T15:38:29.026" v="326" actId="1076"/>
        <pc:sldMkLst>
          <pc:docMk/>
          <pc:sldMk cId="968596161" sldId="258"/>
        </pc:sldMkLst>
        <pc:spChg chg="mod">
          <ac:chgData name="Fabio Tommaselli" userId="2e8ff02e2b1c7f75" providerId="Windows Live" clId="Web-{E4E32DD4-F5B8-8D5B-E4ED-8E8A3596B30D}" dt="2025-05-08T15:38:29.026" v="326" actId="1076"/>
          <ac:spMkLst>
            <pc:docMk/>
            <pc:sldMk cId="968596161" sldId="258"/>
            <ac:spMk id="2" creationId="{E70269FC-4AF8-9DDE-2124-97FD26FBFCF9}"/>
          </ac:spMkLst>
        </pc:spChg>
        <pc:spChg chg="mod">
          <ac:chgData name="Fabio Tommaselli" userId="2e8ff02e2b1c7f75" providerId="Windows Live" clId="Web-{E4E32DD4-F5B8-8D5B-E4ED-8E8A3596B30D}" dt="2025-05-08T15:38:17.667" v="325" actId="1076"/>
          <ac:spMkLst>
            <pc:docMk/>
            <pc:sldMk cId="968596161" sldId="258"/>
            <ac:spMk id="3" creationId="{9A47E6A5-3D0B-7FD2-3BB6-ACFB79E8B455}"/>
          </ac:spMkLst>
        </pc:spChg>
      </pc:sldChg>
      <pc:sldChg chg="modSp new">
        <pc:chgData name="Fabio Tommaselli" userId="2e8ff02e2b1c7f75" providerId="Windows Live" clId="Web-{E4E32DD4-F5B8-8D5B-E4ED-8E8A3596B30D}" dt="2025-05-08T15:46:50.886" v="507" actId="20577"/>
        <pc:sldMkLst>
          <pc:docMk/>
          <pc:sldMk cId="4051750991" sldId="259"/>
        </pc:sldMkLst>
        <pc:spChg chg="mod">
          <ac:chgData name="Fabio Tommaselli" userId="2e8ff02e2b1c7f75" providerId="Windows Live" clId="Web-{E4E32DD4-F5B8-8D5B-E4ED-8E8A3596B30D}" dt="2025-05-08T15:40:11.264" v="373" actId="20577"/>
          <ac:spMkLst>
            <pc:docMk/>
            <pc:sldMk cId="4051750991" sldId="259"/>
            <ac:spMk id="2" creationId="{F844B49F-D2A1-1186-BC71-0BB2E5173F9D}"/>
          </ac:spMkLst>
        </pc:spChg>
        <pc:spChg chg="mod">
          <ac:chgData name="Fabio Tommaselli" userId="2e8ff02e2b1c7f75" providerId="Windows Live" clId="Web-{E4E32DD4-F5B8-8D5B-E4ED-8E8A3596B30D}" dt="2025-05-08T15:46:50.886" v="507" actId="20577"/>
          <ac:spMkLst>
            <pc:docMk/>
            <pc:sldMk cId="4051750991" sldId="259"/>
            <ac:spMk id="3" creationId="{C2065B29-312D-55AD-7827-5B88E550C0DE}"/>
          </ac:spMkLst>
        </pc:spChg>
      </pc:sldChg>
      <pc:sldChg chg="addSp modSp new mod modClrScheme chgLayout">
        <pc:chgData name="Fabio Tommaselli" userId="2e8ff02e2b1c7f75" providerId="Windows Live" clId="Web-{E4E32DD4-F5B8-8D5B-E4ED-8E8A3596B30D}" dt="2025-05-08T16:43:56.961" v="688" actId="20577"/>
        <pc:sldMkLst>
          <pc:docMk/>
          <pc:sldMk cId="3638262495" sldId="260"/>
        </pc:sldMkLst>
        <pc:spChg chg="mod ord">
          <ac:chgData name="Fabio Tommaselli" userId="2e8ff02e2b1c7f75" providerId="Windows Live" clId="Web-{E4E32DD4-F5B8-8D5B-E4ED-8E8A3596B30D}" dt="2025-05-08T15:48:32.061" v="521" actId="20577"/>
          <ac:spMkLst>
            <pc:docMk/>
            <pc:sldMk cId="3638262495" sldId="260"/>
            <ac:spMk id="2" creationId="{23F0777D-233C-B43A-FA5C-C94DBF89B065}"/>
          </ac:spMkLst>
        </pc:spChg>
        <pc:spChg chg="mod ord">
          <ac:chgData name="Fabio Tommaselli" userId="2e8ff02e2b1c7f75" providerId="Windows Live" clId="Web-{E4E32DD4-F5B8-8D5B-E4ED-8E8A3596B30D}" dt="2025-05-08T16:43:56.961" v="688" actId="20577"/>
          <ac:spMkLst>
            <pc:docMk/>
            <pc:sldMk cId="3638262495" sldId="260"/>
            <ac:spMk id="3" creationId="{453CD286-0B9E-9970-7EB1-3ABD8AA58214}"/>
          </ac:spMkLst>
        </pc:spChg>
        <pc:spChg chg="add mod ord">
          <ac:chgData name="Fabio Tommaselli" userId="2e8ff02e2b1c7f75" providerId="Windows Live" clId="Web-{E4E32DD4-F5B8-8D5B-E4ED-8E8A3596B30D}" dt="2025-05-08T15:48:36.045" v="522" actId="20577"/>
          <ac:spMkLst>
            <pc:docMk/>
            <pc:sldMk cId="3638262495" sldId="260"/>
            <ac:spMk id="4" creationId="{A9FA7B7D-9385-2BC1-A1AF-10897374CF16}"/>
          </ac:spMkLst>
        </pc:spChg>
        <pc:spChg chg="add mod ord">
          <ac:chgData name="Fabio Tommaselli" userId="2e8ff02e2b1c7f75" providerId="Windows Live" clId="Web-{E4E32DD4-F5B8-8D5B-E4ED-8E8A3596B30D}" dt="2025-05-08T15:48:39.545" v="531" actId="20577"/>
          <ac:spMkLst>
            <pc:docMk/>
            <pc:sldMk cId="3638262495" sldId="260"/>
            <ac:spMk id="5" creationId="{1E619C82-4A03-E96A-E289-400D4D1605F8}"/>
          </ac:spMkLst>
        </pc:spChg>
        <pc:spChg chg="add mod ord">
          <ac:chgData name="Fabio Tommaselli" userId="2e8ff02e2b1c7f75" providerId="Windows Live" clId="Web-{E4E32DD4-F5B8-8D5B-E4ED-8E8A3596B30D}" dt="2025-05-08T16:26:04.031" v="612" actId="20577"/>
          <ac:spMkLst>
            <pc:docMk/>
            <pc:sldMk cId="3638262495" sldId="260"/>
            <ac:spMk id="6" creationId="{46D982EA-2CA4-30AC-A19D-558775D8F059}"/>
          </ac:spMkLst>
        </pc:spChg>
      </pc:sldChg>
      <pc:sldChg chg="addSp delSp modSp new mod setBg modClrScheme chgLayout">
        <pc:chgData name="Fabio Tommaselli" userId="2e8ff02e2b1c7f75" providerId="Windows Live" clId="Web-{E4E32DD4-F5B8-8D5B-E4ED-8E8A3596B30D}" dt="2025-05-08T15:50:10.548" v="555" actId="20577"/>
        <pc:sldMkLst>
          <pc:docMk/>
          <pc:sldMk cId="3699312926" sldId="261"/>
        </pc:sldMkLst>
        <pc:spChg chg="mod or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2" creationId="{242EB665-0484-0F73-4BA7-E98A52C3B055}"/>
          </ac:spMkLst>
        </pc:spChg>
        <pc:spChg chg="mod ord">
          <ac:chgData name="Fabio Tommaselli" userId="2e8ff02e2b1c7f75" providerId="Windows Live" clId="Web-{E4E32DD4-F5B8-8D5B-E4ED-8E8A3596B30D}" dt="2025-05-08T15:50:10.548" v="555" actId="20577"/>
          <ac:spMkLst>
            <pc:docMk/>
            <pc:sldMk cId="3699312926" sldId="261"/>
            <ac:spMk id="3" creationId="{8C492E31-E860-7DFF-64FE-F81F789D32A9}"/>
          </ac:spMkLst>
        </pc:spChg>
        <pc:spChg chg="del">
          <ac:chgData name="Fabio Tommaselli" userId="2e8ff02e2b1c7f75" providerId="Windows Live" clId="Web-{E4E32DD4-F5B8-8D5B-E4ED-8E8A3596B30D}" dt="2025-05-08T15:49:10.015" v="533"/>
          <ac:spMkLst>
            <pc:docMk/>
            <pc:sldMk cId="3699312926" sldId="261"/>
            <ac:spMk id="4" creationId="{636F449C-ED99-AB4B-24D5-8529EAC36FA7}"/>
          </ac:spMkLst>
        </pc:spChg>
        <pc:spChg chg="del">
          <ac:chgData name="Fabio Tommaselli" userId="2e8ff02e2b1c7f75" providerId="Windows Live" clId="Web-{E4E32DD4-F5B8-8D5B-E4ED-8E8A3596B30D}" dt="2025-05-08T15:49:10.015" v="533"/>
          <ac:spMkLst>
            <pc:docMk/>
            <pc:sldMk cId="3699312926" sldId="261"/>
            <ac:spMk id="5" creationId="{3486B85E-1CB2-AC32-56F1-157E0C46A407}"/>
          </ac:spMkLst>
        </pc:spChg>
        <pc:spChg chg="del">
          <ac:chgData name="Fabio Tommaselli" userId="2e8ff02e2b1c7f75" providerId="Windows Live" clId="Web-{E4E32DD4-F5B8-8D5B-E4ED-8E8A3596B30D}" dt="2025-05-08T15:49:10.015" v="533"/>
          <ac:spMkLst>
            <pc:docMk/>
            <pc:sldMk cId="3699312926" sldId="261"/>
            <ac:spMk id="6" creationId="{24093110-7F71-30DD-E2F9-0F8E8D1451EF}"/>
          </ac:spMkLst>
        </pc:spChg>
        <pc:spChg chg="ad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8" creationId="{46F1F2C8-798B-4CCE-A851-94AFAF350BED}"/>
          </ac:spMkLst>
        </pc:spChg>
        <pc:spChg chg="ad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10" creationId="{755E9CD0-04B0-4A3C-B291-AD913379C713}"/>
          </ac:spMkLst>
        </pc:spChg>
        <pc:spChg chg="ad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12" creationId="{1DD8BF3B-6066-418C-8D1A-75C5E396FC04}"/>
          </ac:spMkLst>
        </pc:spChg>
        <pc:spChg chg="ad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14" creationId="{80BC66F9-7A74-4286-AD22-1174052CC22C}"/>
          </ac:spMkLst>
        </pc:spChg>
        <pc:spChg chg="ad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16" creationId="{D8142CC3-2B5C-48E6-9DF0-6C8ACBAF23EF}"/>
          </ac:spMkLst>
        </pc:spChg>
        <pc:spChg chg="ad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20" creationId="{46A89C79-8EF3-4AF9-B3D9-59A883F41C83}"/>
          </ac:spMkLst>
        </pc:spChg>
        <pc:spChg chg="ad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22" creationId="{EFE5CE34-4543-42E5-B82C-1F3D12422CDD}"/>
          </ac:spMkLst>
        </pc:spChg>
        <pc:spChg chg="add">
          <ac:chgData name="Fabio Tommaselli" userId="2e8ff02e2b1c7f75" providerId="Windows Live" clId="Web-{E4E32DD4-F5B8-8D5B-E4ED-8E8A3596B30D}" dt="2025-05-08T15:50:03.767" v="554"/>
          <ac:spMkLst>
            <pc:docMk/>
            <pc:sldMk cId="3699312926" sldId="261"/>
            <ac:spMk id="24" creationId="{72AF41FE-63D7-4695-81D2-66D2510E4486}"/>
          </ac:spMkLst>
        </pc:spChg>
      </pc:sldChg>
      <pc:sldChg chg="new del">
        <pc:chgData name="Fabio Tommaselli" userId="2e8ff02e2b1c7f75" providerId="Windows Live" clId="Web-{E4E32DD4-F5B8-8D5B-E4ED-8E8A3596B30D}" dt="2025-05-08T15:50:41.596" v="557"/>
        <pc:sldMkLst>
          <pc:docMk/>
          <pc:sldMk cId="12125397" sldId="262"/>
        </pc:sldMkLst>
      </pc:sldChg>
      <pc:sldChg chg="addSp delSp modSp new mod setBg modClrScheme delDesignElem chgLayout">
        <pc:chgData name="Fabio Tommaselli" userId="2e8ff02e2b1c7f75" providerId="Windows Live" clId="Web-{E4E32DD4-F5B8-8D5B-E4ED-8E8A3596B30D}" dt="2025-05-08T15:52:24.537" v="587" actId="20577"/>
        <pc:sldMkLst>
          <pc:docMk/>
          <pc:sldMk cId="3263553669" sldId="262"/>
        </pc:sldMkLst>
        <pc:spChg chg="mod ord">
          <ac:chgData name="Fabio Tommaselli" userId="2e8ff02e2b1c7f75" providerId="Windows Live" clId="Web-{E4E32DD4-F5B8-8D5B-E4ED-8E8A3596B30D}" dt="2025-05-08T15:52:24.537" v="587" actId="20577"/>
          <ac:spMkLst>
            <pc:docMk/>
            <pc:sldMk cId="3263553669" sldId="262"/>
            <ac:spMk id="2" creationId="{A3A55118-8A46-18E6-5B1E-C2934DB1D9EA}"/>
          </ac:spMkLst>
        </pc:spChg>
        <pc:spChg chg="mod ord">
          <ac:chgData name="Fabio Tommaselli" userId="2e8ff02e2b1c7f75" providerId="Windows Live" clId="Web-{E4E32DD4-F5B8-8D5B-E4ED-8E8A3596B30D}" dt="2025-05-08T15:52:15.255" v="585" actId="20577"/>
          <ac:spMkLst>
            <pc:docMk/>
            <pc:sldMk cId="3263553669" sldId="262"/>
            <ac:spMk id="3" creationId="{EDCD8477-A10A-084D-D310-128DC69378AB}"/>
          </ac:spMkLst>
        </pc:spChg>
        <pc:spChg chg="add del mod ord">
          <ac:chgData name="Fabio Tommaselli" userId="2e8ff02e2b1c7f75" providerId="Windows Live" clId="Web-{E4E32DD4-F5B8-8D5B-E4ED-8E8A3596B30D}" dt="2025-05-08T15:51:54.973" v="574"/>
          <ac:spMkLst>
            <pc:docMk/>
            <pc:sldMk cId="3263553669" sldId="262"/>
            <ac:spMk id="4" creationId="{F2D8B797-CEE3-60C0-05AC-0134044C5AB0}"/>
          </ac:spMkLst>
        </pc:spChg>
        <pc:spChg chg="add del mod ord">
          <ac:chgData name="Fabio Tommaselli" userId="2e8ff02e2b1c7f75" providerId="Windows Live" clId="Web-{E4E32DD4-F5B8-8D5B-E4ED-8E8A3596B30D}" dt="2025-05-08T15:51:54.973" v="574"/>
          <ac:spMkLst>
            <pc:docMk/>
            <pc:sldMk cId="3263553669" sldId="262"/>
            <ac:spMk id="5" creationId="{45ACF58E-6F96-89FE-B033-4FA7CEC916E0}"/>
          </ac:spMkLst>
        </pc:spChg>
        <pc:spChg chg="add del mod ord">
          <ac:chgData name="Fabio Tommaselli" userId="2e8ff02e2b1c7f75" providerId="Windows Live" clId="Web-{E4E32DD4-F5B8-8D5B-E4ED-8E8A3596B30D}" dt="2025-05-08T15:51:54.973" v="574"/>
          <ac:spMkLst>
            <pc:docMk/>
            <pc:sldMk cId="3263553669" sldId="262"/>
            <ac:spMk id="6" creationId="{23A1CFEF-09DF-082A-F23D-2489BC01E5AC}"/>
          </ac:spMkLst>
        </pc:spChg>
        <pc:spChg chg="add">
          <ac:chgData name="Fabio Tommaselli" userId="2e8ff02e2b1c7f75" providerId="Windows Live" clId="Web-{E4E32DD4-F5B8-8D5B-E4ED-8E8A3596B30D}" dt="2025-05-08T15:50:56.909" v="559"/>
          <ac:spMkLst>
            <pc:docMk/>
            <pc:sldMk cId="3263553669" sldId="262"/>
            <ac:spMk id="8" creationId="{1709F1D5-B0F1-4714-A239-E5B61C161915}"/>
          </ac:spMkLst>
        </pc:spChg>
        <pc:spChg chg="add del">
          <ac:chgData name="Fabio Tommaselli" userId="2e8ff02e2b1c7f75" providerId="Windows Live" clId="Web-{E4E32DD4-F5B8-8D5B-E4ED-8E8A3596B30D}" dt="2025-05-08T15:51:14.535" v="567"/>
          <ac:spMkLst>
            <pc:docMk/>
            <pc:sldMk cId="3263553669" sldId="262"/>
            <ac:spMk id="10" creationId="{228FB460-D3FF-4440-A020-05982A09E517}"/>
          </ac:spMkLst>
        </pc:spChg>
        <pc:spChg chg="add del">
          <ac:chgData name="Fabio Tommaselli" userId="2e8ff02e2b1c7f75" providerId="Windows Live" clId="Web-{E4E32DD4-F5B8-8D5B-E4ED-8E8A3596B30D}" dt="2025-05-08T15:51:14.535" v="567"/>
          <ac:spMkLst>
            <pc:docMk/>
            <pc:sldMk cId="3263553669" sldId="262"/>
            <ac:spMk id="12" creationId="{14847E93-7DC1-4D4B-8829-B19AA7137C50}"/>
          </ac:spMkLst>
        </pc:spChg>
        <pc:spChg chg="add">
          <ac:chgData name="Fabio Tommaselli" userId="2e8ff02e2b1c7f75" providerId="Windows Live" clId="Web-{E4E32DD4-F5B8-8D5B-E4ED-8E8A3596B30D}" dt="2025-05-08T15:50:56.909" v="559"/>
          <ac:spMkLst>
            <pc:docMk/>
            <pc:sldMk cId="3263553669" sldId="262"/>
            <ac:spMk id="14" creationId="{5566D6E1-03A1-4D73-A4E0-35D74D568A04}"/>
          </ac:spMkLst>
        </pc:spChg>
        <pc:spChg chg="add del">
          <ac:chgData name="Fabio Tommaselli" userId="2e8ff02e2b1c7f75" providerId="Windows Live" clId="Web-{E4E32DD4-F5B8-8D5B-E4ED-8E8A3596B30D}" dt="2025-05-08T15:51:14.535" v="567"/>
          <ac:spMkLst>
            <pc:docMk/>
            <pc:sldMk cId="3263553669" sldId="262"/>
            <ac:spMk id="16" creationId="{9F835A99-04AC-494A-A572-AFE8413CC938}"/>
          </ac:spMkLst>
        </pc:spChg>
        <pc:spChg chg="add del">
          <ac:chgData name="Fabio Tommaselli" userId="2e8ff02e2b1c7f75" providerId="Windows Live" clId="Web-{E4E32DD4-F5B8-8D5B-E4ED-8E8A3596B30D}" dt="2025-05-08T15:51:14.535" v="567"/>
          <ac:spMkLst>
            <pc:docMk/>
            <pc:sldMk cId="3263553669" sldId="262"/>
            <ac:spMk id="18" creationId="{7B786209-1B0B-4CA9-9BDD-F7327066A84D}"/>
          </ac:spMkLst>
        </pc:spChg>
        <pc:spChg chg="add del">
          <ac:chgData name="Fabio Tommaselli" userId="2e8ff02e2b1c7f75" providerId="Windows Live" clId="Web-{E4E32DD4-F5B8-8D5B-E4ED-8E8A3596B30D}" dt="2025-05-08T15:51:14.535" v="567"/>
          <ac:spMkLst>
            <pc:docMk/>
            <pc:sldMk cId="3263553669" sldId="262"/>
            <ac:spMk id="20" creationId="{2D2964BB-484D-45AE-AD66-D407D0629652}"/>
          </ac:spMkLst>
        </pc:spChg>
        <pc:spChg chg="add del">
          <ac:chgData name="Fabio Tommaselli" userId="2e8ff02e2b1c7f75" providerId="Windows Live" clId="Web-{E4E32DD4-F5B8-8D5B-E4ED-8E8A3596B30D}" dt="2025-05-08T15:51:14.535" v="567"/>
          <ac:spMkLst>
            <pc:docMk/>
            <pc:sldMk cId="3263553669" sldId="262"/>
            <ac:spMk id="22" creationId="{6691AC69-A76E-4DAB-B565-468B6B87ACF3}"/>
          </ac:spMkLst>
        </pc:spChg>
        <pc:spChg chg="add del">
          <ac:chgData name="Fabio Tommaselli" userId="2e8ff02e2b1c7f75" providerId="Windows Live" clId="Web-{E4E32DD4-F5B8-8D5B-E4ED-8E8A3596B30D}" dt="2025-05-08T15:51:10.550" v="564"/>
          <ac:spMkLst>
            <pc:docMk/>
            <pc:sldMk cId="3263553669" sldId="262"/>
            <ac:spMk id="27" creationId="{1709F1D5-B0F1-4714-A239-E5B61C161915}"/>
          </ac:spMkLst>
        </pc:spChg>
        <pc:spChg chg="add del">
          <ac:chgData name="Fabio Tommaselli" userId="2e8ff02e2b1c7f75" providerId="Windows Live" clId="Web-{E4E32DD4-F5B8-8D5B-E4ED-8E8A3596B30D}" dt="2025-05-08T15:51:10.550" v="564"/>
          <ac:spMkLst>
            <pc:docMk/>
            <pc:sldMk cId="3263553669" sldId="262"/>
            <ac:spMk id="29" creationId="{228FB460-D3FF-4440-A020-05982A09E517}"/>
          </ac:spMkLst>
        </pc:spChg>
        <pc:spChg chg="del">
          <ac:chgData name="Fabio Tommaselli" userId="2e8ff02e2b1c7f75" providerId="Windows Live" clId="Web-{E4E32DD4-F5B8-8D5B-E4ED-8E8A3596B30D}" dt="2025-05-08T15:51:10.550" v="564"/>
          <ac:spMkLst>
            <pc:docMk/>
            <pc:sldMk cId="3263553669" sldId="262"/>
            <ac:spMk id="33" creationId="{5566D6E1-03A1-4D73-A4E0-35D74D568A04}"/>
          </ac:spMkLst>
        </pc:spChg>
        <pc:spChg chg="del">
          <ac:chgData name="Fabio Tommaselli" userId="2e8ff02e2b1c7f75" providerId="Windows Live" clId="Web-{E4E32DD4-F5B8-8D5B-E4ED-8E8A3596B30D}" dt="2025-05-08T15:51:10.550" v="564"/>
          <ac:spMkLst>
            <pc:docMk/>
            <pc:sldMk cId="3263553669" sldId="262"/>
            <ac:spMk id="35" creationId="{9F835A99-04AC-494A-A572-AFE8413CC938}"/>
          </ac:spMkLst>
        </pc:spChg>
        <pc:spChg chg="add">
          <ac:chgData name="Fabio Tommaselli" userId="2e8ff02e2b1c7f75" providerId="Windows Live" clId="Web-{E4E32DD4-F5B8-8D5B-E4ED-8E8A3596B30D}" dt="2025-05-08T15:51:08.066" v="563"/>
          <ac:spMkLst>
            <pc:docMk/>
            <pc:sldMk cId="3263553669" sldId="262"/>
            <ac:spMk id="37" creationId="{7B786209-1B0B-4CA9-9BDD-F7327066A84D}"/>
          </ac:spMkLst>
        </pc:spChg>
        <pc:spChg chg="add">
          <ac:chgData name="Fabio Tommaselli" userId="2e8ff02e2b1c7f75" providerId="Windows Live" clId="Web-{E4E32DD4-F5B8-8D5B-E4ED-8E8A3596B30D}" dt="2025-05-08T15:51:08.066" v="563"/>
          <ac:spMkLst>
            <pc:docMk/>
            <pc:sldMk cId="3263553669" sldId="262"/>
            <ac:spMk id="41" creationId="{6691AC69-A76E-4DAB-B565-468B6B87ACF3}"/>
          </ac:spMkLst>
        </pc:spChg>
        <pc:spChg chg="add del">
          <ac:chgData name="Fabio Tommaselli" userId="2e8ff02e2b1c7f75" providerId="Windows Live" clId="Web-{E4E32DD4-F5B8-8D5B-E4ED-8E8A3596B30D}" dt="2025-05-08T15:51:14.519" v="566"/>
          <ac:spMkLst>
            <pc:docMk/>
            <pc:sldMk cId="3263553669" sldId="262"/>
            <ac:spMk id="43" creationId="{907EF6B7-1338-4443-8C46-6A318D952DFD}"/>
          </ac:spMkLst>
        </pc:spChg>
        <pc:spChg chg="add del">
          <ac:chgData name="Fabio Tommaselli" userId="2e8ff02e2b1c7f75" providerId="Windows Live" clId="Web-{E4E32DD4-F5B8-8D5B-E4ED-8E8A3596B30D}" dt="2025-05-08T15:51:14.519" v="566"/>
          <ac:spMkLst>
            <pc:docMk/>
            <pc:sldMk cId="3263553669" sldId="262"/>
            <ac:spMk id="44" creationId="{DAAE4CDD-124C-4DCF-9584-B6033B545DD5}"/>
          </ac:spMkLst>
        </pc:spChg>
        <pc:spChg chg="add del">
          <ac:chgData name="Fabio Tommaselli" userId="2e8ff02e2b1c7f75" providerId="Windows Live" clId="Web-{E4E32DD4-F5B8-8D5B-E4ED-8E8A3596B30D}" dt="2025-05-08T15:51:14.519" v="566"/>
          <ac:spMkLst>
            <pc:docMk/>
            <pc:sldMk cId="3263553669" sldId="262"/>
            <ac:spMk id="45" creationId="{081E4A58-353D-44AE-B2FC-2A74E2E400F7}"/>
          </ac:spMkLst>
        </pc:spChg>
        <pc:spChg chg="del">
          <ac:chgData name="Fabio Tommaselli" userId="2e8ff02e2b1c7f75" providerId="Windows Live" clId="Web-{E4E32DD4-F5B8-8D5B-E4ED-8E8A3596B30D}" dt="2025-05-08T15:51:42.957" v="573"/>
          <ac:spMkLst>
            <pc:docMk/>
            <pc:sldMk cId="3263553669" sldId="262"/>
            <ac:spMk id="47" creationId="{F837543A-6020-4505-A233-C9DB4BF74011}"/>
          </ac:spMkLst>
        </pc:spChg>
        <pc:spChg chg="add del">
          <ac:chgData name="Fabio Tommaselli" userId="2e8ff02e2b1c7f75" providerId="Windows Live" clId="Web-{E4E32DD4-F5B8-8D5B-E4ED-8E8A3596B30D}" dt="2025-05-08T15:51:42.957" v="573"/>
          <ac:spMkLst>
            <pc:docMk/>
            <pc:sldMk cId="3263553669" sldId="262"/>
            <ac:spMk id="50" creationId="{CABBD4C1-E6F8-46F6-8152-A8A97490BF4D}"/>
          </ac:spMkLst>
        </pc:spChg>
        <pc:spChg chg="add del">
          <ac:chgData name="Fabio Tommaselli" userId="2e8ff02e2b1c7f75" providerId="Windows Live" clId="Web-{E4E32DD4-F5B8-8D5B-E4ED-8E8A3596B30D}" dt="2025-05-08T15:51:42.957" v="573"/>
          <ac:spMkLst>
            <pc:docMk/>
            <pc:sldMk cId="3263553669" sldId="262"/>
            <ac:spMk id="51" creationId="{83BA5EF5-1FE9-4BF9-83BB-269BCDDF6156}"/>
          </ac:spMkLst>
        </pc:spChg>
        <pc:spChg chg="del">
          <ac:chgData name="Fabio Tommaselli" userId="2e8ff02e2b1c7f75" providerId="Windows Live" clId="Web-{E4E32DD4-F5B8-8D5B-E4ED-8E8A3596B30D}" dt="2025-05-08T15:51:42.957" v="573"/>
          <ac:spMkLst>
            <pc:docMk/>
            <pc:sldMk cId="3263553669" sldId="262"/>
            <ac:spMk id="53" creationId="{88853921-7BC9-4BDE-ACAB-133C683C82D6}"/>
          </ac:spMkLst>
        </pc:spChg>
        <pc:spChg chg="del">
          <ac:chgData name="Fabio Tommaselli" userId="2e8ff02e2b1c7f75" providerId="Windows Live" clId="Web-{E4E32DD4-F5B8-8D5B-E4ED-8E8A3596B30D}" dt="2025-05-08T15:51:42.957" v="573"/>
          <ac:spMkLst>
            <pc:docMk/>
            <pc:sldMk cId="3263553669" sldId="262"/>
            <ac:spMk id="54" creationId="{09192968-3AE7-4470-A61C-97294BB92731}"/>
          </ac:spMkLst>
        </pc:spChg>
        <pc:spChg chg="add del">
          <ac:chgData name="Fabio Tommaselli" userId="2e8ff02e2b1c7f75" providerId="Windows Live" clId="Web-{E4E32DD4-F5B8-8D5B-E4ED-8E8A3596B30D}" dt="2025-05-08T15:51:42.957" v="573"/>
          <ac:spMkLst>
            <pc:docMk/>
            <pc:sldMk cId="3263553669" sldId="262"/>
            <ac:spMk id="55" creationId="{3AB72E55-43E4-4356-BFE8-E2102CB0B505}"/>
          </ac:spMkLst>
        </pc:spChg>
      </pc:sldChg>
      <pc:sldChg chg="delSp modSp new mod modClrScheme chgLayout">
        <pc:chgData name="Fabio Tommaselli" userId="2e8ff02e2b1c7f75" providerId="Windows Live" clId="Web-{E4E32DD4-F5B8-8D5B-E4ED-8E8A3596B30D}" dt="2025-05-08T16:41:04.377" v="677" actId="14100"/>
        <pc:sldMkLst>
          <pc:docMk/>
          <pc:sldMk cId="2962201508" sldId="263"/>
        </pc:sldMkLst>
        <pc:spChg chg="mod ord">
          <ac:chgData name="Fabio Tommaselli" userId="2e8ff02e2b1c7f75" providerId="Windows Live" clId="Web-{E4E32DD4-F5B8-8D5B-E4ED-8E8A3596B30D}" dt="2025-05-08T16:36:08.315" v="641" actId="20577"/>
          <ac:spMkLst>
            <pc:docMk/>
            <pc:sldMk cId="2962201508" sldId="263"/>
            <ac:spMk id="2" creationId="{1FE03E84-038F-CD6D-ABE2-B2369B03F0E0}"/>
          </ac:spMkLst>
        </pc:spChg>
        <pc:spChg chg="del">
          <ac:chgData name="Fabio Tommaselli" userId="2e8ff02e2b1c7f75" providerId="Windows Live" clId="Web-{E4E32DD4-F5B8-8D5B-E4ED-8E8A3596B30D}" dt="2025-05-08T16:35:51.861" v="622"/>
          <ac:spMkLst>
            <pc:docMk/>
            <pc:sldMk cId="2962201508" sldId="263"/>
            <ac:spMk id="3" creationId="{56612DBD-6AD8-4A0E-8473-9FA8A239851B}"/>
          </ac:spMkLst>
        </pc:spChg>
        <pc:spChg chg="mod ord">
          <ac:chgData name="Fabio Tommaselli" userId="2e8ff02e2b1c7f75" providerId="Windows Live" clId="Web-{E4E32DD4-F5B8-8D5B-E4ED-8E8A3596B30D}" dt="2025-05-08T16:41:04.377" v="677" actId="14100"/>
          <ac:spMkLst>
            <pc:docMk/>
            <pc:sldMk cId="2962201508" sldId="263"/>
            <ac:spMk id="4" creationId="{B8FEEE07-48AE-C208-71F2-91CD2C1538EE}"/>
          </ac:spMkLst>
        </pc:spChg>
        <pc:spChg chg="del">
          <ac:chgData name="Fabio Tommaselli" userId="2e8ff02e2b1c7f75" providerId="Windows Live" clId="Web-{E4E32DD4-F5B8-8D5B-E4ED-8E8A3596B30D}" dt="2025-05-08T16:35:51.861" v="622"/>
          <ac:spMkLst>
            <pc:docMk/>
            <pc:sldMk cId="2962201508" sldId="263"/>
            <ac:spMk id="5" creationId="{062B71DE-2C38-C01D-A5BF-1E856B4240C5}"/>
          </ac:spMkLst>
        </pc:spChg>
        <pc:spChg chg="del">
          <ac:chgData name="Fabio Tommaselli" userId="2e8ff02e2b1c7f75" providerId="Windows Live" clId="Web-{E4E32DD4-F5B8-8D5B-E4ED-8E8A3596B30D}" dt="2025-05-08T16:35:51.861" v="622"/>
          <ac:spMkLst>
            <pc:docMk/>
            <pc:sldMk cId="2962201508" sldId="263"/>
            <ac:spMk id="6" creationId="{D84C2218-614C-FDBE-D98E-6A2D25AB3EEA}"/>
          </ac:spMkLst>
        </pc:spChg>
      </pc:sldChg>
      <pc:sldMasterChg chg="add del addSldLayout delSldLayout">
        <pc:chgData name="Fabio Tommaselli" userId="2e8ff02e2b1c7f75" providerId="Windows Live" clId="Web-{E4E32DD4-F5B8-8D5B-E4ED-8E8A3596B30D}" dt="2025-05-08T15:14:45.467" v="4"/>
        <pc:sldMasterMkLst>
          <pc:docMk/>
          <pc:sldMasterMk cId="1801931499" sldId="2147483648"/>
        </pc:sldMasterMkLst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3186192645" sldId="2147483649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126318104" sldId="2147483650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3577393581" sldId="2147483651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1284089777" sldId="2147483652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2747982985" sldId="2147483653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331782546" sldId="2147483654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1894095149" sldId="2147483655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2365816325" sldId="2147483656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1688576698" sldId="2147483657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3424469029" sldId="2147483658"/>
          </pc:sldLayoutMkLst>
        </pc:sldLayoutChg>
        <pc:sldLayoutChg chg="add del">
          <pc:chgData name="Fabio Tommaselli" userId="2e8ff02e2b1c7f75" providerId="Windows Live" clId="Web-{E4E32DD4-F5B8-8D5B-E4ED-8E8A3596B30D}" dt="2025-05-08T15:14:45.467" v="4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">
        <pc:chgData name="Fabio Tommaselli" userId="2e8ff02e2b1c7f75" providerId="Windows Live" clId="Web-{E4E32DD4-F5B8-8D5B-E4ED-8E8A3596B30D}" dt="2025-05-08T15:14:45.404" v="3"/>
        <pc:sldMasterMkLst>
          <pc:docMk/>
          <pc:sldMasterMk cId="1468844047" sldId="2147483673"/>
        </pc:sldMasterMkLst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3733972975" sldId="2147483662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584506473" sldId="2147483663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4198081736" sldId="2147483664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3920920909" sldId="2147483665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1461525079" sldId="2147483666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176926578" sldId="2147483667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2917765831" sldId="2147483668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29962941" sldId="2147483669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1792061082" sldId="2147483670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2236806530" sldId="2147483671"/>
          </pc:sldLayoutMkLst>
        </pc:sldLayoutChg>
        <pc:sldLayoutChg chg="add del">
          <pc:chgData name="Fabio Tommaselli" userId="2e8ff02e2b1c7f75" providerId="Windows Live" clId="Web-{E4E32DD4-F5B8-8D5B-E4ED-8E8A3596B30D}" dt="2025-05-08T15:14:45.404" v="3"/>
          <pc:sldLayoutMkLst>
            <pc:docMk/>
            <pc:sldMasterMk cId="1468844047" sldId="2147483673"/>
            <pc:sldLayoutMk cId="2410578496" sldId="2147483672"/>
          </pc:sldLayoutMkLst>
        </pc:sldLayoutChg>
      </pc:sldMasterChg>
      <pc:sldMasterChg chg="add del addSldLayout delSldLayout">
        <pc:chgData name="Fabio Tommaselli" userId="2e8ff02e2b1c7f75" providerId="Windows Live" clId="Web-{E4E32DD4-F5B8-8D5B-E4ED-8E8A3596B30D}" dt="2025-05-08T15:14:40.060" v="1"/>
        <pc:sldMasterMkLst>
          <pc:docMk/>
          <pc:sldMasterMk cId="389998299" sldId="2147483699"/>
        </pc:sldMasterMkLst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3923714800" sldId="2147483688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933998557" sldId="2147483689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968654456" sldId="2147483690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1393786849" sldId="2147483691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1990138267" sldId="2147483692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2565772213" sldId="2147483693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973563468" sldId="2147483694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3169403250" sldId="2147483695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2757461679" sldId="2147483696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1113667875" sldId="2147483697"/>
          </pc:sldLayoutMkLst>
        </pc:sldLayoutChg>
        <pc:sldLayoutChg chg="add del">
          <pc:chgData name="Fabio Tommaselli" userId="2e8ff02e2b1c7f75" providerId="Windows Live" clId="Web-{E4E32DD4-F5B8-8D5B-E4ED-8E8A3596B30D}" dt="2025-05-08T15:14:40.060" v="1"/>
          <pc:sldLayoutMkLst>
            <pc:docMk/>
            <pc:sldMasterMk cId="389998299" sldId="2147483699"/>
            <pc:sldLayoutMk cId="1654895960" sldId="2147483698"/>
          </pc:sldLayoutMkLst>
        </pc:sldLayoutChg>
      </pc:sldMasterChg>
      <pc:sldMasterChg chg="add addSldLayout">
        <pc:chgData name="Fabio Tommaselli" userId="2e8ff02e2b1c7f75" providerId="Windows Live" clId="Web-{E4E32DD4-F5B8-8D5B-E4ED-8E8A3596B30D}" dt="2025-05-08T15:14:45.467" v="4"/>
        <pc:sldMasterMkLst>
          <pc:docMk/>
          <pc:sldMasterMk cId="3741222158" sldId="2147483725"/>
        </pc:sldMasterMkLst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738261108" sldId="2147483714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2058941444" sldId="2147483715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1313301601" sldId="2147483716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3781834196" sldId="2147483717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1839925377" sldId="2147483718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751299780" sldId="2147483719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3732914551" sldId="2147483720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1102892271" sldId="2147483721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2814017897" sldId="2147483722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2606623310" sldId="2147483723"/>
          </pc:sldLayoutMkLst>
        </pc:sldLayoutChg>
        <pc:sldLayoutChg chg="add">
          <pc:chgData name="Fabio Tommaselli" userId="2e8ff02e2b1c7f75" providerId="Windows Live" clId="Web-{E4E32DD4-F5B8-8D5B-E4ED-8E8A3596B30D}" dt="2025-05-08T15:14:45.467" v="4"/>
          <pc:sldLayoutMkLst>
            <pc:docMk/>
            <pc:sldMasterMk cId="3741222158" sldId="2147483725"/>
            <pc:sldLayoutMk cId="3913327027" sldId="2147483724"/>
          </pc:sldLayoutMkLst>
        </pc:sldLayoutChg>
      </pc:sldMasterChg>
    </pc:docChg>
  </pc:docChgLst>
  <pc:docChgLst>
    <pc:chgData name="Fabio Tommaselli" userId="2e8ff02e2b1c7f75" providerId="Windows Live" clId="Web-{2F92D1A8-DD52-4791-922C-AD4EBCD6FCED}"/>
    <pc:docChg chg="modSld">
      <pc:chgData name="Fabio Tommaselli" userId="2e8ff02e2b1c7f75" providerId="Windows Live" clId="Web-{2F92D1A8-DD52-4791-922C-AD4EBCD6FCED}" dt="2025-05-17T16:42:09.272" v="18" actId="20577"/>
      <pc:docMkLst>
        <pc:docMk/>
      </pc:docMkLst>
      <pc:sldChg chg="modSp">
        <pc:chgData name="Fabio Tommaselli" userId="2e8ff02e2b1c7f75" providerId="Windows Live" clId="Web-{2F92D1A8-DD52-4791-922C-AD4EBCD6FCED}" dt="2025-05-17T16:42:09.272" v="18" actId="20577"/>
        <pc:sldMkLst>
          <pc:docMk/>
          <pc:sldMk cId="3962583941" sldId="256"/>
        </pc:sldMkLst>
        <pc:spChg chg="mod">
          <ac:chgData name="Fabio Tommaselli" userId="2e8ff02e2b1c7f75" providerId="Windows Live" clId="Web-{2F92D1A8-DD52-4791-922C-AD4EBCD6FCED}" dt="2025-05-17T16:42:09.272" v="18" actId="20577"/>
          <ac:spMkLst>
            <pc:docMk/>
            <pc:sldMk cId="3962583941" sldId="256"/>
            <ac:spMk id="3" creationId="{00000000-0000-0000-0000-000000000000}"/>
          </ac:spMkLst>
        </pc:spChg>
      </pc:sldChg>
    </pc:docChg>
  </pc:docChgLst>
  <pc:docChgLst>
    <pc:chgData name="Fabio Tommaselli" userId="2e8ff02e2b1c7f75" providerId="Windows Live" clId="Web-{B851203C-21EF-8869-76F9-9BD304F3FF62}"/>
    <pc:docChg chg="addSld delSld modSld">
      <pc:chgData name="Fabio Tommaselli" userId="2e8ff02e2b1c7f75" providerId="Windows Live" clId="Web-{B851203C-21EF-8869-76F9-9BD304F3FF62}" dt="2025-05-25T10:56:57.183" v="20" actId="20577"/>
      <pc:docMkLst>
        <pc:docMk/>
      </pc:docMkLst>
      <pc:sldChg chg="modSp">
        <pc:chgData name="Fabio Tommaselli" userId="2e8ff02e2b1c7f75" providerId="Windows Live" clId="Web-{B851203C-21EF-8869-76F9-9BD304F3FF62}" dt="2025-05-25T10:56:57.183" v="20" actId="20577"/>
        <pc:sldMkLst>
          <pc:docMk/>
          <pc:sldMk cId="3638262495" sldId="260"/>
        </pc:sldMkLst>
        <pc:spChg chg="mod">
          <ac:chgData name="Fabio Tommaselli" userId="2e8ff02e2b1c7f75" providerId="Windows Live" clId="Web-{B851203C-21EF-8869-76F9-9BD304F3FF62}" dt="2025-05-25T10:56:52.543" v="19" actId="20577"/>
          <ac:spMkLst>
            <pc:docMk/>
            <pc:sldMk cId="3638262495" sldId="260"/>
            <ac:spMk id="3" creationId="{453CD286-0B9E-9970-7EB1-3ABD8AA58214}"/>
          </ac:spMkLst>
        </pc:spChg>
        <pc:spChg chg="mod">
          <ac:chgData name="Fabio Tommaselli" userId="2e8ff02e2b1c7f75" providerId="Windows Live" clId="Web-{B851203C-21EF-8869-76F9-9BD304F3FF62}" dt="2025-05-25T10:56:57.183" v="20" actId="20577"/>
          <ac:spMkLst>
            <pc:docMk/>
            <pc:sldMk cId="3638262495" sldId="260"/>
            <ac:spMk id="6" creationId="{46D982EA-2CA4-30AC-A19D-558775D8F059}"/>
          </ac:spMkLst>
        </pc:spChg>
      </pc:sldChg>
      <pc:sldChg chg="delSp modSp mod modClrScheme chgLayout">
        <pc:chgData name="Fabio Tommaselli" userId="2e8ff02e2b1c7f75" providerId="Windows Live" clId="Web-{B851203C-21EF-8869-76F9-9BD304F3FF62}" dt="2025-05-25T09:44:24.640" v="6" actId="20577"/>
        <pc:sldMkLst>
          <pc:docMk/>
          <pc:sldMk cId="3263553669" sldId="262"/>
        </pc:sldMkLst>
        <pc:spChg chg="mod ord">
          <ac:chgData name="Fabio Tommaselli" userId="2e8ff02e2b1c7f75" providerId="Windows Live" clId="Web-{B851203C-21EF-8869-76F9-9BD304F3FF62}" dt="2025-05-25T09:44:24.640" v="6" actId="20577"/>
          <ac:spMkLst>
            <pc:docMk/>
            <pc:sldMk cId="3263553669" sldId="262"/>
            <ac:spMk id="2" creationId="{A3A55118-8A46-18E6-5B1E-C2934DB1D9EA}"/>
          </ac:spMkLst>
        </pc:spChg>
        <pc:spChg chg="del">
          <ac:chgData name="Fabio Tommaselli" userId="2e8ff02e2b1c7f75" providerId="Windows Live" clId="Web-{B851203C-21EF-8869-76F9-9BD304F3FF62}" dt="2025-05-25T09:44:11.311" v="3"/>
          <ac:spMkLst>
            <pc:docMk/>
            <pc:sldMk cId="3263553669" sldId="262"/>
            <ac:spMk id="3" creationId="{EDCD8477-A10A-084D-D310-128DC69378AB}"/>
          </ac:spMkLst>
        </pc:spChg>
      </pc:sldChg>
      <pc:sldChg chg="addSp delSp modSp new mod modClrScheme chgLayout">
        <pc:chgData name="Fabio Tommaselli" userId="2e8ff02e2b1c7f75" providerId="Windows Live" clId="Web-{B851203C-21EF-8869-76F9-9BD304F3FF62}" dt="2025-05-25T10:11:28.899" v="16" actId="1076"/>
        <pc:sldMkLst>
          <pc:docMk/>
          <pc:sldMk cId="1061508555" sldId="264"/>
        </pc:sldMkLst>
        <pc:spChg chg="del mod ord">
          <ac:chgData name="Fabio Tommaselli" userId="2e8ff02e2b1c7f75" providerId="Windows Live" clId="Web-{B851203C-21EF-8869-76F9-9BD304F3FF62}" dt="2025-05-25T10:11:07.164" v="11"/>
          <ac:spMkLst>
            <pc:docMk/>
            <pc:sldMk cId="1061508555" sldId="264"/>
            <ac:spMk id="2" creationId="{ED509D30-1B87-B591-6D59-CF8B48639761}"/>
          </ac:spMkLst>
        </pc:spChg>
        <pc:spChg chg="del mod ord">
          <ac:chgData name="Fabio Tommaselli" userId="2e8ff02e2b1c7f75" providerId="Windows Live" clId="Web-{B851203C-21EF-8869-76F9-9BD304F3FF62}" dt="2025-05-25T10:11:07.164" v="11"/>
          <ac:spMkLst>
            <pc:docMk/>
            <pc:sldMk cId="1061508555" sldId="264"/>
            <ac:spMk id="3" creationId="{539F403B-6EAC-9AB2-57DB-F1DD9780D689}"/>
          </ac:spMkLst>
        </pc:spChg>
        <pc:spChg chg="add del mod ord">
          <ac:chgData name="Fabio Tommaselli" userId="2e8ff02e2b1c7f75" providerId="Windows Live" clId="Web-{B851203C-21EF-8869-76F9-9BD304F3FF62}" dt="2025-05-25T10:11:07.164" v="11"/>
          <ac:spMkLst>
            <pc:docMk/>
            <pc:sldMk cId="1061508555" sldId="264"/>
            <ac:spMk id="4" creationId="{287F2F5C-DAC8-0B0F-3B1E-0585F6D677DE}"/>
          </ac:spMkLst>
        </pc:spChg>
        <pc:picChg chg="add mod">
          <ac:chgData name="Fabio Tommaselli" userId="2e8ff02e2b1c7f75" providerId="Windows Live" clId="Web-{B851203C-21EF-8869-76F9-9BD304F3FF62}" dt="2025-05-25T10:11:28.899" v="16" actId="1076"/>
          <ac:picMkLst>
            <pc:docMk/>
            <pc:sldMk cId="1061508555" sldId="264"/>
            <ac:picMk id="5" creationId="{60F554A4-FACA-A012-031B-ACCA38119D46}"/>
          </ac:picMkLst>
        </pc:picChg>
      </pc:sldChg>
      <pc:sldChg chg="new del">
        <pc:chgData name="Fabio Tommaselli" userId="2e8ff02e2b1c7f75" providerId="Windows Live" clId="Web-{B851203C-21EF-8869-76F9-9BD304F3FF62}" dt="2025-05-25T10:11:02.195" v="9"/>
        <pc:sldMkLst>
          <pc:docMk/>
          <pc:sldMk cId="1951754997" sldId="265"/>
        </pc:sldMkLst>
      </pc:sldChg>
    </pc:docChg>
  </pc:docChgLst>
  <pc:docChgLst>
    <pc:chgData name="Fabio Tommaselli" userId="2e8ff02e2b1c7f75" providerId="Windows Live" clId="Web-{97E2C585-D9FE-1D5A-A963-BE9D45C05606}"/>
    <pc:docChg chg="modSld">
      <pc:chgData name="Fabio Tommaselli" userId="2e8ff02e2b1c7f75" providerId="Windows Live" clId="Web-{97E2C585-D9FE-1D5A-A963-BE9D45C05606}" dt="2025-05-14T10:51:13.613" v="0" actId="20577"/>
      <pc:docMkLst>
        <pc:docMk/>
      </pc:docMkLst>
      <pc:sldChg chg="modSp">
        <pc:chgData name="Fabio Tommaselli" userId="2e8ff02e2b1c7f75" providerId="Windows Live" clId="Web-{97E2C585-D9FE-1D5A-A963-BE9D45C05606}" dt="2025-05-14T10:51:13.613" v="0" actId="20577"/>
        <pc:sldMkLst>
          <pc:docMk/>
          <pc:sldMk cId="3962583941" sldId="256"/>
        </pc:sldMkLst>
        <pc:spChg chg="mod">
          <ac:chgData name="Fabio Tommaselli" userId="2e8ff02e2b1c7f75" providerId="Windows Live" clId="Web-{97E2C585-D9FE-1D5A-A963-BE9D45C05606}" dt="2025-05-14T10:51:13.613" v="0" actId="20577"/>
          <ac:spMkLst>
            <pc:docMk/>
            <pc:sldMk cId="3962583941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91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83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29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89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01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62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32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92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2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4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3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68171" y="2029873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cs typeface="Aharoni"/>
              </a:rPr>
              <a:t>             Professor AI               </a:t>
            </a:r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14815" y="4782320"/>
            <a:ext cx="9059769" cy="1329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de-DE" dirty="0"/>
              <a:t>By Yalda Ahmadi, Fabio </a:t>
            </a:r>
            <a:r>
              <a:rPr lang="de-DE" dirty="0" err="1"/>
              <a:t>Tommaselli</a:t>
            </a:r>
            <a:r>
              <a:rPr lang="de-DE" dirty="0"/>
              <a:t>, </a:t>
            </a:r>
            <a:r>
              <a:rPr lang="de-DE" dirty="0" err="1"/>
              <a:t>Ionut</a:t>
            </a:r>
            <a:r>
              <a:rPr lang="de-DE" dirty="0"/>
              <a:t> Ovidiu </a:t>
            </a:r>
            <a:r>
              <a:rPr lang="de-DE" dirty="0" err="1"/>
              <a:t>Vrabie</a:t>
            </a:r>
            <a:endParaRPr lang="de-DE" dirty="0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60F554A4-FACA-A012-031B-ACCA3811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6" y="1221150"/>
            <a:ext cx="11229974" cy="39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AA4C20-A1A3-973E-340D-6B3C3527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88" y="2015755"/>
            <a:ext cx="5598222" cy="13977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6000" dirty="0">
                <a:cs typeface="Aharoni"/>
              </a:rPr>
            </a:br>
            <a:r>
              <a:rPr lang="en-US" sz="6000" dirty="0">
                <a:cs typeface="Aharoni"/>
              </a:rPr>
              <a:t>MENU OF TODAY</a:t>
            </a:r>
            <a:br>
              <a:rPr lang="en-US" sz="6000" dirty="0">
                <a:cs typeface="Aharoni"/>
              </a:rPr>
            </a:br>
            <a:endParaRPr lang="en-US" sz="6000">
              <a:latin typeface="Aharoni"/>
              <a:cs typeface="Aharoni"/>
            </a:endParaRPr>
          </a:p>
        </p:txBody>
      </p:sp>
      <p:sp>
        <p:nvSpPr>
          <p:cNvPr id="35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969260-3B51-053A-361D-F21B013626A9}"/>
              </a:ext>
            </a:extLst>
          </p:cNvPr>
          <p:cNvSpPr txBox="1"/>
          <p:nvPr/>
        </p:nvSpPr>
        <p:spPr>
          <a:xfrm>
            <a:off x="3802889" y="2850636"/>
            <a:ext cx="4584697" cy="28050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400" i="1" dirty="0" err="1">
                <a:latin typeface="Constantia"/>
              </a:rPr>
              <a:t>Introduction</a:t>
            </a:r>
            <a:endParaRPr lang="it-IT"/>
          </a:p>
          <a:p>
            <a:pPr algn="ctr">
              <a:lnSpc>
                <a:spcPct val="150000"/>
              </a:lnSpc>
            </a:pPr>
            <a:r>
              <a:rPr lang="it-IT" sz="2400" i="1" dirty="0" err="1">
                <a:latin typeface="Constantia"/>
              </a:rPr>
              <a:t>Our</a:t>
            </a:r>
            <a:r>
              <a:rPr lang="it-IT" sz="2400" i="1" dirty="0">
                <a:latin typeface="Constantia"/>
              </a:rPr>
              <a:t> Topic</a:t>
            </a:r>
          </a:p>
          <a:p>
            <a:pPr algn="ctr">
              <a:lnSpc>
                <a:spcPct val="150000"/>
              </a:lnSpc>
            </a:pPr>
            <a:r>
              <a:rPr lang="it-IT" sz="2400" i="1" dirty="0">
                <a:latin typeface="Constantia"/>
              </a:rPr>
              <a:t>AI vs Professor</a:t>
            </a:r>
          </a:p>
          <a:p>
            <a:pPr algn="ctr">
              <a:lnSpc>
                <a:spcPct val="150000"/>
              </a:lnSpc>
            </a:pPr>
            <a:r>
              <a:rPr lang="it-IT" sz="2400" i="1" dirty="0">
                <a:latin typeface="Constantia"/>
              </a:rPr>
              <a:t>Professor with AI</a:t>
            </a:r>
          </a:p>
          <a:p>
            <a:pPr algn="ctr">
              <a:lnSpc>
                <a:spcPct val="150000"/>
              </a:lnSpc>
            </a:pPr>
            <a:r>
              <a:rPr lang="it-IT" sz="2400" i="1" dirty="0" err="1">
                <a:latin typeface="Constantia"/>
              </a:rPr>
              <a:t>Conclusion</a:t>
            </a:r>
            <a:endParaRPr lang="it-IT" sz="2400" i="1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79074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269FC-4AF8-9DDE-2124-97FD26FB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4554"/>
            <a:ext cx="10515600" cy="1325563"/>
          </a:xfrm>
        </p:spPr>
        <p:txBody>
          <a:bodyPr/>
          <a:lstStyle/>
          <a:p>
            <a:pPr algn="ctr"/>
            <a:r>
              <a:rPr lang="it-IT" err="1">
                <a:solidFill>
                  <a:schemeClr val="accent4">
                    <a:lumMod val="49000"/>
                  </a:schemeClr>
                </a:solidFill>
                <a:cs typeface="Aharoni"/>
              </a:rPr>
              <a:t>Introduction</a:t>
            </a:r>
            <a:endParaRPr lang="it-IT">
              <a:solidFill>
                <a:schemeClr val="accent4">
                  <a:lumMod val="49000"/>
                </a:schemeClr>
              </a:solidFill>
              <a:cs typeface="Aharoni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47E6A5-3D0B-7FD2-3BB6-ACFB79E8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843" y="2759982"/>
            <a:ext cx="8311243" cy="1328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dirty="0">
                <a:latin typeface="Constantia"/>
                <a:ea typeface="+mn-lt"/>
                <a:cs typeface="+mn-lt"/>
              </a:rPr>
              <a:t>Can </a:t>
            </a:r>
            <a:r>
              <a:rPr lang="it-IT" err="1">
                <a:latin typeface="Constantia"/>
                <a:ea typeface="+mn-lt"/>
                <a:cs typeface="+mn-lt"/>
              </a:rPr>
              <a:t>Artificial</a:t>
            </a:r>
            <a:r>
              <a:rPr lang="it-IT" dirty="0">
                <a:latin typeface="Constantia"/>
                <a:ea typeface="+mn-lt"/>
                <a:cs typeface="+mn-lt"/>
              </a:rPr>
              <a:t> Intelligence </a:t>
            </a:r>
            <a:r>
              <a:rPr lang="it-IT" err="1">
                <a:latin typeface="Constantia"/>
                <a:ea typeface="+mn-lt"/>
                <a:cs typeface="+mn-lt"/>
              </a:rPr>
              <a:t>effectively</a:t>
            </a:r>
            <a:r>
              <a:rPr lang="it-IT" dirty="0">
                <a:latin typeface="Constantia"/>
                <a:ea typeface="+mn-lt"/>
                <a:cs typeface="+mn-lt"/>
              </a:rPr>
              <a:t> </a:t>
            </a:r>
            <a:r>
              <a:rPr lang="it-IT" err="1">
                <a:latin typeface="Constantia"/>
                <a:ea typeface="+mn-lt"/>
                <a:cs typeface="+mn-lt"/>
              </a:rPr>
              <a:t>replace</a:t>
            </a:r>
            <a:r>
              <a:rPr lang="it-IT" dirty="0">
                <a:latin typeface="Constantia"/>
                <a:ea typeface="+mn-lt"/>
                <a:cs typeface="+mn-lt"/>
              </a:rPr>
              <a:t> or </a:t>
            </a:r>
            <a:r>
              <a:rPr lang="it-IT" err="1">
                <a:latin typeface="Constantia"/>
                <a:ea typeface="+mn-lt"/>
                <a:cs typeface="+mn-lt"/>
              </a:rPr>
              <a:t>complement</a:t>
            </a:r>
            <a:r>
              <a:rPr lang="it-IT" dirty="0">
                <a:latin typeface="Constantia"/>
                <a:ea typeface="+mn-lt"/>
                <a:cs typeface="+mn-lt"/>
              </a:rPr>
              <a:t> a human professor in </a:t>
            </a:r>
            <a:r>
              <a:rPr lang="it-IT" err="1">
                <a:latin typeface="Constantia"/>
                <a:ea typeface="+mn-lt"/>
                <a:cs typeface="+mn-lt"/>
              </a:rPr>
              <a:t>teaching</a:t>
            </a:r>
            <a:r>
              <a:rPr lang="it-IT" dirty="0">
                <a:latin typeface="Constantia"/>
                <a:ea typeface="+mn-lt"/>
                <a:cs typeface="+mn-lt"/>
              </a:rPr>
              <a:t> technical </a:t>
            </a:r>
            <a:r>
              <a:rPr lang="it-IT" err="1">
                <a:latin typeface="Constantia"/>
                <a:ea typeface="+mn-lt"/>
                <a:cs typeface="+mn-lt"/>
              </a:rPr>
              <a:t>subjects</a:t>
            </a:r>
            <a:r>
              <a:rPr lang="it-IT" dirty="0">
                <a:latin typeface="Constantia"/>
                <a:ea typeface="+mn-lt"/>
                <a:cs typeface="+mn-lt"/>
              </a:rPr>
              <a:t>?</a:t>
            </a:r>
            <a:endParaRPr lang="it-IT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96859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44B49F-D2A1-1186-BC71-0BB2E517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Aharoni"/>
              </a:rPr>
              <a:t>Decoder and Encoder , VHDL coding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065B29-312D-55AD-7827-5B88E550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err="1">
                <a:ea typeface="+mn-lt"/>
                <a:cs typeface="+mn-lt"/>
              </a:rPr>
              <a:t>We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began</a:t>
            </a:r>
            <a:r>
              <a:rPr lang="it-IT" dirty="0">
                <a:ea typeface="+mn-lt"/>
                <a:cs typeface="+mn-lt"/>
              </a:rPr>
              <a:t> by </a:t>
            </a:r>
            <a:r>
              <a:rPr lang="it-IT" err="1">
                <a:ea typeface="+mn-lt"/>
                <a:cs typeface="+mn-lt"/>
              </a:rPr>
              <a:t>comparing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two</a:t>
            </a:r>
            <a:r>
              <a:rPr lang="it-IT" dirty="0">
                <a:ea typeface="+mn-lt"/>
                <a:cs typeface="+mn-lt"/>
              </a:rPr>
              <a:t> AI models, </a:t>
            </a:r>
            <a:r>
              <a:rPr lang="it-IT" err="1">
                <a:ea typeface="+mn-lt"/>
                <a:cs typeface="+mn-lt"/>
              </a:rPr>
              <a:t>asking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them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exact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same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three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questions</a:t>
            </a:r>
            <a:r>
              <a:rPr lang="it-IT" dirty="0">
                <a:ea typeface="+mn-lt"/>
                <a:cs typeface="+mn-lt"/>
              </a:rPr>
              <a:t>.</a:t>
            </a:r>
            <a:br>
              <a:rPr lang="it-IT" dirty="0">
                <a:ea typeface="+mn-lt"/>
                <a:cs typeface="+mn-lt"/>
              </a:rPr>
            </a:b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allowed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us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understand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extent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which</a:t>
            </a:r>
            <a:r>
              <a:rPr lang="it-IT" dirty="0">
                <a:ea typeface="+mn-lt"/>
                <a:cs typeface="+mn-lt"/>
              </a:rPr>
              <a:t> AI </a:t>
            </a:r>
            <a:r>
              <a:rPr lang="it-IT" err="1">
                <a:ea typeface="+mn-lt"/>
                <a:cs typeface="+mn-lt"/>
              </a:rPr>
              <a:t>could</a:t>
            </a:r>
            <a:r>
              <a:rPr lang="it-IT" dirty="0">
                <a:ea typeface="+mn-lt"/>
                <a:cs typeface="+mn-lt"/>
              </a:rPr>
              <a:t> handle the task on </a:t>
            </a:r>
            <a:r>
              <a:rPr lang="it-IT" err="1">
                <a:ea typeface="+mn-lt"/>
                <a:cs typeface="+mn-lt"/>
              </a:rPr>
              <a:t>its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own</a:t>
            </a:r>
            <a:r>
              <a:rPr lang="it-IT" dirty="0">
                <a:ea typeface="+mn-lt"/>
                <a:cs typeface="+mn-lt"/>
              </a:rPr>
              <a:t>, and </a:t>
            </a:r>
            <a:r>
              <a:rPr lang="it-IT" err="1">
                <a:ea typeface="+mn-lt"/>
                <a:cs typeface="+mn-lt"/>
              </a:rPr>
              <a:t>where</a:t>
            </a:r>
            <a:r>
              <a:rPr lang="it-IT" dirty="0">
                <a:ea typeface="+mn-lt"/>
                <a:cs typeface="+mn-lt"/>
              </a:rPr>
              <a:t> human input </a:t>
            </a:r>
            <a:r>
              <a:rPr lang="it-IT" err="1">
                <a:ea typeface="+mn-lt"/>
                <a:cs typeface="+mn-lt"/>
              </a:rPr>
              <a:t>was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still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necessary</a:t>
            </a:r>
            <a:r>
              <a:rPr lang="it-IT" dirty="0">
                <a:ea typeface="+mn-lt"/>
                <a:cs typeface="+mn-lt"/>
              </a:rPr>
              <a:t>.</a:t>
            </a:r>
            <a:r>
              <a:rPr lang="it-IT" dirty="0"/>
              <a:t> </a:t>
            </a:r>
            <a:r>
              <a:rPr lang="it-IT" err="1">
                <a:ea typeface="+mn-lt"/>
                <a:cs typeface="+mn-lt"/>
              </a:rPr>
              <a:t>Specifically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our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topics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included</a:t>
            </a:r>
            <a:r>
              <a:rPr lang="it-IT" dirty="0">
                <a:ea typeface="+mn-lt"/>
                <a:cs typeface="+mn-lt"/>
              </a:rPr>
              <a:t> encoders, decoders, and </a:t>
            </a:r>
            <a:r>
              <a:rPr lang="it-IT" err="1">
                <a:ea typeface="+mn-lt"/>
                <a:cs typeface="+mn-lt"/>
              </a:rPr>
              <a:t>their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implementation</a:t>
            </a:r>
            <a:r>
              <a:rPr lang="it-IT" dirty="0">
                <a:ea typeface="+mn-lt"/>
                <a:cs typeface="+mn-lt"/>
              </a:rPr>
              <a:t> in VHDL.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75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F0777D-233C-B43A-FA5C-C94DBF89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cs typeface="Aharoni"/>
              </a:rPr>
              <a:t>AI vs Professor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FA7B7D-9385-2BC1-A1AF-10897374C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3CD286-0B9E-9970-7EB1-3ABD8AA582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latin typeface="Book Antiqua"/>
                <a:ea typeface="+mn-lt"/>
                <a:cs typeface="+mn-lt"/>
              </a:rPr>
              <a:t>AI </a:t>
            </a:r>
            <a:r>
              <a:rPr lang="it-IT" sz="1800" err="1">
                <a:latin typeface="Book Antiqua"/>
                <a:ea typeface="+mn-lt"/>
                <a:cs typeface="+mn-lt"/>
              </a:rPr>
              <a:t>often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uses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real</a:t>
            </a:r>
            <a:r>
              <a:rPr lang="it-IT" sz="1800" dirty="0">
                <a:latin typeface="Book Antiqua"/>
                <a:ea typeface="+mn-lt"/>
                <a:cs typeface="+mn-lt"/>
              </a:rPr>
              <a:t>-world </a:t>
            </a:r>
            <a:r>
              <a:rPr lang="it-IT" sz="1800" err="1">
                <a:latin typeface="Book Antiqua"/>
                <a:ea typeface="+mn-lt"/>
                <a:cs typeface="+mn-lt"/>
              </a:rPr>
              <a:t>examples</a:t>
            </a:r>
            <a:r>
              <a:rPr lang="it-IT" sz="1800" dirty="0">
                <a:latin typeface="Book Antiqua"/>
                <a:ea typeface="+mn-lt"/>
                <a:cs typeface="+mn-lt"/>
              </a:rPr>
              <a:t> to make concepts more </a:t>
            </a:r>
            <a:r>
              <a:rPr lang="it-IT" sz="1800" err="1">
                <a:latin typeface="Book Antiqua"/>
                <a:ea typeface="+mn-lt"/>
                <a:cs typeface="+mn-lt"/>
              </a:rPr>
              <a:t>engaging</a:t>
            </a:r>
            <a:r>
              <a:rPr lang="it-IT" sz="1800" dirty="0">
                <a:latin typeface="Book Antiqua"/>
                <a:ea typeface="+mn-lt"/>
                <a:cs typeface="+mn-lt"/>
              </a:rPr>
              <a:t>.</a:t>
            </a:r>
            <a:endParaRPr lang="it-IT"/>
          </a:p>
          <a:p>
            <a:pPr>
              <a:lnSpc>
                <a:spcPct val="100000"/>
              </a:lnSpc>
            </a:pPr>
            <a:r>
              <a:rPr lang="it-IT" sz="1800" dirty="0">
                <a:latin typeface="Book Antiqua"/>
                <a:ea typeface="+mn-lt"/>
                <a:cs typeface="+mn-lt"/>
              </a:rPr>
              <a:t>AI </a:t>
            </a:r>
            <a:r>
              <a:rPr lang="it-IT" sz="1800" dirty="0" err="1">
                <a:latin typeface="Book Antiqua"/>
                <a:ea typeface="+mn-lt"/>
                <a:cs typeface="+mn-lt"/>
              </a:rPr>
              <a:t>provides</a:t>
            </a:r>
            <a:r>
              <a:rPr lang="it-IT" sz="1800" dirty="0">
                <a:latin typeface="Book Antiqua"/>
                <a:ea typeface="+mn-lt"/>
                <a:cs typeface="+mn-lt"/>
              </a:rPr>
              <a:t> fast </a:t>
            </a:r>
            <a:r>
              <a:rPr lang="it-IT" sz="1800" dirty="0" err="1">
                <a:latin typeface="Book Antiqua"/>
                <a:ea typeface="+mn-lt"/>
                <a:cs typeface="+mn-lt"/>
              </a:rPr>
              <a:t>answers</a:t>
            </a:r>
            <a:r>
              <a:rPr lang="it-IT" sz="1800" dirty="0">
                <a:latin typeface="Book Antiqua"/>
                <a:ea typeface="+mn-lt"/>
                <a:cs typeface="+mn-lt"/>
              </a:rPr>
              <a:t> and </a:t>
            </a:r>
            <a:r>
              <a:rPr lang="it-IT" sz="1800" dirty="0" err="1">
                <a:latin typeface="Book Antiqua"/>
                <a:ea typeface="+mn-lt"/>
                <a:cs typeface="+mn-lt"/>
              </a:rPr>
              <a:t>saves</a:t>
            </a:r>
            <a:r>
              <a:rPr lang="it-IT" sz="1800" dirty="0">
                <a:latin typeface="Book Antiqua"/>
                <a:ea typeface="+mn-lt"/>
                <a:cs typeface="+mn-lt"/>
              </a:rPr>
              <a:t> users from </a:t>
            </a:r>
            <a:r>
              <a:rPr lang="it-IT" sz="1800" dirty="0" err="1">
                <a:latin typeface="Book Antiqua"/>
                <a:ea typeface="+mn-lt"/>
                <a:cs typeface="+mn-lt"/>
              </a:rPr>
              <a:t>wasting</a:t>
            </a:r>
            <a:r>
              <a:rPr lang="it-IT" sz="1800" dirty="0">
                <a:latin typeface="Book Antiqua"/>
                <a:ea typeface="+mn-lt"/>
                <a:cs typeface="+mn-lt"/>
              </a:rPr>
              <a:t> time on </a:t>
            </a:r>
            <a:r>
              <a:rPr lang="it-IT" sz="1800" dirty="0" err="1">
                <a:latin typeface="Book Antiqua"/>
                <a:ea typeface="+mn-lt"/>
                <a:cs typeface="+mn-lt"/>
              </a:rPr>
              <a:t>irrelevant</a:t>
            </a:r>
            <a:r>
              <a:rPr lang="it-IT" sz="1800" dirty="0">
                <a:latin typeface="Book Antiqua"/>
                <a:ea typeface="+mn-lt"/>
                <a:cs typeface="+mn-lt"/>
              </a:rPr>
              <a:t> information.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latin typeface="Book Antiqua"/>
                <a:ea typeface="+mn-lt"/>
                <a:cs typeface="+mn-lt"/>
              </a:rPr>
              <a:t>AI </a:t>
            </a:r>
            <a:r>
              <a:rPr lang="it-IT" sz="1800" err="1">
                <a:latin typeface="Book Antiqua"/>
                <a:ea typeface="+mn-lt"/>
                <a:cs typeface="+mn-lt"/>
              </a:rPr>
              <a:t>is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available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anytime</a:t>
            </a:r>
            <a:r>
              <a:rPr lang="it-IT" sz="1800" dirty="0">
                <a:latin typeface="Book Antiqua"/>
                <a:ea typeface="+mn-lt"/>
                <a:cs typeface="+mn-lt"/>
              </a:rPr>
              <a:t>, </a:t>
            </a:r>
            <a:r>
              <a:rPr lang="it-IT" sz="1800" err="1">
                <a:latin typeface="Book Antiqua"/>
                <a:ea typeface="+mn-lt"/>
                <a:cs typeface="+mn-lt"/>
              </a:rPr>
              <a:t>unlike</a:t>
            </a:r>
            <a:r>
              <a:rPr lang="it-IT" sz="1800" dirty="0">
                <a:latin typeface="Book Antiqua"/>
                <a:ea typeface="+mn-lt"/>
                <a:cs typeface="+mn-lt"/>
              </a:rPr>
              <a:t> tutors or professors </a:t>
            </a:r>
            <a:r>
              <a:rPr lang="it-IT" sz="1800" err="1">
                <a:latin typeface="Book Antiqua"/>
                <a:ea typeface="+mn-lt"/>
                <a:cs typeface="+mn-lt"/>
              </a:rPr>
              <a:t>who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have</a:t>
            </a:r>
            <a:r>
              <a:rPr lang="it-IT" sz="1800" dirty="0">
                <a:latin typeface="Book Antiqua"/>
                <a:ea typeface="+mn-lt"/>
                <a:cs typeface="+mn-lt"/>
              </a:rPr>
              <a:t> limited </a:t>
            </a:r>
            <a:r>
              <a:rPr lang="it-IT" sz="1800" err="1">
                <a:latin typeface="Book Antiqua"/>
                <a:ea typeface="+mn-lt"/>
                <a:cs typeface="+mn-lt"/>
              </a:rPr>
              <a:t>schedules</a:t>
            </a:r>
            <a:r>
              <a:rPr lang="it-IT" sz="1800" dirty="0">
                <a:latin typeface="Book Antiqua"/>
                <a:ea typeface="+mn-lt"/>
                <a:cs typeface="+mn-lt"/>
              </a:rPr>
              <a:t>, </a:t>
            </a:r>
            <a:r>
              <a:rPr lang="it-IT" sz="1800" err="1">
                <a:latin typeface="Book Antiqua"/>
                <a:ea typeface="+mn-lt"/>
                <a:cs typeface="+mn-lt"/>
              </a:rPr>
              <a:t>may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charge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fees</a:t>
            </a:r>
            <a:r>
              <a:rPr lang="it-IT" sz="1800" dirty="0">
                <a:latin typeface="Book Antiqua"/>
                <a:ea typeface="+mn-lt"/>
                <a:cs typeface="+mn-lt"/>
              </a:rPr>
              <a:t>, and can face </a:t>
            </a:r>
            <a:r>
              <a:rPr lang="it-IT" sz="1800" err="1">
                <a:latin typeface="Book Antiqua"/>
                <a:ea typeface="+mn-lt"/>
                <a:cs typeface="+mn-lt"/>
              </a:rPr>
              <a:t>communication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barriers</a:t>
            </a:r>
            <a:r>
              <a:rPr lang="it-IT" sz="1800" dirty="0">
                <a:latin typeface="Book Antiqua"/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latin typeface="Book Antiqua"/>
                <a:ea typeface="+mn-lt"/>
                <a:cs typeface="+mn-lt"/>
              </a:rPr>
              <a:t>AI </a:t>
            </a:r>
            <a:r>
              <a:rPr lang="it-IT" sz="1800" err="1">
                <a:latin typeface="Book Antiqua"/>
                <a:ea typeface="+mn-lt"/>
                <a:cs typeface="+mn-lt"/>
              </a:rPr>
              <a:t>is</a:t>
            </a:r>
            <a:r>
              <a:rPr lang="it-IT" sz="1800" dirty="0">
                <a:latin typeface="Book Antiqua"/>
                <a:ea typeface="+mn-lt"/>
                <a:cs typeface="+mn-lt"/>
              </a:rPr>
              <a:t> inclusive, tailoring </a:t>
            </a:r>
            <a:r>
              <a:rPr lang="it-IT" sz="1800" err="1">
                <a:latin typeface="Book Antiqua"/>
                <a:ea typeface="+mn-lt"/>
                <a:cs typeface="+mn-lt"/>
              </a:rPr>
              <a:t>content</a:t>
            </a:r>
            <a:r>
              <a:rPr lang="it-IT" sz="1800" dirty="0">
                <a:latin typeface="Book Antiqua"/>
                <a:ea typeface="+mn-lt"/>
                <a:cs typeface="+mn-lt"/>
              </a:rPr>
              <a:t> for learning disorders and </a:t>
            </a:r>
            <a:r>
              <a:rPr lang="it-IT" sz="1800" err="1">
                <a:latin typeface="Book Antiqua"/>
                <a:ea typeface="+mn-lt"/>
                <a:cs typeface="+mn-lt"/>
              </a:rPr>
              <a:t>simplifying</a:t>
            </a:r>
            <a:r>
              <a:rPr lang="it-IT" sz="1800" dirty="0">
                <a:latin typeface="Book Antiqua"/>
                <a:ea typeface="+mn-lt"/>
                <a:cs typeface="+mn-lt"/>
              </a:rPr>
              <a:t> </a:t>
            </a:r>
            <a:r>
              <a:rPr lang="it-IT" sz="1800" err="1">
                <a:latin typeface="Book Antiqua"/>
                <a:ea typeface="+mn-lt"/>
                <a:cs typeface="+mn-lt"/>
              </a:rPr>
              <a:t>topics</a:t>
            </a:r>
            <a:r>
              <a:rPr lang="it-IT" sz="1800" dirty="0">
                <a:latin typeface="Book Antiqua"/>
                <a:ea typeface="+mn-lt"/>
                <a:cs typeface="+mn-lt"/>
              </a:rPr>
              <a:t> with clear </a:t>
            </a:r>
            <a:r>
              <a:rPr lang="it-IT" sz="1800" err="1">
                <a:latin typeface="Book Antiqua"/>
                <a:ea typeface="+mn-lt"/>
                <a:cs typeface="+mn-lt"/>
              </a:rPr>
              <a:t>explanations</a:t>
            </a:r>
            <a:r>
              <a:rPr lang="it-IT" sz="1800" dirty="0">
                <a:latin typeface="Book Antiqua"/>
                <a:ea typeface="+mn-lt"/>
                <a:cs typeface="+mn-lt"/>
              </a:rPr>
              <a:t> and custom study </a:t>
            </a:r>
            <a:r>
              <a:rPr lang="it-IT" sz="1800" err="1">
                <a:latin typeface="Book Antiqua"/>
                <a:ea typeface="+mn-lt"/>
                <a:cs typeface="+mn-lt"/>
              </a:rPr>
              <a:t>materials</a:t>
            </a:r>
            <a:r>
              <a:rPr lang="it-IT" sz="1800" dirty="0">
                <a:latin typeface="Book Antiqua"/>
                <a:ea typeface="+mn-lt"/>
                <a:cs typeface="+mn-lt"/>
              </a:rPr>
              <a:t>.</a:t>
            </a:r>
            <a:endParaRPr lang="it-IT" sz="1800">
              <a:latin typeface="Book Antiqua"/>
              <a:cs typeface="Arial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619C82-4A03-E96A-E289-400D4D160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Professor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D982EA-2CA4-30AC-A19D-558775D8F0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>
                <a:latin typeface="Book Antiqua"/>
              </a:rPr>
              <a:t>The experience that a human being can share can never truly be replicated by a machine.</a:t>
            </a:r>
            <a:endParaRPr lang="it-IT" sz="1800">
              <a:latin typeface="Book Antiqua"/>
            </a:endParaRPr>
          </a:p>
          <a:p>
            <a:pPr algn="just"/>
            <a:r>
              <a:rPr lang="en-US" sz="1800" dirty="0">
                <a:latin typeface="Book Antiqua"/>
              </a:rPr>
              <a:t>The professor can sometimes better understand the difficulties students may face before teaching the topics and adjust the lesson accordingly.</a:t>
            </a:r>
            <a:endParaRPr lang="it-IT" sz="1800">
              <a:latin typeface="Book Antiqua"/>
            </a:endParaRPr>
          </a:p>
          <a:p>
            <a:endParaRPr lang="it-IT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3826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E03E84-038F-CD6D-ABE2-B2369B0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>
                <a:cs typeface="Aharoni"/>
              </a:rPr>
              <a:t>What</a:t>
            </a:r>
            <a:r>
              <a:rPr lang="it-IT" dirty="0">
                <a:cs typeface="Aharoni"/>
              </a:rPr>
              <a:t> </a:t>
            </a:r>
            <a:r>
              <a:rPr lang="it-IT" err="1">
                <a:cs typeface="Aharoni"/>
              </a:rPr>
              <a:t>about</a:t>
            </a:r>
            <a:r>
              <a:rPr lang="it-IT">
                <a:cs typeface="Aharoni"/>
              </a:rPr>
              <a:t> AI weakness?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FEEE07-48AE-C208-71F2-91CD2C15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415" y="1716766"/>
            <a:ext cx="8147955" cy="3941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ea typeface="+mn-lt"/>
                <a:cs typeface="+mn-lt"/>
              </a:rPr>
              <a:t>AI </a:t>
            </a:r>
            <a:r>
              <a:rPr lang="it-IT" sz="1800" err="1">
                <a:ea typeface="+mn-lt"/>
                <a:cs typeface="+mn-lt"/>
              </a:rPr>
              <a:t>doesn’t</a:t>
            </a:r>
            <a:r>
              <a:rPr lang="it-IT" sz="1800" dirty="0">
                <a:ea typeface="+mn-lt"/>
                <a:cs typeface="+mn-lt"/>
              </a:rPr>
              <a:t> create </a:t>
            </a:r>
            <a:r>
              <a:rPr lang="it-IT" sz="1800" err="1">
                <a:ea typeface="+mn-lt"/>
                <a:cs typeface="+mn-lt"/>
              </a:rPr>
              <a:t>final</a:t>
            </a:r>
            <a:r>
              <a:rPr lang="it-IT" sz="1800" dirty="0">
                <a:ea typeface="+mn-lt"/>
                <a:cs typeface="+mn-lt"/>
              </a:rPr>
              <a:t> products on </a:t>
            </a:r>
            <a:r>
              <a:rPr lang="it-IT" sz="1800" err="1">
                <a:ea typeface="+mn-lt"/>
                <a:cs typeface="+mn-lt"/>
              </a:rPr>
              <a:t>its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own</a:t>
            </a:r>
            <a:r>
              <a:rPr lang="it-IT" sz="1800" dirty="0">
                <a:ea typeface="+mn-lt"/>
                <a:cs typeface="+mn-lt"/>
              </a:rPr>
              <a:t>; human input </a:t>
            </a:r>
            <a:r>
              <a:rPr lang="it-IT" sz="1800" err="1">
                <a:ea typeface="+mn-lt"/>
                <a:cs typeface="+mn-lt"/>
              </a:rPr>
              <a:t>is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still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needed</a:t>
            </a:r>
            <a:r>
              <a:rPr lang="it-IT" sz="1800" dirty="0">
                <a:ea typeface="+mn-lt"/>
                <a:cs typeface="+mn-lt"/>
              </a:rPr>
              <a:t> to turn </a:t>
            </a:r>
            <a:r>
              <a:rPr lang="it-IT" sz="1800" err="1">
                <a:ea typeface="+mn-lt"/>
                <a:cs typeface="+mn-lt"/>
              </a:rPr>
              <a:t>its</a:t>
            </a:r>
            <a:r>
              <a:rPr lang="it-IT" sz="1800" dirty="0">
                <a:ea typeface="+mn-lt"/>
                <a:cs typeface="+mn-lt"/>
              </a:rPr>
              <a:t> clear, </a:t>
            </a:r>
            <a:r>
              <a:rPr lang="it-IT" sz="1800" err="1">
                <a:ea typeface="+mn-lt"/>
                <a:cs typeface="+mn-lt"/>
              </a:rPr>
              <a:t>structured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responses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into</a:t>
            </a:r>
            <a:r>
              <a:rPr lang="it-IT" sz="1800" dirty="0">
                <a:ea typeface="+mn-lt"/>
                <a:cs typeface="+mn-lt"/>
              </a:rPr>
              <a:t> complete </a:t>
            </a:r>
            <a:r>
              <a:rPr lang="it-IT" sz="1800" err="1">
                <a:ea typeface="+mn-lt"/>
                <a:cs typeface="+mn-lt"/>
              </a:rPr>
              <a:t>presentations</a:t>
            </a:r>
            <a:r>
              <a:rPr lang="it-IT" sz="1800" dirty="0">
                <a:ea typeface="+mn-lt"/>
                <a:cs typeface="+mn-lt"/>
              </a:rPr>
              <a:t> or notes.</a:t>
            </a:r>
            <a:endParaRPr lang="it-IT"/>
          </a:p>
          <a:p>
            <a:pPr>
              <a:lnSpc>
                <a:spcPct val="100000"/>
              </a:lnSpc>
            </a:pPr>
            <a:r>
              <a:rPr lang="it-IT" sz="1800" dirty="0">
                <a:ea typeface="+mn-lt"/>
                <a:cs typeface="+mn-lt"/>
              </a:rPr>
              <a:t>AI </a:t>
            </a:r>
            <a:r>
              <a:rPr lang="it-IT" sz="1800" err="1">
                <a:ea typeface="+mn-lt"/>
                <a:cs typeface="+mn-lt"/>
              </a:rPr>
              <a:t>still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struggles</a:t>
            </a:r>
            <a:r>
              <a:rPr lang="it-IT" sz="1800" dirty="0">
                <a:ea typeface="+mn-lt"/>
                <a:cs typeface="+mn-lt"/>
              </a:rPr>
              <a:t> with </a:t>
            </a:r>
            <a:r>
              <a:rPr lang="it-IT" sz="1800" err="1">
                <a:ea typeface="+mn-lt"/>
                <a:cs typeface="+mn-lt"/>
              </a:rPr>
              <a:t>complex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problems</a:t>
            </a:r>
            <a:r>
              <a:rPr lang="it-IT" sz="1800" dirty="0">
                <a:ea typeface="+mn-lt"/>
                <a:cs typeface="+mn-lt"/>
              </a:rPr>
              <a:t> and </a:t>
            </a:r>
            <a:r>
              <a:rPr lang="it-IT" sz="1800" err="1">
                <a:ea typeface="+mn-lt"/>
                <a:cs typeface="+mn-lt"/>
              </a:rPr>
              <a:t>needs</a:t>
            </a:r>
            <a:r>
              <a:rPr lang="it-IT" sz="1800" dirty="0">
                <a:ea typeface="+mn-lt"/>
                <a:cs typeface="+mn-lt"/>
              </a:rPr>
              <a:t> user </a:t>
            </a:r>
            <a:r>
              <a:rPr lang="it-IT" sz="1800" err="1">
                <a:ea typeface="+mn-lt"/>
                <a:cs typeface="+mn-lt"/>
              </a:rPr>
              <a:t>guidance</a:t>
            </a:r>
            <a:r>
              <a:rPr lang="it-IT" sz="1800" dirty="0">
                <a:ea typeface="+mn-lt"/>
                <a:cs typeface="+mn-lt"/>
              </a:rPr>
              <a:t>; </a:t>
            </a:r>
            <a:r>
              <a:rPr lang="it-IT" sz="1800" err="1">
                <a:ea typeface="+mn-lt"/>
                <a:cs typeface="+mn-lt"/>
              </a:rPr>
              <a:t>final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results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often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require</a:t>
            </a:r>
            <a:r>
              <a:rPr lang="it-IT" sz="1800" dirty="0">
                <a:ea typeface="+mn-lt"/>
                <a:cs typeface="+mn-lt"/>
              </a:rPr>
              <a:t> user </a:t>
            </a:r>
            <a:r>
              <a:rPr lang="it-IT" sz="1800" err="1">
                <a:ea typeface="+mn-lt"/>
                <a:cs typeface="+mn-lt"/>
              </a:rPr>
              <a:t>refinement</a:t>
            </a:r>
            <a:r>
              <a:rPr lang="it-IT" sz="1800" dirty="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ea typeface="+mn-lt"/>
                <a:cs typeface="+mn-lt"/>
              </a:rPr>
              <a:t>AI can </a:t>
            </a:r>
            <a:r>
              <a:rPr lang="it-IT" sz="1800" err="1">
                <a:ea typeface="+mn-lt"/>
                <a:cs typeface="+mn-lt"/>
              </a:rPr>
              <a:t>sometimes</a:t>
            </a:r>
            <a:r>
              <a:rPr lang="it-IT" sz="1800" dirty="0">
                <a:ea typeface="+mn-lt"/>
                <a:cs typeface="+mn-lt"/>
              </a:rPr>
              <a:t> create a false </a:t>
            </a:r>
            <a:r>
              <a:rPr lang="it-IT" sz="1800" err="1">
                <a:ea typeface="+mn-lt"/>
                <a:cs typeface="+mn-lt"/>
              </a:rPr>
              <a:t>sense</a:t>
            </a:r>
            <a:r>
              <a:rPr lang="it-IT" sz="1800" dirty="0">
                <a:ea typeface="+mn-lt"/>
                <a:cs typeface="+mn-lt"/>
              </a:rPr>
              <a:t> of </a:t>
            </a:r>
            <a:r>
              <a:rPr lang="it-IT" sz="1800" err="1">
                <a:ea typeface="+mn-lt"/>
                <a:cs typeface="+mn-lt"/>
              </a:rPr>
              <a:t>possibility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err="1">
                <a:ea typeface="+mn-lt"/>
                <a:cs typeface="+mn-lt"/>
              </a:rPr>
              <a:t>suggesting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unrealistic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solutions</a:t>
            </a:r>
            <a:r>
              <a:rPr lang="it-IT" sz="1800" dirty="0">
                <a:ea typeface="+mn-lt"/>
                <a:cs typeface="+mn-lt"/>
              </a:rPr>
              <a:t> and </a:t>
            </a:r>
            <a:r>
              <a:rPr lang="it-IT" sz="1800" err="1">
                <a:ea typeface="+mn-lt"/>
                <a:cs typeface="+mn-lt"/>
              </a:rPr>
              <a:t>reinforcing</a:t>
            </a:r>
            <a:r>
              <a:rPr lang="it-IT" sz="1800" dirty="0">
                <a:ea typeface="+mn-lt"/>
                <a:cs typeface="+mn-lt"/>
              </a:rPr>
              <a:t> user </a:t>
            </a:r>
            <a:r>
              <a:rPr lang="it-IT" sz="1800" err="1">
                <a:ea typeface="+mn-lt"/>
                <a:cs typeface="+mn-lt"/>
              </a:rPr>
              <a:t>bias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instead</a:t>
            </a:r>
            <a:r>
              <a:rPr lang="it-IT" sz="1800" dirty="0">
                <a:ea typeface="+mn-lt"/>
                <a:cs typeface="+mn-lt"/>
              </a:rPr>
              <a:t> of </a:t>
            </a:r>
            <a:r>
              <a:rPr lang="it-IT" sz="1800" err="1">
                <a:ea typeface="+mn-lt"/>
                <a:cs typeface="+mn-lt"/>
              </a:rPr>
              <a:t>offering</a:t>
            </a:r>
            <a:r>
              <a:rPr lang="it-IT" sz="1800" dirty="0">
                <a:ea typeface="+mn-lt"/>
                <a:cs typeface="+mn-lt"/>
              </a:rPr>
              <a:t> the </a:t>
            </a:r>
            <a:r>
              <a:rPr lang="it-IT" sz="1800" err="1">
                <a:ea typeface="+mn-lt"/>
                <a:cs typeface="+mn-lt"/>
              </a:rPr>
              <a:t>critical</a:t>
            </a:r>
            <a:r>
              <a:rPr lang="it-IT" sz="1800" dirty="0">
                <a:ea typeface="+mn-lt"/>
                <a:cs typeface="+mn-lt"/>
              </a:rPr>
              <a:t> feedback </a:t>
            </a:r>
            <a:r>
              <a:rPr lang="it-IT" sz="1800" err="1">
                <a:ea typeface="+mn-lt"/>
                <a:cs typeface="+mn-lt"/>
              </a:rPr>
              <a:t>found</a:t>
            </a:r>
            <a:r>
              <a:rPr lang="it-IT" sz="1800" dirty="0">
                <a:ea typeface="+mn-lt"/>
                <a:cs typeface="+mn-lt"/>
              </a:rPr>
              <a:t> in human interaction.</a:t>
            </a:r>
          </a:p>
          <a:p>
            <a:pPr>
              <a:lnSpc>
                <a:spcPct val="100000"/>
              </a:lnSpc>
            </a:pPr>
            <a:r>
              <a:rPr lang="it-IT" sz="1800" err="1">
                <a:ea typeface="+mn-lt"/>
                <a:cs typeface="+mn-lt"/>
              </a:rPr>
              <a:t>Because</a:t>
            </a:r>
            <a:r>
              <a:rPr lang="it-IT" sz="1800" dirty="0">
                <a:ea typeface="+mn-lt"/>
                <a:cs typeface="+mn-lt"/>
              </a:rPr>
              <a:t> people </a:t>
            </a:r>
            <a:r>
              <a:rPr lang="it-IT" sz="1800" err="1">
                <a:ea typeface="+mn-lt"/>
                <a:cs typeface="+mn-lt"/>
              </a:rPr>
              <a:t>often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seek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shortcuts</a:t>
            </a:r>
            <a:r>
              <a:rPr lang="it-IT" sz="1800" dirty="0">
                <a:ea typeface="+mn-lt"/>
                <a:cs typeface="+mn-lt"/>
              </a:rPr>
              <a:t>, </a:t>
            </a:r>
            <a:r>
              <a:rPr lang="it-IT" sz="1800" err="1">
                <a:ea typeface="+mn-lt"/>
                <a:cs typeface="+mn-lt"/>
              </a:rPr>
              <a:t>overreliance</a:t>
            </a:r>
            <a:r>
              <a:rPr lang="it-IT" sz="1800" dirty="0">
                <a:ea typeface="+mn-lt"/>
                <a:cs typeface="+mn-lt"/>
              </a:rPr>
              <a:t> on AI can lead to </a:t>
            </a:r>
            <a:r>
              <a:rPr lang="it-IT" sz="1800" err="1">
                <a:ea typeface="+mn-lt"/>
                <a:cs typeface="+mn-lt"/>
              </a:rPr>
              <a:t>misuse</a:t>
            </a:r>
            <a:r>
              <a:rPr lang="it-IT" sz="1800" dirty="0">
                <a:ea typeface="+mn-lt"/>
                <a:cs typeface="+mn-lt"/>
              </a:rPr>
              <a:t> in </a:t>
            </a:r>
            <a:r>
              <a:rPr lang="it-IT" sz="1800" err="1">
                <a:ea typeface="+mn-lt"/>
                <a:cs typeface="+mn-lt"/>
              </a:rPr>
              <a:t>contexts</a:t>
            </a:r>
            <a:r>
              <a:rPr lang="it-IT" sz="1800" dirty="0">
                <a:ea typeface="+mn-lt"/>
                <a:cs typeface="+mn-lt"/>
              </a:rPr>
              <a:t> like </a:t>
            </a:r>
            <a:r>
              <a:rPr lang="it-IT" sz="1800" err="1">
                <a:ea typeface="+mn-lt"/>
                <a:cs typeface="+mn-lt"/>
              </a:rPr>
              <a:t>exams</a:t>
            </a:r>
            <a:r>
              <a:rPr lang="it-IT" sz="1800" dirty="0">
                <a:ea typeface="+mn-lt"/>
                <a:cs typeface="+mn-lt"/>
              </a:rPr>
              <a:t> or interviews, </a:t>
            </a:r>
            <a:r>
              <a:rPr lang="it-IT" sz="1800" err="1">
                <a:ea typeface="+mn-lt"/>
                <a:cs typeface="+mn-lt"/>
              </a:rPr>
              <a:t>ultimately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err="1">
                <a:ea typeface="+mn-lt"/>
                <a:cs typeface="+mn-lt"/>
              </a:rPr>
              <a:t>hindering</a:t>
            </a:r>
            <a:r>
              <a:rPr lang="it-IT" sz="1800" dirty="0">
                <a:ea typeface="+mn-lt"/>
                <a:cs typeface="+mn-lt"/>
              </a:rPr>
              <a:t> personal </a:t>
            </a:r>
            <a:r>
              <a:rPr lang="it-IT" sz="1800" err="1">
                <a:ea typeface="+mn-lt"/>
                <a:cs typeface="+mn-lt"/>
              </a:rPr>
              <a:t>growth</a:t>
            </a:r>
            <a:r>
              <a:rPr lang="it-IT" sz="1800" dirty="0">
                <a:ea typeface="+mn-lt"/>
                <a:cs typeface="+mn-lt"/>
              </a:rPr>
              <a:t> and skill </a:t>
            </a:r>
            <a:r>
              <a:rPr lang="it-IT" sz="1800" err="1">
                <a:ea typeface="+mn-lt"/>
                <a:cs typeface="+mn-lt"/>
              </a:rPr>
              <a:t>development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sz="1800"/>
          </a:p>
          <a:p>
            <a:pPr marL="0" indent="0">
              <a:lnSpc>
                <a:spcPct val="100000"/>
              </a:lnSpc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220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2EB665-0484-0F73-4BA7-E98A52C3B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it-IT" dirty="0" err="1">
                <a:cs typeface="Aharoni"/>
              </a:rPr>
              <a:t>What</a:t>
            </a:r>
            <a:r>
              <a:rPr lang="it-IT" dirty="0">
                <a:cs typeface="Aharoni"/>
              </a:rPr>
              <a:t> About </a:t>
            </a:r>
            <a:r>
              <a:rPr lang="it-IT" dirty="0" err="1">
                <a:cs typeface="Aharoni"/>
              </a:rPr>
              <a:t>Both</a:t>
            </a:r>
            <a:r>
              <a:rPr lang="it-IT" dirty="0">
                <a:cs typeface="Aharoni"/>
              </a:rPr>
              <a:t>?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492E31-E860-7DFF-64FE-F81F789D3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it-IT" dirty="0"/>
              <a:t>Professor + AI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1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55118-8A46-18E6-5B1E-C2934DB1D9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240" y="2275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err="1">
                <a:cs typeface="Aharoni"/>
              </a:rPr>
              <a:t>Conclusion</a:t>
            </a:r>
            <a:endParaRPr lang="it-IT" sz="5400"/>
          </a:p>
        </p:txBody>
      </p:sp>
    </p:spTree>
    <p:extLst>
      <p:ext uri="{BB962C8B-B14F-4D97-AF65-F5344CB8AC3E}">
        <p14:creationId xmlns:p14="http://schemas.microsoft.com/office/powerpoint/2010/main" val="326355366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ShapesVTI</vt:lpstr>
      <vt:lpstr>             Professor AI               </vt:lpstr>
      <vt:lpstr>Presentazione standard di PowerPoint</vt:lpstr>
      <vt:lpstr> MENU OF TODAY </vt:lpstr>
      <vt:lpstr>Introduction</vt:lpstr>
      <vt:lpstr>Decoder and Encoder , VHDL coding</vt:lpstr>
      <vt:lpstr>AI vs Professor</vt:lpstr>
      <vt:lpstr>What about AI weakness?</vt:lpstr>
      <vt:lpstr>What About Both?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251</cp:revision>
  <dcterms:created xsi:type="dcterms:W3CDTF">2025-05-08T15:13:20Z</dcterms:created>
  <dcterms:modified xsi:type="dcterms:W3CDTF">2025-05-25T10:57:02Z</dcterms:modified>
</cp:coreProperties>
</file>