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1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1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35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5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4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6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17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02C40AE1-75B6-4386-A0D2-960893F94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IPL DATA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4711F7F6-0B63-45E0-8868-806CAB8A9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1" dirty="0" smtClean="0"/>
              <a:t>Presented by:- Dyutimaya Das</a:t>
            </a:r>
            <a:endParaRPr b="1" i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atch Won">
            <a:extLst>
              <a:ext uri="{FF2B5EF4-FFF2-40B4-BE49-F238E27FC236}">
                <a16:creationId xmlns:a16="http://schemas.microsoft.com/office/drawing/2014/main" xmlns="" id="{C569C955-CF57-4DD4-B0E7-B34A00BD6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7" y="0"/>
            <a:ext cx="9185753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37787"/>
            <a:ext cx="29185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Match Won Total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Teams those who are won highest matches across all seasons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Mumbai Indian won highest number of matches across all seasons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Match Lost">
            <a:extLst>
              <a:ext uri="{FF2B5EF4-FFF2-40B4-BE49-F238E27FC236}">
                <a16:creationId xmlns:a16="http://schemas.microsoft.com/office/drawing/2014/main" xmlns="" id="{215F84D2-B729-413C-88B1-6EAC5E31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16" y="0"/>
            <a:ext cx="924838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734" y="87682"/>
            <a:ext cx="269309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Total Matches Lost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Teams those are lost highest number of matches across all seasons.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Win%(Home Vs Away)">
            <a:extLst>
              <a:ext uri="{FF2B5EF4-FFF2-40B4-BE49-F238E27FC236}">
                <a16:creationId xmlns:a16="http://schemas.microsoft.com/office/drawing/2014/main" xmlns="" id="{35ACBB40-62BA-4B73-BD9C-D366DE5C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6" y="0"/>
            <a:ext cx="9185753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630" y="162838"/>
            <a:ext cx="27807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Win %(HOME VS AWAY)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Teams which are won matches in home ground and from other grounds.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HOME indicates matches played in home ground and number of wins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AWAY indicates matches played at out side and number of wins.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Match Statistics">
            <a:extLst>
              <a:ext uri="{FF2B5EF4-FFF2-40B4-BE49-F238E27FC236}">
                <a16:creationId xmlns:a16="http://schemas.microsoft.com/office/drawing/2014/main" xmlns="" id="{AFF4CE0A-BC37-488C-A6F7-C41845B1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layer Statistics">
            <a:extLst>
              <a:ext uri="{FF2B5EF4-FFF2-40B4-BE49-F238E27FC236}">
                <a16:creationId xmlns:a16="http://schemas.microsoft.com/office/drawing/2014/main" xmlns="" id="{8191863F-D3A5-4E2D-91DE-E552AD7B2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8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Team Statistics">
            <a:extLst>
              <a:ext uri="{FF2B5EF4-FFF2-40B4-BE49-F238E27FC236}">
                <a16:creationId xmlns:a16="http://schemas.microsoft.com/office/drawing/2014/main" xmlns="" id="{E5A3073B-58A8-4753-887B-835017973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3651" y="2967335"/>
            <a:ext cx="4044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0445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73651" y="2967335"/>
            <a:ext cx="404469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455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ss outcome vs match outcome">
            <a:extLst>
              <a:ext uri="{FF2B5EF4-FFF2-40B4-BE49-F238E27FC236}">
                <a16:creationId xmlns:a16="http://schemas.microsoft.com/office/drawing/2014/main" xmlns="" id="{F00F5325-9A3A-41EF-A5D0-119D6CA4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6" y="275573"/>
            <a:ext cx="8668010" cy="3319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942" y="275573"/>
            <a:ext cx="2906039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Toss Outcome </a:t>
            </a:r>
            <a:r>
              <a:rPr lang="en-IN" dirty="0" err="1" smtClean="0">
                <a:solidFill>
                  <a:srgbClr val="FFFF00"/>
                </a:solidFill>
              </a:rPr>
              <a:t>Vs</a:t>
            </a:r>
            <a:r>
              <a:rPr lang="en-IN" dirty="0" smtClean="0">
                <a:solidFill>
                  <a:srgbClr val="FFFF00"/>
                </a:solidFill>
              </a:rPr>
              <a:t> Match Outcome</a:t>
            </a:r>
          </a:p>
          <a:p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Matches Played in a stadium and win percentage on that stadium when Toss decision was Bat 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Matches Played in a stadium and win percentage on that stadium when Toss decision was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Field 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16" y="3594970"/>
            <a:ext cx="8668010" cy="31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in by run">
            <a:extLst>
              <a:ext uri="{FF2B5EF4-FFF2-40B4-BE49-F238E27FC236}">
                <a16:creationId xmlns:a16="http://schemas.microsoft.com/office/drawing/2014/main" xmlns="" id="{D1E92824-1BD9-4221-951E-E82EDFF88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62" y="0"/>
            <a:ext cx="8985337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208" y="187890"/>
            <a:ext cx="30062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WON BY RUN</a:t>
            </a:r>
          </a:p>
          <a:p>
            <a:endParaRPr lang="en-IN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teams those who are won matches by highest run against the opponents .</a:t>
            </a: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win by wicket">
            <a:extLst>
              <a:ext uri="{FF2B5EF4-FFF2-40B4-BE49-F238E27FC236}">
                <a16:creationId xmlns:a16="http://schemas.microsoft.com/office/drawing/2014/main" xmlns="" id="{112778A7-67B1-4636-8F02-8DE2CF75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02" y="0"/>
            <a:ext cx="8822498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734" y="175364"/>
            <a:ext cx="3156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WON BY </a:t>
            </a:r>
            <a:r>
              <a:rPr lang="en-IN" dirty="0" smtClean="0">
                <a:solidFill>
                  <a:srgbClr val="FFFF00"/>
                </a:solidFill>
              </a:rPr>
              <a:t>WICKETS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All teams those who are won matches by highest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of wickets against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the opponents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Run For A season">
            <a:extLst>
              <a:ext uri="{FF2B5EF4-FFF2-40B4-BE49-F238E27FC236}">
                <a16:creationId xmlns:a16="http://schemas.microsoft.com/office/drawing/2014/main" xmlns="" id="{1D4367DC-A8E1-4740-8816-7E8F12720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10" y="0"/>
            <a:ext cx="8592855" cy="3657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11" y="3657600"/>
            <a:ext cx="8592854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734" y="187890"/>
            <a:ext cx="31816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Highest Runs By Innings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Top-10 teams those who are scores highest in innings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Royal Challengers Bangalore Scores Highest 263 run in 1</a:t>
            </a:r>
            <a:r>
              <a:rPr lang="en-IN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innings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Top-10 teams those who are scores highest in </a:t>
            </a:r>
            <a:r>
              <a:rPr lang="en-IN" sz="14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innings -2</a:t>
            </a:r>
            <a:endParaRPr lang="en-IN" sz="14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Rajasthan Royals Scores </a:t>
            </a:r>
            <a:r>
              <a:rPr lang="en-IN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</a:t>
            </a:r>
            <a:r>
              <a:rPr lang="en-IN" sz="14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223 </a:t>
            </a:r>
            <a:r>
              <a:rPr lang="en-IN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in </a:t>
            </a:r>
            <a:r>
              <a:rPr lang="en-IN" sz="14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2nd innings </a:t>
            </a:r>
            <a:endParaRPr lang="en-IN" sz="14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Orange Cap Holders">
            <a:extLst>
              <a:ext uri="{FF2B5EF4-FFF2-40B4-BE49-F238E27FC236}">
                <a16:creationId xmlns:a16="http://schemas.microsoft.com/office/drawing/2014/main" xmlns="" id="{8A363297-4358-4814-A190-4C1874D0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27" y="0"/>
            <a:ext cx="8809973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890" y="112734"/>
            <a:ext cx="29937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Orange Cap Holders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10 bats man who scores highest and orange cap holder in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Raina Scores highest among all the batsman's who is belongs to Chennai super 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urple Cap ">
            <a:extLst>
              <a:ext uri="{FF2B5EF4-FFF2-40B4-BE49-F238E27FC236}">
                <a16:creationId xmlns:a16="http://schemas.microsoft.com/office/drawing/2014/main" xmlns="" id="{B54B5C58-E839-4E72-9455-8B8A29FE7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75" y="0"/>
            <a:ext cx="8835024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682" y="212942"/>
            <a:ext cx="31690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Purple Cap Holder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10 bowlers who took most number  of wickets in all seasons and purple cap holder.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SL Malinga took highest number of wickets in total across all seasons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Bats Man with 4&amp;apos;s">
            <a:extLst>
              <a:ext uri="{FF2B5EF4-FFF2-40B4-BE49-F238E27FC236}">
                <a16:creationId xmlns:a16="http://schemas.microsoft.com/office/drawing/2014/main" xmlns="" id="{7D343AA3-6688-402E-BF66-1DE830D0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4" y="0"/>
            <a:ext cx="8860076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5260" y="200416"/>
            <a:ext cx="305635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Bats Man With Most No. Of 4’s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 20 bats man who scores most number of 4’s across all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en-IN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Gambhir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hits most number of 4’s in IPL across all seasons.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Bats Man with 6&amp;apos;s">
            <a:extLst>
              <a:ext uri="{FF2B5EF4-FFF2-40B4-BE49-F238E27FC236}">
                <a16:creationId xmlns:a16="http://schemas.microsoft.com/office/drawing/2014/main" xmlns="" id="{F34E79BA-5512-45F2-9F3F-B0F4DC07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10" y="0"/>
            <a:ext cx="901038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786" y="212942"/>
            <a:ext cx="2918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Bats Man With Most No. Of </a:t>
            </a:r>
            <a:r>
              <a:rPr lang="en-IN" dirty="0" smtClean="0">
                <a:solidFill>
                  <a:srgbClr val="FFFF00"/>
                </a:solidFill>
              </a:rPr>
              <a:t>6’s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Top 20 bats man who scores most number of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6’s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across all seasons.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 Gayle hits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most number of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6’s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in IPL across all seasons.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348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IPL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>PRADYUTIRANJAN DAS</dc:creator>
  <cp:lastModifiedBy>PRADYUTIRANJAN DAS</cp:lastModifiedBy>
  <cp:revision>8</cp:revision>
  <dcterms:created xsi:type="dcterms:W3CDTF">2021-06-06T05:42:14Z</dcterms:created>
  <dcterms:modified xsi:type="dcterms:W3CDTF">2021-06-06T07:47:39Z</dcterms:modified>
</cp:coreProperties>
</file>