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327"/>
  </p:normalViewPr>
  <p:slideViewPr>
    <p:cSldViewPr snapToGrid="0">
      <p:cViewPr varScale="1">
        <p:scale>
          <a:sx n="81" d="100"/>
          <a:sy n="81" d="100"/>
        </p:scale>
        <p:origin x="2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CA4A-58E3-7C4E-8054-DF71E700CA92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monitor with a news page on it&#10;&#10;Description automatically generated">
            <a:extLst>
              <a:ext uri="{FF2B5EF4-FFF2-40B4-BE49-F238E27FC236}">
                <a16:creationId xmlns:a16="http://schemas.microsoft.com/office/drawing/2014/main" id="{57E4D478-83B9-811F-CA0D-2AA42E6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7" y="1715516"/>
            <a:ext cx="8746267" cy="73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ink pen with a black cap&#10;&#10;Description automatically generated">
            <a:extLst>
              <a:ext uri="{FF2B5EF4-FFF2-40B4-BE49-F238E27FC236}">
                <a16:creationId xmlns:a16="http://schemas.microsoft.com/office/drawing/2014/main" id="{361FEDF6-A1D1-48E4-4FC3-E12A2916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81" y="2035503"/>
            <a:ext cx="7772400" cy="6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Tong</dc:creator>
  <cp:lastModifiedBy>Ke Tong</cp:lastModifiedBy>
  <cp:revision>2</cp:revision>
  <dcterms:created xsi:type="dcterms:W3CDTF">2023-09-28T10:15:57Z</dcterms:created>
  <dcterms:modified xsi:type="dcterms:W3CDTF">2023-09-29T01:49:30Z</dcterms:modified>
</cp:coreProperties>
</file>