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2"/>
    <p:restoredTop sz="96327"/>
  </p:normalViewPr>
  <p:slideViewPr>
    <p:cSldViewPr snapToGrid="0">
      <p:cViewPr varScale="1">
        <p:scale>
          <a:sx n="100" d="100"/>
          <a:sy n="100" d="100"/>
        </p:scale>
        <p:origin x="1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94265B6-789C-FB2B-E023-345957C2251F}"/>
              </a:ext>
            </a:extLst>
          </p:cNvPr>
          <p:cNvGrpSpPr/>
          <p:nvPr/>
        </p:nvGrpSpPr>
        <p:grpSpPr>
          <a:xfrm>
            <a:off x="2576115" y="2576115"/>
            <a:ext cx="5647531" cy="5647531"/>
            <a:chOff x="2576115" y="2286000"/>
            <a:chExt cx="5647531" cy="5647531"/>
          </a:xfrm>
        </p:grpSpPr>
        <p:pic>
          <p:nvPicPr>
            <p:cNvPr id="6" name="Picture 5" descr="A black laurel wreath with text&#10;&#10;Description automatically generated">
              <a:extLst>
                <a:ext uri="{FF2B5EF4-FFF2-40B4-BE49-F238E27FC236}">
                  <a16:creationId xmlns:a16="http://schemas.microsoft.com/office/drawing/2014/main" id="{12066736-E3CB-8B1B-9899-DA6ABEB7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115" y="2286000"/>
              <a:ext cx="5647531" cy="564753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A474B1-FDF4-761D-D82F-F0A142E58043}"/>
                </a:ext>
              </a:extLst>
            </p:cNvPr>
            <p:cNvSpPr/>
            <p:nvPr/>
          </p:nvSpPr>
          <p:spPr>
            <a:xfrm>
              <a:off x="4163615" y="4622800"/>
              <a:ext cx="2540000" cy="86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ECC209-2802-6A17-B5CC-892C740D86CE}"/>
                </a:ext>
              </a:extLst>
            </p:cNvPr>
            <p:cNvSpPr txBox="1"/>
            <p:nvPr/>
          </p:nvSpPr>
          <p:spPr>
            <a:xfrm>
              <a:off x="4024085" y="4817377"/>
              <a:ext cx="28190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ea typeface="HEITI TC MEDIUM" pitchFamily="2" charset="-128"/>
                  <a:cs typeface="Arial" panose="020B0604020202020204" pitchFamily="34" charset="0"/>
                </a:rPr>
                <a:t>Best of 2023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B5EEDC-22BD-D67F-B390-E98AB1B9A206}"/>
              </a:ext>
            </a:extLst>
          </p:cNvPr>
          <p:cNvSpPr txBox="1"/>
          <p:nvPr/>
        </p:nvSpPr>
        <p:spPr>
          <a:xfrm>
            <a:off x="2731690" y="7680995"/>
            <a:ext cx="5403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Heiti TC Medium" pitchFamily="2" charset="-128"/>
                <a:cs typeface="Arial" panose="020B0604020202020204" pitchFamily="34" charset="0"/>
              </a:rPr>
              <a:t>E Reader Channel</a:t>
            </a:r>
          </a:p>
        </p:txBody>
      </p:sp>
    </p:spTree>
    <p:extLst>
      <p:ext uri="{BB962C8B-B14F-4D97-AF65-F5344CB8AC3E}">
        <p14:creationId xmlns:p14="http://schemas.microsoft.com/office/powerpoint/2010/main" val="392264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monitor with a news page on it&#10;&#10;Description automatically generated">
            <a:extLst>
              <a:ext uri="{FF2B5EF4-FFF2-40B4-BE49-F238E27FC236}">
                <a16:creationId xmlns:a16="http://schemas.microsoft.com/office/drawing/2014/main" id="{57E4D478-83B9-811F-CA0D-2AA42E6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7" y="1715516"/>
            <a:ext cx="8746267" cy="73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ink pen with a black cap&#10;&#10;Description automatically generated">
            <a:extLst>
              <a:ext uri="{FF2B5EF4-FFF2-40B4-BE49-F238E27FC236}">
                <a16:creationId xmlns:a16="http://schemas.microsoft.com/office/drawing/2014/main" id="{361FEDF6-A1D1-48E4-4FC3-E12A2916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81" y="2035503"/>
            <a:ext cx="7772400" cy="6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C7B2CF9-5289-9125-C452-77B8AC93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92"/>
          <a:stretch/>
        </p:blipFill>
        <p:spPr>
          <a:xfrm>
            <a:off x="2075963" y="1489941"/>
            <a:ext cx="6647835" cy="78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5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globe&#10;&#10;Description automatically generated">
            <a:extLst>
              <a:ext uri="{FF2B5EF4-FFF2-40B4-BE49-F238E27FC236}">
                <a16:creationId xmlns:a16="http://schemas.microsoft.com/office/drawing/2014/main" id="{382359EC-B6DD-FA5A-5498-45B0C469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09" y="2749009"/>
            <a:ext cx="5301744" cy="53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6</Words>
  <Application>Microsoft Macintosh PowerPoint</Application>
  <PresentationFormat>Custom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Tong</dc:creator>
  <cp:lastModifiedBy>Ke Tong</cp:lastModifiedBy>
  <cp:revision>5</cp:revision>
  <dcterms:created xsi:type="dcterms:W3CDTF">2023-09-28T10:15:57Z</dcterms:created>
  <dcterms:modified xsi:type="dcterms:W3CDTF">2023-09-30T11:34:57Z</dcterms:modified>
</cp:coreProperties>
</file>