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082AE-1AF1-42C9-8DE0-86DF9AE36DD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256C8-1484-4FE3-B533-7F15001CF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3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256C8-1484-4FE3-B533-7F15001CF4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9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9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0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2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8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0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52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7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start time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end time</a:t>
            </a:r>
            <a:endParaRPr lang="en-GB" b="1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07804" y="2189042"/>
            <a:ext cx="0" cy="39762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5832140" y="2189042"/>
            <a:ext cx="0" cy="39762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2420888"/>
            <a:ext cx="1872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Animation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Physics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Gameplay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Render</a:t>
            </a:r>
          </a:p>
          <a:p>
            <a:endParaRPr lang="en-GB" dirty="0" smtClean="0"/>
          </a:p>
        </p:txBody>
      </p:sp>
      <p:sp>
        <p:nvSpPr>
          <p:cNvPr id="11" name="Striped Right Arrow 10"/>
          <p:cNvSpPr/>
          <p:nvPr/>
        </p:nvSpPr>
        <p:spPr>
          <a:xfrm>
            <a:off x="2807804" y="2420888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iped Right Arrow 11"/>
          <p:cNvSpPr/>
          <p:nvPr/>
        </p:nvSpPr>
        <p:spPr>
          <a:xfrm>
            <a:off x="2708244" y="3212976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iped Right Arrow 12"/>
          <p:cNvSpPr/>
          <p:nvPr/>
        </p:nvSpPr>
        <p:spPr>
          <a:xfrm>
            <a:off x="4540222" y="3212976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iped Right Arrow 13"/>
          <p:cNvSpPr/>
          <p:nvPr/>
        </p:nvSpPr>
        <p:spPr>
          <a:xfrm>
            <a:off x="2806114" y="4077072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H="1">
            <a:off x="2708244" y="2636912"/>
            <a:ext cx="3123896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 flipH="1">
            <a:off x="4540222" y="2636912"/>
            <a:ext cx="1291918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12" idx="1"/>
          </p:cNvCxnSpPr>
          <p:nvPr/>
        </p:nvCxnSpPr>
        <p:spPr>
          <a:xfrm flipH="1" flipV="1">
            <a:off x="2708244" y="3429000"/>
            <a:ext cx="97870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3" idx="1"/>
          </p:cNvCxnSpPr>
          <p:nvPr/>
        </p:nvCxnSpPr>
        <p:spPr>
          <a:xfrm flipV="1">
            <a:off x="2806114" y="3429000"/>
            <a:ext cx="1734108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>
            <a:off x="5832140" y="5714817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>
            <a:stCxn id="13" idx="3"/>
            <a:endCxn id="32" idx="1"/>
          </p:cNvCxnSpPr>
          <p:nvPr/>
        </p:nvCxnSpPr>
        <p:spPr>
          <a:xfrm flipH="1">
            <a:off x="5832140" y="3429000"/>
            <a:ext cx="540060" cy="250184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start time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end time</a:t>
            </a:r>
            <a:endParaRPr lang="en-GB" b="1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07804" y="2189042"/>
            <a:ext cx="0" cy="39762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5832140" y="2189042"/>
            <a:ext cx="0" cy="39762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2420888"/>
            <a:ext cx="18722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Animation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Physics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Gameplay Physics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Gameplay Other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Render</a:t>
            </a:r>
          </a:p>
        </p:txBody>
      </p:sp>
      <p:sp>
        <p:nvSpPr>
          <p:cNvPr id="11" name="Striped Right Arrow 10"/>
          <p:cNvSpPr/>
          <p:nvPr/>
        </p:nvSpPr>
        <p:spPr>
          <a:xfrm>
            <a:off x="2807804" y="2420888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iped Right Arrow 11"/>
          <p:cNvSpPr/>
          <p:nvPr/>
        </p:nvSpPr>
        <p:spPr>
          <a:xfrm>
            <a:off x="2708244" y="3212976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iped Right Arrow 12"/>
          <p:cNvSpPr/>
          <p:nvPr/>
        </p:nvSpPr>
        <p:spPr>
          <a:xfrm>
            <a:off x="4540222" y="3212976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iped Right Arrow 14"/>
          <p:cNvSpPr/>
          <p:nvPr/>
        </p:nvSpPr>
        <p:spPr>
          <a:xfrm>
            <a:off x="2807804" y="4869160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endCxn id="12" idx="1"/>
          </p:cNvCxnSpPr>
          <p:nvPr/>
        </p:nvCxnSpPr>
        <p:spPr>
          <a:xfrm>
            <a:off x="2708244" y="2852936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4540222" y="2852936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08244" y="2507128"/>
            <a:ext cx="0" cy="25202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39342" y="2514668"/>
            <a:ext cx="0" cy="25202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riped Right Arrow 22"/>
          <p:cNvSpPr/>
          <p:nvPr/>
        </p:nvSpPr>
        <p:spPr>
          <a:xfrm>
            <a:off x="2710678" y="4077072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triped Right Arrow 23"/>
          <p:cNvSpPr/>
          <p:nvPr/>
        </p:nvSpPr>
        <p:spPr>
          <a:xfrm>
            <a:off x="4542656" y="4077072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>
            <a:stCxn id="23" idx="1"/>
            <a:endCxn id="12" idx="1"/>
          </p:cNvCxnSpPr>
          <p:nvPr/>
        </p:nvCxnSpPr>
        <p:spPr>
          <a:xfrm flipH="1" flipV="1">
            <a:off x="2708244" y="3429000"/>
            <a:ext cx="2434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  <a:endCxn id="13" idx="1"/>
          </p:cNvCxnSpPr>
          <p:nvPr/>
        </p:nvCxnSpPr>
        <p:spPr>
          <a:xfrm flipH="1" flipV="1">
            <a:off x="4540222" y="3429000"/>
            <a:ext cx="2434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triped Right Arrow 28"/>
          <p:cNvSpPr/>
          <p:nvPr/>
        </p:nvSpPr>
        <p:spPr>
          <a:xfrm>
            <a:off x="5832140" y="5714817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32140" y="3302986"/>
            <a:ext cx="0" cy="25202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93161" y="3567042"/>
            <a:ext cx="0" cy="228581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On-screen Show (4:3)</PresentationFormat>
  <Paragraphs>31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Huw</dc:creator>
  <cp:lastModifiedBy>Huw</cp:lastModifiedBy>
  <cp:revision>3</cp:revision>
  <dcterms:created xsi:type="dcterms:W3CDTF">2017-08-13T15:52:10Z</dcterms:created>
  <dcterms:modified xsi:type="dcterms:W3CDTF">2017-08-13T16:15:17Z</dcterms:modified>
</cp:coreProperties>
</file>