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85" autoAdjust="0"/>
  </p:normalViewPr>
  <p:slideViewPr>
    <p:cSldViewPr>
      <p:cViewPr varScale="1">
        <p:scale>
          <a:sx n="76" d="100"/>
          <a:sy n="76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082AE-1AF1-42C9-8DE0-86DF9AE36DD9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256C8-1484-4FE3-B533-7F15001CF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3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56C8-1484-4FE3-B533-7F15001CF4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56C8-1484-4FE3-B533-7F15001CF4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56C8-1484-4FE3-B533-7F15001CF4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256C8-1484-4FE3-B533-7F15001CF4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9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0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D0C2-890F-4BDF-8993-744E5BDF6260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F78B-A2D4-4FDD-B33E-11E877B0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7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07804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5832140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420888"/>
            <a:ext cx="1872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Animation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Render</a:t>
            </a:r>
          </a:p>
          <a:p>
            <a:endParaRPr lang="en-GB" dirty="0" smtClean="0"/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708244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iped Right Arrow 12"/>
          <p:cNvSpPr/>
          <p:nvPr/>
        </p:nvSpPr>
        <p:spPr>
          <a:xfrm>
            <a:off x="4540222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iped Right Arrow 13"/>
          <p:cNvSpPr/>
          <p:nvPr/>
        </p:nvSpPr>
        <p:spPr>
          <a:xfrm>
            <a:off x="2806114" y="4077072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H="1">
            <a:off x="2708244" y="2636912"/>
            <a:ext cx="3123896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 flipH="1">
            <a:off x="4540222" y="2636912"/>
            <a:ext cx="1291918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12" idx="1"/>
          </p:cNvCxnSpPr>
          <p:nvPr/>
        </p:nvCxnSpPr>
        <p:spPr>
          <a:xfrm flipH="1" flipV="1">
            <a:off x="2708244" y="3429000"/>
            <a:ext cx="97870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3" idx="1"/>
          </p:cNvCxnSpPr>
          <p:nvPr/>
        </p:nvCxnSpPr>
        <p:spPr>
          <a:xfrm flipV="1">
            <a:off x="2806114" y="3429000"/>
            <a:ext cx="1734108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>
            <a:off x="5832140" y="5714817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>
            <a:stCxn id="13" idx="3"/>
            <a:endCxn id="32" idx="1"/>
          </p:cNvCxnSpPr>
          <p:nvPr/>
        </p:nvCxnSpPr>
        <p:spPr>
          <a:xfrm flipH="1">
            <a:off x="5832140" y="3429000"/>
            <a:ext cx="540060" cy="250184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07804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5832140" y="2189042"/>
            <a:ext cx="0" cy="39762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2420888"/>
            <a:ext cx="18722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Animation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 Physics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Gameplay Other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Render</a:t>
            </a:r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708244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iped Right Arrow 12"/>
          <p:cNvSpPr/>
          <p:nvPr/>
        </p:nvSpPr>
        <p:spPr>
          <a:xfrm>
            <a:off x="4540222" y="3212976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>
            <a:off x="2807804" y="4869160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2708244" y="285293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4540222" y="2852936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08244" y="2507128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39342" y="2514668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triped Right Arrow 22"/>
          <p:cNvSpPr/>
          <p:nvPr/>
        </p:nvSpPr>
        <p:spPr>
          <a:xfrm>
            <a:off x="2710678" y="4077072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triped Right Arrow 23"/>
          <p:cNvSpPr/>
          <p:nvPr/>
        </p:nvSpPr>
        <p:spPr>
          <a:xfrm>
            <a:off x="4542656" y="4077072"/>
            <a:ext cx="1831978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23" idx="1"/>
            <a:endCxn id="12" idx="1"/>
          </p:cNvCxnSpPr>
          <p:nvPr/>
        </p:nvCxnSpPr>
        <p:spPr>
          <a:xfrm flipH="1" flipV="1">
            <a:off x="2708244" y="3429000"/>
            <a:ext cx="2434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13" idx="1"/>
          </p:cNvCxnSpPr>
          <p:nvPr/>
        </p:nvCxnSpPr>
        <p:spPr>
          <a:xfrm flipH="1" flipV="1">
            <a:off x="4540222" y="3429000"/>
            <a:ext cx="2434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triped Right Arrow 28"/>
          <p:cNvSpPr/>
          <p:nvPr/>
        </p:nvSpPr>
        <p:spPr>
          <a:xfrm>
            <a:off x="5832140" y="5714817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832140" y="3302986"/>
            <a:ext cx="0" cy="2520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93161" y="3567042"/>
            <a:ext cx="0" cy="228581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Good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3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2806114" y="2189042"/>
            <a:ext cx="1690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5832139" y="2189042"/>
            <a:ext cx="1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242088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Vel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Pos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806114" y="3212976"/>
            <a:ext cx="3026025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H="1">
            <a:off x="2806114" y="2636912"/>
            <a:ext cx="3026026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Pos</a:t>
            </a:r>
            <a:r>
              <a:rPr lang="en-GB" dirty="0" smtClean="0"/>
              <a:t>/</a:t>
            </a:r>
            <a:r>
              <a:rPr lang="en-GB" dirty="0" err="1"/>
              <a:t>V</a:t>
            </a:r>
            <a:r>
              <a:rPr lang="en-GB" dirty="0" err="1" smtClean="0"/>
              <a:t>el</a:t>
            </a:r>
            <a:r>
              <a:rPr lang="en-GB" dirty="0" smtClean="0"/>
              <a:t> Example – Bad 1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12" idx="1"/>
            <a:endCxn id="11" idx="1"/>
          </p:cNvCxnSpPr>
          <p:nvPr/>
        </p:nvCxnSpPr>
        <p:spPr>
          <a:xfrm flipV="1">
            <a:off x="2806114" y="2636912"/>
            <a:ext cx="1690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6056" y="270892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!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2806114" y="2189042"/>
            <a:ext cx="1690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5832139" y="2189042"/>
            <a:ext cx="1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242088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Vel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806114" y="3212976"/>
            <a:ext cx="3026025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H="1">
            <a:off x="2806114" y="2636912"/>
            <a:ext cx="3026026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Pos</a:t>
            </a:r>
            <a:r>
              <a:rPr lang="en-GB" dirty="0" smtClean="0"/>
              <a:t>/</a:t>
            </a:r>
            <a:r>
              <a:rPr lang="en-GB" dirty="0" err="1"/>
              <a:t>V</a:t>
            </a:r>
            <a:r>
              <a:rPr lang="en-GB" dirty="0" err="1" smtClean="0"/>
              <a:t>el</a:t>
            </a:r>
            <a:r>
              <a:rPr lang="en-GB" dirty="0" smtClean="0"/>
              <a:t> Example – Bad 2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12" idx="1"/>
            <a:endCxn id="11" idx="1"/>
          </p:cNvCxnSpPr>
          <p:nvPr/>
        </p:nvCxnSpPr>
        <p:spPr>
          <a:xfrm flipV="1">
            <a:off x="2806114" y="2636912"/>
            <a:ext cx="1690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2708920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!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start time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8197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Frame end time</a:t>
            </a:r>
            <a:endParaRPr lang="en-GB" b="1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2806114" y="2189042"/>
            <a:ext cx="1690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5832139" y="2189042"/>
            <a:ext cx="1" cy="17091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2420888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Vel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11" name="Striped Right Arrow 10"/>
          <p:cNvSpPr/>
          <p:nvPr/>
        </p:nvSpPr>
        <p:spPr>
          <a:xfrm>
            <a:off x="2807804" y="2420888"/>
            <a:ext cx="3024336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>
            <a:off x="2806114" y="3212976"/>
            <a:ext cx="3026025" cy="432048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Pos</a:t>
            </a:r>
            <a:r>
              <a:rPr lang="en-GB" dirty="0" smtClean="0"/>
              <a:t>/</a:t>
            </a:r>
            <a:r>
              <a:rPr lang="en-GB" dirty="0" err="1"/>
              <a:t>V</a:t>
            </a:r>
            <a:r>
              <a:rPr lang="en-GB" dirty="0" err="1" smtClean="0"/>
              <a:t>el</a:t>
            </a:r>
            <a:r>
              <a:rPr lang="en-GB" dirty="0" smtClean="0"/>
              <a:t> Example – Good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12" idx="1"/>
            <a:endCxn id="11" idx="1"/>
          </p:cNvCxnSpPr>
          <p:nvPr/>
        </p:nvCxnSpPr>
        <p:spPr>
          <a:xfrm flipV="1">
            <a:off x="2806114" y="2636912"/>
            <a:ext cx="1690" cy="79208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</Words>
  <Application>Microsoft Office PowerPoint</Application>
  <PresentationFormat>On-screen Show (4:3)</PresentationFormat>
  <Paragraphs>61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System example</vt:lpstr>
      <vt:lpstr>Bad</vt:lpstr>
      <vt:lpstr>Good</vt:lpstr>
      <vt:lpstr>System example</vt:lpstr>
      <vt:lpstr>Pos/Vel Example – Bad 1</vt:lpstr>
      <vt:lpstr>Pos/Vel Example – Bad 2</vt:lpstr>
      <vt:lpstr>Pos/Vel Example – Good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Huw</dc:creator>
  <cp:lastModifiedBy>Huw</cp:lastModifiedBy>
  <cp:revision>4</cp:revision>
  <dcterms:created xsi:type="dcterms:W3CDTF">2017-08-13T15:52:10Z</dcterms:created>
  <dcterms:modified xsi:type="dcterms:W3CDTF">2017-08-13T16:57:08Z</dcterms:modified>
</cp:coreProperties>
</file>