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70" r:id="rId5"/>
    <p:sldId id="282" r:id="rId6"/>
    <p:sldId id="284" r:id="rId7"/>
    <p:sldId id="302" r:id="rId8"/>
    <p:sldId id="271" r:id="rId9"/>
    <p:sldId id="295" r:id="rId10"/>
    <p:sldId id="272" r:id="rId11"/>
    <p:sldId id="273" r:id="rId12"/>
    <p:sldId id="274" r:id="rId13"/>
    <p:sldId id="275" r:id="rId14"/>
    <p:sldId id="276" r:id="rId15"/>
    <p:sldId id="277" r:id="rId16"/>
    <p:sldId id="278" r:id="rId17"/>
    <p:sldId id="279" r:id="rId18"/>
    <p:sldId id="280" r:id="rId19"/>
    <p:sldId id="281" r:id="rId20"/>
    <p:sldId id="286" r:id="rId21"/>
    <p:sldId id="296" r:id="rId22"/>
    <p:sldId id="297" r:id="rId23"/>
    <p:sldId id="303" r:id="rId24"/>
    <p:sldId id="299" r:id="rId25"/>
    <p:sldId id="285" r:id="rId26"/>
    <p:sldId id="289" r:id="rId27"/>
    <p:sldId id="290" r:id="rId28"/>
    <p:sldId id="291" r:id="rId29"/>
    <p:sldId id="292" r:id="rId30"/>
    <p:sldId id="293" r:id="rId31"/>
    <p:sldId id="287" r:id="rId32"/>
    <p:sldId id="294" r:id="rId33"/>
    <p:sldId id="298" r:id="rId34"/>
    <p:sldId id="300" r:id="rId35"/>
    <p:sldId id="301" r:id="rId36"/>
  </p:sldIdLst>
  <p:sldSz cx="10058400" cy="7772400"/>
  <p:notesSz cx="6985000" cy="9283700"/>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userDrawn="1">
          <p15:clr>
            <a:srgbClr val="A4A3A4"/>
          </p15:clr>
        </p15:guide>
        <p15:guide id="2" orient="horz" pos="4348">
          <p15:clr>
            <a:srgbClr val="A4A3A4"/>
          </p15:clr>
        </p15:guide>
        <p15:guide id="3" orient="horz" pos="506">
          <p15:clr>
            <a:srgbClr val="A4A3A4"/>
          </p15:clr>
        </p15:guide>
        <p15:guide id="4" orient="horz" pos="4156">
          <p15:clr>
            <a:srgbClr val="A4A3A4"/>
          </p15:clr>
        </p15:guide>
        <p15:guide id="5" orient="horz" pos="4645">
          <p15:clr>
            <a:srgbClr val="A4A3A4"/>
          </p15:clr>
        </p15:guide>
        <p15:guide id="6" orient="horz" pos="4464" userDrawn="1">
          <p15:clr>
            <a:srgbClr val="A4A3A4"/>
          </p15:clr>
        </p15:guide>
        <p15:guide id="7" pos="3168">
          <p15:clr>
            <a:srgbClr val="A4A3A4"/>
          </p15:clr>
        </p15:guide>
        <p15:guide id="8" pos="5736" userDrawn="1">
          <p15:clr>
            <a:srgbClr val="A4A3A4"/>
          </p15:clr>
        </p15:guide>
        <p15:guide id="9" pos="576" userDrawn="1">
          <p15:clr>
            <a:srgbClr val="A4A3A4"/>
          </p15:clr>
        </p15:guide>
        <p15:guide id="10" pos="6048" userDrawn="1">
          <p15:clr>
            <a:srgbClr val="A4A3A4"/>
          </p15:clr>
        </p15:guide>
        <p15:guide id="11" pos="312" userDrawn="1">
          <p15:clr>
            <a:srgbClr val="A4A3A4"/>
          </p15:clr>
        </p15:guide>
        <p15:guide id="12" orient="horz" pos="2448">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06"/>
  </p:normalViewPr>
  <p:slideViewPr>
    <p:cSldViewPr snapToGrid="0" snapToObjects="1">
      <p:cViewPr varScale="1">
        <p:scale>
          <a:sx n="60" d="100"/>
          <a:sy n="60" d="100"/>
        </p:scale>
        <p:origin x="1248" y="42"/>
      </p:cViewPr>
      <p:guideLst>
        <p:guide orient="horz" pos="4176"/>
        <p:guide orient="horz" pos="4348"/>
        <p:guide orient="horz" pos="506"/>
        <p:guide orient="horz" pos="4156"/>
        <p:guide orient="horz" pos="4645"/>
        <p:guide orient="horz" pos="4464"/>
        <p:guide pos="3168"/>
        <p:guide pos="5736"/>
        <p:guide pos="576"/>
        <p:guide pos="6048"/>
        <p:guide pos="312"/>
        <p:guide orient="horz" pos="2448"/>
      </p:guideLst>
    </p:cSldViewPr>
  </p:slideViewPr>
  <p:notesTextViewPr>
    <p:cViewPr>
      <p:scale>
        <a:sx n="3" d="2"/>
        <a:sy n="3" d="2"/>
      </p:scale>
      <p:origin x="0" y="0"/>
    </p:cViewPr>
  </p:notesTextViewPr>
  <p:notesViewPr>
    <p:cSldViewPr snapToGrid="0" snapToObjects="1">
      <p:cViewPr varScale="1">
        <p:scale>
          <a:sx n="89" d="100"/>
          <a:sy n="89" d="100"/>
        </p:scale>
        <p:origin x="3840" y="176"/>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547339537103313"/>
          <c:y val="0.25329172949126039"/>
          <c:w val="0.56221116678596994"/>
          <c:h val="0.65790668453677337"/>
        </c:manualLayout>
      </c:layout>
      <c:pieChart>
        <c:varyColors val="1"/>
        <c:dLbls>
          <c:showLegendKey val="0"/>
          <c:showVal val="1"/>
          <c:showCatName val="0"/>
          <c:showSerName val="0"/>
          <c:showPercent val="0"/>
          <c:showBubbleSize val="0"/>
          <c:showLeaderLines val="0"/>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Brand Most Often Used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rgbClr val="FF0000"/>
              </a:solidFill>
              <a:ln w="19050">
                <a:solidFill>
                  <a:schemeClr val="lt1"/>
                </a:solidFill>
              </a:ln>
              <a:effectLst/>
            </c:spPr>
          </c:dPt>
          <c:dPt>
            <c:idx val="1"/>
            <c:bubble3D val="0"/>
            <c:spPr>
              <a:solidFill>
                <a:schemeClr val="accent3"/>
              </a:solidFill>
              <a:ln w="19050">
                <a:solidFill>
                  <a:schemeClr val="lt1"/>
                </a:solidFill>
              </a:ln>
              <a:effectLst/>
            </c:spPr>
          </c:dPt>
          <c:dPt>
            <c:idx val="2"/>
            <c:bubble3D val="0"/>
            <c:spPr>
              <a:solidFill>
                <a:schemeClr val="tx2">
                  <a:lumMod val="20000"/>
                  <a:lumOff val="80000"/>
                </a:schemeClr>
              </a:solidFill>
              <a:ln w="19050">
                <a:solidFill>
                  <a:schemeClr val="lt1"/>
                </a:solidFill>
              </a:ln>
              <a:effectLst/>
            </c:spPr>
          </c:dPt>
          <c:dPt>
            <c:idx val="3"/>
            <c:bubble3D val="0"/>
            <c:spPr>
              <a:solidFill>
                <a:schemeClr val="accent1">
                  <a:lumMod val="60000"/>
                </a:schemeClr>
              </a:solidFill>
              <a:ln w="19050">
                <a:solidFill>
                  <a:schemeClr val="lt1"/>
                </a:solidFill>
              </a:ln>
              <a:effectLst/>
            </c:spPr>
          </c:dPt>
          <c:dLbls>
            <c:dLbl>
              <c:idx val="2"/>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Sheet1!$A$27:$A$30</c:f>
              <c:strCache>
                <c:ptCount val="4"/>
                <c:pt idx="0">
                  <c:v>Master Lock</c:v>
                </c:pt>
                <c:pt idx="1">
                  <c:v>Supra</c:v>
                </c:pt>
                <c:pt idx="2">
                  <c:v>SentriLock</c:v>
                </c:pt>
                <c:pt idx="3">
                  <c:v>Other</c:v>
                </c:pt>
              </c:strCache>
            </c:strRef>
          </c:cat>
          <c:val>
            <c:numRef>
              <c:f>Sheet1!$B$27:$B$30</c:f>
              <c:numCache>
                <c:formatCode>0%</c:formatCode>
                <c:ptCount val="4"/>
                <c:pt idx="0">
                  <c:v>0.43</c:v>
                </c:pt>
                <c:pt idx="1">
                  <c:v>0.19</c:v>
                </c:pt>
                <c:pt idx="2">
                  <c:v>0.04</c:v>
                </c:pt>
                <c:pt idx="3">
                  <c:v>0.32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20143560320920206"/>
          <c:y val="0.81261327049078602"/>
          <c:w val="0.57951691861872012"/>
          <c:h val="8.1341828564791954E-2"/>
        </c:manualLayout>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Brand Most Often Used by </a:t>
            </a:r>
            <a:endParaRPr lang="en-US" baseline="0" dirty="0"/>
          </a:p>
          <a:p>
            <a:pPr>
              <a:defRPr/>
            </a:pPr>
            <a:r>
              <a:rPr lang="en-US" baseline="0" dirty="0"/>
              <a:t>Real Estate Professionals</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manualLayout>
          <c:xMode val="edge"/>
          <c:yMode val="edge"/>
          <c:x val="0.22073340168759828"/>
          <c:y val="0.8252015374943299"/>
          <c:w val="0.54842213473315837"/>
          <c:h val="7.8125546806649168E-2"/>
        </c:manualLayout>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r>
              <a:rPr lang="en-US" sz="2000" dirty="0"/>
              <a:t>US </a:t>
            </a:r>
            <a:r>
              <a:rPr lang="en-US" sz="2000" dirty="0" smtClean="0"/>
              <a:t>Lock </a:t>
            </a:r>
            <a:r>
              <a:rPr lang="en-US" sz="2000" dirty="0"/>
              <a:t>Box Market By </a:t>
            </a:r>
            <a:r>
              <a:rPr lang="en-US" sz="2000" dirty="0" smtClean="0"/>
              <a:t>Channel</a:t>
            </a:r>
            <a:endParaRPr lang="en-US" sz="2000" dirty="0"/>
          </a:p>
        </c:rich>
      </c:tx>
      <c:layout>
        <c:manualLayout>
          <c:xMode val="edge"/>
          <c:yMode val="edge"/>
          <c:x val="8.2412036040441408E-2"/>
          <c:y val="0"/>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2215140025264202"/>
          <c:y val="0.31067145997393564"/>
          <c:w val="0.55180939856768441"/>
          <c:h val="0.65315066608061489"/>
        </c:manualLayout>
      </c:layout>
      <c:pieChart>
        <c:varyColors val="1"/>
        <c:ser>
          <c:idx val="0"/>
          <c:order val="0"/>
          <c:explosion val="1"/>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c:spPr>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c:spPr>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c:spPr>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c:spPr>
          </c:dPt>
          <c:dLbls>
            <c:dLbl>
              <c:idx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dLbl>
            <c:dLbl>
              <c:idx val="1"/>
              <c:layout>
                <c:manualLayout>
                  <c:x val="0.20372828639589385"/>
                  <c:y val="-7.6022356433848526E-2"/>
                </c:manualLayout>
              </c:layout>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27852721769103411"/>
                      <c:h val="0.22873277659429814"/>
                    </c:manualLayout>
                  </c15:layout>
                </c:ext>
              </c:extLst>
            </c:dLbl>
            <c:dLbl>
              <c:idx val="2"/>
              <c:layout>
                <c:manualLayout>
                  <c:x val="-9.4429578831728866E-2"/>
                  <c:y val="0.18256642429373601"/>
                </c:manualLayout>
              </c:layout>
              <c:showLegendKey val="0"/>
              <c:showVal val="0"/>
              <c:showCatName val="1"/>
              <c:showSerName val="0"/>
              <c:showPercent val="1"/>
              <c:showBubbleSize val="0"/>
              <c:extLst>
                <c:ext xmlns:c15="http://schemas.microsoft.com/office/drawing/2012/chart" uri="{CE6537A1-D6FC-4f65-9D91-7224C49458BB}">
                  <c15:layout>
                    <c:manualLayout>
                      <c:w val="0.20882702354977276"/>
                      <c:h val="0.1685991135127059"/>
                    </c:manualLayout>
                  </c15:layout>
                </c:ext>
              </c:extLst>
            </c:dLbl>
            <c:dLbl>
              <c:idx val="3"/>
              <c:layout>
                <c:manualLayout>
                  <c:x val="-0.14029335336041326"/>
                  <c:y val="8.385275948221832E-2"/>
                </c:manualLayout>
              </c:layout>
              <c:showLegendKey val="0"/>
              <c:showVal val="0"/>
              <c:showCatName val="1"/>
              <c:showSerName val="0"/>
              <c:showPercent val="1"/>
              <c:showBubbleSize val="0"/>
              <c:extLst>
                <c:ext xmlns:c15="http://schemas.microsoft.com/office/drawing/2012/chart" uri="{CE6537A1-D6FC-4f65-9D91-7224C49458BB}">
                  <c15:layout>
                    <c:manualLayout>
                      <c:w val="0.16987523386663225"/>
                      <c:h val="0.14204755323696516"/>
                    </c:manualLayout>
                  </c15:layout>
                </c:ext>
              </c:extLst>
            </c:dLbl>
            <c:dLbl>
              <c:idx val="4"/>
              <c:layout>
                <c:manualLayout>
                  <c:x val="-0.15941091523280973"/>
                  <c:y val="-1.8520622450207719E-2"/>
                </c:manualLayout>
              </c:layout>
              <c:showLegendKey val="0"/>
              <c:showVal val="0"/>
              <c:showCatName val="1"/>
              <c:showSerName val="0"/>
              <c:showPercent val="1"/>
              <c:showBubbleSize val="0"/>
              <c:extLst>
                <c:ext xmlns:c15="http://schemas.microsoft.com/office/drawing/2012/chart" uri="{CE6537A1-D6FC-4f65-9D91-7224C49458BB}">
                  <c15:layout>
                    <c:manualLayout>
                      <c:w val="0.2927966536619373"/>
                      <c:h val="0.11569364725608111"/>
                    </c:manualLayout>
                  </c15:layout>
                </c:ext>
              </c:extLst>
            </c:dLbl>
            <c:dLbl>
              <c:idx val="5"/>
              <c:layout>
                <c:manualLayout>
                  <c:x val="-1.4866651558280937E-2"/>
                  <c:y val="-4.247492228710432E-3"/>
                </c:manualLayout>
              </c:layout>
              <c:showLegendKey val="0"/>
              <c:showVal val="0"/>
              <c:showCatName val="1"/>
              <c:showSerName val="0"/>
              <c:showPercent val="1"/>
              <c:showBubbleSize val="0"/>
              <c:extLst>
                <c:ext xmlns:c15="http://schemas.microsoft.com/office/drawing/2012/chart" uri="{CE6537A1-D6FC-4f65-9D91-7224C49458BB}">
                  <c15:layout/>
                </c:ext>
              </c:extLst>
            </c:dLbl>
            <c:dLbl>
              <c:idx val="6"/>
              <c:layout>
                <c:manualLayout>
                  <c:x val="0.32008087390155093"/>
                  <c:y val="4.9375702943752021E-2"/>
                </c:manualLayout>
              </c:layout>
              <c:showLegendKey val="0"/>
              <c:showVal val="0"/>
              <c:showCatName val="1"/>
              <c:showSerName val="0"/>
              <c:showPercent val="1"/>
              <c:showBubbleSize val="0"/>
              <c:extLst>
                <c:ext xmlns:c15="http://schemas.microsoft.com/office/drawing/2012/chart" uri="{CE6537A1-D6FC-4f65-9D91-7224C49458BB}">
                  <c15:layout>
                    <c:manualLayout>
                      <c:w val="0.26562066501964932"/>
                      <c:h val="0.16635903150433076"/>
                    </c:manualLayout>
                  </c15:layout>
                </c:ext>
              </c:extLst>
            </c:dLbl>
            <c:dLbl>
              <c:idx val="7"/>
              <c:layout>
                <c:manualLayout>
                  <c:x val="0.1397893684064126"/>
                  <c:y val="-3.0119430721116801E-2"/>
                </c:manualLayout>
              </c:layout>
              <c:showLegendKey val="0"/>
              <c:showVal val="0"/>
              <c:showCatName val="1"/>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extLst>
          </c:dLbls>
          <c:cat>
            <c:strRef>
              <c:f>Sheet2!$A$30:$A$37</c:f>
              <c:strCache>
                <c:ptCount val="8"/>
                <c:pt idx="0">
                  <c:v>Home Center</c:v>
                </c:pt>
                <c:pt idx="1">
                  <c:v>Real Estate Associations</c:v>
                </c:pt>
                <c:pt idx="2">
                  <c:v>Internet/Direct</c:v>
                </c:pt>
                <c:pt idx="3">
                  <c:v>Co-Op</c:v>
                </c:pt>
                <c:pt idx="4">
                  <c:v>Hardware/Wholesaler</c:v>
                </c:pt>
                <c:pt idx="5">
                  <c:v>Office Supply</c:v>
                </c:pt>
                <c:pt idx="6">
                  <c:v>Mass</c:v>
                </c:pt>
                <c:pt idx="7">
                  <c:v>Other</c:v>
                </c:pt>
              </c:strCache>
            </c:strRef>
          </c:cat>
          <c:val>
            <c:numRef>
              <c:f>Sheet2!$B$30:$B$37</c:f>
              <c:numCache>
                <c:formatCode>0%</c:formatCode>
                <c:ptCount val="8"/>
                <c:pt idx="0">
                  <c:v>0.56999999999999995</c:v>
                </c:pt>
                <c:pt idx="1">
                  <c:v>0.26</c:v>
                </c:pt>
                <c:pt idx="2">
                  <c:v>7.0000000000000007E-2</c:v>
                </c:pt>
                <c:pt idx="3">
                  <c:v>0.05</c:v>
                </c:pt>
                <c:pt idx="4">
                  <c:v>0.02</c:v>
                </c:pt>
                <c:pt idx="5">
                  <c:v>0.01</c:v>
                </c:pt>
                <c:pt idx="6">
                  <c:v>0.01</c:v>
                </c:pt>
                <c:pt idx="7">
                  <c:v>4.0000000000000001E-3</c:v>
                </c:pt>
              </c:numCache>
            </c:numRef>
          </c:val>
        </c:ser>
        <c:dLbls>
          <c:showLegendKey val="0"/>
          <c:showVal val="0"/>
          <c:showCatName val="1"/>
          <c:showSerName val="0"/>
          <c:showPercent val="1"/>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solidFill>
                <a:schemeClr val="tx2">
                  <a:lumMod val="60000"/>
                  <a:lumOff val="40000"/>
                </a:schemeClr>
              </a:solidFill>
              <a:ln w="19050">
                <a:solidFill>
                  <a:schemeClr val="lt1"/>
                </a:solidFill>
              </a:ln>
              <a:effectLst/>
            </c:spPr>
          </c:dPt>
          <c:dPt>
            <c:idx val="1"/>
            <c:bubble3D val="0"/>
            <c:spPr>
              <a:solidFill>
                <a:schemeClr val="accent1">
                  <a:lumMod val="50000"/>
                </a:schemeClr>
              </a:solidFill>
              <a:ln w="19050">
                <a:solidFill>
                  <a:schemeClr val="lt1"/>
                </a:solidFill>
              </a:ln>
              <a:effectLst/>
            </c:spPr>
          </c:dPt>
          <c:dPt>
            <c:idx val="2"/>
            <c:bubble3D val="0"/>
            <c:spPr>
              <a:solidFill>
                <a:schemeClr val="tx1"/>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Sheet1!$A$4:$A$6</c:f>
              <c:strCache>
                <c:ptCount val="3"/>
                <c:pt idx="0">
                  <c:v>Combo</c:v>
                </c:pt>
                <c:pt idx="1">
                  <c:v>Push Button</c:v>
                </c:pt>
                <c:pt idx="2">
                  <c:v>Electronic</c:v>
                </c:pt>
              </c:strCache>
            </c:strRef>
          </c:cat>
          <c:val>
            <c:numRef>
              <c:f>Sheet1!$D$4:$D$6</c:f>
              <c:numCache>
                <c:formatCode>_("$"* #,##0_);_("$"* \(#,##0\);_("$"* "-"??_);_(@_)</c:formatCode>
                <c:ptCount val="3"/>
                <c:pt idx="0">
                  <c:v>63.540700000000001</c:v>
                </c:pt>
                <c:pt idx="1">
                  <c:v>54.270699999999998</c:v>
                </c:pt>
                <c:pt idx="2">
                  <c:v>41.818000000000005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27459426946631671"/>
          <c:y val="0.82928186060075804"/>
          <c:w val="0.45636701662292212"/>
          <c:h val="7.8125546806649168E-2"/>
        </c:manualLayout>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idx="1"/>
          </p:nvPr>
        </p:nvSpPr>
        <p:spPr>
          <a:xfrm>
            <a:off x="3956550" y="0"/>
            <a:ext cx="3026833" cy="465797"/>
          </a:xfrm>
          <a:prstGeom prst="rect">
            <a:avLst/>
          </a:prstGeom>
        </p:spPr>
        <p:txBody>
          <a:bodyPr vert="horz" lIns="92958" tIns="46479" rIns="92958" bIns="46479" rtlCol="0"/>
          <a:lstStyle>
            <a:lvl1pPr algn="r">
              <a:defRPr sz="1200"/>
            </a:lvl1pPr>
          </a:lstStyle>
          <a:p>
            <a:fld id="{EB662828-E41A-4942-AC70-D2C650E6524E}" type="datetimeFigureOut">
              <a:rPr lang="en-US" smtClean="0"/>
              <a:t>5/16/2017</a:t>
            </a:fld>
            <a:endParaRPr lang="en-US" dirty="0"/>
          </a:p>
        </p:txBody>
      </p:sp>
      <p:sp>
        <p:nvSpPr>
          <p:cNvPr id="4" name="Slide Image Placeholder 3"/>
          <p:cNvSpPr>
            <a:spLocks noGrp="1" noRot="1" noChangeAspect="1"/>
          </p:cNvSpPr>
          <p:nvPr>
            <p:ph type="sldImg" idx="2"/>
          </p:nvPr>
        </p:nvSpPr>
        <p:spPr>
          <a:xfrm>
            <a:off x="1465263" y="1160463"/>
            <a:ext cx="4054475" cy="3133725"/>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92958" tIns="46479" rIns="92958" bIns="4647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26833" cy="465796"/>
          </a:xfrm>
          <a:prstGeom prst="rect">
            <a:avLst/>
          </a:prstGeom>
        </p:spPr>
        <p:txBody>
          <a:bodyPr vert="horz" lIns="92958" tIns="46479" rIns="92958" bIns="464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92958" tIns="46479" rIns="92958" bIns="46479" rtlCol="0" anchor="b"/>
          <a:lstStyle>
            <a:lvl1pPr algn="r">
              <a:defRPr sz="1200"/>
            </a:lvl1pPr>
          </a:lstStyle>
          <a:p>
            <a:fld id="{DD85AA32-0A03-1646-827B-AA8D7442BFC5}" type="slidenum">
              <a:rPr lang="en-US" smtClean="0"/>
              <a:t>‹#›</a:t>
            </a:fld>
            <a:endParaRPr lang="en-US" dirty="0"/>
          </a:p>
        </p:txBody>
      </p:sp>
    </p:spTree>
    <p:extLst>
      <p:ext uri="{BB962C8B-B14F-4D97-AF65-F5344CB8AC3E}">
        <p14:creationId xmlns:p14="http://schemas.microsoft.com/office/powerpoint/2010/main" val="719664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85AA32-0A03-1646-827B-AA8D7442BFC5}" type="slidenum">
              <a:rPr lang="en-US" smtClean="0"/>
              <a:t>1</a:t>
            </a:fld>
            <a:endParaRPr lang="en-US" dirty="0"/>
          </a:p>
        </p:txBody>
      </p:sp>
    </p:spTree>
    <p:extLst>
      <p:ext uri="{BB962C8B-B14F-4D97-AF65-F5344CB8AC3E}">
        <p14:creationId xmlns:p14="http://schemas.microsoft.com/office/powerpoint/2010/main" val="36350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9708-29DF-444B-A872-3606E3FFFBC2}" type="slidenum">
              <a:rPr lang="en-US" smtClean="0"/>
              <a:pPr/>
              <a:t>2</a:t>
            </a:fld>
            <a:endParaRPr lang="en-US" dirty="0"/>
          </a:p>
        </p:txBody>
      </p:sp>
    </p:spTree>
    <p:extLst>
      <p:ext uri="{BB962C8B-B14F-4D97-AF65-F5344CB8AC3E}">
        <p14:creationId xmlns:p14="http://schemas.microsoft.com/office/powerpoint/2010/main" val="782033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3363" y="1163638"/>
            <a:ext cx="4065587" cy="3141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9708-29DF-444B-A872-3606E3FFFBC2}"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758495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5280" y="2164092"/>
            <a:ext cx="9387840" cy="1666028"/>
          </a:xfrm>
        </p:spPr>
        <p:txBody>
          <a:bodyPr anchor="b" anchorCtr="0">
            <a:normAutofit/>
          </a:bodyPr>
          <a:lstStyle>
            <a:lvl1pPr algn="ctr">
              <a:defRPr sz="4200" cap="all"/>
            </a:lvl1pPr>
          </a:lstStyle>
          <a:p>
            <a:r>
              <a:rPr lang="en-US" dirty="0" smtClean="0"/>
              <a:t>CLICK TO EDIT MASTER TITLE STYLE</a:t>
            </a:r>
            <a:endParaRPr lang="en-US" dirty="0"/>
          </a:p>
        </p:txBody>
      </p:sp>
      <p:sp>
        <p:nvSpPr>
          <p:cNvPr id="3" name="Subtitle 2"/>
          <p:cNvSpPr>
            <a:spLocks noGrp="1"/>
          </p:cNvSpPr>
          <p:nvPr>
            <p:ph type="subTitle" idx="1"/>
          </p:nvPr>
        </p:nvSpPr>
        <p:spPr>
          <a:xfrm>
            <a:off x="1508760" y="3720924"/>
            <a:ext cx="7040880" cy="561129"/>
          </a:xfrm>
        </p:spPr>
        <p:txBody>
          <a:bodyPr>
            <a:normAutofit/>
          </a:bodyPr>
          <a:lstStyle>
            <a:lvl1pPr marL="0" indent="0" algn="ctr">
              <a:buNone/>
              <a:defRPr sz="2200" b="0">
                <a:solidFill>
                  <a:schemeClr val="tx1"/>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US" smtClean="0"/>
              <a:t>Click to edit Master subtitle style</a:t>
            </a:r>
            <a:endParaRPr lang="en-US" dirty="0"/>
          </a:p>
        </p:txBody>
      </p:sp>
      <p:sp>
        <p:nvSpPr>
          <p:cNvPr id="6" name="Text Placeholder 12"/>
          <p:cNvSpPr>
            <a:spLocks noGrp="1"/>
          </p:cNvSpPr>
          <p:nvPr>
            <p:ph type="body" sz="quarter" idx="13" hasCustomPrompt="1"/>
          </p:nvPr>
        </p:nvSpPr>
        <p:spPr>
          <a:xfrm>
            <a:off x="3963116" y="4367747"/>
            <a:ext cx="2132172" cy="313055"/>
          </a:xfrm>
          <a:solidFill>
            <a:schemeClr val="accent1"/>
          </a:solidFill>
          <a:ln>
            <a:noFill/>
          </a:ln>
        </p:spPr>
        <p:txBody>
          <a:bodyPr bIns="20376" anchor="ctr" anchorCtr="0">
            <a:noAutofit/>
          </a:bodyPr>
          <a:lstStyle>
            <a:lvl1pPr marL="0" indent="0" algn="ctr">
              <a:spcBef>
                <a:spcPts val="0"/>
              </a:spcBef>
              <a:buNone/>
              <a:defRPr sz="1500" baseline="0">
                <a:solidFill>
                  <a:schemeClr val="bg1"/>
                </a:solidFill>
              </a:defRPr>
            </a:lvl1pPr>
          </a:lstStyle>
          <a:p>
            <a:pPr lvl="0"/>
            <a:r>
              <a:rPr lang="en-US" dirty="0" smtClean="0"/>
              <a:t>Insert Date</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12" y="395984"/>
            <a:ext cx="9141746" cy="634843"/>
          </a:xfrm>
          <a:prstGeom prst="rect">
            <a:avLst/>
          </a:prstGeom>
          <a:ln>
            <a:noFill/>
          </a:ln>
        </p:spPr>
      </p:pic>
    </p:spTree>
    <p:extLst>
      <p:ext uri="{BB962C8B-B14F-4D97-AF65-F5344CB8AC3E}">
        <p14:creationId xmlns:p14="http://schemas.microsoft.com/office/powerpoint/2010/main" val="7925620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2 Column Bullets">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15" y="395984"/>
            <a:ext cx="9141746" cy="634843"/>
          </a:xfrm>
          <a:prstGeom prst="rect">
            <a:avLst/>
          </a:prstGeom>
        </p:spPr>
      </p:pic>
      <p:sp>
        <p:nvSpPr>
          <p:cNvPr id="12" name="Title 1"/>
          <p:cNvSpPr>
            <a:spLocks noGrp="1"/>
          </p:cNvSpPr>
          <p:nvPr>
            <p:ph type="title" hasCustomPrompt="1"/>
          </p:nvPr>
        </p:nvSpPr>
        <p:spPr>
          <a:xfrm>
            <a:off x="600362" y="464788"/>
            <a:ext cx="9066883" cy="379624"/>
          </a:xfrm>
        </p:spPr>
        <p:txBody>
          <a:bodyPr lIns="0" tIns="0" rIns="0" bIns="0"/>
          <a:lstStyle>
            <a:lvl1pPr>
              <a:defRPr>
                <a:solidFill>
                  <a:srgbClr val="FFFFFF"/>
                </a:solidFill>
              </a:defRPr>
            </a:lvl1pPr>
          </a:lstStyle>
          <a:p>
            <a:r>
              <a:rPr lang="en-US" dirty="0" smtClean="0"/>
              <a:t>Click To Edit Master Title Style</a:t>
            </a:r>
            <a:endParaRPr lang="en-US" dirty="0"/>
          </a:p>
        </p:txBody>
      </p:sp>
      <p:sp>
        <p:nvSpPr>
          <p:cNvPr id="10" name="Slide Number Placeholder 5"/>
          <p:cNvSpPr txBox="1">
            <a:spLocks/>
          </p:cNvSpPr>
          <p:nvPr/>
        </p:nvSpPr>
        <p:spPr>
          <a:xfrm>
            <a:off x="9614852" y="6838851"/>
            <a:ext cx="302102" cy="253682"/>
          </a:xfrm>
          <a:prstGeom prst="rect">
            <a:avLst/>
          </a:prstGeom>
          <a:solidFill>
            <a:schemeClr val="accent2"/>
          </a:solidFill>
        </p:spPr>
        <p:txBody>
          <a:bodyPr vert="horz" lIns="0" tIns="0" rIns="0" bIns="0" rtlCol="0" anchor="ctr" anchorCtr="0"/>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FFF58-4F74-AC47-B500-D5EE7DE45E37}" type="slidenum">
              <a:rPr lang="en-US" smtClean="0"/>
              <a:pPr/>
              <a:t>‹#›</a:t>
            </a:fld>
            <a:endParaRPr lang="en-US" dirty="0"/>
          </a:p>
        </p:txBody>
      </p:sp>
      <p:sp>
        <p:nvSpPr>
          <p:cNvPr id="14" name="Text Placeholder 3"/>
          <p:cNvSpPr>
            <a:spLocks noGrp="1"/>
          </p:cNvSpPr>
          <p:nvPr>
            <p:ph type="body" sz="quarter" idx="17"/>
          </p:nvPr>
        </p:nvSpPr>
        <p:spPr>
          <a:xfrm>
            <a:off x="600362" y="1307046"/>
            <a:ext cx="4028598" cy="5432405"/>
          </a:xfrm>
        </p:spPr>
        <p:txBody>
          <a:bodyPr/>
          <a:lstStyle>
            <a:lvl1pPr marL="254706" indent="-254706">
              <a:spcBef>
                <a:spcPts val="1337"/>
              </a:spcBef>
              <a:spcAft>
                <a:spcPts val="0"/>
              </a:spcAft>
              <a:buClr>
                <a:schemeClr val="accent2"/>
              </a:buClr>
              <a:buSzPct val="200000"/>
              <a:buFontTx/>
              <a:buBlip>
                <a:blip r:embed="rId3"/>
              </a:buBlip>
              <a:defRPr sz="1800" b="0">
                <a:solidFill>
                  <a:schemeClr val="tx1"/>
                </a:solidFill>
              </a:defRPr>
            </a:lvl1pPr>
            <a:lvl2pPr marL="509412" indent="-254706">
              <a:spcBef>
                <a:spcPts val="0"/>
              </a:spcBef>
              <a:spcAft>
                <a:spcPts val="0"/>
              </a:spcAft>
              <a:buClr>
                <a:schemeClr val="accent2"/>
              </a:buClr>
              <a:buFont typeface="Arial Narrow" panose="020B0606020202030204" pitchFamily="34" charset="0"/>
              <a:buChar char="–"/>
              <a:defRPr sz="1600"/>
            </a:lvl2pPr>
            <a:lvl3pPr marL="896566" indent="-254706">
              <a:spcBef>
                <a:spcPts val="0"/>
              </a:spcBef>
              <a:spcAft>
                <a:spcPts val="0"/>
              </a:spcAft>
              <a:buClr>
                <a:schemeClr val="accent2"/>
              </a:buClr>
              <a:buSzPct val="150000"/>
              <a:buFontTx/>
              <a:buBlip>
                <a:blip r:embed="rId3"/>
              </a:buBlip>
              <a:defRPr sz="1600"/>
            </a:lvl3pPr>
          </a:lstStyle>
          <a:p>
            <a:pPr lvl="0"/>
            <a:r>
              <a:rPr lang="en-US" smtClean="0"/>
              <a:t>Click to edit Master text styles</a:t>
            </a:r>
          </a:p>
          <a:p>
            <a:pPr lvl="1"/>
            <a:r>
              <a:rPr lang="en-US" smtClean="0"/>
              <a:t>Second level</a:t>
            </a:r>
          </a:p>
          <a:p>
            <a:pPr lvl="2"/>
            <a:r>
              <a:rPr lang="en-US" smtClean="0"/>
              <a:t>Third level</a:t>
            </a:r>
          </a:p>
        </p:txBody>
      </p:sp>
      <p:sp>
        <p:nvSpPr>
          <p:cNvPr id="15" name="Text Placeholder 3"/>
          <p:cNvSpPr>
            <a:spLocks noGrp="1"/>
          </p:cNvSpPr>
          <p:nvPr>
            <p:ph type="body" sz="quarter" idx="18"/>
          </p:nvPr>
        </p:nvSpPr>
        <p:spPr>
          <a:xfrm>
            <a:off x="4788190" y="1297450"/>
            <a:ext cx="4028598" cy="5432405"/>
          </a:xfrm>
        </p:spPr>
        <p:txBody>
          <a:bodyPr/>
          <a:lstStyle>
            <a:lvl1pPr marL="254706" indent="-254706">
              <a:spcBef>
                <a:spcPts val="1337"/>
              </a:spcBef>
              <a:spcAft>
                <a:spcPts val="0"/>
              </a:spcAft>
              <a:buClr>
                <a:schemeClr val="accent2"/>
              </a:buClr>
              <a:buSzPct val="200000"/>
              <a:buFontTx/>
              <a:buBlip>
                <a:blip r:embed="rId3"/>
              </a:buBlip>
              <a:defRPr sz="1800" b="0">
                <a:solidFill>
                  <a:schemeClr val="tx1"/>
                </a:solidFill>
              </a:defRPr>
            </a:lvl1pPr>
            <a:lvl2pPr marL="509412" indent="-254706">
              <a:spcBef>
                <a:spcPts val="0"/>
              </a:spcBef>
              <a:spcAft>
                <a:spcPts val="0"/>
              </a:spcAft>
              <a:buClr>
                <a:schemeClr val="accent2"/>
              </a:buClr>
              <a:buFont typeface="Arial Narrow" panose="020B0606020202030204" pitchFamily="34" charset="0"/>
              <a:buChar char="–"/>
              <a:defRPr sz="1600"/>
            </a:lvl2pPr>
            <a:lvl3pPr marL="896566" indent="-254706">
              <a:spcBef>
                <a:spcPts val="0"/>
              </a:spcBef>
              <a:spcAft>
                <a:spcPts val="0"/>
              </a:spcAft>
              <a:buClr>
                <a:schemeClr val="accent2"/>
              </a:buClr>
              <a:buSzPct val="150000"/>
              <a:buFontTx/>
              <a:buBlip>
                <a:blip r:embed="rId3"/>
              </a:buBlip>
              <a:defRPr sz="160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738505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Bullets with Callout">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15" y="395984"/>
            <a:ext cx="9141746" cy="634843"/>
          </a:xfrm>
          <a:prstGeom prst="rect">
            <a:avLst/>
          </a:prstGeom>
        </p:spPr>
      </p:pic>
      <p:sp>
        <p:nvSpPr>
          <p:cNvPr id="9" name="Text Placeholder 4"/>
          <p:cNvSpPr>
            <a:spLocks noGrp="1"/>
          </p:cNvSpPr>
          <p:nvPr>
            <p:ph type="body" sz="quarter" idx="12"/>
          </p:nvPr>
        </p:nvSpPr>
        <p:spPr>
          <a:xfrm>
            <a:off x="924399" y="6233247"/>
            <a:ext cx="8216426" cy="433830"/>
          </a:xfrm>
        </p:spPr>
        <p:txBody>
          <a:bodyPr>
            <a:normAutofit/>
          </a:bodyPr>
          <a:lstStyle>
            <a:lvl1pPr algn="ctr">
              <a:defRPr sz="2200" b="1">
                <a:solidFill>
                  <a:schemeClr val="tx1"/>
                </a:solidFill>
              </a:defRPr>
            </a:lvl1pPr>
          </a:lstStyle>
          <a:p>
            <a:pPr lvl="0"/>
            <a:r>
              <a:rPr lang="en-US" smtClean="0"/>
              <a:t>Click to edit Master text styles</a:t>
            </a:r>
          </a:p>
        </p:txBody>
      </p:sp>
      <p:sp>
        <p:nvSpPr>
          <p:cNvPr id="13" name="Title 1"/>
          <p:cNvSpPr>
            <a:spLocks noGrp="1"/>
          </p:cNvSpPr>
          <p:nvPr>
            <p:ph type="title" hasCustomPrompt="1"/>
          </p:nvPr>
        </p:nvSpPr>
        <p:spPr>
          <a:xfrm>
            <a:off x="600362" y="464788"/>
            <a:ext cx="9066883" cy="379624"/>
          </a:xfrm>
        </p:spPr>
        <p:txBody>
          <a:bodyPr lIns="0" tIns="0" rIns="0" bIns="0"/>
          <a:lstStyle>
            <a:lvl1pPr>
              <a:defRPr>
                <a:solidFill>
                  <a:srgbClr val="FFFFFF"/>
                </a:solidFill>
              </a:defRPr>
            </a:lvl1pPr>
          </a:lstStyle>
          <a:p>
            <a:r>
              <a:rPr lang="en-US" dirty="0" smtClean="0"/>
              <a:t>Click To Edit Master Title Style</a:t>
            </a:r>
            <a:endParaRPr lang="en-US" dirty="0"/>
          </a:p>
        </p:txBody>
      </p:sp>
      <p:sp>
        <p:nvSpPr>
          <p:cNvPr id="11" name="Text Placeholder 10"/>
          <p:cNvSpPr>
            <a:spLocks noGrp="1"/>
          </p:cNvSpPr>
          <p:nvPr>
            <p:ph type="body" sz="quarter" idx="13"/>
          </p:nvPr>
        </p:nvSpPr>
        <p:spPr>
          <a:xfrm>
            <a:off x="924401" y="1234485"/>
            <a:ext cx="8216424" cy="456988"/>
          </a:xfrm>
        </p:spPr>
        <p:txBody>
          <a:bodyPr/>
          <a:lstStyle/>
          <a:p>
            <a:pPr lvl="0"/>
            <a:r>
              <a:rPr lang="en-US" smtClean="0"/>
              <a:t>Click to edit Master text styles</a:t>
            </a:r>
          </a:p>
        </p:txBody>
      </p:sp>
      <p:sp>
        <p:nvSpPr>
          <p:cNvPr id="15" name="Slide Number Placeholder 5"/>
          <p:cNvSpPr txBox="1">
            <a:spLocks/>
          </p:cNvSpPr>
          <p:nvPr/>
        </p:nvSpPr>
        <p:spPr>
          <a:xfrm>
            <a:off x="9614852" y="6838851"/>
            <a:ext cx="302102" cy="253682"/>
          </a:xfrm>
          <a:prstGeom prst="rect">
            <a:avLst/>
          </a:prstGeom>
          <a:solidFill>
            <a:schemeClr val="accent2"/>
          </a:solidFill>
        </p:spPr>
        <p:txBody>
          <a:bodyPr vert="horz" lIns="0" tIns="0" rIns="0" bIns="0" rtlCol="0" anchor="ctr" anchorCtr="0"/>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FFF58-4F74-AC47-B500-D5EE7DE45E37}" type="slidenum">
              <a:rPr lang="en-US" smtClean="0"/>
              <a:pPr/>
              <a:t>‹#›</a:t>
            </a:fld>
            <a:endParaRPr lang="en-US" dirty="0"/>
          </a:p>
        </p:txBody>
      </p:sp>
      <p:sp>
        <p:nvSpPr>
          <p:cNvPr id="14" name="Text Placeholder 3"/>
          <p:cNvSpPr>
            <a:spLocks noGrp="1"/>
          </p:cNvSpPr>
          <p:nvPr>
            <p:ph type="body" sz="quarter" idx="17"/>
          </p:nvPr>
        </p:nvSpPr>
        <p:spPr>
          <a:xfrm>
            <a:off x="924399" y="1703665"/>
            <a:ext cx="4028598" cy="4965821"/>
          </a:xfrm>
        </p:spPr>
        <p:txBody>
          <a:bodyPr/>
          <a:lstStyle>
            <a:lvl1pPr marL="254706" indent="-254706">
              <a:spcBef>
                <a:spcPts val="1337"/>
              </a:spcBef>
              <a:spcAft>
                <a:spcPts val="0"/>
              </a:spcAft>
              <a:buClr>
                <a:schemeClr val="accent2"/>
              </a:buClr>
              <a:buSzPct val="200000"/>
              <a:buFontTx/>
              <a:buBlip>
                <a:blip r:embed="rId3"/>
              </a:buBlip>
              <a:defRPr sz="1800" b="0">
                <a:solidFill>
                  <a:schemeClr val="tx1"/>
                </a:solidFill>
              </a:defRPr>
            </a:lvl1pPr>
            <a:lvl2pPr marL="509412" indent="-254706">
              <a:spcBef>
                <a:spcPts val="0"/>
              </a:spcBef>
              <a:spcAft>
                <a:spcPts val="0"/>
              </a:spcAft>
              <a:buClr>
                <a:schemeClr val="accent2"/>
              </a:buClr>
              <a:buFont typeface="Arial Narrow" panose="020B0606020202030204" pitchFamily="34" charset="0"/>
              <a:buChar char="–"/>
              <a:defRPr sz="1600"/>
            </a:lvl2pPr>
            <a:lvl3pPr marL="896566" indent="-254706">
              <a:spcBef>
                <a:spcPts val="0"/>
              </a:spcBef>
              <a:spcAft>
                <a:spcPts val="0"/>
              </a:spcAft>
              <a:buClr>
                <a:schemeClr val="accent2"/>
              </a:buClr>
              <a:buSzPct val="150000"/>
              <a:buFontTx/>
              <a:buBlip>
                <a:blip r:embed="rId3"/>
              </a:buBlip>
              <a:defRPr sz="1600"/>
            </a:lvl3pPr>
          </a:lstStyle>
          <a:p>
            <a:pPr lvl="0"/>
            <a:r>
              <a:rPr lang="en-US" smtClean="0"/>
              <a:t>Click to edit Master text styles</a:t>
            </a:r>
          </a:p>
          <a:p>
            <a:pPr lvl="1"/>
            <a:r>
              <a:rPr lang="en-US" smtClean="0"/>
              <a:t>Second level</a:t>
            </a:r>
          </a:p>
          <a:p>
            <a:pPr lvl="2"/>
            <a:r>
              <a:rPr lang="en-US" smtClean="0"/>
              <a:t>Third level</a:t>
            </a:r>
          </a:p>
        </p:txBody>
      </p:sp>
      <p:sp>
        <p:nvSpPr>
          <p:cNvPr id="16" name="Text Placeholder 3"/>
          <p:cNvSpPr>
            <a:spLocks noGrp="1"/>
          </p:cNvSpPr>
          <p:nvPr>
            <p:ph type="body" sz="quarter" idx="18"/>
          </p:nvPr>
        </p:nvSpPr>
        <p:spPr>
          <a:xfrm>
            <a:off x="5112227" y="1703665"/>
            <a:ext cx="4028598" cy="4965821"/>
          </a:xfrm>
        </p:spPr>
        <p:txBody>
          <a:bodyPr/>
          <a:lstStyle>
            <a:lvl1pPr marL="254706" indent="-254706">
              <a:spcBef>
                <a:spcPts val="1337"/>
              </a:spcBef>
              <a:spcAft>
                <a:spcPts val="0"/>
              </a:spcAft>
              <a:buClr>
                <a:schemeClr val="accent2"/>
              </a:buClr>
              <a:buSzPct val="200000"/>
              <a:buFontTx/>
              <a:buBlip>
                <a:blip r:embed="rId3"/>
              </a:buBlip>
              <a:defRPr sz="1800" b="0">
                <a:solidFill>
                  <a:schemeClr val="tx1"/>
                </a:solidFill>
              </a:defRPr>
            </a:lvl1pPr>
            <a:lvl2pPr marL="509412" indent="-254706">
              <a:spcBef>
                <a:spcPts val="0"/>
              </a:spcBef>
              <a:spcAft>
                <a:spcPts val="0"/>
              </a:spcAft>
              <a:buClr>
                <a:schemeClr val="accent2"/>
              </a:buClr>
              <a:buFont typeface="Arial Narrow" panose="020B0606020202030204" pitchFamily="34" charset="0"/>
              <a:buChar char="–"/>
              <a:defRPr sz="1600"/>
            </a:lvl2pPr>
            <a:lvl3pPr marL="896566" indent="-254706">
              <a:spcBef>
                <a:spcPts val="0"/>
              </a:spcBef>
              <a:spcAft>
                <a:spcPts val="0"/>
              </a:spcAft>
              <a:buClr>
                <a:schemeClr val="accent2"/>
              </a:buClr>
              <a:buSzPct val="150000"/>
              <a:buFontTx/>
              <a:buBlip>
                <a:blip r:embed="rId3"/>
              </a:buBlip>
              <a:defRPr sz="160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52299687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2 Column Bullets with Callout">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15" y="395984"/>
            <a:ext cx="9141746" cy="634843"/>
          </a:xfrm>
          <a:prstGeom prst="rect">
            <a:avLst/>
          </a:prstGeom>
        </p:spPr>
      </p:pic>
      <p:sp>
        <p:nvSpPr>
          <p:cNvPr id="9" name="Text Placeholder 4"/>
          <p:cNvSpPr>
            <a:spLocks noGrp="1"/>
          </p:cNvSpPr>
          <p:nvPr>
            <p:ph type="body" sz="quarter" idx="12"/>
          </p:nvPr>
        </p:nvSpPr>
        <p:spPr>
          <a:xfrm>
            <a:off x="925005" y="6233247"/>
            <a:ext cx="8215820" cy="433830"/>
          </a:xfrm>
        </p:spPr>
        <p:txBody>
          <a:bodyPr>
            <a:normAutofit/>
          </a:bodyPr>
          <a:lstStyle>
            <a:lvl1pPr algn="ctr">
              <a:defRPr sz="2200" b="1">
                <a:solidFill>
                  <a:schemeClr val="tx1"/>
                </a:solidFill>
              </a:defRPr>
            </a:lvl1pPr>
          </a:lstStyle>
          <a:p>
            <a:pPr lvl="0"/>
            <a:r>
              <a:rPr lang="en-US" smtClean="0"/>
              <a:t>Click to edit Master text styles</a:t>
            </a:r>
          </a:p>
        </p:txBody>
      </p:sp>
      <p:sp>
        <p:nvSpPr>
          <p:cNvPr id="13" name="Title 1"/>
          <p:cNvSpPr>
            <a:spLocks noGrp="1"/>
          </p:cNvSpPr>
          <p:nvPr>
            <p:ph type="title" hasCustomPrompt="1"/>
          </p:nvPr>
        </p:nvSpPr>
        <p:spPr>
          <a:xfrm>
            <a:off x="600362" y="464788"/>
            <a:ext cx="9066883" cy="379624"/>
          </a:xfrm>
        </p:spPr>
        <p:txBody>
          <a:bodyPr lIns="0" tIns="0" rIns="0" bIns="0"/>
          <a:lstStyle>
            <a:lvl1pPr>
              <a:defRPr>
                <a:solidFill>
                  <a:srgbClr val="FFFFFF"/>
                </a:solidFill>
              </a:defRPr>
            </a:lvl1pPr>
          </a:lstStyle>
          <a:p>
            <a:r>
              <a:rPr lang="en-US" dirty="0" smtClean="0"/>
              <a:t>Click To Edit Master Title Style</a:t>
            </a:r>
            <a:endParaRPr lang="en-US" dirty="0"/>
          </a:p>
        </p:txBody>
      </p:sp>
      <p:sp>
        <p:nvSpPr>
          <p:cNvPr id="15" name="Slide Number Placeholder 5"/>
          <p:cNvSpPr txBox="1">
            <a:spLocks/>
          </p:cNvSpPr>
          <p:nvPr/>
        </p:nvSpPr>
        <p:spPr>
          <a:xfrm>
            <a:off x="9614852" y="6838851"/>
            <a:ext cx="302102" cy="253682"/>
          </a:xfrm>
          <a:prstGeom prst="rect">
            <a:avLst/>
          </a:prstGeom>
          <a:solidFill>
            <a:schemeClr val="accent2"/>
          </a:solidFill>
        </p:spPr>
        <p:txBody>
          <a:bodyPr vert="horz" lIns="0" tIns="0" rIns="0" bIns="0" rtlCol="0" anchor="ctr" anchorCtr="0"/>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FFF58-4F74-AC47-B500-D5EE7DE45E37}" type="slidenum">
              <a:rPr lang="en-US" smtClean="0"/>
              <a:pPr/>
              <a:t>‹#›</a:t>
            </a:fld>
            <a:endParaRPr lang="en-US" dirty="0"/>
          </a:p>
        </p:txBody>
      </p:sp>
      <p:sp>
        <p:nvSpPr>
          <p:cNvPr id="14" name="Text Placeholder 3"/>
          <p:cNvSpPr>
            <a:spLocks noGrp="1"/>
          </p:cNvSpPr>
          <p:nvPr>
            <p:ph type="body" sz="quarter" idx="17"/>
          </p:nvPr>
        </p:nvSpPr>
        <p:spPr>
          <a:xfrm>
            <a:off x="924399" y="1234485"/>
            <a:ext cx="4028598" cy="5432405"/>
          </a:xfrm>
        </p:spPr>
        <p:txBody>
          <a:bodyPr/>
          <a:lstStyle>
            <a:lvl1pPr marL="254706" indent="-254706">
              <a:spcBef>
                <a:spcPts val="1337"/>
              </a:spcBef>
              <a:spcAft>
                <a:spcPts val="0"/>
              </a:spcAft>
              <a:buClr>
                <a:schemeClr val="accent2"/>
              </a:buClr>
              <a:buSzPct val="200000"/>
              <a:buFontTx/>
              <a:buBlip>
                <a:blip r:embed="rId3"/>
              </a:buBlip>
              <a:defRPr sz="1800" b="0">
                <a:solidFill>
                  <a:schemeClr val="tx1"/>
                </a:solidFill>
              </a:defRPr>
            </a:lvl1pPr>
            <a:lvl2pPr marL="509412" indent="-254706">
              <a:spcBef>
                <a:spcPts val="0"/>
              </a:spcBef>
              <a:spcAft>
                <a:spcPts val="0"/>
              </a:spcAft>
              <a:buClr>
                <a:schemeClr val="accent2"/>
              </a:buClr>
              <a:buFont typeface="Arial Narrow" panose="020B0606020202030204" pitchFamily="34" charset="0"/>
              <a:buChar char="–"/>
              <a:defRPr sz="1600"/>
            </a:lvl2pPr>
            <a:lvl3pPr marL="896566" indent="-254706">
              <a:spcBef>
                <a:spcPts val="0"/>
              </a:spcBef>
              <a:spcAft>
                <a:spcPts val="0"/>
              </a:spcAft>
              <a:buClr>
                <a:schemeClr val="accent2"/>
              </a:buClr>
              <a:buSzPct val="150000"/>
              <a:buFontTx/>
              <a:buBlip>
                <a:blip r:embed="rId3"/>
              </a:buBlip>
              <a:defRPr sz="1600"/>
            </a:lvl3pPr>
          </a:lstStyle>
          <a:p>
            <a:pPr lvl="0"/>
            <a:r>
              <a:rPr lang="en-US" smtClean="0"/>
              <a:t>Click to edit Master text styles</a:t>
            </a:r>
          </a:p>
          <a:p>
            <a:pPr lvl="1"/>
            <a:r>
              <a:rPr lang="en-US" smtClean="0"/>
              <a:t>Second level</a:t>
            </a:r>
          </a:p>
          <a:p>
            <a:pPr lvl="2"/>
            <a:r>
              <a:rPr lang="en-US" smtClean="0"/>
              <a:t>Third level</a:t>
            </a:r>
          </a:p>
        </p:txBody>
      </p:sp>
      <p:sp>
        <p:nvSpPr>
          <p:cNvPr id="16" name="Text Placeholder 3"/>
          <p:cNvSpPr>
            <a:spLocks noGrp="1"/>
          </p:cNvSpPr>
          <p:nvPr>
            <p:ph type="body" sz="quarter" idx="18"/>
          </p:nvPr>
        </p:nvSpPr>
        <p:spPr>
          <a:xfrm>
            <a:off x="5112227" y="1234485"/>
            <a:ext cx="4028598" cy="5422809"/>
          </a:xfrm>
        </p:spPr>
        <p:txBody>
          <a:bodyPr/>
          <a:lstStyle>
            <a:lvl1pPr marL="254706" indent="-254706">
              <a:spcBef>
                <a:spcPts val="1337"/>
              </a:spcBef>
              <a:spcAft>
                <a:spcPts val="0"/>
              </a:spcAft>
              <a:buClr>
                <a:schemeClr val="accent2"/>
              </a:buClr>
              <a:buSzPct val="200000"/>
              <a:buFontTx/>
              <a:buBlip>
                <a:blip r:embed="rId3"/>
              </a:buBlip>
              <a:defRPr sz="1800" b="0">
                <a:solidFill>
                  <a:schemeClr val="tx1"/>
                </a:solidFill>
              </a:defRPr>
            </a:lvl1pPr>
            <a:lvl2pPr marL="509412" indent="-254706">
              <a:spcBef>
                <a:spcPts val="0"/>
              </a:spcBef>
              <a:spcAft>
                <a:spcPts val="0"/>
              </a:spcAft>
              <a:buClr>
                <a:schemeClr val="accent2"/>
              </a:buClr>
              <a:buFont typeface="Arial Narrow" panose="020B0606020202030204" pitchFamily="34" charset="0"/>
              <a:buChar char="–"/>
              <a:defRPr sz="1600"/>
            </a:lvl2pPr>
            <a:lvl3pPr marL="896566" indent="-254706">
              <a:spcBef>
                <a:spcPts val="0"/>
              </a:spcBef>
              <a:spcAft>
                <a:spcPts val="0"/>
              </a:spcAft>
              <a:buClr>
                <a:schemeClr val="accent2"/>
              </a:buClr>
              <a:buSzPct val="150000"/>
              <a:buFontTx/>
              <a:buBlip>
                <a:blip r:embed="rId3"/>
              </a:buBlip>
              <a:defRPr sz="160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2462146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Bullets">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15" y="395984"/>
            <a:ext cx="9141746" cy="634843"/>
          </a:xfrm>
          <a:prstGeom prst="rect">
            <a:avLst/>
          </a:prstGeom>
        </p:spPr>
      </p:pic>
      <p:sp>
        <p:nvSpPr>
          <p:cNvPr id="12" name="Text Placeholder 10"/>
          <p:cNvSpPr>
            <a:spLocks noGrp="1"/>
          </p:cNvSpPr>
          <p:nvPr>
            <p:ph type="body" sz="quarter" idx="11" hasCustomPrompt="1"/>
          </p:nvPr>
        </p:nvSpPr>
        <p:spPr>
          <a:xfrm>
            <a:off x="924403" y="1244080"/>
            <a:ext cx="2464021" cy="780478"/>
          </a:xfrm>
        </p:spPr>
        <p:txBody>
          <a:bodyPr/>
          <a:lstStyle>
            <a:lvl1pPr>
              <a:defRPr/>
            </a:lvl1pPr>
          </a:lstStyle>
          <a:p>
            <a:pPr lvl="0"/>
            <a:r>
              <a:rPr lang="en-US" dirty="0" smtClean="0"/>
              <a:t>Click to edit Master </a:t>
            </a:r>
            <a:br>
              <a:rPr lang="en-US" dirty="0" smtClean="0"/>
            </a:br>
            <a:r>
              <a:rPr lang="en-US" dirty="0" smtClean="0"/>
              <a:t>text styles</a:t>
            </a:r>
            <a:endParaRPr lang="en-US" dirty="0"/>
          </a:p>
        </p:txBody>
      </p:sp>
      <p:sp>
        <p:nvSpPr>
          <p:cNvPr id="22" name="Text Placeholder 10"/>
          <p:cNvSpPr>
            <a:spLocks noGrp="1"/>
          </p:cNvSpPr>
          <p:nvPr>
            <p:ph type="body" sz="quarter" idx="19" hasCustomPrompt="1"/>
          </p:nvPr>
        </p:nvSpPr>
        <p:spPr>
          <a:xfrm>
            <a:off x="3772758" y="1244080"/>
            <a:ext cx="2468880" cy="780478"/>
          </a:xfrm>
        </p:spPr>
        <p:txBody>
          <a:bodyPr/>
          <a:lstStyle>
            <a:lvl1pPr>
              <a:defRPr/>
            </a:lvl1pPr>
          </a:lstStyle>
          <a:p>
            <a:pPr lvl="0"/>
            <a:r>
              <a:rPr lang="en-US" dirty="0" smtClean="0"/>
              <a:t>Click to edit Master </a:t>
            </a:r>
            <a:br>
              <a:rPr lang="en-US" dirty="0" smtClean="0"/>
            </a:br>
            <a:r>
              <a:rPr lang="en-US" dirty="0" smtClean="0"/>
              <a:t>text styles</a:t>
            </a:r>
            <a:endParaRPr lang="en-US" dirty="0"/>
          </a:p>
        </p:txBody>
      </p:sp>
      <p:sp>
        <p:nvSpPr>
          <p:cNvPr id="26" name="Text Placeholder 10"/>
          <p:cNvSpPr>
            <a:spLocks noGrp="1"/>
          </p:cNvSpPr>
          <p:nvPr>
            <p:ph type="body" sz="quarter" idx="21" hasCustomPrompt="1"/>
          </p:nvPr>
        </p:nvSpPr>
        <p:spPr>
          <a:xfrm>
            <a:off x="6670434" y="1246595"/>
            <a:ext cx="2468880" cy="777959"/>
          </a:xfrm>
        </p:spPr>
        <p:txBody>
          <a:bodyPr/>
          <a:lstStyle>
            <a:lvl1pPr>
              <a:defRPr/>
            </a:lvl1pPr>
          </a:lstStyle>
          <a:p>
            <a:pPr lvl="0"/>
            <a:r>
              <a:rPr lang="en-US" dirty="0" smtClean="0"/>
              <a:t>Click to edit Master </a:t>
            </a:r>
            <a:br>
              <a:rPr lang="en-US" dirty="0" smtClean="0"/>
            </a:br>
            <a:r>
              <a:rPr lang="en-US" dirty="0" smtClean="0"/>
              <a:t>text styles</a:t>
            </a:r>
            <a:endParaRPr lang="en-US" dirty="0"/>
          </a:p>
        </p:txBody>
      </p:sp>
      <p:cxnSp>
        <p:nvCxnSpPr>
          <p:cNvPr id="5" name="Straight Connector 4"/>
          <p:cNvCxnSpPr/>
          <p:nvPr/>
        </p:nvCxnSpPr>
        <p:spPr>
          <a:xfrm rot="5400000">
            <a:off x="957005" y="3961748"/>
            <a:ext cx="5243369" cy="174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837974" y="3960488"/>
            <a:ext cx="5245888" cy="174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hasCustomPrompt="1"/>
          </p:nvPr>
        </p:nvSpPr>
        <p:spPr>
          <a:xfrm>
            <a:off x="600362" y="464788"/>
            <a:ext cx="9066883" cy="379624"/>
          </a:xfrm>
        </p:spPr>
        <p:txBody>
          <a:bodyPr lIns="0" tIns="0" rIns="0" bIns="0"/>
          <a:lstStyle>
            <a:lvl1pPr>
              <a:defRPr>
                <a:solidFill>
                  <a:srgbClr val="FFFFFF"/>
                </a:solidFill>
              </a:defRPr>
            </a:lvl1pPr>
          </a:lstStyle>
          <a:p>
            <a:r>
              <a:rPr lang="en-US" dirty="0" smtClean="0"/>
              <a:t>Click To Edit Master Title Style</a:t>
            </a:r>
            <a:endParaRPr lang="en-US" dirty="0"/>
          </a:p>
        </p:txBody>
      </p:sp>
      <p:sp>
        <p:nvSpPr>
          <p:cNvPr id="14" name="Slide Number Placeholder 5"/>
          <p:cNvSpPr txBox="1">
            <a:spLocks/>
          </p:cNvSpPr>
          <p:nvPr/>
        </p:nvSpPr>
        <p:spPr>
          <a:xfrm>
            <a:off x="9614852" y="6838851"/>
            <a:ext cx="302102" cy="253682"/>
          </a:xfrm>
          <a:prstGeom prst="rect">
            <a:avLst/>
          </a:prstGeom>
          <a:solidFill>
            <a:schemeClr val="accent2"/>
          </a:solidFill>
        </p:spPr>
        <p:txBody>
          <a:bodyPr vert="horz" lIns="0" tIns="0" rIns="0" bIns="0" rtlCol="0" anchor="ctr" anchorCtr="0"/>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FFF58-4F74-AC47-B500-D5EE7DE45E37}" type="slidenum">
              <a:rPr lang="en-US" smtClean="0"/>
              <a:pPr/>
              <a:t>‹#›</a:t>
            </a:fld>
            <a:endParaRPr lang="en-US" dirty="0"/>
          </a:p>
        </p:txBody>
      </p:sp>
      <p:sp>
        <p:nvSpPr>
          <p:cNvPr id="13" name="Text Placeholder 3"/>
          <p:cNvSpPr>
            <a:spLocks noGrp="1"/>
          </p:cNvSpPr>
          <p:nvPr>
            <p:ph type="body" sz="quarter" idx="17"/>
          </p:nvPr>
        </p:nvSpPr>
        <p:spPr>
          <a:xfrm>
            <a:off x="924399" y="2185162"/>
            <a:ext cx="2460223" cy="4653690"/>
          </a:xfrm>
        </p:spPr>
        <p:txBody>
          <a:bodyPr/>
          <a:lstStyle>
            <a:lvl1pPr marL="254706" indent="-254706">
              <a:spcBef>
                <a:spcPts val="1337"/>
              </a:spcBef>
              <a:spcAft>
                <a:spcPts val="0"/>
              </a:spcAft>
              <a:buClr>
                <a:schemeClr val="accent2"/>
              </a:buClr>
              <a:buSzPct val="200000"/>
              <a:buFontTx/>
              <a:buBlip>
                <a:blip r:embed="rId3"/>
              </a:buBlip>
              <a:defRPr sz="1800" b="0">
                <a:solidFill>
                  <a:schemeClr val="tx1"/>
                </a:solidFill>
              </a:defRPr>
            </a:lvl1pPr>
            <a:lvl2pPr marL="509412" indent="-254706">
              <a:spcBef>
                <a:spcPts val="0"/>
              </a:spcBef>
              <a:spcAft>
                <a:spcPts val="0"/>
              </a:spcAft>
              <a:buClr>
                <a:schemeClr val="accent2"/>
              </a:buClr>
              <a:buFont typeface="Arial Narrow" panose="020B0606020202030204" pitchFamily="34" charset="0"/>
              <a:buChar char="–"/>
              <a:defRPr sz="1600"/>
            </a:lvl2pPr>
            <a:lvl3pPr marL="896566" indent="-254706">
              <a:spcBef>
                <a:spcPts val="0"/>
              </a:spcBef>
              <a:spcAft>
                <a:spcPts val="0"/>
              </a:spcAft>
              <a:buClr>
                <a:schemeClr val="accent2"/>
              </a:buClr>
              <a:buSzPct val="150000"/>
              <a:buFontTx/>
              <a:buBlip>
                <a:blip r:embed="rId3"/>
              </a:buBlip>
              <a:defRPr sz="1600"/>
            </a:lvl3pPr>
          </a:lstStyle>
          <a:p>
            <a:pPr lvl="0"/>
            <a:r>
              <a:rPr lang="en-US" smtClean="0"/>
              <a:t>Click to edit Master text styles</a:t>
            </a:r>
          </a:p>
          <a:p>
            <a:pPr lvl="1"/>
            <a:r>
              <a:rPr lang="en-US" smtClean="0"/>
              <a:t>Second level</a:t>
            </a:r>
          </a:p>
          <a:p>
            <a:pPr lvl="2"/>
            <a:r>
              <a:rPr lang="en-US" smtClean="0"/>
              <a:t>Third level</a:t>
            </a:r>
          </a:p>
        </p:txBody>
      </p:sp>
      <p:sp>
        <p:nvSpPr>
          <p:cNvPr id="20" name="Text Placeholder 3"/>
          <p:cNvSpPr>
            <a:spLocks noGrp="1"/>
          </p:cNvSpPr>
          <p:nvPr>
            <p:ph type="body" sz="quarter" idx="22"/>
          </p:nvPr>
        </p:nvSpPr>
        <p:spPr>
          <a:xfrm>
            <a:off x="3772523" y="2185162"/>
            <a:ext cx="2460223" cy="4653690"/>
          </a:xfrm>
        </p:spPr>
        <p:txBody>
          <a:bodyPr/>
          <a:lstStyle>
            <a:lvl1pPr marL="254706" indent="-254706">
              <a:spcBef>
                <a:spcPts val="1337"/>
              </a:spcBef>
              <a:spcAft>
                <a:spcPts val="0"/>
              </a:spcAft>
              <a:buClr>
                <a:schemeClr val="accent2"/>
              </a:buClr>
              <a:buSzPct val="200000"/>
              <a:buFontTx/>
              <a:buBlip>
                <a:blip r:embed="rId3"/>
              </a:buBlip>
              <a:defRPr sz="1800" b="0">
                <a:solidFill>
                  <a:schemeClr val="tx1"/>
                </a:solidFill>
              </a:defRPr>
            </a:lvl1pPr>
            <a:lvl2pPr marL="509412" indent="-254706">
              <a:spcBef>
                <a:spcPts val="0"/>
              </a:spcBef>
              <a:spcAft>
                <a:spcPts val="0"/>
              </a:spcAft>
              <a:buClr>
                <a:schemeClr val="accent2"/>
              </a:buClr>
              <a:buFont typeface="Arial Narrow" panose="020B0606020202030204" pitchFamily="34" charset="0"/>
              <a:buChar char="–"/>
              <a:defRPr sz="1600"/>
            </a:lvl2pPr>
            <a:lvl3pPr marL="896566" indent="-254706">
              <a:spcBef>
                <a:spcPts val="0"/>
              </a:spcBef>
              <a:spcAft>
                <a:spcPts val="0"/>
              </a:spcAft>
              <a:buClr>
                <a:schemeClr val="accent2"/>
              </a:buClr>
              <a:buSzPct val="150000"/>
              <a:buFontTx/>
              <a:buBlip>
                <a:blip r:embed="rId3"/>
              </a:buBlip>
              <a:defRPr sz="1600"/>
            </a:lvl3pPr>
          </a:lstStyle>
          <a:p>
            <a:pPr lvl="0"/>
            <a:r>
              <a:rPr lang="en-US" smtClean="0"/>
              <a:t>Click to edit Master text styles</a:t>
            </a:r>
          </a:p>
          <a:p>
            <a:pPr lvl="1"/>
            <a:r>
              <a:rPr lang="en-US" smtClean="0"/>
              <a:t>Second level</a:t>
            </a:r>
          </a:p>
          <a:p>
            <a:pPr lvl="2"/>
            <a:r>
              <a:rPr lang="en-US" smtClean="0"/>
              <a:t>Third level</a:t>
            </a:r>
          </a:p>
        </p:txBody>
      </p:sp>
      <p:sp>
        <p:nvSpPr>
          <p:cNvPr id="21" name="Text Placeholder 3"/>
          <p:cNvSpPr>
            <a:spLocks noGrp="1"/>
          </p:cNvSpPr>
          <p:nvPr>
            <p:ph type="body" sz="quarter" idx="23"/>
          </p:nvPr>
        </p:nvSpPr>
        <p:spPr>
          <a:xfrm>
            <a:off x="6694741" y="2185162"/>
            <a:ext cx="2460223" cy="4653690"/>
          </a:xfrm>
        </p:spPr>
        <p:txBody>
          <a:bodyPr/>
          <a:lstStyle>
            <a:lvl1pPr marL="254706" indent="-254706">
              <a:spcBef>
                <a:spcPts val="1337"/>
              </a:spcBef>
              <a:spcAft>
                <a:spcPts val="0"/>
              </a:spcAft>
              <a:buClr>
                <a:schemeClr val="accent2"/>
              </a:buClr>
              <a:buSzPct val="200000"/>
              <a:buFontTx/>
              <a:buBlip>
                <a:blip r:embed="rId3"/>
              </a:buBlip>
              <a:defRPr sz="1800" b="0">
                <a:solidFill>
                  <a:schemeClr val="tx1"/>
                </a:solidFill>
              </a:defRPr>
            </a:lvl1pPr>
            <a:lvl2pPr marL="509412" indent="-254706">
              <a:spcBef>
                <a:spcPts val="0"/>
              </a:spcBef>
              <a:spcAft>
                <a:spcPts val="0"/>
              </a:spcAft>
              <a:buClr>
                <a:schemeClr val="accent2"/>
              </a:buClr>
              <a:buFont typeface="Arial Narrow" panose="020B0606020202030204" pitchFamily="34" charset="0"/>
              <a:buChar char="–"/>
              <a:defRPr sz="1600"/>
            </a:lvl2pPr>
            <a:lvl3pPr marL="896566" indent="-254706">
              <a:spcBef>
                <a:spcPts val="0"/>
              </a:spcBef>
              <a:spcAft>
                <a:spcPts val="0"/>
              </a:spcAft>
              <a:buClr>
                <a:schemeClr val="accent2"/>
              </a:buClr>
              <a:buSzPct val="150000"/>
              <a:buFontTx/>
              <a:buBlip>
                <a:blip r:embed="rId3"/>
              </a:buBlip>
              <a:defRPr sz="160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113002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3 Column Bullets">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15" y="395984"/>
            <a:ext cx="9141746" cy="634843"/>
          </a:xfrm>
          <a:prstGeom prst="rect">
            <a:avLst/>
          </a:prstGeom>
        </p:spPr>
      </p:pic>
      <p:sp>
        <p:nvSpPr>
          <p:cNvPr id="15" name="Title 1"/>
          <p:cNvSpPr>
            <a:spLocks noGrp="1"/>
          </p:cNvSpPr>
          <p:nvPr>
            <p:ph type="title" hasCustomPrompt="1"/>
          </p:nvPr>
        </p:nvSpPr>
        <p:spPr>
          <a:xfrm>
            <a:off x="600362" y="464788"/>
            <a:ext cx="9066883" cy="379624"/>
          </a:xfrm>
        </p:spPr>
        <p:txBody>
          <a:bodyPr lIns="0" tIns="0" rIns="0" bIns="0"/>
          <a:lstStyle>
            <a:lvl1pPr>
              <a:defRPr>
                <a:solidFill>
                  <a:srgbClr val="FFFFFF"/>
                </a:solidFill>
              </a:defRPr>
            </a:lvl1pPr>
          </a:lstStyle>
          <a:p>
            <a:r>
              <a:rPr lang="en-US" dirty="0" smtClean="0"/>
              <a:t>Click To Edit Master Title Style</a:t>
            </a:r>
            <a:endParaRPr lang="en-US" dirty="0"/>
          </a:p>
        </p:txBody>
      </p:sp>
      <p:sp>
        <p:nvSpPr>
          <p:cNvPr id="14" name="Slide Number Placeholder 5"/>
          <p:cNvSpPr txBox="1">
            <a:spLocks/>
          </p:cNvSpPr>
          <p:nvPr/>
        </p:nvSpPr>
        <p:spPr>
          <a:xfrm>
            <a:off x="9614852" y="6838851"/>
            <a:ext cx="302102" cy="253682"/>
          </a:xfrm>
          <a:prstGeom prst="rect">
            <a:avLst/>
          </a:prstGeom>
          <a:solidFill>
            <a:schemeClr val="accent2"/>
          </a:solidFill>
        </p:spPr>
        <p:txBody>
          <a:bodyPr vert="horz" lIns="0" tIns="0" rIns="0" bIns="0" rtlCol="0" anchor="ctr" anchorCtr="0"/>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FFF58-4F74-AC47-B500-D5EE7DE45E37}" type="slidenum">
              <a:rPr lang="en-US" smtClean="0"/>
              <a:pPr/>
              <a:t>‹#›</a:t>
            </a:fld>
            <a:endParaRPr lang="en-US" dirty="0"/>
          </a:p>
        </p:txBody>
      </p:sp>
      <p:sp>
        <p:nvSpPr>
          <p:cNvPr id="13" name="Text Placeholder 3"/>
          <p:cNvSpPr>
            <a:spLocks noGrp="1"/>
          </p:cNvSpPr>
          <p:nvPr>
            <p:ph type="body" sz="quarter" idx="17"/>
          </p:nvPr>
        </p:nvSpPr>
        <p:spPr>
          <a:xfrm>
            <a:off x="924399" y="1244080"/>
            <a:ext cx="2460223" cy="5594772"/>
          </a:xfrm>
        </p:spPr>
        <p:txBody>
          <a:bodyPr/>
          <a:lstStyle>
            <a:lvl1pPr marL="254706" indent="-254706">
              <a:spcBef>
                <a:spcPts val="1337"/>
              </a:spcBef>
              <a:spcAft>
                <a:spcPts val="0"/>
              </a:spcAft>
              <a:buClr>
                <a:schemeClr val="accent2"/>
              </a:buClr>
              <a:buSzPct val="200000"/>
              <a:buFontTx/>
              <a:buBlip>
                <a:blip r:embed="rId3"/>
              </a:buBlip>
              <a:defRPr sz="1800" b="0">
                <a:solidFill>
                  <a:schemeClr val="tx1"/>
                </a:solidFill>
              </a:defRPr>
            </a:lvl1pPr>
            <a:lvl2pPr marL="509412" indent="-254706">
              <a:spcBef>
                <a:spcPts val="0"/>
              </a:spcBef>
              <a:spcAft>
                <a:spcPts val="0"/>
              </a:spcAft>
              <a:buClr>
                <a:schemeClr val="accent2"/>
              </a:buClr>
              <a:buFont typeface="Arial Narrow" panose="020B0606020202030204" pitchFamily="34" charset="0"/>
              <a:buChar char="–"/>
              <a:defRPr sz="1600"/>
            </a:lvl2pPr>
            <a:lvl3pPr marL="896566" indent="-254706">
              <a:spcBef>
                <a:spcPts val="0"/>
              </a:spcBef>
              <a:spcAft>
                <a:spcPts val="0"/>
              </a:spcAft>
              <a:buClr>
                <a:schemeClr val="accent2"/>
              </a:buClr>
              <a:buSzPct val="150000"/>
              <a:buFontTx/>
              <a:buBlip>
                <a:blip r:embed="rId3"/>
              </a:buBlip>
              <a:defRPr sz="1600"/>
            </a:lvl3pPr>
          </a:lstStyle>
          <a:p>
            <a:pPr lvl="0"/>
            <a:r>
              <a:rPr lang="en-US" smtClean="0"/>
              <a:t>Click to edit Master text styles</a:t>
            </a:r>
          </a:p>
          <a:p>
            <a:pPr lvl="1"/>
            <a:r>
              <a:rPr lang="en-US" smtClean="0"/>
              <a:t>Second level</a:t>
            </a:r>
          </a:p>
          <a:p>
            <a:pPr lvl="2"/>
            <a:r>
              <a:rPr lang="en-US" smtClean="0"/>
              <a:t>Third level</a:t>
            </a:r>
          </a:p>
        </p:txBody>
      </p:sp>
      <p:sp>
        <p:nvSpPr>
          <p:cNvPr id="20" name="Text Placeholder 3"/>
          <p:cNvSpPr>
            <a:spLocks noGrp="1"/>
          </p:cNvSpPr>
          <p:nvPr>
            <p:ph type="body" sz="quarter" idx="22"/>
          </p:nvPr>
        </p:nvSpPr>
        <p:spPr>
          <a:xfrm>
            <a:off x="3772523" y="1244080"/>
            <a:ext cx="2460223" cy="5594772"/>
          </a:xfrm>
        </p:spPr>
        <p:txBody>
          <a:bodyPr/>
          <a:lstStyle>
            <a:lvl1pPr marL="254706" indent="-254706">
              <a:spcBef>
                <a:spcPts val="1337"/>
              </a:spcBef>
              <a:spcAft>
                <a:spcPts val="0"/>
              </a:spcAft>
              <a:buClr>
                <a:schemeClr val="accent2"/>
              </a:buClr>
              <a:buSzPct val="200000"/>
              <a:buFontTx/>
              <a:buBlip>
                <a:blip r:embed="rId3"/>
              </a:buBlip>
              <a:defRPr sz="1800" b="0">
                <a:solidFill>
                  <a:schemeClr val="tx1"/>
                </a:solidFill>
              </a:defRPr>
            </a:lvl1pPr>
            <a:lvl2pPr marL="509412" indent="-254706">
              <a:spcBef>
                <a:spcPts val="0"/>
              </a:spcBef>
              <a:spcAft>
                <a:spcPts val="0"/>
              </a:spcAft>
              <a:buClr>
                <a:schemeClr val="accent2"/>
              </a:buClr>
              <a:buFont typeface="Arial Narrow" panose="020B0606020202030204" pitchFamily="34" charset="0"/>
              <a:buChar char="–"/>
              <a:defRPr sz="1600"/>
            </a:lvl2pPr>
            <a:lvl3pPr marL="896566" indent="-254706">
              <a:spcBef>
                <a:spcPts val="0"/>
              </a:spcBef>
              <a:spcAft>
                <a:spcPts val="0"/>
              </a:spcAft>
              <a:buClr>
                <a:schemeClr val="accent2"/>
              </a:buClr>
              <a:buSzPct val="150000"/>
              <a:buFontTx/>
              <a:buBlip>
                <a:blip r:embed="rId3"/>
              </a:buBlip>
              <a:defRPr sz="1600"/>
            </a:lvl3pPr>
          </a:lstStyle>
          <a:p>
            <a:pPr lvl="0"/>
            <a:r>
              <a:rPr lang="en-US" smtClean="0"/>
              <a:t>Click to edit Master text styles</a:t>
            </a:r>
          </a:p>
          <a:p>
            <a:pPr lvl="1"/>
            <a:r>
              <a:rPr lang="en-US" smtClean="0"/>
              <a:t>Second level</a:t>
            </a:r>
          </a:p>
          <a:p>
            <a:pPr lvl="2"/>
            <a:r>
              <a:rPr lang="en-US" smtClean="0"/>
              <a:t>Third level</a:t>
            </a:r>
          </a:p>
        </p:txBody>
      </p:sp>
      <p:sp>
        <p:nvSpPr>
          <p:cNvPr id="21" name="Text Placeholder 3"/>
          <p:cNvSpPr>
            <a:spLocks noGrp="1"/>
          </p:cNvSpPr>
          <p:nvPr>
            <p:ph type="body" sz="quarter" idx="23"/>
          </p:nvPr>
        </p:nvSpPr>
        <p:spPr>
          <a:xfrm>
            <a:off x="6694741" y="1244080"/>
            <a:ext cx="2460223" cy="5594772"/>
          </a:xfrm>
        </p:spPr>
        <p:txBody>
          <a:bodyPr/>
          <a:lstStyle>
            <a:lvl1pPr marL="254706" indent="-254706">
              <a:spcBef>
                <a:spcPts val="1337"/>
              </a:spcBef>
              <a:spcAft>
                <a:spcPts val="0"/>
              </a:spcAft>
              <a:buClr>
                <a:schemeClr val="accent2"/>
              </a:buClr>
              <a:buSzPct val="200000"/>
              <a:buFontTx/>
              <a:buBlip>
                <a:blip r:embed="rId3"/>
              </a:buBlip>
              <a:defRPr sz="1800" b="0">
                <a:solidFill>
                  <a:schemeClr val="tx1"/>
                </a:solidFill>
              </a:defRPr>
            </a:lvl1pPr>
            <a:lvl2pPr marL="509412" indent="-254706">
              <a:spcBef>
                <a:spcPts val="0"/>
              </a:spcBef>
              <a:spcAft>
                <a:spcPts val="0"/>
              </a:spcAft>
              <a:buClr>
                <a:schemeClr val="accent2"/>
              </a:buClr>
              <a:buFont typeface="Arial Narrow" panose="020B0606020202030204" pitchFamily="34" charset="0"/>
              <a:buChar char="–"/>
              <a:defRPr sz="1600"/>
            </a:lvl2pPr>
            <a:lvl3pPr marL="896566" indent="-254706">
              <a:spcBef>
                <a:spcPts val="0"/>
              </a:spcBef>
              <a:spcAft>
                <a:spcPts val="0"/>
              </a:spcAft>
              <a:buClr>
                <a:schemeClr val="accent2"/>
              </a:buClr>
              <a:buSzPct val="150000"/>
              <a:buFontTx/>
              <a:buBlip>
                <a:blip r:embed="rId3"/>
              </a:buBlip>
              <a:defRPr sz="160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1587377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hart Comparison">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15" y="395984"/>
            <a:ext cx="9141746" cy="634843"/>
          </a:xfrm>
          <a:prstGeom prst="rect">
            <a:avLst/>
          </a:prstGeom>
        </p:spPr>
      </p:pic>
      <p:sp>
        <p:nvSpPr>
          <p:cNvPr id="11" name="Text Placeholder 4"/>
          <p:cNvSpPr>
            <a:spLocks noGrp="1"/>
          </p:cNvSpPr>
          <p:nvPr>
            <p:ph type="body" sz="quarter" idx="11"/>
          </p:nvPr>
        </p:nvSpPr>
        <p:spPr>
          <a:xfrm>
            <a:off x="921169" y="6144628"/>
            <a:ext cx="8219655" cy="452628"/>
          </a:xfrm>
        </p:spPr>
        <p:txBody>
          <a:bodyPr>
            <a:normAutofit/>
          </a:bodyPr>
          <a:lstStyle>
            <a:lvl1pPr algn="ctr">
              <a:defRPr sz="2000" b="0">
                <a:solidFill>
                  <a:schemeClr val="tx1"/>
                </a:solidFill>
              </a:defRPr>
            </a:lvl1pPr>
          </a:lstStyle>
          <a:p>
            <a:pPr lvl="0"/>
            <a:r>
              <a:rPr lang="en-US" smtClean="0"/>
              <a:t>Click to edit Master text styles</a:t>
            </a:r>
          </a:p>
        </p:txBody>
      </p:sp>
      <p:sp>
        <p:nvSpPr>
          <p:cNvPr id="15" name="Title 1"/>
          <p:cNvSpPr>
            <a:spLocks noGrp="1"/>
          </p:cNvSpPr>
          <p:nvPr>
            <p:ph type="title" hasCustomPrompt="1"/>
          </p:nvPr>
        </p:nvSpPr>
        <p:spPr>
          <a:xfrm>
            <a:off x="600362" y="464788"/>
            <a:ext cx="9066883" cy="379624"/>
          </a:xfrm>
        </p:spPr>
        <p:txBody>
          <a:bodyPr lIns="0" tIns="0" rIns="0" bIns="0"/>
          <a:lstStyle>
            <a:lvl1pPr>
              <a:defRPr>
                <a:solidFill>
                  <a:srgbClr val="FFFFFF"/>
                </a:solidFill>
              </a:defRPr>
            </a:lvl1pPr>
          </a:lstStyle>
          <a:p>
            <a:r>
              <a:rPr lang="en-US" dirty="0" smtClean="0"/>
              <a:t>Click To Edit Master Title Style</a:t>
            </a:r>
            <a:endParaRPr lang="en-US" dirty="0"/>
          </a:p>
        </p:txBody>
      </p:sp>
      <p:sp>
        <p:nvSpPr>
          <p:cNvPr id="17" name="Text Placeholder 10"/>
          <p:cNvSpPr>
            <a:spLocks noGrp="1"/>
          </p:cNvSpPr>
          <p:nvPr>
            <p:ph type="body" sz="quarter" idx="13"/>
          </p:nvPr>
        </p:nvSpPr>
        <p:spPr>
          <a:xfrm>
            <a:off x="924400" y="1234485"/>
            <a:ext cx="8225567" cy="456988"/>
          </a:xfrm>
        </p:spPr>
        <p:txBody>
          <a:bodyPr/>
          <a:lstStyle/>
          <a:p>
            <a:pPr lvl="0"/>
            <a:r>
              <a:rPr lang="en-US" smtClean="0"/>
              <a:t>Click to edit Master text styles</a:t>
            </a:r>
          </a:p>
        </p:txBody>
      </p:sp>
      <p:sp>
        <p:nvSpPr>
          <p:cNvPr id="18" name="Content Placeholder 18"/>
          <p:cNvSpPr>
            <a:spLocks noGrp="1"/>
          </p:cNvSpPr>
          <p:nvPr>
            <p:ph sz="quarter" idx="17"/>
          </p:nvPr>
        </p:nvSpPr>
        <p:spPr>
          <a:xfrm>
            <a:off x="5105400" y="1701586"/>
            <a:ext cx="4033361" cy="4438256"/>
          </a:xfrm>
        </p:spPr>
        <p:txBody>
          <a:bodyPr>
            <a:normAutofit/>
          </a:bodyPr>
          <a:lstStyle>
            <a:lvl1pPr>
              <a:defRPr sz="1800" b="0">
                <a:solidFill>
                  <a:schemeClr val="tx1"/>
                </a:solidFill>
              </a:defRPr>
            </a:lvl1pPr>
          </a:lstStyle>
          <a:p>
            <a:pPr lvl="0"/>
            <a:r>
              <a:rPr lang="en-US" smtClean="0"/>
              <a:t>Click to edit Master text styles</a:t>
            </a:r>
          </a:p>
        </p:txBody>
      </p:sp>
      <p:sp>
        <p:nvSpPr>
          <p:cNvPr id="19" name="Content Placeholder 18"/>
          <p:cNvSpPr>
            <a:spLocks noGrp="1"/>
          </p:cNvSpPr>
          <p:nvPr>
            <p:ph sz="quarter" idx="16"/>
          </p:nvPr>
        </p:nvSpPr>
        <p:spPr>
          <a:xfrm>
            <a:off x="925513" y="1701586"/>
            <a:ext cx="4033361" cy="4438256"/>
          </a:xfrm>
        </p:spPr>
        <p:txBody>
          <a:bodyPr>
            <a:normAutofit/>
          </a:bodyPr>
          <a:lstStyle>
            <a:lvl1pPr>
              <a:defRPr sz="1800" b="0">
                <a:solidFill>
                  <a:schemeClr val="tx1"/>
                </a:solidFill>
              </a:defRPr>
            </a:lvl1pPr>
          </a:lstStyle>
          <a:p>
            <a:pPr lvl="0"/>
            <a:r>
              <a:rPr lang="en-US" smtClean="0"/>
              <a:t>Click to edit Master text styles</a:t>
            </a:r>
          </a:p>
        </p:txBody>
      </p:sp>
      <p:sp>
        <p:nvSpPr>
          <p:cNvPr id="9" name="Slide Number Placeholder 5"/>
          <p:cNvSpPr txBox="1">
            <a:spLocks/>
          </p:cNvSpPr>
          <p:nvPr/>
        </p:nvSpPr>
        <p:spPr>
          <a:xfrm>
            <a:off x="9614852" y="6838851"/>
            <a:ext cx="302102" cy="253682"/>
          </a:xfrm>
          <a:prstGeom prst="rect">
            <a:avLst/>
          </a:prstGeom>
          <a:solidFill>
            <a:schemeClr val="accent2"/>
          </a:solidFill>
        </p:spPr>
        <p:txBody>
          <a:bodyPr vert="horz" lIns="0" tIns="0" rIns="0" bIns="0" rtlCol="0" anchor="ctr" anchorCtr="0"/>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FFF58-4F74-AC47-B500-D5EE7DE45E37}" type="slidenum">
              <a:rPr lang="en-US" smtClean="0"/>
              <a:pPr/>
              <a:t>‹#›</a:t>
            </a:fld>
            <a:endParaRPr lang="en-US" dirty="0"/>
          </a:p>
        </p:txBody>
      </p:sp>
    </p:spTree>
    <p:extLst>
      <p:ext uri="{BB962C8B-B14F-4D97-AF65-F5344CB8AC3E}">
        <p14:creationId xmlns:p14="http://schemas.microsoft.com/office/powerpoint/2010/main" val="324326592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hart Comparison">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15" y="395984"/>
            <a:ext cx="9141746" cy="634843"/>
          </a:xfrm>
          <a:prstGeom prst="rect">
            <a:avLst/>
          </a:prstGeom>
        </p:spPr>
      </p:pic>
      <p:sp>
        <p:nvSpPr>
          <p:cNvPr id="11" name="Text Placeholder 4"/>
          <p:cNvSpPr>
            <a:spLocks noGrp="1"/>
          </p:cNvSpPr>
          <p:nvPr>
            <p:ph type="body" sz="quarter" idx="11"/>
          </p:nvPr>
        </p:nvSpPr>
        <p:spPr>
          <a:xfrm>
            <a:off x="921169" y="6144628"/>
            <a:ext cx="8219655" cy="452628"/>
          </a:xfrm>
        </p:spPr>
        <p:txBody>
          <a:bodyPr>
            <a:normAutofit/>
          </a:bodyPr>
          <a:lstStyle>
            <a:lvl1pPr algn="ctr">
              <a:defRPr sz="2000" b="0">
                <a:solidFill>
                  <a:schemeClr val="tx1"/>
                </a:solidFill>
              </a:defRPr>
            </a:lvl1pPr>
          </a:lstStyle>
          <a:p>
            <a:pPr lvl="0"/>
            <a:r>
              <a:rPr lang="en-US" smtClean="0"/>
              <a:t>Click to edit Master text styles</a:t>
            </a:r>
          </a:p>
        </p:txBody>
      </p:sp>
      <p:sp>
        <p:nvSpPr>
          <p:cNvPr id="15" name="Title 1"/>
          <p:cNvSpPr>
            <a:spLocks noGrp="1"/>
          </p:cNvSpPr>
          <p:nvPr>
            <p:ph type="title" hasCustomPrompt="1"/>
          </p:nvPr>
        </p:nvSpPr>
        <p:spPr>
          <a:xfrm>
            <a:off x="600362" y="464788"/>
            <a:ext cx="9066883" cy="379624"/>
          </a:xfrm>
        </p:spPr>
        <p:txBody>
          <a:bodyPr lIns="0" tIns="0" rIns="0" bIns="0"/>
          <a:lstStyle>
            <a:lvl1pPr>
              <a:defRPr>
                <a:solidFill>
                  <a:srgbClr val="FFFFFF"/>
                </a:solidFill>
              </a:defRPr>
            </a:lvl1pPr>
          </a:lstStyle>
          <a:p>
            <a:r>
              <a:rPr lang="en-US" dirty="0" smtClean="0"/>
              <a:t>Click To Edit Master Title Style</a:t>
            </a:r>
            <a:endParaRPr lang="en-US" dirty="0"/>
          </a:p>
        </p:txBody>
      </p:sp>
      <p:sp>
        <p:nvSpPr>
          <p:cNvPr id="18" name="Content Placeholder 18"/>
          <p:cNvSpPr>
            <a:spLocks noGrp="1"/>
          </p:cNvSpPr>
          <p:nvPr>
            <p:ph sz="quarter" idx="17"/>
          </p:nvPr>
        </p:nvSpPr>
        <p:spPr>
          <a:xfrm>
            <a:off x="5105400" y="1234485"/>
            <a:ext cx="4033361" cy="4905357"/>
          </a:xfrm>
        </p:spPr>
        <p:txBody>
          <a:bodyPr>
            <a:normAutofit/>
          </a:bodyPr>
          <a:lstStyle>
            <a:lvl1pPr>
              <a:defRPr sz="1800" b="0">
                <a:solidFill>
                  <a:schemeClr val="tx1"/>
                </a:solidFill>
              </a:defRPr>
            </a:lvl1pPr>
          </a:lstStyle>
          <a:p>
            <a:pPr lvl="0"/>
            <a:r>
              <a:rPr lang="en-US" smtClean="0"/>
              <a:t>Click to edit Master text styles</a:t>
            </a:r>
          </a:p>
        </p:txBody>
      </p:sp>
      <p:sp>
        <p:nvSpPr>
          <p:cNvPr id="19" name="Content Placeholder 18"/>
          <p:cNvSpPr>
            <a:spLocks noGrp="1"/>
          </p:cNvSpPr>
          <p:nvPr>
            <p:ph sz="quarter" idx="16"/>
          </p:nvPr>
        </p:nvSpPr>
        <p:spPr>
          <a:xfrm>
            <a:off x="925513" y="1234485"/>
            <a:ext cx="4033361" cy="4905357"/>
          </a:xfrm>
        </p:spPr>
        <p:txBody>
          <a:bodyPr>
            <a:normAutofit/>
          </a:bodyPr>
          <a:lstStyle>
            <a:lvl1pPr>
              <a:defRPr sz="1800" b="0">
                <a:solidFill>
                  <a:schemeClr val="tx1"/>
                </a:solidFill>
              </a:defRPr>
            </a:lvl1pPr>
          </a:lstStyle>
          <a:p>
            <a:pPr lvl="0"/>
            <a:r>
              <a:rPr lang="en-US" smtClean="0"/>
              <a:t>Click to edit Master text styles</a:t>
            </a:r>
          </a:p>
        </p:txBody>
      </p:sp>
      <p:sp>
        <p:nvSpPr>
          <p:cNvPr id="9" name="Slide Number Placeholder 5"/>
          <p:cNvSpPr txBox="1">
            <a:spLocks/>
          </p:cNvSpPr>
          <p:nvPr/>
        </p:nvSpPr>
        <p:spPr>
          <a:xfrm>
            <a:off x="9614852" y="6838851"/>
            <a:ext cx="302102" cy="253682"/>
          </a:xfrm>
          <a:prstGeom prst="rect">
            <a:avLst/>
          </a:prstGeom>
          <a:solidFill>
            <a:schemeClr val="accent2"/>
          </a:solidFill>
        </p:spPr>
        <p:txBody>
          <a:bodyPr vert="horz" lIns="0" tIns="0" rIns="0" bIns="0" rtlCol="0" anchor="ctr" anchorCtr="0"/>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FFF58-4F74-AC47-B500-D5EE7DE45E37}" type="slidenum">
              <a:rPr lang="en-US" smtClean="0"/>
              <a:pPr/>
              <a:t>‹#›</a:t>
            </a:fld>
            <a:endParaRPr lang="en-US" dirty="0"/>
          </a:p>
        </p:txBody>
      </p:sp>
    </p:spTree>
    <p:extLst>
      <p:ext uri="{BB962C8B-B14F-4D97-AF65-F5344CB8AC3E}">
        <p14:creationId xmlns:p14="http://schemas.microsoft.com/office/powerpoint/2010/main" val="36203707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15" y="395984"/>
            <a:ext cx="9141746" cy="634843"/>
          </a:xfrm>
          <a:prstGeom prst="rect">
            <a:avLst/>
          </a:prstGeom>
        </p:spPr>
      </p:pic>
      <p:sp>
        <p:nvSpPr>
          <p:cNvPr id="8" name="Text Placeholder 4"/>
          <p:cNvSpPr>
            <a:spLocks noGrp="1"/>
          </p:cNvSpPr>
          <p:nvPr>
            <p:ph type="body" sz="quarter" idx="11"/>
          </p:nvPr>
        </p:nvSpPr>
        <p:spPr>
          <a:xfrm>
            <a:off x="912209" y="6144345"/>
            <a:ext cx="8229600" cy="452628"/>
          </a:xfrm>
        </p:spPr>
        <p:txBody>
          <a:bodyPr>
            <a:normAutofit/>
          </a:bodyPr>
          <a:lstStyle>
            <a:lvl1pPr algn="ctr">
              <a:defRPr sz="2000" b="0">
                <a:solidFill>
                  <a:schemeClr val="tx1"/>
                </a:solidFill>
              </a:defRPr>
            </a:lvl1pPr>
          </a:lstStyle>
          <a:p>
            <a:pPr lvl="0"/>
            <a:r>
              <a:rPr lang="en-US" smtClean="0"/>
              <a:t>Click to edit Master text styles</a:t>
            </a:r>
          </a:p>
        </p:txBody>
      </p:sp>
      <p:sp>
        <p:nvSpPr>
          <p:cNvPr id="9" name="Title 1"/>
          <p:cNvSpPr>
            <a:spLocks noGrp="1"/>
          </p:cNvSpPr>
          <p:nvPr>
            <p:ph type="title" hasCustomPrompt="1"/>
          </p:nvPr>
        </p:nvSpPr>
        <p:spPr>
          <a:xfrm>
            <a:off x="600362" y="464788"/>
            <a:ext cx="9066883" cy="379624"/>
          </a:xfrm>
        </p:spPr>
        <p:txBody>
          <a:bodyPr lIns="0" tIns="0" rIns="0" bIns="0"/>
          <a:lstStyle>
            <a:lvl1pPr>
              <a:defRPr>
                <a:solidFill>
                  <a:srgbClr val="FFFFFF"/>
                </a:solidFill>
              </a:defRPr>
            </a:lvl1pPr>
          </a:lstStyle>
          <a:p>
            <a:r>
              <a:rPr lang="en-US" dirty="0" smtClean="0"/>
              <a:t>Click To Edit Master Title Style</a:t>
            </a:r>
            <a:endParaRPr lang="en-US" dirty="0"/>
          </a:p>
        </p:txBody>
      </p:sp>
      <p:sp>
        <p:nvSpPr>
          <p:cNvPr id="12" name="Content Placeholder 18"/>
          <p:cNvSpPr>
            <a:spLocks noGrp="1"/>
          </p:cNvSpPr>
          <p:nvPr>
            <p:ph sz="quarter" idx="16"/>
          </p:nvPr>
        </p:nvSpPr>
        <p:spPr>
          <a:xfrm>
            <a:off x="912813" y="1244081"/>
            <a:ext cx="8233378" cy="4895761"/>
          </a:xfrm>
        </p:spPr>
        <p:txBody>
          <a:bodyPr>
            <a:normAutofit/>
          </a:bodyPr>
          <a:lstStyle>
            <a:lvl1pPr>
              <a:defRPr sz="1800" b="0">
                <a:solidFill>
                  <a:schemeClr val="tx1"/>
                </a:solidFill>
              </a:defRPr>
            </a:lvl1pPr>
          </a:lstStyle>
          <a:p>
            <a:pPr lvl="0"/>
            <a:r>
              <a:rPr lang="en-US" smtClean="0"/>
              <a:t>Click to edit Master text styles</a:t>
            </a:r>
          </a:p>
        </p:txBody>
      </p:sp>
      <p:sp>
        <p:nvSpPr>
          <p:cNvPr id="11" name="Slide Number Placeholder 5"/>
          <p:cNvSpPr txBox="1">
            <a:spLocks/>
          </p:cNvSpPr>
          <p:nvPr/>
        </p:nvSpPr>
        <p:spPr>
          <a:xfrm>
            <a:off x="9614852" y="6838851"/>
            <a:ext cx="302102" cy="253682"/>
          </a:xfrm>
          <a:prstGeom prst="rect">
            <a:avLst/>
          </a:prstGeom>
          <a:solidFill>
            <a:schemeClr val="accent2"/>
          </a:solidFill>
        </p:spPr>
        <p:txBody>
          <a:bodyPr vert="horz" lIns="0" tIns="0" rIns="0" bIns="0" rtlCol="0" anchor="ctr" anchorCtr="0"/>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FFF58-4F74-AC47-B500-D5EE7DE45E37}" type="slidenum">
              <a:rPr lang="en-US" smtClean="0"/>
              <a:pPr/>
              <a:t>‹#›</a:t>
            </a:fld>
            <a:endParaRPr lang="en-US" dirty="0"/>
          </a:p>
        </p:txBody>
      </p:sp>
    </p:spTree>
    <p:extLst>
      <p:ext uri="{BB962C8B-B14F-4D97-AF65-F5344CB8AC3E}">
        <p14:creationId xmlns:p14="http://schemas.microsoft.com/office/powerpoint/2010/main" val="409356130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ransition P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00603" y="3083777"/>
            <a:ext cx="8057196" cy="1666028"/>
          </a:xfrm>
        </p:spPr>
        <p:txBody>
          <a:bodyPr anchor="ctr" anchorCtr="0">
            <a:normAutofit/>
          </a:bodyPr>
          <a:lstStyle>
            <a:lvl1pPr algn="ctr">
              <a:defRPr sz="4200" cap="all"/>
            </a:lvl1pPr>
          </a:lstStyle>
          <a:p>
            <a:r>
              <a:rPr lang="en-US" dirty="0" smtClean="0"/>
              <a:t>CLICK TO EDIT MASTER TITLE STYLE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15" y="395984"/>
            <a:ext cx="9141746" cy="634843"/>
          </a:xfrm>
          <a:prstGeom prst="rect">
            <a:avLst/>
          </a:prstGeom>
        </p:spPr>
      </p:pic>
    </p:spTree>
    <p:extLst>
      <p:ext uri="{BB962C8B-B14F-4D97-AF65-F5344CB8AC3E}">
        <p14:creationId xmlns:p14="http://schemas.microsoft.com/office/powerpoint/2010/main" val="32830952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15" y="395984"/>
            <a:ext cx="9141746" cy="634843"/>
          </a:xfrm>
          <a:prstGeom prst="rect">
            <a:avLst/>
          </a:prstGeom>
        </p:spPr>
      </p:pic>
      <p:sp>
        <p:nvSpPr>
          <p:cNvPr id="9" name="Title 1"/>
          <p:cNvSpPr>
            <a:spLocks noGrp="1"/>
          </p:cNvSpPr>
          <p:nvPr>
            <p:ph type="title" hasCustomPrompt="1"/>
          </p:nvPr>
        </p:nvSpPr>
        <p:spPr>
          <a:xfrm>
            <a:off x="600362" y="464788"/>
            <a:ext cx="9066883" cy="379624"/>
          </a:xfrm>
        </p:spPr>
        <p:txBody>
          <a:bodyPr lIns="0" tIns="0" rIns="0" bIns="0"/>
          <a:lstStyle>
            <a:lvl1pPr>
              <a:defRPr>
                <a:solidFill>
                  <a:srgbClr val="FFFFFF"/>
                </a:solidFill>
              </a:defRPr>
            </a:lvl1pPr>
          </a:lstStyle>
          <a:p>
            <a:r>
              <a:rPr lang="en-US" dirty="0" smtClean="0"/>
              <a:t>Click To Edit Master Title Style</a:t>
            </a:r>
            <a:endParaRPr lang="en-US" dirty="0"/>
          </a:p>
        </p:txBody>
      </p:sp>
      <p:sp>
        <p:nvSpPr>
          <p:cNvPr id="7" name="Slide Number Placeholder 5"/>
          <p:cNvSpPr txBox="1">
            <a:spLocks/>
          </p:cNvSpPr>
          <p:nvPr/>
        </p:nvSpPr>
        <p:spPr>
          <a:xfrm>
            <a:off x="9614852" y="6838851"/>
            <a:ext cx="302102" cy="253682"/>
          </a:xfrm>
          <a:prstGeom prst="rect">
            <a:avLst/>
          </a:prstGeom>
          <a:solidFill>
            <a:schemeClr val="accent2"/>
          </a:solidFill>
        </p:spPr>
        <p:txBody>
          <a:bodyPr vert="horz" lIns="0" tIns="0" rIns="0" bIns="0" rtlCol="0" anchor="ctr" anchorCtr="0"/>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FFF58-4F74-AC47-B500-D5EE7DE45E37}" type="slidenum">
              <a:rPr lang="en-US" smtClean="0"/>
              <a:pPr/>
              <a:t>‹#›</a:t>
            </a:fld>
            <a:endParaRPr lang="en-US" dirty="0"/>
          </a:p>
        </p:txBody>
      </p:sp>
    </p:spTree>
    <p:extLst>
      <p:ext uri="{BB962C8B-B14F-4D97-AF65-F5344CB8AC3E}">
        <p14:creationId xmlns:p14="http://schemas.microsoft.com/office/powerpoint/2010/main" val="23622636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6" name="Picture Placeholder 6"/>
          <p:cNvSpPr>
            <a:spLocks noGrp="1"/>
          </p:cNvSpPr>
          <p:nvPr>
            <p:ph type="pic" sz="quarter" idx="10" hasCustomPrompt="1"/>
          </p:nvPr>
        </p:nvSpPr>
        <p:spPr>
          <a:xfrm>
            <a:off x="443201" y="1018947"/>
            <a:ext cx="9144000" cy="5799032"/>
          </a:xfrm>
          <a:solidFill>
            <a:schemeClr val="bg1">
              <a:lumMod val="95000"/>
            </a:schemeClr>
          </a:solidFill>
          <a:ln>
            <a:noFill/>
          </a:ln>
        </p:spPr>
        <p:txBody>
          <a:bodyPr/>
          <a:lstStyle>
            <a:lvl1pPr>
              <a:defRPr lang="en-US" sz="1800" smtClean="0"/>
            </a:lvl1pPr>
          </a:lstStyle>
          <a:p>
            <a:r>
              <a:rPr lang="en-US" sz="1800" dirty="0" smtClean="0">
                <a:latin typeface="Helvetica"/>
              </a:rPr>
              <a:t>Navigate to Insert &gt; Picture. Add pre-approved picture from image library.</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861" y="395984"/>
            <a:ext cx="9141746" cy="634843"/>
          </a:xfrm>
          <a:prstGeom prst="rect">
            <a:avLst/>
          </a:prstGeom>
          <a:ln>
            <a:noFill/>
          </a:ln>
        </p:spPr>
      </p:pic>
      <p:sp>
        <p:nvSpPr>
          <p:cNvPr id="11" name="Title 1"/>
          <p:cNvSpPr>
            <a:spLocks noGrp="1"/>
          </p:cNvSpPr>
          <p:nvPr>
            <p:ph type="ctrTitle" hasCustomPrompt="1"/>
          </p:nvPr>
        </p:nvSpPr>
        <p:spPr>
          <a:xfrm>
            <a:off x="335280" y="2164092"/>
            <a:ext cx="9387840" cy="1666028"/>
          </a:xfrm>
        </p:spPr>
        <p:txBody>
          <a:bodyPr anchor="b" anchorCtr="0">
            <a:normAutofit/>
          </a:bodyPr>
          <a:lstStyle>
            <a:lvl1pPr algn="ctr">
              <a:defRPr sz="4200" cap="all"/>
            </a:lvl1pPr>
          </a:lstStyle>
          <a:p>
            <a:r>
              <a:rPr lang="en-US" dirty="0" smtClean="0"/>
              <a:t>CLICK TO EDIT MASTER TITLE STYLE</a:t>
            </a:r>
            <a:endParaRPr lang="en-US" dirty="0"/>
          </a:p>
        </p:txBody>
      </p:sp>
      <p:sp>
        <p:nvSpPr>
          <p:cNvPr id="12" name="Subtitle 2"/>
          <p:cNvSpPr>
            <a:spLocks noGrp="1"/>
          </p:cNvSpPr>
          <p:nvPr>
            <p:ph type="subTitle" idx="1"/>
          </p:nvPr>
        </p:nvSpPr>
        <p:spPr>
          <a:xfrm>
            <a:off x="1508760" y="3720924"/>
            <a:ext cx="7040880" cy="561129"/>
          </a:xfrm>
        </p:spPr>
        <p:txBody>
          <a:bodyPr>
            <a:normAutofit/>
          </a:bodyPr>
          <a:lstStyle>
            <a:lvl1pPr marL="0" indent="0" algn="ctr">
              <a:buNone/>
              <a:defRPr sz="2200" b="0">
                <a:solidFill>
                  <a:schemeClr val="tx1"/>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3" hasCustomPrompt="1"/>
          </p:nvPr>
        </p:nvSpPr>
        <p:spPr>
          <a:xfrm>
            <a:off x="3963116" y="4367747"/>
            <a:ext cx="2132172" cy="313055"/>
          </a:xfrm>
          <a:solidFill>
            <a:schemeClr val="accent1"/>
          </a:solidFill>
        </p:spPr>
        <p:txBody>
          <a:bodyPr bIns="20376" anchor="ctr" anchorCtr="0">
            <a:noAutofit/>
          </a:bodyPr>
          <a:lstStyle>
            <a:lvl1pPr marL="0" indent="0" algn="ctr">
              <a:spcBef>
                <a:spcPts val="0"/>
              </a:spcBef>
              <a:buNone/>
              <a:defRPr sz="1500" baseline="0">
                <a:solidFill>
                  <a:schemeClr val="bg1"/>
                </a:solidFill>
              </a:defRPr>
            </a:lvl1pPr>
          </a:lstStyle>
          <a:p>
            <a:pPr lvl="0"/>
            <a:r>
              <a:rPr lang="en-US" dirty="0" smtClean="0"/>
              <a:t>Insert Date</a:t>
            </a:r>
            <a:endParaRPr lang="en-US" dirty="0"/>
          </a:p>
        </p:txBody>
      </p:sp>
    </p:spTree>
    <p:extLst>
      <p:ext uri="{BB962C8B-B14F-4D97-AF65-F5344CB8AC3E}">
        <p14:creationId xmlns:p14="http://schemas.microsoft.com/office/powerpoint/2010/main" val="166878867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15" y="395984"/>
            <a:ext cx="9141746" cy="634843"/>
          </a:xfrm>
          <a:prstGeom prst="rect">
            <a:avLst/>
          </a:prstGeom>
        </p:spPr>
      </p:pic>
      <p:sp>
        <p:nvSpPr>
          <p:cNvPr id="13" name="Title 1"/>
          <p:cNvSpPr>
            <a:spLocks noGrp="1"/>
          </p:cNvSpPr>
          <p:nvPr>
            <p:ph type="title" hasCustomPrompt="1"/>
          </p:nvPr>
        </p:nvSpPr>
        <p:spPr>
          <a:xfrm>
            <a:off x="600362" y="464788"/>
            <a:ext cx="9066883" cy="379624"/>
          </a:xfrm>
        </p:spPr>
        <p:txBody>
          <a:bodyPr lIns="0" tIns="0" rIns="0" bIns="0"/>
          <a:lstStyle>
            <a:lvl1pPr>
              <a:defRPr>
                <a:solidFill>
                  <a:srgbClr val="FFFFFF"/>
                </a:solidFill>
              </a:defRPr>
            </a:lvl1pPr>
          </a:lstStyle>
          <a:p>
            <a:r>
              <a:rPr lang="en-US" dirty="0" smtClean="0"/>
              <a:t>Click To Edit Master Title Style</a:t>
            </a:r>
            <a:endParaRPr lang="en-US" dirty="0"/>
          </a:p>
        </p:txBody>
      </p:sp>
      <p:sp>
        <p:nvSpPr>
          <p:cNvPr id="15" name="Text Placeholder 10"/>
          <p:cNvSpPr>
            <a:spLocks noGrp="1"/>
          </p:cNvSpPr>
          <p:nvPr>
            <p:ph type="body" sz="quarter" idx="13"/>
          </p:nvPr>
        </p:nvSpPr>
        <p:spPr>
          <a:xfrm>
            <a:off x="912813" y="1234485"/>
            <a:ext cx="8228014" cy="456988"/>
          </a:xfrm>
        </p:spPr>
        <p:txBody>
          <a:bodyPr/>
          <a:lstStyle/>
          <a:p>
            <a:pPr lvl="0"/>
            <a:r>
              <a:rPr lang="en-US" smtClean="0"/>
              <a:t>Click to edit Master text styles</a:t>
            </a:r>
          </a:p>
        </p:txBody>
      </p:sp>
      <p:sp>
        <p:nvSpPr>
          <p:cNvPr id="10" name="Slide Number Placeholder 5"/>
          <p:cNvSpPr txBox="1">
            <a:spLocks/>
          </p:cNvSpPr>
          <p:nvPr/>
        </p:nvSpPr>
        <p:spPr>
          <a:xfrm>
            <a:off x="9614852" y="6838851"/>
            <a:ext cx="302102" cy="253682"/>
          </a:xfrm>
          <a:prstGeom prst="rect">
            <a:avLst/>
          </a:prstGeom>
          <a:solidFill>
            <a:schemeClr val="accent2"/>
          </a:solidFill>
        </p:spPr>
        <p:txBody>
          <a:bodyPr vert="horz" lIns="0" tIns="0" rIns="0" bIns="0" rtlCol="0" anchor="ctr" anchorCtr="0"/>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FFF58-4F74-AC47-B500-D5EE7DE45E37}" type="slidenum">
              <a:rPr lang="en-US" smtClean="0"/>
              <a:pPr/>
              <a:t>‹#›</a:t>
            </a:fld>
            <a:endParaRPr lang="en-US" dirty="0"/>
          </a:p>
        </p:txBody>
      </p:sp>
      <p:sp>
        <p:nvSpPr>
          <p:cNvPr id="8" name="Text Placeholder 3"/>
          <p:cNvSpPr>
            <a:spLocks noGrp="1"/>
          </p:cNvSpPr>
          <p:nvPr>
            <p:ph type="body" sz="quarter" idx="17"/>
          </p:nvPr>
        </p:nvSpPr>
        <p:spPr>
          <a:xfrm>
            <a:off x="924399" y="1701069"/>
            <a:ext cx="8216428" cy="4965821"/>
          </a:xfrm>
        </p:spPr>
        <p:txBody>
          <a:bodyPr/>
          <a:lstStyle>
            <a:lvl1pPr marL="254706" indent="-254706">
              <a:spcBef>
                <a:spcPts val="1337"/>
              </a:spcBef>
              <a:spcAft>
                <a:spcPts val="0"/>
              </a:spcAft>
              <a:buClr>
                <a:schemeClr val="accent2"/>
              </a:buClr>
              <a:buSzPct val="200000"/>
              <a:buFontTx/>
              <a:buBlip>
                <a:blip r:embed="rId3"/>
              </a:buBlip>
              <a:defRPr sz="1800" b="0">
                <a:solidFill>
                  <a:schemeClr val="tx1"/>
                </a:solidFill>
              </a:defRPr>
            </a:lvl1pPr>
            <a:lvl2pPr marL="509412" indent="-254706">
              <a:spcBef>
                <a:spcPts val="0"/>
              </a:spcBef>
              <a:spcAft>
                <a:spcPts val="0"/>
              </a:spcAft>
              <a:buClr>
                <a:schemeClr val="accent2"/>
              </a:buClr>
              <a:buFont typeface="Arial Narrow" panose="020B0606020202030204" pitchFamily="34" charset="0"/>
              <a:buChar char="–"/>
              <a:defRPr sz="1600"/>
            </a:lvl2pPr>
            <a:lvl3pPr marL="896566" indent="-254706">
              <a:spcBef>
                <a:spcPts val="0"/>
              </a:spcBef>
              <a:spcAft>
                <a:spcPts val="0"/>
              </a:spcAft>
              <a:buClr>
                <a:schemeClr val="accent2"/>
              </a:buClr>
              <a:buSzPct val="150000"/>
              <a:buFontTx/>
              <a:buBlip>
                <a:blip r:embed="rId3"/>
              </a:buBlip>
              <a:defRPr sz="160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52299687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Bullets">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15" y="395984"/>
            <a:ext cx="9141746" cy="634843"/>
          </a:xfrm>
          <a:prstGeom prst="rect">
            <a:avLst/>
          </a:prstGeom>
        </p:spPr>
      </p:pic>
      <p:sp>
        <p:nvSpPr>
          <p:cNvPr id="13" name="Title 1"/>
          <p:cNvSpPr>
            <a:spLocks noGrp="1"/>
          </p:cNvSpPr>
          <p:nvPr>
            <p:ph type="title" hasCustomPrompt="1"/>
          </p:nvPr>
        </p:nvSpPr>
        <p:spPr>
          <a:xfrm>
            <a:off x="600362" y="464788"/>
            <a:ext cx="9066883" cy="379624"/>
          </a:xfrm>
        </p:spPr>
        <p:txBody>
          <a:bodyPr lIns="0" tIns="0" rIns="0" bIns="0"/>
          <a:lstStyle>
            <a:lvl1pPr>
              <a:defRPr>
                <a:solidFill>
                  <a:srgbClr val="FFFFFF"/>
                </a:solidFill>
              </a:defRPr>
            </a:lvl1pPr>
          </a:lstStyle>
          <a:p>
            <a:r>
              <a:rPr lang="en-US" dirty="0" smtClean="0"/>
              <a:t>Click To Edit Master Title Style</a:t>
            </a:r>
            <a:endParaRPr lang="en-US" dirty="0"/>
          </a:p>
        </p:txBody>
      </p:sp>
      <p:sp>
        <p:nvSpPr>
          <p:cNvPr id="10" name="Slide Number Placeholder 5"/>
          <p:cNvSpPr txBox="1">
            <a:spLocks/>
          </p:cNvSpPr>
          <p:nvPr/>
        </p:nvSpPr>
        <p:spPr>
          <a:xfrm>
            <a:off x="9614852" y="6838851"/>
            <a:ext cx="302102" cy="253682"/>
          </a:xfrm>
          <a:prstGeom prst="rect">
            <a:avLst/>
          </a:prstGeom>
          <a:solidFill>
            <a:schemeClr val="accent2"/>
          </a:solidFill>
        </p:spPr>
        <p:txBody>
          <a:bodyPr vert="horz" lIns="0" tIns="0" rIns="0" bIns="0" rtlCol="0" anchor="ctr" anchorCtr="0"/>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FFF58-4F74-AC47-B500-D5EE7DE45E37}" type="slidenum">
              <a:rPr lang="en-US" smtClean="0"/>
              <a:pPr/>
              <a:t>‹#›</a:t>
            </a:fld>
            <a:endParaRPr lang="en-US" dirty="0"/>
          </a:p>
        </p:txBody>
      </p:sp>
      <p:sp>
        <p:nvSpPr>
          <p:cNvPr id="8" name="Text Placeholder 3"/>
          <p:cNvSpPr>
            <a:spLocks noGrp="1"/>
          </p:cNvSpPr>
          <p:nvPr>
            <p:ph type="body" sz="quarter" idx="17"/>
          </p:nvPr>
        </p:nvSpPr>
        <p:spPr>
          <a:xfrm>
            <a:off x="924399" y="1234485"/>
            <a:ext cx="8216428" cy="5432405"/>
          </a:xfrm>
        </p:spPr>
        <p:txBody>
          <a:bodyPr/>
          <a:lstStyle>
            <a:lvl1pPr marL="254706" indent="-254706">
              <a:spcBef>
                <a:spcPts val="1337"/>
              </a:spcBef>
              <a:spcAft>
                <a:spcPts val="0"/>
              </a:spcAft>
              <a:buClr>
                <a:schemeClr val="accent2"/>
              </a:buClr>
              <a:buSzPct val="200000"/>
              <a:buFontTx/>
              <a:buBlip>
                <a:blip r:embed="rId3"/>
              </a:buBlip>
              <a:defRPr sz="1800" b="0">
                <a:solidFill>
                  <a:schemeClr val="tx1"/>
                </a:solidFill>
              </a:defRPr>
            </a:lvl1pPr>
            <a:lvl2pPr marL="509412" indent="-254706">
              <a:spcBef>
                <a:spcPts val="0"/>
              </a:spcBef>
              <a:spcAft>
                <a:spcPts val="0"/>
              </a:spcAft>
              <a:buClr>
                <a:schemeClr val="accent2"/>
              </a:buClr>
              <a:buFont typeface="Arial Narrow" panose="020B0606020202030204" pitchFamily="34" charset="0"/>
              <a:buChar char="–"/>
              <a:defRPr sz="1600"/>
            </a:lvl2pPr>
            <a:lvl3pPr marL="896566" indent="-254706">
              <a:spcBef>
                <a:spcPts val="0"/>
              </a:spcBef>
              <a:spcAft>
                <a:spcPts val="0"/>
              </a:spcAft>
              <a:buClr>
                <a:schemeClr val="accent2"/>
              </a:buClr>
              <a:buSzPct val="150000"/>
              <a:buFontTx/>
              <a:buBlip>
                <a:blip r:embed="rId3"/>
              </a:buBlip>
              <a:defRPr sz="160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5769974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dy Copy">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15" y="395984"/>
            <a:ext cx="9141746" cy="634843"/>
          </a:xfrm>
          <a:prstGeom prst="rect">
            <a:avLst/>
          </a:prstGeom>
        </p:spPr>
      </p:pic>
      <p:sp>
        <p:nvSpPr>
          <p:cNvPr id="7" name="Text Placeholder 2"/>
          <p:cNvSpPr>
            <a:spLocks noGrp="1"/>
          </p:cNvSpPr>
          <p:nvPr>
            <p:ph type="body" idx="1"/>
          </p:nvPr>
        </p:nvSpPr>
        <p:spPr>
          <a:xfrm>
            <a:off x="912813" y="1698135"/>
            <a:ext cx="8229600" cy="4891048"/>
          </a:xfrm>
          <a:prstGeom prst="rect">
            <a:avLst/>
          </a:prstGeom>
        </p:spPr>
        <p:txBody>
          <a:bodyPr vert="horz" lIns="0" tIns="0" rIns="0" bIns="0" rtlCol="0">
            <a:normAutofit/>
          </a:bodyPr>
          <a:lstStyle>
            <a:lvl1pPr marL="0" indent="0">
              <a:lnSpc>
                <a:spcPct val="100000"/>
              </a:lnSpc>
              <a:spcBef>
                <a:spcPts val="1337"/>
              </a:spcBef>
              <a:spcAft>
                <a:spcPts val="0"/>
              </a:spcAft>
              <a:buClr>
                <a:schemeClr val="accent1"/>
              </a:buClr>
              <a:buSzPct val="120000"/>
              <a:buFont typeface="Arial Narrow" panose="020B0606020202030204" pitchFamily="34" charset="0"/>
              <a:buNone/>
              <a:defRPr sz="2000" b="0">
                <a:solidFill>
                  <a:schemeClr val="tx1"/>
                </a:solidFill>
              </a:defRPr>
            </a:lvl1pPr>
            <a:lvl2pPr marL="509412" indent="-254706">
              <a:lnSpc>
                <a:spcPct val="100000"/>
              </a:lnSpc>
              <a:spcBef>
                <a:spcPts val="0"/>
              </a:spcBef>
              <a:spcAft>
                <a:spcPts val="0"/>
              </a:spcAft>
              <a:buClr>
                <a:schemeClr val="accent1"/>
              </a:buClr>
              <a:buFont typeface="Arial Narrow" panose="020B0606020202030204" pitchFamily="34" charset="0"/>
              <a:buChar char="–"/>
              <a:defRPr sz="1600"/>
            </a:lvl2pPr>
            <a:lvl3pPr marL="896566" indent="-254706">
              <a:lnSpc>
                <a:spcPct val="100000"/>
              </a:lnSpc>
              <a:spcBef>
                <a:spcPts val="0"/>
              </a:spcBef>
              <a:spcAft>
                <a:spcPts val="0"/>
              </a:spcAft>
              <a:buClr>
                <a:schemeClr val="accent1"/>
              </a:buClr>
              <a:buSzPct val="100000"/>
              <a:buFont typeface="Arial" panose="020B0604020202020204" pitchFamily="34" charset="0"/>
              <a:buChar char="•"/>
              <a:defRPr sz="1600"/>
            </a:lvl3pPr>
            <a:lvl4pPr marL="636765" indent="-254706">
              <a:lnSpc>
                <a:spcPts val="2674"/>
              </a:lnSpc>
              <a:buClrTx/>
              <a:buFont typeface="Arial Narrow" panose="020B0606020202030204" pitchFamily="34" charset="0"/>
              <a:buChar char="–"/>
              <a:defRPr/>
            </a:lvl4pPr>
            <a:lvl5pPr marL="896566" indent="-254706">
              <a:lnSpc>
                <a:spcPts val="2674"/>
              </a:lnSpc>
              <a:buClrTx/>
              <a:buFont typeface="Arial Narrow" panose="020B0606020202030204" pitchFamily="34" charset="0"/>
              <a:buChar char="–"/>
              <a:defRPr/>
            </a:lvl5pPr>
          </a:lstStyle>
          <a:p>
            <a:pPr lvl="0"/>
            <a:r>
              <a:rPr lang="en-US" smtClean="0"/>
              <a:t>Click to edit Master text styles</a:t>
            </a:r>
          </a:p>
        </p:txBody>
      </p:sp>
      <p:sp>
        <p:nvSpPr>
          <p:cNvPr id="10" name="Title 1"/>
          <p:cNvSpPr>
            <a:spLocks noGrp="1"/>
          </p:cNvSpPr>
          <p:nvPr>
            <p:ph type="title" hasCustomPrompt="1"/>
          </p:nvPr>
        </p:nvSpPr>
        <p:spPr>
          <a:xfrm>
            <a:off x="600362" y="464788"/>
            <a:ext cx="9066883" cy="379624"/>
          </a:xfrm>
        </p:spPr>
        <p:txBody>
          <a:bodyPr lIns="0" tIns="0" rIns="0" bIns="0"/>
          <a:lstStyle>
            <a:lvl1pPr>
              <a:defRPr>
                <a:solidFill>
                  <a:srgbClr val="FFFFFF"/>
                </a:solidFil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912758" y="1234485"/>
            <a:ext cx="8229600" cy="456988"/>
          </a:xfrm>
        </p:spPr>
        <p:txBody>
          <a:bodyPr/>
          <a:lstStyle/>
          <a:p>
            <a:pPr lvl="0"/>
            <a:r>
              <a:rPr lang="en-US" smtClean="0"/>
              <a:t>Click to edit Master text styles</a:t>
            </a:r>
          </a:p>
        </p:txBody>
      </p:sp>
      <p:sp>
        <p:nvSpPr>
          <p:cNvPr id="12" name="Slide Number Placeholder 5"/>
          <p:cNvSpPr txBox="1">
            <a:spLocks/>
          </p:cNvSpPr>
          <p:nvPr/>
        </p:nvSpPr>
        <p:spPr>
          <a:xfrm>
            <a:off x="9614852" y="6838851"/>
            <a:ext cx="302102" cy="253682"/>
          </a:xfrm>
          <a:prstGeom prst="rect">
            <a:avLst/>
          </a:prstGeom>
          <a:solidFill>
            <a:schemeClr val="accent2"/>
          </a:solidFill>
        </p:spPr>
        <p:txBody>
          <a:bodyPr vert="horz" lIns="0" tIns="0" rIns="0" bIns="0" rtlCol="0" anchor="ctr" anchorCtr="0"/>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FFF58-4F74-AC47-B500-D5EE7DE45E37}" type="slidenum">
              <a:rPr lang="en-US" smtClean="0"/>
              <a:pPr/>
              <a:t>‹#›</a:t>
            </a:fld>
            <a:endParaRPr lang="en-US" dirty="0"/>
          </a:p>
        </p:txBody>
      </p:sp>
    </p:spTree>
    <p:extLst>
      <p:ext uri="{BB962C8B-B14F-4D97-AF65-F5344CB8AC3E}">
        <p14:creationId xmlns:p14="http://schemas.microsoft.com/office/powerpoint/2010/main" val="45559020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ody Copy">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15" y="395984"/>
            <a:ext cx="9141746" cy="634843"/>
          </a:xfrm>
          <a:prstGeom prst="rect">
            <a:avLst/>
          </a:prstGeom>
        </p:spPr>
      </p:pic>
      <p:sp>
        <p:nvSpPr>
          <p:cNvPr id="7" name="Text Placeholder 2"/>
          <p:cNvSpPr>
            <a:spLocks noGrp="1"/>
          </p:cNvSpPr>
          <p:nvPr>
            <p:ph type="body" idx="1"/>
          </p:nvPr>
        </p:nvSpPr>
        <p:spPr>
          <a:xfrm>
            <a:off x="912813" y="1234485"/>
            <a:ext cx="8229600" cy="5354698"/>
          </a:xfrm>
          <a:prstGeom prst="rect">
            <a:avLst/>
          </a:prstGeom>
        </p:spPr>
        <p:txBody>
          <a:bodyPr vert="horz" lIns="0" tIns="0" rIns="0" bIns="0" rtlCol="0">
            <a:normAutofit/>
          </a:bodyPr>
          <a:lstStyle>
            <a:lvl1pPr marL="0" indent="0">
              <a:lnSpc>
                <a:spcPct val="100000"/>
              </a:lnSpc>
              <a:spcBef>
                <a:spcPts val="1337"/>
              </a:spcBef>
              <a:spcAft>
                <a:spcPts val="0"/>
              </a:spcAft>
              <a:buClr>
                <a:schemeClr val="accent1"/>
              </a:buClr>
              <a:buSzPct val="120000"/>
              <a:buFont typeface="Arial Narrow" panose="020B0606020202030204" pitchFamily="34" charset="0"/>
              <a:buNone/>
              <a:defRPr sz="2000" b="0">
                <a:solidFill>
                  <a:schemeClr val="tx1"/>
                </a:solidFill>
              </a:defRPr>
            </a:lvl1pPr>
            <a:lvl2pPr marL="509412" indent="-254706">
              <a:lnSpc>
                <a:spcPct val="100000"/>
              </a:lnSpc>
              <a:spcBef>
                <a:spcPts val="0"/>
              </a:spcBef>
              <a:spcAft>
                <a:spcPts val="0"/>
              </a:spcAft>
              <a:buClr>
                <a:schemeClr val="accent1"/>
              </a:buClr>
              <a:buFont typeface="Arial Narrow" panose="020B0606020202030204" pitchFamily="34" charset="0"/>
              <a:buChar char="–"/>
              <a:defRPr sz="1600"/>
            </a:lvl2pPr>
            <a:lvl3pPr marL="896566" indent="-254706">
              <a:lnSpc>
                <a:spcPct val="100000"/>
              </a:lnSpc>
              <a:spcBef>
                <a:spcPts val="0"/>
              </a:spcBef>
              <a:spcAft>
                <a:spcPts val="0"/>
              </a:spcAft>
              <a:buClr>
                <a:schemeClr val="accent1"/>
              </a:buClr>
              <a:buSzPct val="100000"/>
              <a:buFont typeface="Arial" panose="020B0604020202020204" pitchFamily="34" charset="0"/>
              <a:buChar char="•"/>
              <a:defRPr sz="1600"/>
            </a:lvl3pPr>
            <a:lvl4pPr marL="636765" indent="-254706">
              <a:lnSpc>
                <a:spcPts val="2674"/>
              </a:lnSpc>
              <a:buClrTx/>
              <a:buFont typeface="Arial Narrow" panose="020B0606020202030204" pitchFamily="34" charset="0"/>
              <a:buChar char="–"/>
              <a:defRPr/>
            </a:lvl4pPr>
            <a:lvl5pPr marL="896566" indent="-254706">
              <a:lnSpc>
                <a:spcPts val="2674"/>
              </a:lnSpc>
              <a:buClrTx/>
              <a:buFont typeface="Arial Narrow" panose="020B0606020202030204" pitchFamily="34" charset="0"/>
              <a:buChar char="–"/>
              <a:defRPr/>
            </a:lvl5pPr>
          </a:lstStyle>
          <a:p>
            <a:pPr lvl="0"/>
            <a:r>
              <a:rPr lang="en-US" smtClean="0"/>
              <a:t>Click to edit Master text styles</a:t>
            </a:r>
          </a:p>
        </p:txBody>
      </p:sp>
      <p:sp>
        <p:nvSpPr>
          <p:cNvPr id="10" name="Title 1"/>
          <p:cNvSpPr>
            <a:spLocks noGrp="1"/>
          </p:cNvSpPr>
          <p:nvPr>
            <p:ph type="title" hasCustomPrompt="1"/>
          </p:nvPr>
        </p:nvSpPr>
        <p:spPr>
          <a:xfrm>
            <a:off x="600362" y="464788"/>
            <a:ext cx="9066883" cy="379624"/>
          </a:xfrm>
        </p:spPr>
        <p:txBody>
          <a:bodyPr lIns="0" tIns="0" rIns="0" bIns="0"/>
          <a:lstStyle>
            <a:lvl1pPr>
              <a:defRPr>
                <a:solidFill>
                  <a:srgbClr val="FFFFFF"/>
                </a:solidFill>
              </a:defRPr>
            </a:lvl1pPr>
          </a:lstStyle>
          <a:p>
            <a:r>
              <a:rPr lang="en-US" dirty="0" smtClean="0"/>
              <a:t>Click To Edit Master Title Style</a:t>
            </a:r>
            <a:endParaRPr lang="en-US" dirty="0"/>
          </a:p>
        </p:txBody>
      </p:sp>
      <p:sp>
        <p:nvSpPr>
          <p:cNvPr id="12" name="Slide Number Placeholder 5"/>
          <p:cNvSpPr txBox="1">
            <a:spLocks/>
          </p:cNvSpPr>
          <p:nvPr/>
        </p:nvSpPr>
        <p:spPr>
          <a:xfrm>
            <a:off x="9614852" y="6838851"/>
            <a:ext cx="302102" cy="253682"/>
          </a:xfrm>
          <a:prstGeom prst="rect">
            <a:avLst/>
          </a:prstGeom>
          <a:solidFill>
            <a:schemeClr val="accent2"/>
          </a:solidFill>
        </p:spPr>
        <p:txBody>
          <a:bodyPr vert="horz" lIns="0" tIns="0" rIns="0" bIns="0" rtlCol="0" anchor="ctr" anchorCtr="0"/>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FFF58-4F74-AC47-B500-D5EE7DE45E37}" type="slidenum">
              <a:rPr lang="en-US" smtClean="0"/>
              <a:pPr/>
              <a:t>‹#›</a:t>
            </a:fld>
            <a:endParaRPr lang="en-US" dirty="0"/>
          </a:p>
        </p:txBody>
      </p:sp>
    </p:spTree>
    <p:extLst>
      <p:ext uri="{BB962C8B-B14F-4D97-AF65-F5344CB8AC3E}">
        <p14:creationId xmlns:p14="http://schemas.microsoft.com/office/powerpoint/2010/main" val="39877227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Bullets">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15" y="395984"/>
            <a:ext cx="9141746" cy="634843"/>
          </a:xfrm>
          <a:prstGeom prst="rect">
            <a:avLst/>
          </a:prstGeom>
        </p:spPr>
      </p:pic>
      <p:sp>
        <p:nvSpPr>
          <p:cNvPr id="7" name="Slide Number Placeholder 5"/>
          <p:cNvSpPr txBox="1">
            <a:spLocks/>
          </p:cNvSpPr>
          <p:nvPr/>
        </p:nvSpPr>
        <p:spPr>
          <a:xfrm>
            <a:off x="9625850" y="6830993"/>
            <a:ext cx="302102" cy="253682"/>
          </a:xfrm>
          <a:prstGeom prst="rect">
            <a:avLst/>
          </a:prstGeom>
          <a:solidFill>
            <a:schemeClr val="accent2"/>
          </a:solidFill>
        </p:spPr>
        <p:txBody>
          <a:bodyPr vert="horz" lIns="0" tIns="0" rIns="0" bIns="0" rtlCol="0" anchor="ctr" anchorCtr="0"/>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FFF58-4F74-AC47-B500-D5EE7DE45E37}" type="slidenum">
              <a:rPr lang="en-US" smtClean="0"/>
              <a:pPr/>
              <a:t>‹#›</a:t>
            </a:fld>
            <a:endParaRPr lang="en-US" dirty="0"/>
          </a:p>
        </p:txBody>
      </p:sp>
      <p:sp>
        <p:nvSpPr>
          <p:cNvPr id="8" name="Text Placeholder 2"/>
          <p:cNvSpPr>
            <a:spLocks noGrp="1"/>
          </p:cNvSpPr>
          <p:nvPr>
            <p:ph type="body" idx="1"/>
          </p:nvPr>
        </p:nvSpPr>
        <p:spPr>
          <a:xfrm>
            <a:off x="912814" y="1698137"/>
            <a:ext cx="8228012" cy="4891046"/>
          </a:xfrm>
          <a:prstGeom prst="rect">
            <a:avLst/>
          </a:prstGeom>
        </p:spPr>
        <p:txBody>
          <a:bodyPr vert="horz" lIns="0" tIns="0" rIns="0" bIns="0" rtlCol="0">
            <a:normAutofit/>
          </a:bodyPr>
          <a:lstStyle>
            <a:lvl1pPr marL="252739" indent="-252739">
              <a:lnSpc>
                <a:spcPct val="100000"/>
              </a:lnSpc>
              <a:spcBef>
                <a:spcPts val="1320"/>
              </a:spcBef>
              <a:spcAft>
                <a:spcPts val="0"/>
              </a:spcAft>
              <a:buClr>
                <a:schemeClr val="accent2"/>
              </a:buClr>
              <a:buSzPct val="100000"/>
              <a:buFont typeface="Wingdings" charset="2"/>
              <a:buAutoNum type="arabicPlain"/>
              <a:defRPr sz="1760" b="0">
                <a:solidFill>
                  <a:schemeClr val="tx1"/>
                </a:solidFill>
              </a:defRPr>
            </a:lvl1pPr>
            <a:lvl2pPr marL="502861" indent="-251430">
              <a:lnSpc>
                <a:spcPct val="100000"/>
              </a:lnSpc>
              <a:spcBef>
                <a:spcPts val="0"/>
              </a:spcBef>
              <a:spcAft>
                <a:spcPts val="0"/>
              </a:spcAft>
              <a:buClr>
                <a:schemeClr val="accent2"/>
              </a:buClr>
              <a:buFont typeface="Arial Narrow" panose="020B0606020202030204" pitchFamily="34" charset="0"/>
              <a:buChar char="–"/>
              <a:defRPr sz="1540"/>
            </a:lvl2pPr>
            <a:lvl3pPr marL="885036" indent="-251430">
              <a:lnSpc>
                <a:spcPct val="100000"/>
              </a:lnSpc>
              <a:spcBef>
                <a:spcPts val="0"/>
              </a:spcBef>
              <a:spcAft>
                <a:spcPts val="0"/>
              </a:spcAft>
              <a:buClr>
                <a:schemeClr val="accent2"/>
              </a:buClr>
              <a:buSzPct val="100000"/>
              <a:buFont typeface="Arial" panose="020B0604020202020204" pitchFamily="34" charset="0"/>
              <a:buChar char="•"/>
              <a:defRPr sz="1540"/>
            </a:lvl3pPr>
            <a:lvl4pPr marL="628576" indent="-251430">
              <a:lnSpc>
                <a:spcPts val="2640"/>
              </a:lnSpc>
              <a:buClrTx/>
              <a:buFont typeface="Arial Narrow" panose="020B0606020202030204" pitchFamily="34" charset="0"/>
              <a:buChar char="–"/>
              <a:defRPr/>
            </a:lvl4pPr>
            <a:lvl5pPr marL="885036" indent="-251430">
              <a:lnSpc>
                <a:spcPts val="2640"/>
              </a:lnSpc>
              <a:buClrTx/>
              <a:buFont typeface="Arial Narrow" panose="020B0606020202030204"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13" name="Title 1"/>
          <p:cNvSpPr>
            <a:spLocks noGrp="1"/>
          </p:cNvSpPr>
          <p:nvPr>
            <p:ph type="title" hasCustomPrompt="1"/>
          </p:nvPr>
        </p:nvSpPr>
        <p:spPr>
          <a:xfrm>
            <a:off x="600363" y="464788"/>
            <a:ext cx="9066883" cy="379624"/>
          </a:xfrm>
        </p:spPr>
        <p:txBody>
          <a:bodyPr lIns="0" tIns="0" rIns="0" bIns="0"/>
          <a:lstStyle>
            <a:lvl1pPr>
              <a:defRPr>
                <a:solidFill>
                  <a:srgbClr val="FFFFFF"/>
                </a:solidFill>
              </a:defRPr>
            </a:lvl1pPr>
          </a:lstStyle>
          <a:p>
            <a:r>
              <a:rPr lang="en-US" dirty="0" smtClean="0"/>
              <a:t>Click To Edit Master Title Style</a:t>
            </a:r>
            <a:endParaRPr lang="en-US" dirty="0"/>
          </a:p>
        </p:txBody>
      </p:sp>
      <p:sp>
        <p:nvSpPr>
          <p:cNvPr id="15" name="Text Placeholder 10"/>
          <p:cNvSpPr>
            <a:spLocks noGrp="1"/>
          </p:cNvSpPr>
          <p:nvPr>
            <p:ph type="body" sz="quarter" idx="13"/>
          </p:nvPr>
        </p:nvSpPr>
        <p:spPr>
          <a:xfrm>
            <a:off x="912814" y="1234485"/>
            <a:ext cx="8228014" cy="456988"/>
          </a:xfrm>
        </p:spPr>
        <p:txBody>
          <a:bodyPr/>
          <a:lstStyle/>
          <a:p>
            <a:pPr lvl="0"/>
            <a:r>
              <a:rPr lang="en-US" smtClean="0"/>
              <a:t>Click to edit Master text styles</a:t>
            </a:r>
          </a:p>
        </p:txBody>
      </p:sp>
    </p:spTree>
    <p:extLst>
      <p:ext uri="{BB962C8B-B14F-4D97-AF65-F5344CB8AC3E}">
        <p14:creationId xmlns:p14="http://schemas.microsoft.com/office/powerpoint/2010/main" val="200565474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Bullets">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15" y="395984"/>
            <a:ext cx="9141746" cy="634843"/>
          </a:xfrm>
          <a:prstGeom prst="rect">
            <a:avLst/>
          </a:prstGeom>
        </p:spPr>
      </p:pic>
      <p:sp>
        <p:nvSpPr>
          <p:cNvPr id="7" name="Slide Number Placeholder 5"/>
          <p:cNvSpPr txBox="1">
            <a:spLocks/>
          </p:cNvSpPr>
          <p:nvPr/>
        </p:nvSpPr>
        <p:spPr>
          <a:xfrm>
            <a:off x="9625850" y="6830993"/>
            <a:ext cx="302102" cy="253682"/>
          </a:xfrm>
          <a:prstGeom prst="rect">
            <a:avLst/>
          </a:prstGeom>
          <a:solidFill>
            <a:schemeClr val="accent2"/>
          </a:solidFill>
        </p:spPr>
        <p:txBody>
          <a:bodyPr vert="horz" lIns="0" tIns="0" rIns="0" bIns="0" rtlCol="0" anchor="ctr" anchorCtr="0"/>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FFF58-4F74-AC47-B500-D5EE7DE45E37}" type="slidenum">
              <a:rPr lang="en-US" smtClean="0"/>
              <a:pPr/>
              <a:t>‹#›</a:t>
            </a:fld>
            <a:endParaRPr lang="en-US" dirty="0"/>
          </a:p>
        </p:txBody>
      </p:sp>
      <p:sp>
        <p:nvSpPr>
          <p:cNvPr id="8" name="Text Placeholder 2"/>
          <p:cNvSpPr>
            <a:spLocks noGrp="1"/>
          </p:cNvSpPr>
          <p:nvPr>
            <p:ph type="body" idx="1"/>
          </p:nvPr>
        </p:nvSpPr>
        <p:spPr>
          <a:xfrm>
            <a:off x="912814" y="1234485"/>
            <a:ext cx="8228012" cy="5354698"/>
          </a:xfrm>
          <a:prstGeom prst="rect">
            <a:avLst/>
          </a:prstGeom>
        </p:spPr>
        <p:txBody>
          <a:bodyPr vert="horz" lIns="0" tIns="0" rIns="0" bIns="0" rtlCol="0">
            <a:normAutofit/>
          </a:bodyPr>
          <a:lstStyle>
            <a:lvl1pPr marL="252739" indent="-252739">
              <a:lnSpc>
                <a:spcPct val="100000"/>
              </a:lnSpc>
              <a:spcBef>
                <a:spcPts val="1320"/>
              </a:spcBef>
              <a:spcAft>
                <a:spcPts val="0"/>
              </a:spcAft>
              <a:buClr>
                <a:schemeClr val="accent2"/>
              </a:buClr>
              <a:buSzPct val="100000"/>
              <a:buFont typeface="Wingdings" charset="2"/>
              <a:buAutoNum type="arabicPlain"/>
              <a:defRPr sz="1760" b="0">
                <a:solidFill>
                  <a:schemeClr val="tx1"/>
                </a:solidFill>
              </a:defRPr>
            </a:lvl1pPr>
            <a:lvl2pPr marL="502861" indent="-251430">
              <a:lnSpc>
                <a:spcPct val="100000"/>
              </a:lnSpc>
              <a:spcBef>
                <a:spcPts val="0"/>
              </a:spcBef>
              <a:spcAft>
                <a:spcPts val="0"/>
              </a:spcAft>
              <a:buClr>
                <a:schemeClr val="accent2"/>
              </a:buClr>
              <a:buFont typeface="Arial Narrow" panose="020B0606020202030204" pitchFamily="34" charset="0"/>
              <a:buChar char="–"/>
              <a:defRPr sz="1540"/>
            </a:lvl2pPr>
            <a:lvl3pPr marL="885036" indent="-251430">
              <a:lnSpc>
                <a:spcPct val="100000"/>
              </a:lnSpc>
              <a:spcBef>
                <a:spcPts val="0"/>
              </a:spcBef>
              <a:spcAft>
                <a:spcPts val="0"/>
              </a:spcAft>
              <a:buClr>
                <a:schemeClr val="accent2"/>
              </a:buClr>
              <a:buSzPct val="100000"/>
              <a:buFont typeface="Arial" panose="020B0604020202020204" pitchFamily="34" charset="0"/>
              <a:buChar char="•"/>
              <a:defRPr sz="1540"/>
            </a:lvl3pPr>
            <a:lvl4pPr marL="628576" indent="-251430">
              <a:lnSpc>
                <a:spcPts val="2640"/>
              </a:lnSpc>
              <a:buClrTx/>
              <a:buFont typeface="Arial Narrow" panose="020B0606020202030204" pitchFamily="34" charset="0"/>
              <a:buChar char="–"/>
              <a:defRPr/>
            </a:lvl4pPr>
            <a:lvl5pPr marL="885036" indent="-251430">
              <a:lnSpc>
                <a:spcPts val="2640"/>
              </a:lnSpc>
              <a:buClrTx/>
              <a:buFont typeface="Arial Narrow" panose="020B0606020202030204"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13" name="Title 1"/>
          <p:cNvSpPr>
            <a:spLocks noGrp="1"/>
          </p:cNvSpPr>
          <p:nvPr>
            <p:ph type="title" hasCustomPrompt="1"/>
          </p:nvPr>
        </p:nvSpPr>
        <p:spPr>
          <a:xfrm>
            <a:off x="600363" y="464788"/>
            <a:ext cx="9066883" cy="379624"/>
          </a:xfrm>
        </p:spPr>
        <p:txBody>
          <a:bodyPr lIns="0" tIns="0" rIns="0" bIns="0"/>
          <a:lstStyle>
            <a:lvl1pPr>
              <a:defRPr>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191040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ullets with Pictures">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15" y="395984"/>
            <a:ext cx="9141746" cy="634843"/>
          </a:xfrm>
          <a:prstGeom prst="rect">
            <a:avLst/>
          </a:prstGeom>
        </p:spPr>
      </p:pic>
      <p:sp>
        <p:nvSpPr>
          <p:cNvPr id="14" name="Title 1"/>
          <p:cNvSpPr>
            <a:spLocks noGrp="1"/>
          </p:cNvSpPr>
          <p:nvPr>
            <p:ph type="title" hasCustomPrompt="1"/>
          </p:nvPr>
        </p:nvSpPr>
        <p:spPr>
          <a:xfrm>
            <a:off x="600362" y="464788"/>
            <a:ext cx="9066883" cy="379624"/>
          </a:xfrm>
        </p:spPr>
        <p:txBody>
          <a:bodyPr lIns="0" tIns="0" rIns="0" bIns="0"/>
          <a:lstStyle>
            <a:lvl1pPr>
              <a:defRPr>
                <a:solidFill>
                  <a:srgbClr val="FFFFFF"/>
                </a:solidFill>
              </a:defRPr>
            </a:lvl1pPr>
          </a:lstStyle>
          <a:p>
            <a:r>
              <a:rPr lang="en-US" dirty="0" smtClean="0"/>
              <a:t>Click To Edit Master Title Style</a:t>
            </a:r>
            <a:endParaRPr lang="en-US" dirty="0"/>
          </a:p>
        </p:txBody>
      </p:sp>
      <p:sp>
        <p:nvSpPr>
          <p:cNvPr id="4" name="Text Placeholder 3"/>
          <p:cNvSpPr>
            <a:spLocks noGrp="1"/>
          </p:cNvSpPr>
          <p:nvPr>
            <p:ph type="body" sz="quarter" idx="12"/>
          </p:nvPr>
        </p:nvSpPr>
        <p:spPr>
          <a:xfrm>
            <a:off x="924399" y="1701069"/>
            <a:ext cx="4028598" cy="4965821"/>
          </a:xfrm>
        </p:spPr>
        <p:txBody>
          <a:bodyPr/>
          <a:lstStyle>
            <a:lvl1pPr marL="254706" indent="-254706">
              <a:spcBef>
                <a:spcPts val="1337"/>
              </a:spcBef>
              <a:spcAft>
                <a:spcPts val="0"/>
              </a:spcAft>
              <a:buClr>
                <a:schemeClr val="accent2"/>
              </a:buClr>
              <a:buSzPct val="200000"/>
              <a:buFontTx/>
              <a:buBlip>
                <a:blip r:embed="rId3"/>
              </a:buBlip>
              <a:defRPr sz="1800" b="0">
                <a:solidFill>
                  <a:schemeClr val="tx1"/>
                </a:solidFill>
              </a:defRPr>
            </a:lvl1pPr>
            <a:lvl2pPr marL="509412" indent="-254706">
              <a:spcBef>
                <a:spcPts val="0"/>
              </a:spcBef>
              <a:spcAft>
                <a:spcPts val="0"/>
              </a:spcAft>
              <a:buClr>
                <a:schemeClr val="accent2"/>
              </a:buClr>
              <a:buFont typeface="Arial Narrow" panose="020B0606020202030204" pitchFamily="34" charset="0"/>
              <a:buChar char="–"/>
              <a:defRPr sz="1600"/>
            </a:lvl2pPr>
            <a:lvl3pPr marL="896566" indent="-254706">
              <a:spcBef>
                <a:spcPts val="0"/>
              </a:spcBef>
              <a:spcAft>
                <a:spcPts val="0"/>
              </a:spcAft>
              <a:buClr>
                <a:schemeClr val="accent2"/>
              </a:buClr>
              <a:buSzPct val="150000"/>
              <a:buFontTx/>
              <a:buBlip>
                <a:blip r:embed="rId3"/>
              </a:buBlip>
              <a:defRPr sz="1600"/>
            </a:lvl3pPr>
          </a:lstStyle>
          <a:p>
            <a:pPr lvl="0"/>
            <a:r>
              <a:rPr lang="en-US" smtClean="0"/>
              <a:t>Click to edit Master text styles</a:t>
            </a:r>
          </a:p>
          <a:p>
            <a:pPr lvl="1"/>
            <a:r>
              <a:rPr lang="en-US" smtClean="0"/>
              <a:t>Second level</a:t>
            </a:r>
          </a:p>
          <a:p>
            <a:pPr lvl="2"/>
            <a:r>
              <a:rPr lang="en-US" smtClean="0"/>
              <a:t>Third level</a:t>
            </a:r>
          </a:p>
        </p:txBody>
      </p:sp>
      <p:sp>
        <p:nvSpPr>
          <p:cNvPr id="12" name="Text Placeholder 10"/>
          <p:cNvSpPr>
            <a:spLocks noGrp="1"/>
          </p:cNvSpPr>
          <p:nvPr>
            <p:ph type="body" sz="quarter" idx="15"/>
          </p:nvPr>
        </p:nvSpPr>
        <p:spPr>
          <a:xfrm>
            <a:off x="924400" y="1234485"/>
            <a:ext cx="4028598" cy="456988"/>
          </a:xfrm>
        </p:spPr>
        <p:txBody>
          <a:bodyPr/>
          <a:lstStyle/>
          <a:p>
            <a:pPr lvl="0"/>
            <a:r>
              <a:rPr lang="en-US" smtClean="0"/>
              <a:t>Click to edit Master text styles</a:t>
            </a:r>
          </a:p>
        </p:txBody>
      </p:sp>
      <p:sp>
        <p:nvSpPr>
          <p:cNvPr id="11" name="Slide Number Placeholder 5"/>
          <p:cNvSpPr txBox="1">
            <a:spLocks/>
          </p:cNvSpPr>
          <p:nvPr/>
        </p:nvSpPr>
        <p:spPr>
          <a:xfrm>
            <a:off x="9614852" y="6838851"/>
            <a:ext cx="302102" cy="253682"/>
          </a:xfrm>
          <a:prstGeom prst="rect">
            <a:avLst/>
          </a:prstGeom>
          <a:solidFill>
            <a:schemeClr val="accent2"/>
          </a:solidFill>
        </p:spPr>
        <p:txBody>
          <a:bodyPr vert="horz" lIns="0" tIns="0" rIns="0" bIns="0" rtlCol="0" anchor="ctr" anchorCtr="0"/>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FFF58-4F74-AC47-B500-D5EE7DE45E37}" type="slidenum">
              <a:rPr lang="en-US" smtClean="0"/>
              <a:pPr/>
              <a:t>‹#›</a:t>
            </a:fld>
            <a:endParaRPr lang="en-US" dirty="0"/>
          </a:p>
        </p:txBody>
      </p:sp>
      <p:sp>
        <p:nvSpPr>
          <p:cNvPr id="20" name="Content Placeholder 18"/>
          <p:cNvSpPr>
            <a:spLocks noGrp="1"/>
          </p:cNvSpPr>
          <p:nvPr>
            <p:ph sz="quarter" idx="16"/>
          </p:nvPr>
        </p:nvSpPr>
        <p:spPr>
          <a:xfrm>
            <a:off x="5130800" y="1234485"/>
            <a:ext cx="4010025" cy="1739900"/>
          </a:xfrm>
        </p:spPr>
        <p:txBody>
          <a:bodyPr>
            <a:normAutofit/>
          </a:bodyPr>
          <a:lstStyle>
            <a:lvl1pPr>
              <a:defRPr sz="1800" b="0">
                <a:solidFill>
                  <a:schemeClr val="tx1"/>
                </a:solidFill>
              </a:defRPr>
            </a:lvl1pPr>
          </a:lstStyle>
          <a:p>
            <a:pPr lvl="0"/>
            <a:r>
              <a:rPr lang="en-US" smtClean="0"/>
              <a:t>Click to edit Master text styles</a:t>
            </a:r>
          </a:p>
        </p:txBody>
      </p:sp>
      <p:sp>
        <p:nvSpPr>
          <p:cNvPr id="21" name="Content Placeholder 18"/>
          <p:cNvSpPr>
            <a:spLocks noGrp="1"/>
          </p:cNvSpPr>
          <p:nvPr>
            <p:ph sz="quarter" idx="17"/>
          </p:nvPr>
        </p:nvSpPr>
        <p:spPr>
          <a:xfrm>
            <a:off x="5130800" y="3081868"/>
            <a:ext cx="4010025" cy="1739900"/>
          </a:xfrm>
        </p:spPr>
        <p:txBody>
          <a:bodyPr>
            <a:normAutofit/>
          </a:bodyPr>
          <a:lstStyle>
            <a:lvl1pPr>
              <a:defRPr sz="1800" b="0">
                <a:solidFill>
                  <a:schemeClr val="tx1"/>
                </a:solidFill>
              </a:defRPr>
            </a:lvl1pPr>
          </a:lstStyle>
          <a:p>
            <a:pPr lvl="0"/>
            <a:r>
              <a:rPr lang="en-US" smtClean="0"/>
              <a:t>Click to edit Master text styles</a:t>
            </a:r>
          </a:p>
        </p:txBody>
      </p:sp>
      <p:sp>
        <p:nvSpPr>
          <p:cNvPr id="22" name="Content Placeholder 18"/>
          <p:cNvSpPr>
            <a:spLocks noGrp="1"/>
          </p:cNvSpPr>
          <p:nvPr>
            <p:ph sz="quarter" idx="18"/>
          </p:nvPr>
        </p:nvSpPr>
        <p:spPr>
          <a:xfrm>
            <a:off x="5130800" y="4926990"/>
            <a:ext cx="4010025" cy="1739900"/>
          </a:xfrm>
        </p:spPr>
        <p:txBody>
          <a:bodyPr>
            <a:normAutofit/>
          </a:bodyPr>
          <a:lstStyle>
            <a:lvl1pPr>
              <a:defRPr sz="1800" b="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937623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ullets with Pictures">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15" y="395984"/>
            <a:ext cx="9141746" cy="634843"/>
          </a:xfrm>
          <a:prstGeom prst="rect">
            <a:avLst/>
          </a:prstGeom>
        </p:spPr>
      </p:pic>
      <p:sp>
        <p:nvSpPr>
          <p:cNvPr id="14" name="Title 1"/>
          <p:cNvSpPr>
            <a:spLocks noGrp="1"/>
          </p:cNvSpPr>
          <p:nvPr>
            <p:ph type="title" hasCustomPrompt="1"/>
          </p:nvPr>
        </p:nvSpPr>
        <p:spPr>
          <a:xfrm>
            <a:off x="600362" y="464788"/>
            <a:ext cx="9066883" cy="379624"/>
          </a:xfrm>
        </p:spPr>
        <p:txBody>
          <a:bodyPr lIns="0" tIns="0" rIns="0" bIns="0"/>
          <a:lstStyle>
            <a:lvl1pPr>
              <a:defRPr>
                <a:solidFill>
                  <a:srgbClr val="FFFFFF"/>
                </a:solidFill>
              </a:defRPr>
            </a:lvl1pPr>
          </a:lstStyle>
          <a:p>
            <a:r>
              <a:rPr lang="en-US" dirty="0" smtClean="0"/>
              <a:t>Click To Edit Master Title Style</a:t>
            </a:r>
            <a:endParaRPr lang="en-US" dirty="0"/>
          </a:p>
        </p:txBody>
      </p:sp>
      <p:sp>
        <p:nvSpPr>
          <p:cNvPr id="4" name="Text Placeholder 3"/>
          <p:cNvSpPr>
            <a:spLocks noGrp="1"/>
          </p:cNvSpPr>
          <p:nvPr>
            <p:ph type="body" sz="quarter" idx="12"/>
          </p:nvPr>
        </p:nvSpPr>
        <p:spPr>
          <a:xfrm>
            <a:off x="924399" y="1234485"/>
            <a:ext cx="4028598" cy="5432405"/>
          </a:xfrm>
        </p:spPr>
        <p:txBody>
          <a:bodyPr/>
          <a:lstStyle>
            <a:lvl1pPr marL="254706" indent="-254706">
              <a:spcBef>
                <a:spcPts val="1337"/>
              </a:spcBef>
              <a:spcAft>
                <a:spcPts val="0"/>
              </a:spcAft>
              <a:buClr>
                <a:schemeClr val="accent2"/>
              </a:buClr>
              <a:buSzPct val="200000"/>
              <a:buFontTx/>
              <a:buBlip>
                <a:blip r:embed="rId3"/>
              </a:buBlip>
              <a:defRPr sz="1800" b="0">
                <a:solidFill>
                  <a:schemeClr val="tx1"/>
                </a:solidFill>
              </a:defRPr>
            </a:lvl1pPr>
            <a:lvl2pPr marL="509412" indent="-254706">
              <a:spcBef>
                <a:spcPts val="0"/>
              </a:spcBef>
              <a:spcAft>
                <a:spcPts val="0"/>
              </a:spcAft>
              <a:buClr>
                <a:schemeClr val="accent2"/>
              </a:buClr>
              <a:buFont typeface="Arial Narrow" panose="020B0606020202030204" pitchFamily="34" charset="0"/>
              <a:buChar char="–"/>
              <a:defRPr sz="1600"/>
            </a:lvl2pPr>
            <a:lvl3pPr marL="896566" indent="-254706">
              <a:spcBef>
                <a:spcPts val="0"/>
              </a:spcBef>
              <a:spcAft>
                <a:spcPts val="0"/>
              </a:spcAft>
              <a:buClr>
                <a:schemeClr val="accent2"/>
              </a:buClr>
              <a:buSzPct val="150000"/>
              <a:buFontTx/>
              <a:buBlip>
                <a:blip r:embed="rId3"/>
              </a:buBlip>
              <a:defRPr sz="1600"/>
            </a:lvl3pPr>
          </a:lstStyle>
          <a:p>
            <a:pPr lvl="0"/>
            <a:r>
              <a:rPr lang="en-US" smtClean="0"/>
              <a:t>Click to edit Master text styles</a:t>
            </a:r>
          </a:p>
          <a:p>
            <a:pPr lvl="1"/>
            <a:r>
              <a:rPr lang="en-US" smtClean="0"/>
              <a:t>Second level</a:t>
            </a:r>
          </a:p>
          <a:p>
            <a:pPr lvl="2"/>
            <a:r>
              <a:rPr lang="en-US" smtClean="0"/>
              <a:t>Third level</a:t>
            </a:r>
          </a:p>
        </p:txBody>
      </p:sp>
      <p:sp>
        <p:nvSpPr>
          <p:cNvPr id="11" name="Slide Number Placeholder 5"/>
          <p:cNvSpPr txBox="1">
            <a:spLocks/>
          </p:cNvSpPr>
          <p:nvPr/>
        </p:nvSpPr>
        <p:spPr>
          <a:xfrm>
            <a:off x="9614852" y="6838851"/>
            <a:ext cx="302102" cy="253682"/>
          </a:xfrm>
          <a:prstGeom prst="rect">
            <a:avLst/>
          </a:prstGeom>
          <a:solidFill>
            <a:schemeClr val="accent2"/>
          </a:solidFill>
        </p:spPr>
        <p:txBody>
          <a:bodyPr vert="horz" lIns="0" tIns="0" rIns="0" bIns="0" rtlCol="0" anchor="ctr" anchorCtr="0"/>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FFF58-4F74-AC47-B500-D5EE7DE45E37}" type="slidenum">
              <a:rPr lang="en-US" smtClean="0"/>
              <a:pPr/>
              <a:t>‹#›</a:t>
            </a:fld>
            <a:endParaRPr lang="en-US" dirty="0"/>
          </a:p>
        </p:txBody>
      </p:sp>
      <p:sp>
        <p:nvSpPr>
          <p:cNvPr id="20" name="Content Placeholder 18"/>
          <p:cNvSpPr>
            <a:spLocks noGrp="1"/>
          </p:cNvSpPr>
          <p:nvPr>
            <p:ph sz="quarter" idx="16"/>
          </p:nvPr>
        </p:nvSpPr>
        <p:spPr>
          <a:xfrm>
            <a:off x="5130800" y="1234485"/>
            <a:ext cx="4010025" cy="1739900"/>
          </a:xfrm>
        </p:spPr>
        <p:txBody>
          <a:bodyPr>
            <a:normAutofit/>
          </a:bodyPr>
          <a:lstStyle>
            <a:lvl1pPr>
              <a:defRPr sz="1800" b="0">
                <a:solidFill>
                  <a:schemeClr val="tx1"/>
                </a:solidFill>
              </a:defRPr>
            </a:lvl1pPr>
          </a:lstStyle>
          <a:p>
            <a:pPr lvl="0"/>
            <a:r>
              <a:rPr lang="en-US" smtClean="0"/>
              <a:t>Click to edit Master text styles</a:t>
            </a:r>
          </a:p>
        </p:txBody>
      </p:sp>
      <p:sp>
        <p:nvSpPr>
          <p:cNvPr id="21" name="Content Placeholder 18"/>
          <p:cNvSpPr>
            <a:spLocks noGrp="1"/>
          </p:cNvSpPr>
          <p:nvPr>
            <p:ph sz="quarter" idx="17"/>
          </p:nvPr>
        </p:nvSpPr>
        <p:spPr>
          <a:xfrm>
            <a:off x="5130800" y="3081868"/>
            <a:ext cx="4010025" cy="1739900"/>
          </a:xfrm>
        </p:spPr>
        <p:txBody>
          <a:bodyPr>
            <a:normAutofit/>
          </a:bodyPr>
          <a:lstStyle>
            <a:lvl1pPr>
              <a:defRPr sz="1800" b="0">
                <a:solidFill>
                  <a:schemeClr val="tx1"/>
                </a:solidFill>
              </a:defRPr>
            </a:lvl1pPr>
          </a:lstStyle>
          <a:p>
            <a:pPr lvl="0"/>
            <a:r>
              <a:rPr lang="en-US" smtClean="0"/>
              <a:t>Click to edit Master text styles</a:t>
            </a:r>
          </a:p>
        </p:txBody>
      </p:sp>
      <p:sp>
        <p:nvSpPr>
          <p:cNvPr id="22" name="Content Placeholder 18"/>
          <p:cNvSpPr>
            <a:spLocks noGrp="1"/>
          </p:cNvSpPr>
          <p:nvPr>
            <p:ph sz="quarter" idx="18"/>
          </p:nvPr>
        </p:nvSpPr>
        <p:spPr>
          <a:xfrm>
            <a:off x="5130800" y="4926990"/>
            <a:ext cx="4010025" cy="1739900"/>
          </a:xfrm>
        </p:spPr>
        <p:txBody>
          <a:bodyPr>
            <a:normAutofit/>
          </a:bodyPr>
          <a:lstStyle>
            <a:lvl1pPr>
              <a:defRPr sz="1800" b="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9165240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ullets with Chart">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15" y="395984"/>
            <a:ext cx="9141746" cy="634843"/>
          </a:xfrm>
          <a:prstGeom prst="rect">
            <a:avLst/>
          </a:prstGeom>
        </p:spPr>
      </p:pic>
      <p:sp>
        <p:nvSpPr>
          <p:cNvPr id="13" name="Text Placeholder 4"/>
          <p:cNvSpPr>
            <a:spLocks noGrp="1"/>
          </p:cNvSpPr>
          <p:nvPr>
            <p:ph type="body" sz="quarter" idx="11"/>
          </p:nvPr>
        </p:nvSpPr>
        <p:spPr>
          <a:xfrm>
            <a:off x="5037084" y="6181886"/>
            <a:ext cx="4112206" cy="485004"/>
          </a:xfrm>
        </p:spPr>
        <p:txBody>
          <a:bodyPr>
            <a:normAutofit/>
          </a:bodyPr>
          <a:lstStyle>
            <a:lvl1pPr algn="ctr">
              <a:defRPr sz="2000" b="0">
                <a:solidFill>
                  <a:schemeClr val="tx1"/>
                </a:solidFill>
              </a:defRPr>
            </a:lvl1pPr>
          </a:lstStyle>
          <a:p>
            <a:pPr lvl="0"/>
            <a:r>
              <a:rPr lang="en-US" smtClean="0"/>
              <a:t>Click to edit Master text styles</a:t>
            </a:r>
          </a:p>
        </p:txBody>
      </p:sp>
      <p:sp>
        <p:nvSpPr>
          <p:cNvPr id="15" name="Text Placeholder 10"/>
          <p:cNvSpPr>
            <a:spLocks noGrp="1"/>
          </p:cNvSpPr>
          <p:nvPr>
            <p:ph type="body" sz="quarter" idx="12"/>
          </p:nvPr>
        </p:nvSpPr>
        <p:spPr>
          <a:xfrm>
            <a:off x="924401" y="1234485"/>
            <a:ext cx="8223220" cy="456988"/>
          </a:xfrm>
        </p:spPr>
        <p:txBody>
          <a:bodyPr/>
          <a:lstStyle/>
          <a:p>
            <a:pPr lvl="0"/>
            <a:r>
              <a:rPr lang="en-US" smtClean="0"/>
              <a:t>Click to edit Master text styles</a:t>
            </a:r>
          </a:p>
        </p:txBody>
      </p:sp>
      <p:sp>
        <p:nvSpPr>
          <p:cNvPr id="12" name="Title 1"/>
          <p:cNvSpPr>
            <a:spLocks noGrp="1"/>
          </p:cNvSpPr>
          <p:nvPr>
            <p:ph type="title" hasCustomPrompt="1"/>
          </p:nvPr>
        </p:nvSpPr>
        <p:spPr>
          <a:xfrm>
            <a:off x="600362" y="464788"/>
            <a:ext cx="9066883" cy="379624"/>
          </a:xfrm>
        </p:spPr>
        <p:txBody>
          <a:bodyPr lIns="0" tIns="0" rIns="0" bIns="0"/>
          <a:lstStyle>
            <a:lvl1pPr>
              <a:defRPr>
                <a:solidFill>
                  <a:srgbClr val="FFFFFF"/>
                </a:solidFill>
              </a:defRPr>
            </a:lvl1pPr>
          </a:lstStyle>
          <a:p>
            <a:r>
              <a:rPr lang="en-US" dirty="0" smtClean="0"/>
              <a:t>Click To Edit Master Title Style</a:t>
            </a:r>
            <a:endParaRPr lang="en-US" dirty="0"/>
          </a:p>
        </p:txBody>
      </p:sp>
      <p:sp>
        <p:nvSpPr>
          <p:cNvPr id="14" name="Content Placeholder 18"/>
          <p:cNvSpPr>
            <a:spLocks noGrp="1"/>
          </p:cNvSpPr>
          <p:nvPr>
            <p:ph sz="quarter" idx="16"/>
          </p:nvPr>
        </p:nvSpPr>
        <p:spPr>
          <a:xfrm>
            <a:off x="5037668" y="1701069"/>
            <a:ext cx="4103156" cy="4472350"/>
          </a:xfrm>
        </p:spPr>
        <p:txBody>
          <a:bodyPr>
            <a:normAutofit/>
          </a:bodyPr>
          <a:lstStyle>
            <a:lvl1pPr>
              <a:defRPr sz="1800" b="0">
                <a:solidFill>
                  <a:schemeClr val="tx1"/>
                </a:solidFill>
              </a:defRPr>
            </a:lvl1pPr>
          </a:lstStyle>
          <a:p>
            <a:pPr lvl="0"/>
            <a:r>
              <a:rPr lang="en-US" smtClean="0"/>
              <a:t>Click to edit Master text styles</a:t>
            </a:r>
          </a:p>
        </p:txBody>
      </p:sp>
      <p:sp>
        <p:nvSpPr>
          <p:cNvPr id="11" name="Slide Number Placeholder 5"/>
          <p:cNvSpPr txBox="1">
            <a:spLocks/>
          </p:cNvSpPr>
          <p:nvPr/>
        </p:nvSpPr>
        <p:spPr>
          <a:xfrm>
            <a:off x="9614852" y="6838851"/>
            <a:ext cx="302102" cy="253682"/>
          </a:xfrm>
          <a:prstGeom prst="rect">
            <a:avLst/>
          </a:prstGeom>
          <a:solidFill>
            <a:schemeClr val="accent2"/>
          </a:solidFill>
        </p:spPr>
        <p:txBody>
          <a:bodyPr vert="horz" lIns="0" tIns="0" rIns="0" bIns="0" rtlCol="0" anchor="ctr" anchorCtr="0"/>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FFF58-4F74-AC47-B500-D5EE7DE45E37}" type="slidenum">
              <a:rPr lang="en-US" smtClean="0"/>
              <a:pPr/>
              <a:t>‹#›</a:t>
            </a:fld>
            <a:endParaRPr lang="en-US" dirty="0"/>
          </a:p>
        </p:txBody>
      </p:sp>
      <p:sp>
        <p:nvSpPr>
          <p:cNvPr id="16" name="Text Placeholder 3"/>
          <p:cNvSpPr>
            <a:spLocks noGrp="1"/>
          </p:cNvSpPr>
          <p:nvPr>
            <p:ph type="body" sz="quarter" idx="17"/>
          </p:nvPr>
        </p:nvSpPr>
        <p:spPr>
          <a:xfrm>
            <a:off x="924399" y="1701069"/>
            <a:ext cx="4028598" cy="4965821"/>
          </a:xfrm>
        </p:spPr>
        <p:txBody>
          <a:bodyPr/>
          <a:lstStyle>
            <a:lvl1pPr marL="254706" indent="-254706">
              <a:spcBef>
                <a:spcPts val="1337"/>
              </a:spcBef>
              <a:spcAft>
                <a:spcPts val="0"/>
              </a:spcAft>
              <a:buClr>
                <a:schemeClr val="accent2"/>
              </a:buClr>
              <a:buSzPct val="200000"/>
              <a:buFontTx/>
              <a:buBlip>
                <a:blip r:embed="rId3"/>
              </a:buBlip>
              <a:defRPr sz="1800" b="0">
                <a:solidFill>
                  <a:schemeClr val="tx1"/>
                </a:solidFill>
              </a:defRPr>
            </a:lvl1pPr>
            <a:lvl2pPr marL="509412" indent="-254706">
              <a:spcBef>
                <a:spcPts val="0"/>
              </a:spcBef>
              <a:spcAft>
                <a:spcPts val="0"/>
              </a:spcAft>
              <a:buClr>
                <a:schemeClr val="accent2"/>
              </a:buClr>
              <a:buFont typeface="Arial Narrow" panose="020B0606020202030204" pitchFamily="34" charset="0"/>
              <a:buChar char="–"/>
              <a:defRPr sz="1600"/>
            </a:lvl2pPr>
            <a:lvl3pPr marL="896566" indent="-254706">
              <a:spcBef>
                <a:spcPts val="0"/>
              </a:spcBef>
              <a:spcAft>
                <a:spcPts val="0"/>
              </a:spcAft>
              <a:buClr>
                <a:schemeClr val="accent2"/>
              </a:buClr>
              <a:buSzPct val="150000"/>
              <a:buFontTx/>
              <a:buBlip>
                <a:blip r:embed="rId3"/>
              </a:buBlip>
              <a:defRPr sz="160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890189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ullets with Chart">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15" y="395984"/>
            <a:ext cx="9141746" cy="634843"/>
          </a:xfrm>
          <a:prstGeom prst="rect">
            <a:avLst/>
          </a:prstGeom>
        </p:spPr>
      </p:pic>
      <p:sp>
        <p:nvSpPr>
          <p:cNvPr id="13" name="Text Placeholder 4"/>
          <p:cNvSpPr>
            <a:spLocks noGrp="1"/>
          </p:cNvSpPr>
          <p:nvPr>
            <p:ph type="body" sz="quarter" idx="11"/>
          </p:nvPr>
        </p:nvSpPr>
        <p:spPr>
          <a:xfrm>
            <a:off x="5037084" y="6181886"/>
            <a:ext cx="4112206" cy="485004"/>
          </a:xfrm>
        </p:spPr>
        <p:txBody>
          <a:bodyPr>
            <a:normAutofit/>
          </a:bodyPr>
          <a:lstStyle>
            <a:lvl1pPr algn="ctr">
              <a:defRPr sz="2000" b="0">
                <a:solidFill>
                  <a:schemeClr val="tx1"/>
                </a:solidFill>
              </a:defRPr>
            </a:lvl1pPr>
          </a:lstStyle>
          <a:p>
            <a:pPr lvl="0"/>
            <a:r>
              <a:rPr lang="en-US" smtClean="0"/>
              <a:t>Click to edit Master text styles</a:t>
            </a:r>
          </a:p>
        </p:txBody>
      </p:sp>
      <p:sp>
        <p:nvSpPr>
          <p:cNvPr id="12" name="Title 1"/>
          <p:cNvSpPr>
            <a:spLocks noGrp="1"/>
          </p:cNvSpPr>
          <p:nvPr>
            <p:ph type="title" hasCustomPrompt="1"/>
          </p:nvPr>
        </p:nvSpPr>
        <p:spPr>
          <a:xfrm>
            <a:off x="600362" y="464788"/>
            <a:ext cx="9066883" cy="379624"/>
          </a:xfrm>
        </p:spPr>
        <p:txBody>
          <a:bodyPr lIns="0" tIns="0" rIns="0" bIns="0"/>
          <a:lstStyle>
            <a:lvl1pPr>
              <a:defRPr>
                <a:solidFill>
                  <a:srgbClr val="FFFFFF"/>
                </a:solidFill>
              </a:defRPr>
            </a:lvl1pPr>
          </a:lstStyle>
          <a:p>
            <a:r>
              <a:rPr lang="en-US" dirty="0" smtClean="0"/>
              <a:t>Click To Edit Master Title Style</a:t>
            </a:r>
            <a:endParaRPr lang="en-US" dirty="0"/>
          </a:p>
        </p:txBody>
      </p:sp>
      <p:sp>
        <p:nvSpPr>
          <p:cNvPr id="14" name="Content Placeholder 18"/>
          <p:cNvSpPr>
            <a:spLocks noGrp="1"/>
          </p:cNvSpPr>
          <p:nvPr>
            <p:ph sz="quarter" idx="16"/>
          </p:nvPr>
        </p:nvSpPr>
        <p:spPr>
          <a:xfrm>
            <a:off x="5037668" y="1335713"/>
            <a:ext cx="4103156" cy="4837706"/>
          </a:xfrm>
        </p:spPr>
        <p:txBody>
          <a:bodyPr>
            <a:normAutofit/>
          </a:bodyPr>
          <a:lstStyle>
            <a:lvl1pPr>
              <a:defRPr sz="1800" b="0">
                <a:solidFill>
                  <a:schemeClr val="tx1"/>
                </a:solidFill>
              </a:defRPr>
            </a:lvl1pPr>
          </a:lstStyle>
          <a:p>
            <a:pPr lvl="0"/>
            <a:r>
              <a:rPr lang="en-US" smtClean="0"/>
              <a:t>Click to edit Master text styles</a:t>
            </a:r>
          </a:p>
        </p:txBody>
      </p:sp>
      <p:sp>
        <p:nvSpPr>
          <p:cNvPr id="11" name="Slide Number Placeholder 5"/>
          <p:cNvSpPr txBox="1">
            <a:spLocks/>
          </p:cNvSpPr>
          <p:nvPr/>
        </p:nvSpPr>
        <p:spPr>
          <a:xfrm>
            <a:off x="9614852" y="6838851"/>
            <a:ext cx="302102" cy="253682"/>
          </a:xfrm>
          <a:prstGeom prst="rect">
            <a:avLst/>
          </a:prstGeom>
          <a:solidFill>
            <a:schemeClr val="accent2"/>
          </a:solidFill>
        </p:spPr>
        <p:txBody>
          <a:bodyPr vert="horz" lIns="0" tIns="0" rIns="0" bIns="0" rtlCol="0" anchor="ctr" anchorCtr="0"/>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FFF58-4F74-AC47-B500-D5EE7DE45E37}" type="slidenum">
              <a:rPr lang="en-US" smtClean="0"/>
              <a:pPr/>
              <a:t>‹#›</a:t>
            </a:fld>
            <a:endParaRPr lang="en-US" dirty="0"/>
          </a:p>
        </p:txBody>
      </p:sp>
      <p:sp>
        <p:nvSpPr>
          <p:cNvPr id="16" name="Text Placeholder 3"/>
          <p:cNvSpPr>
            <a:spLocks noGrp="1"/>
          </p:cNvSpPr>
          <p:nvPr>
            <p:ph type="body" sz="quarter" idx="17"/>
          </p:nvPr>
        </p:nvSpPr>
        <p:spPr>
          <a:xfrm>
            <a:off x="924399" y="1335713"/>
            <a:ext cx="4028598" cy="5331177"/>
          </a:xfrm>
        </p:spPr>
        <p:txBody>
          <a:bodyPr/>
          <a:lstStyle>
            <a:lvl1pPr marL="254706" indent="-254706">
              <a:spcBef>
                <a:spcPts val="1337"/>
              </a:spcBef>
              <a:spcAft>
                <a:spcPts val="0"/>
              </a:spcAft>
              <a:buClr>
                <a:schemeClr val="accent2"/>
              </a:buClr>
              <a:buSzPct val="200000"/>
              <a:buFontTx/>
              <a:buBlip>
                <a:blip r:embed="rId3"/>
              </a:buBlip>
              <a:defRPr sz="1800" b="0">
                <a:solidFill>
                  <a:schemeClr val="tx1"/>
                </a:solidFill>
              </a:defRPr>
            </a:lvl1pPr>
            <a:lvl2pPr marL="509412" indent="-254706">
              <a:spcBef>
                <a:spcPts val="0"/>
              </a:spcBef>
              <a:spcAft>
                <a:spcPts val="0"/>
              </a:spcAft>
              <a:buClr>
                <a:schemeClr val="accent2"/>
              </a:buClr>
              <a:buFont typeface="Arial Narrow" panose="020B0606020202030204" pitchFamily="34" charset="0"/>
              <a:buChar char="–"/>
              <a:defRPr sz="1600"/>
            </a:lvl2pPr>
            <a:lvl3pPr marL="896566" indent="-254706">
              <a:spcBef>
                <a:spcPts val="0"/>
              </a:spcBef>
              <a:spcAft>
                <a:spcPts val="0"/>
              </a:spcAft>
              <a:buClr>
                <a:schemeClr val="accent2"/>
              </a:buClr>
              <a:buSzPct val="150000"/>
              <a:buFontTx/>
              <a:buBlip>
                <a:blip r:embed="rId3"/>
              </a:buBlip>
              <a:defRPr sz="160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9505877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dy Copy with Bullets &amp; Picture">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15" y="395984"/>
            <a:ext cx="9141746" cy="634843"/>
          </a:xfrm>
          <a:prstGeom prst="rect">
            <a:avLst/>
          </a:prstGeom>
        </p:spPr>
      </p:pic>
      <p:sp>
        <p:nvSpPr>
          <p:cNvPr id="12" name="Text Placeholder 2"/>
          <p:cNvSpPr>
            <a:spLocks noGrp="1"/>
          </p:cNvSpPr>
          <p:nvPr>
            <p:ph type="body" idx="1"/>
          </p:nvPr>
        </p:nvSpPr>
        <p:spPr>
          <a:xfrm>
            <a:off x="921169" y="1698137"/>
            <a:ext cx="8229600" cy="1120140"/>
          </a:xfrm>
          <a:prstGeom prst="rect">
            <a:avLst/>
          </a:prstGeom>
        </p:spPr>
        <p:txBody>
          <a:bodyPr vert="horz" lIns="0" tIns="0" rIns="0" bIns="0" rtlCol="0">
            <a:normAutofit/>
          </a:bodyPr>
          <a:lstStyle>
            <a:lvl1pPr marL="0" indent="0">
              <a:lnSpc>
                <a:spcPct val="100000"/>
              </a:lnSpc>
              <a:spcBef>
                <a:spcPts val="1337"/>
              </a:spcBef>
              <a:spcAft>
                <a:spcPts val="0"/>
              </a:spcAft>
              <a:buClr>
                <a:schemeClr val="accent1"/>
              </a:buClr>
              <a:buSzPct val="120000"/>
              <a:buFont typeface="Arial Narrow" panose="020B0606020202030204" pitchFamily="34" charset="0"/>
              <a:buNone/>
              <a:defRPr sz="2000" b="0">
                <a:solidFill>
                  <a:schemeClr val="tx1"/>
                </a:solidFill>
              </a:defRPr>
            </a:lvl1pPr>
            <a:lvl2pPr marL="509412" indent="-254706">
              <a:lnSpc>
                <a:spcPct val="100000"/>
              </a:lnSpc>
              <a:spcBef>
                <a:spcPts val="0"/>
              </a:spcBef>
              <a:spcAft>
                <a:spcPts val="0"/>
              </a:spcAft>
              <a:buClr>
                <a:schemeClr val="accent1"/>
              </a:buClr>
              <a:buFont typeface="Arial Narrow" panose="020B0606020202030204" pitchFamily="34" charset="0"/>
              <a:buChar char="–"/>
              <a:defRPr sz="1600"/>
            </a:lvl2pPr>
            <a:lvl3pPr marL="896566" indent="-254706">
              <a:lnSpc>
                <a:spcPct val="100000"/>
              </a:lnSpc>
              <a:spcBef>
                <a:spcPts val="0"/>
              </a:spcBef>
              <a:spcAft>
                <a:spcPts val="0"/>
              </a:spcAft>
              <a:buClr>
                <a:schemeClr val="accent1"/>
              </a:buClr>
              <a:buSzPct val="100000"/>
              <a:buFont typeface="Arial" panose="020B0604020202020204" pitchFamily="34" charset="0"/>
              <a:buChar char="•"/>
              <a:defRPr sz="1600"/>
            </a:lvl3pPr>
            <a:lvl4pPr marL="636765" indent="-254706">
              <a:lnSpc>
                <a:spcPts val="2674"/>
              </a:lnSpc>
              <a:buClrTx/>
              <a:buFont typeface="Arial Narrow" panose="020B0606020202030204" pitchFamily="34" charset="0"/>
              <a:buChar char="–"/>
              <a:defRPr/>
            </a:lvl4pPr>
            <a:lvl5pPr marL="896566" indent="-254706">
              <a:lnSpc>
                <a:spcPts val="2674"/>
              </a:lnSpc>
              <a:buClrTx/>
              <a:buFont typeface="Arial Narrow" panose="020B0606020202030204" pitchFamily="34" charset="0"/>
              <a:buChar char="–"/>
              <a:defRPr/>
            </a:lvl5pPr>
          </a:lstStyle>
          <a:p>
            <a:pPr lvl="0"/>
            <a:r>
              <a:rPr lang="en-US" smtClean="0"/>
              <a:t>Click to edit Master text styles</a:t>
            </a:r>
          </a:p>
        </p:txBody>
      </p:sp>
      <p:sp>
        <p:nvSpPr>
          <p:cNvPr id="13" name="Title 1"/>
          <p:cNvSpPr>
            <a:spLocks noGrp="1"/>
          </p:cNvSpPr>
          <p:nvPr>
            <p:ph type="title" hasCustomPrompt="1"/>
          </p:nvPr>
        </p:nvSpPr>
        <p:spPr>
          <a:xfrm>
            <a:off x="600362" y="464788"/>
            <a:ext cx="9066883" cy="379624"/>
          </a:xfrm>
        </p:spPr>
        <p:txBody>
          <a:bodyPr lIns="0" tIns="0" rIns="0" bIns="0"/>
          <a:lstStyle>
            <a:lvl1pPr>
              <a:defRPr>
                <a:solidFill>
                  <a:srgbClr val="FFFFFF"/>
                </a:solidFill>
              </a:defRPr>
            </a:lvl1pPr>
          </a:lstStyle>
          <a:p>
            <a:r>
              <a:rPr lang="en-US" dirty="0" smtClean="0"/>
              <a:t>Click To Edit Master Title Style</a:t>
            </a:r>
            <a:endParaRPr lang="en-US" dirty="0"/>
          </a:p>
        </p:txBody>
      </p:sp>
      <p:sp>
        <p:nvSpPr>
          <p:cNvPr id="15" name="Text Placeholder 10"/>
          <p:cNvSpPr>
            <a:spLocks noGrp="1"/>
          </p:cNvSpPr>
          <p:nvPr>
            <p:ph type="body" sz="quarter" idx="13"/>
          </p:nvPr>
        </p:nvSpPr>
        <p:spPr>
          <a:xfrm>
            <a:off x="921169" y="1234485"/>
            <a:ext cx="8229600" cy="456988"/>
          </a:xfrm>
        </p:spPr>
        <p:txBody>
          <a:bodyPr/>
          <a:lstStyle/>
          <a:p>
            <a:pPr lvl="0"/>
            <a:r>
              <a:rPr lang="en-US" smtClean="0"/>
              <a:t>Click to edit Master text styles</a:t>
            </a:r>
          </a:p>
        </p:txBody>
      </p:sp>
      <p:sp>
        <p:nvSpPr>
          <p:cNvPr id="14" name="Content Placeholder 18"/>
          <p:cNvSpPr>
            <a:spLocks noGrp="1"/>
          </p:cNvSpPr>
          <p:nvPr>
            <p:ph sz="quarter" idx="16"/>
          </p:nvPr>
        </p:nvSpPr>
        <p:spPr>
          <a:xfrm>
            <a:off x="5147738" y="2897289"/>
            <a:ext cx="3993085" cy="3700361"/>
          </a:xfrm>
        </p:spPr>
        <p:txBody>
          <a:bodyPr>
            <a:normAutofit/>
          </a:bodyPr>
          <a:lstStyle>
            <a:lvl1pPr>
              <a:defRPr sz="1800" b="0">
                <a:solidFill>
                  <a:schemeClr val="tx1"/>
                </a:solidFill>
              </a:defRPr>
            </a:lvl1pPr>
          </a:lstStyle>
          <a:p>
            <a:pPr lvl="0"/>
            <a:r>
              <a:rPr lang="en-US" smtClean="0"/>
              <a:t>Click to edit Master text styles</a:t>
            </a:r>
          </a:p>
        </p:txBody>
      </p:sp>
      <p:sp>
        <p:nvSpPr>
          <p:cNvPr id="9" name="Slide Number Placeholder 5"/>
          <p:cNvSpPr txBox="1">
            <a:spLocks/>
          </p:cNvSpPr>
          <p:nvPr/>
        </p:nvSpPr>
        <p:spPr>
          <a:xfrm>
            <a:off x="9614852" y="6838851"/>
            <a:ext cx="302102" cy="253682"/>
          </a:xfrm>
          <a:prstGeom prst="rect">
            <a:avLst/>
          </a:prstGeom>
          <a:solidFill>
            <a:schemeClr val="accent2"/>
          </a:solidFill>
        </p:spPr>
        <p:txBody>
          <a:bodyPr vert="horz" lIns="0" tIns="0" rIns="0" bIns="0" rtlCol="0" anchor="ctr" anchorCtr="0"/>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FFF58-4F74-AC47-B500-D5EE7DE45E37}" type="slidenum">
              <a:rPr lang="en-US" smtClean="0"/>
              <a:pPr/>
              <a:t>‹#›</a:t>
            </a:fld>
            <a:endParaRPr lang="en-US" dirty="0"/>
          </a:p>
        </p:txBody>
      </p:sp>
      <p:sp>
        <p:nvSpPr>
          <p:cNvPr id="17" name="Text Placeholder 3"/>
          <p:cNvSpPr>
            <a:spLocks noGrp="1"/>
          </p:cNvSpPr>
          <p:nvPr>
            <p:ph type="body" sz="quarter" idx="12"/>
          </p:nvPr>
        </p:nvSpPr>
        <p:spPr>
          <a:xfrm>
            <a:off x="915746" y="2913645"/>
            <a:ext cx="4028598" cy="3684005"/>
          </a:xfrm>
        </p:spPr>
        <p:txBody>
          <a:bodyPr/>
          <a:lstStyle>
            <a:lvl1pPr marL="254706" indent="-254706">
              <a:spcBef>
                <a:spcPts val="1337"/>
              </a:spcBef>
              <a:spcAft>
                <a:spcPts val="0"/>
              </a:spcAft>
              <a:buClr>
                <a:schemeClr val="accent2"/>
              </a:buClr>
              <a:buSzPct val="200000"/>
              <a:buFontTx/>
              <a:buBlip>
                <a:blip r:embed="rId3"/>
              </a:buBlip>
              <a:defRPr sz="1800" b="0">
                <a:solidFill>
                  <a:schemeClr val="tx1"/>
                </a:solidFill>
              </a:defRPr>
            </a:lvl1pPr>
            <a:lvl2pPr marL="509412" indent="-254706">
              <a:spcBef>
                <a:spcPts val="0"/>
              </a:spcBef>
              <a:spcAft>
                <a:spcPts val="0"/>
              </a:spcAft>
              <a:buClr>
                <a:schemeClr val="accent2"/>
              </a:buClr>
              <a:buFont typeface="Arial Narrow" panose="020B0606020202030204" pitchFamily="34" charset="0"/>
              <a:buChar char="–"/>
              <a:defRPr sz="1600"/>
            </a:lvl2pPr>
            <a:lvl3pPr marL="896566" indent="-254706">
              <a:spcBef>
                <a:spcPts val="0"/>
              </a:spcBef>
              <a:spcAft>
                <a:spcPts val="0"/>
              </a:spcAft>
              <a:buClr>
                <a:schemeClr val="accent2"/>
              </a:buClr>
              <a:buSzPct val="150000"/>
              <a:buFontTx/>
              <a:buBlip>
                <a:blip r:embed="rId3"/>
              </a:buBlip>
              <a:defRPr sz="160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4866673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ody Copy with Bullets &amp; Picture">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15" y="395984"/>
            <a:ext cx="9141746" cy="634843"/>
          </a:xfrm>
          <a:prstGeom prst="rect">
            <a:avLst/>
          </a:prstGeom>
        </p:spPr>
      </p:pic>
      <p:sp>
        <p:nvSpPr>
          <p:cNvPr id="12" name="Text Placeholder 2"/>
          <p:cNvSpPr>
            <a:spLocks noGrp="1"/>
          </p:cNvSpPr>
          <p:nvPr>
            <p:ph type="body" idx="1"/>
          </p:nvPr>
        </p:nvSpPr>
        <p:spPr>
          <a:xfrm>
            <a:off x="924399" y="1234485"/>
            <a:ext cx="8229600" cy="1583792"/>
          </a:xfrm>
          <a:prstGeom prst="rect">
            <a:avLst/>
          </a:prstGeom>
        </p:spPr>
        <p:txBody>
          <a:bodyPr vert="horz" lIns="0" tIns="0" rIns="0" bIns="0" rtlCol="0">
            <a:normAutofit/>
          </a:bodyPr>
          <a:lstStyle>
            <a:lvl1pPr marL="0" indent="0">
              <a:lnSpc>
                <a:spcPct val="100000"/>
              </a:lnSpc>
              <a:spcBef>
                <a:spcPts val="1337"/>
              </a:spcBef>
              <a:spcAft>
                <a:spcPts val="0"/>
              </a:spcAft>
              <a:buClr>
                <a:schemeClr val="accent1"/>
              </a:buClr>
              <a:buSzPct val="120000"/>
              <a:buFont typeface="Arial Narrow" panose="020B0606020202030204" pitchFamily="34" charset="0"/>
              <a:buNone/>
              <a:defRPr sz="2000" b="0">
                <a:solidFill>
                  <a:schemeClr val="tx1"/>
                </a:solidFill>
              </a:defRPr>
            </a:lvl1pPr>
            <a:lvl2pPr marL="509412" indent="-254706">
              <a:lnSpc>
                <a:spcPct val="100000"/>
              </a:lnSpc>
              <a:spcBef>
                <a:spcPts val="0"/>
              </a:spcBef>
              <a:spcAft>
                <a:spcPts val="0"/>
              </a:spcAft>
              <a:buClr>
                <a:schemeClr val="accent1"/>
              </a:buClr>
              <a:buFont typeface="Arial Narrow" panose="020B0606020202030204" pitchFamily="34" charset="0"/>
              <a:buChar char="–"/>
              <a:defRPr sz="1600"/>
            </a:lvl2pPr>
            <a:lvl3pPr marL="896566" indent="-254706">
              <a:lnSpc>
                <a:spcPct val="100000"/>
              </a:lnSpc>
              <a:spcBef>
                <a:spcPts val="0"/>
              </a:spcBef>
              <a:spcAft>
                <a:spcPts val="0"/>
              </a:spcAft>
              <a:buClr>
                <a:schemeClr val="accent1"/>
              </a:buClr>
              <a:buSzPct val="100000"/>
              <a:buFont typeface="Arial" panose="020B0604020202020204" pitchFamily="34" charset="0"/>
              <a:buChar char="•"/>
              <a:defRPr sz="1600"/>
            </a:lvl3pPr>
            <a:lvl4pPr marL="636765" indent="-254706">
              <a:lnSpc>
                <a:spcPts val="2674"/>
              </a:lnSpc>
              <a:buClrTx/>
              <a:buFont typeface="Arial Narrow" panose="020B0606020202030204" pitchFamily="34" charset="0"/>
              <a:buChar char="–"/>
              <a:defRPr/>
            </a:lvl4pPr>
            <a:lvl5pPr marL="896566" indent="-254706">
              <a:lnSpc>
                <a:spcPts val="2674"/>
              </a:lnSpc>
              <a:buClrTx/>
              <a:buFont typeface="Arial Narrow" panose="020B0606020202030204" pitchFamily="34" charset="0"/>
              <a:buChar char="–"/>
              <a:defRPr/>
            </a:lvl5pPr>
          </a:lstStyle>
          <a:p>
            <a:pPr lvl="0"/>
            <a:r>
              <a:rPr lang="en-US" smtClean="0"/>
              <a:t>Click to edit Master text styles</a:t>
            </a:r>
          </a:p>
        </p:txBody>
      </p:sp>
      <p:sp>
        <p:nvSpPr>
          <p:cNvPr id="13" name="Title 1"/>
          <p:cNvSpPr>
            <a:spLocks noGrp="1"/>
          </p:cNvSpPr>
          <p:nvPr>
            <p:ph type="title" hasCustomPrompt="1"/>
          </p:nvPr>
        </p:nvSpPr>
        <p:spPr>
          <a:xfrm>
            <a:off x="600362" y="464788"/>
            <a:ext cx="9066883" cy="379624"/>
          </a:xfrm>
        </p:spPr>
        <p:txBody>
          <a:bodyPr lIns="0" tIns="0" rIns="0" bIns="0"/>
          <a:lstStyle>
            <a:lvl1pPr>
              <a:defRPr>
                <a:solidFill>
                  <a:srgbClr val="FFFFFF"/>
                </a:solidFill>
              </a:defRPr>
            </a:lvl1pPr>
          </a:lstStyle>
          <a:p>
            <a:r>
              <a:rPr lang="en-US" dirty="0" smtClean="0"/>
              <a:t>Click To Edit Master Title Style</a:t>
            </a:r>
            <a:endParaRPr lang="en-US" dirty="0"/>
          </a:p>
        </p:txBody>
      </p:sp>
      <p:sp>
        <p:nvSpPr>
          <p:cNvPr id="14" name="Content Placeholder 18"/>
          <p:cNvSpPr>
            <a:spLocks noGrp="1"/>
          </p:cNvSpPr>
          <p:nvPr>
            <p:ph sz="quarter" idx="16"/>
          </p:nvPr>
        </p:nvSpPr>
        <p:spPr>
          <a:xfrm>
            <a:off x="5147738" y="2897289"/>
            <a:ext cx="3993085" cy="3700361"/>
          </a:xfrm>
        </p:spPr>
        <p:txBody>
          <a:bodyPr>
            <a:normAutofit/>
          </a:bodyPr>
          <a:lstStyle>
            <a:lvl1pPr>
              <a:defRPr sz="1800" b="0">
                <a:solidFill>
                  <a:schemeClr val="tx1"/>
                </a:solidFill>
              </a:defRPr>
            </a:lvl1pPr>
          </a:lstStyle>
          <a:p>
            <a:pPr lvl="0"/>
            <a:r>
              <a:rPr lang="en-US" smtClean="0"/>
              <a:t>Click to edit Master text styles</a:t>
            </a:r>
          </a:p>
        </p:txBody>
      </p:sp>
      <p:sp>
        <p:nvSpPr>
          <p:cNvPr id="9" name="Slide Number Placeholder 5"/>
          <p:cNvSpPr txBox="1">
            <a:spLocks/>
          </p:cNvSpPr>
          <p:nvPr/>
        </p:nvSpPr>
        <p:spPr>
          <a:xfrm>
            <a:off x="9614852" y="6838851"/>
            <a:ext cx="302102" cy="253682"/>
          </a:xfrm>
          <a:prstGeom prst="rect">
            <a:avLst/>
          </a:prstGeom>
          <a:solidFill>
            <a:schemeClr val="accent2"/>
          </a:solidFill>
        </p:spPr>
        <p:txBody>
          <a:bodyPr vert="horz" lIns="0" tIns="0" rIns="0" bIns="0" rtlCol="0" anchor="ctr" anchorCtr="0"/>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FFF58-4F74-AC47-B500-D5EE7DE45E37}" type="slidenum">
              <a:rPr lang="en-US" smtClean="0"/>
              <a:pPr/>
              <a:t>‹#›</a:t>
            </a:fld>
            <a:endParaRPr lang="en-US" dirty="0"/>
          </a:p>
        </p:txBody>
      </p:sp>
      <p:sp>
        <p:nvSpPr>
          <p:cNvPr id="17" name="Text Placeholder 3"/>
          <p:cNvSpPr>
            <a:spLocks noGrp="1"/>
          </p:cNvSpPr>
          <p:nvPr>
            <p:ph type="body" sz="quarter" idx="12"/>
          </p:nvPr>
        </p:nvSpPr>
        <p:spPr>
          <a:xfrm>
            <a:off x="924399" y="2913645"/>
            <a:ext cx="4028598" cy="3684005"/>
          </a:xfrm>
        </p:spPr>
        <p:txBody>
          <a:bodyPr/>
          <a:lstStyle>
            <a:lvl1pPr marL="254706" indent="-254706">
              <a:spcBef>
                <a:spcPts val="1337"/>
              </a:spcBef>
              <a:spcAft>
                <a:spcPts val="0"/>
              </a:spcAft>
              <a:buClr>
                <a:schemeClr val="accent2"/>
              </a:buClr>
              <a:buSzPct val="200000"/>
              <a:buFontTx/>
              <a:buBlip>
                <a:blip r:embed="rId3"/>
              </a:buBlip>
              <a:defRPr sz="1800" b="0">
                <a:solidFill>
                  <a:schemeClr val="tx1"/>
                </a:solidFill>
              </a:defRPr>
            </a:lvl1pPr>
            <a:lvl2pPr marL="509412" indent="-254706">
              <a:spcBef>
                <a:spcPts val="0"/>
              </a:spcBef>
              <a:spcAft>
                <a:spcPts val="0"/>
              </a:spcAft>
              <a:buClr>
                <a:schemeClr val="accent2"/>
              </a:buClr>
              <a:buFont typeface="Arial Narrow" panose="020B0606020202030204" pitchFamily="34" charset="0"/>
              <a:buChar char="–"/>
              <a:defRPr sz="1600"/>
            </a:lvl2pPr>
            <a:lvl3pPr marL="896566" indent="-254706">
              <a:spcBef>
                <a:spcPts val="0"/>
              </a:spcBef>
              <a:spcAft>
                <a:spcPts val="0"/>
              </a:spcAft>
              <a:buClr>
                <a:schemeClr val="accent2"/>
              </a:buClr>
              <a:buSzPct val="150000"/>
              <a:buFontTx/>
              <a:buBlip>
                <a:blip r:embed="rId3"/>
              </a:buBlip>
              <a:defRPr sz="160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7538483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 Bullets">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15" y="395984"/>
            <a:ext cx="9141746" cy="634843"/>
          </a:xfrm>
          <a:prstGeom prst="rect">
            <a:avLst/>
          </a:prstGeom>
        </p:spPr>
      </p:pic>
      <p:sp>
        <p:nvSpPr>
          <p:cNvPr id="12" name="Title 1"/>
          <p:cNvSpPr>
            <a:spLocks noGrp="1"/>
          </p:cNvSpPr>
          <p:nvPr>
            <p:ph type="title" hasCustomPrompt="1"/>
          </p:nvPr>
        </p:nvSpPr>
        <p:spPr>
          <a:xfrm>
            <a:off x="600362" y="464788"/>
            <a:ext cx="9066883" cy="379624"/>
          </a:xfrm>
        </p:spPr>
        <p:txBody>
          <a:bodyPr lIns="0" tIns="0" rIns="0" bIns="0"/>
          <a:lstStyle>
            <a:lvl1pPr>
              <a:defRPr>
                <a:solidFill>
                  <a:srgbClr val="FFFFFF"/>
                </a:solidFill>
              </a:defRPr>
            </a:lvl1pPr>
          </a:lstStyle>
          <a:p>
            <a:r>
              <a:rPr lang="en-US" dirty="0" smtClean="0"/>
              <a:t>Click To Edit Master Title Style</a:t>
            </a:r>
            <a:endParaRPr lang="en-US" dirty="0"/>
          </a:p>
        </p:txBody>
      </p:sp>
      <p:sp>
        <p:nvSpPr>
          <p:cNvPr id="13" name="Text Placeholder 10"/>
          <p:cNvSpPr>
            <a:spLocks noGrp="1"/>
          </p:cNvSpPr>
          <p:nvPr>
            <p:ph type="body" sz="quarter" idx="12"/>
          </p:nvPr>
        </p:nvSpPr>
        <p:spPr>
          <a:xfrm>
            <a:off x="924401" y="1234485"/>
            <a:ext cx="8216424" cy="456988"/>
          </a:xfrm>
        </p:spPr>
        <p:txBody>
          <a:bodyPr/>
          <a:lstStyle/>
          <a:p>
            <a:pPr lvl="0"/>
            <a:r>
              <a:rPr lang="en-US" smtClean="0"/>
              <a:t>Click to edit Master text styles</a:t>
            </a:r>
          </a:p>
        </p:txBody>
      </p:sp>
      <p:sp>
        <p:nvSpPr>
          <p:cNvPr id="10" name="Slide Number Placeholder 5"/>
          <p:cNvSpPr txBox="1">
            <a:spLocks/>
          </p:cNvSpPr>
          <p:nvPr/>
        </p:nvSpPr>
        <p:spPr>
          <a:xfrm>
            <a:off x="9614852" y="6838851"/>
            <a:ext cx="302102" cy="253682"/>
          </a:xfrm>
          <a:prstGeom prst="rect">
            <a:avLst/>
          </a:prstGeom>
          <a:solidFill>
            <a:schemeClr val="accent2"/>
          </a:solidFill>
        </p:spPr>
        <p:txBody>
          <a:bodyPr vert="horz" lIns="0" tIns="0" rIns="0" bIns="0" rtlCol="0" anchor="ctr" anchorCtr="0"/>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FFF58-4F74-AC47-B500-D5EE7DE45E37}" type="slidenum">
              <a:rPr lang="en-US" smtClean="0"/>
              <a:pPr/>
              <a:t>‹#›</a:t>
            </a:fld>
            <a:endParaRPr lang="en-US" dirty="0"/>
          </a:p>
        </p:txBody>
      </p:sp>
      <p:sp>
        <p:nvSpPr>
          <p:cNvPr id="14" name="Text Placeholder 3"/>
          <p:cNvSpPr>
            <a:spLocks noGrp="1"/>
          </p:cNvSpPr>
          <p:nvPr>
            <p:ph type="body" sz="quarter" idx="17"/>
          </p:nvPr>
        </p:nvSpPr>
        <p:spPr>
          <a:xfrm>
            <a:off x="924399" y="1701069"/>
            <a:ext cx="4028598" cy="4965821"/>
          </a:xfrm>
        </p:spPr>
        <p:txBody>
          <a:bodyPr/>
          <a:lstStyle>
            <a:lvl1pPr marL="254706" indent="-254706">
              <a:spcBef>
                <a:spcPts val="1337"/>
              </a:spcBef>
              <a:spcAft>
                <a:spcPts val="0"/>
              </a:spcAft>
              <a:buClr>
                <a:schemeClr val="accent2"/>
              </a:buClr>
              <a:buSzPct val="200000"/>
              <a:buFontTx/>
              <a:buBlip>
                <a:blip r:embed="rId3"/>
              </a:buBlip>
              <a:defRPr sz="1800" b="0">
                <a:solidFill>
                  <a:schemeClr val="tx1"/>
                </a:solidFill>
              </a:defRPr>
            </a:lvl1pPr>
            <a:lvl2pPr marL="509412" indent="-254706">
              <a:spcBef>
                <a:spcPts val="0"/>
              </a:spcBef>
              <a:spcAft>
                <a:spcPts val="0"/>
              </a:spcAft>
              <a:buClr>
                <a:schemeClr val="accent2"/>
              </a:buClr>
              <a:buFont typeface="Arial Narrow" panose="020B0606020202030204" pitchFamily="34" charset="0"/>
              <a:buChar char="–"/>
              <a:defRPr sz="1600"/>
            </a:lvl2pPr>
            <a:lvl3pPr marL="896566" indent="-254706">
              <a:spcBef>
                <a:spcPts val="0"/>
              </a:spcBef>
              <a:spcAft>
                <a:spcPts val="0"/>
              </a:spcAft>
              <a:buClr>
                <a:schemeClr val="accent2"/>
              </a:buClr>
              <a:buSzPct val="150000"/>
              <a:buFontTx/>
              <a:buBlip>
                <a:blip r:embed="rId3"/>
              </a:buBlip>
              <a:defRPr sz="1600"/>
            </a:lvl3pPr>
          </a:lstStyle>
          <a:p>
            <a:pPr lvl="0"/>
            <a:r>
              <a:rPr lang="en-US" smtClean="0"/>
              <a:t>Click to edit Master text styles</a:t>
            </a:r>
          </a:p>
          <a:p>
            <a:pPr lvl="1"/>
            <a:r>
              <a:rPr lang="en-US" smtClean="0"/>
              <a:t>Second level</a:t>
            </a:r>
          </a:p>
          <a:p>
            <a:pPr lvl="2"/>
            <a:r>
              <a:rPr lang="en-US" smtClean="0"/>
              <a:t>Third level</a:t>
            </a:r>
          </a:p>
        </p:txBody>
      </p:sp>
      <p:sp>
        <p:nvSpPr>
          <p:cNvPr id="15" name="Text Placeholder 3"/>
          <p:cNvSpPr>
            <a:spLocks noGrp="1"/>
          </p:cNvSpPr>
          <p:nvPr>
            <p:ph type="body" sz="quarter" idx="18"/>
          </p:nvPr>
        </p:nvSpPr>
        <p:spPr>
          <a:xfrm>
            <a:off x="5112227" y="1691473"/>
            <a:ext cx="4028598" cy="4965821"/>
          </a:xfrm>
        </p:spPr>
        <p:txBody>
          <a:bodyPr/>
          <a:lstStyle>
            <a:lvl1pPr marL="254706" indent="-254706">
              <a:spcBef>
                <a:spcPts val="1337"/>
              </a:spcBef>
              <a:spcAft>
                <a:spcPts val="0"/>
              </a:spcAft>
              <a:buClr>
                <a:schemeClr val="accent2"/>
              </a:buClr>
              <a:buSzPct val="200000"/>
              <a:buFontTx/>
              <a:buBlip>
                <a:blip r:embed="rId3"/>
              </a:buBlip>
              <a:defRPr sz="1800" b="0">
                <a:solidFill>
                  <a:schemeClr val="tx1"/>
                </a:solidFill>
              </a:defRPr>
            </a:lvl1pPr>
            <a:lvl2pPr marL="509412" indent="-254706">
              <a:spcBef>
                <a:spcPts val="0"/>
              </a:spcBef>
              <a:spcAft>
                <a:spcPts val="0"/>
              </a:spcAft>
              <a:buClr>
                <a:schemeClr val="accent2"/>
              </a:buClr>
              <a:buFont typeface="Arial Narrow" panose="020B0606020202030204" pitchFamily="34" charset="0"/>
              <a:buChar char="–"/>
              <a:defRPr sz="1600"/>
            </a:lvl2pPr>
            <a:lvl3pPr marL="896566" indent="-254706">
              <a:spcBef>
                <a:spcPts val="0"/>
              </a:spcBef>
              <a:spcAft>
                <a:spcPts val="0"/>
              </a:spcAft>
              <a:buClr>
                <a:schemeClr val="accent2"/>
              </a:buClr>
              <a:buSzPct val="150000"/>
              <a:buFontTx/>
              <a:buBlip>
                <a:blip r:embed="rId3"/>
              </a:buBlip>
              <a:defRPr sz="160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1320214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 Id="rId30"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0" tIns="50941" rIns="0" bIns="50941"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05840" y="1813561"/>
            <a:ext cx="8046720" cy="466344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6" name="Straight Connector 15"/>
          <p:cNvCxnSpPr/>
          <p:nvPr/>
        </p:nvCxnSpPr>
        <p:spPr>
          <a:xfrm>
            <a:off x="464889" y="6967289"/>
            <a:ext cx="9138207" cy="1800"/>
          </a:xfrm>
          <a:prstGeom prst="line">
            <a:avLst/>
          </a:prstGeom>
          <a:ln w="9525" cap="flat" cmpd="sng" algn="ctr">
            <a:solidFill>
              <a:schemeClr val="accent2"/>
            </a:solidFill>
            <a:prstDash val="solid"/>
            <a:round/>
            <a:headEnd type="none" w="med" len="med"/>
            <a:tailEnd type="none" w="med" len="med"/>
          </a:ln>
          <a:effectLst>
            <a:outerShdw blurRad="40000" dist="2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701513" y="7372363"/>
            <a:ext cx="5029200" cy="271869"/>
          </a:xfrm>
          <a:prstGeom prst="rect">
            <a:avLst/>
          </a:prstGeom>
        </p:spPr>
        <p:txBody>
          <a:bodyPr>
            <a:spAutoFit/>
          </a:bodyPr>
          <a:lstStyle/>
          <a:p>
            <a:pPr algn="r">
              <a:lnSpc>
                <a:spcPts val="700"/>
              </a:lnSpc>
            </a:pPr>
            <a:r>
              <a:rPr lang="en-US" sz="600" kern="600" baseline="0" dirty="0" smtClean="0">
                <a:solidFill>
                  <a:schemeClr val="tx1"/>
                </a:solidFill>
                <a:latin typeface="Arial Narrow" panose="020B0606020202030204" pitchFamily="34" charset="0"/>
                <a:cs typeface="Helvetica LT Std Cond"/>
              </a:rPr>
              <a:t>©2016 by Master Lock Company LLC. All rights reserved. No part of this document may be shared with third parties, </a:t>
            </a:r>
          </a:p>
          <a:p>
            <a:pPr algn="r">
              <a:lnSpc>
                <a:spcPts val="700"/>
              </a:lnSpc>
            </a:pPr>
            <a:r>
              <a:rPr lang="en-US" sz="600" kern="600" baseline="0" dirty="0" smtClean="0">
                <a:solidFill>
                  <a:schemeClr val="tx1"/>
                </a:solidFill>
                <a:latin typeface="Arial Narrow" panose="020B0606020202030204" pitchFamily="34" charset="0"/>
                <a:cs typeface="Helvetica LT Std Cond"/>
              </a:rPr>
              <a:t>reproduced, transmitted or modified in any form or by any means without prior written permission of Master Lock Company LLC. </a:t>
            </a:r>
          </a:p>
        </p:txBody>
      </p:sp>
      <p:cxnSp>
        <p:nvCxnSpPr>
          <p:cNvPr id="19" name="Straight Connector 18"/>
          <p:cNvCxnSpPr/>
          <p:nvPr/>
        </p:nvCxnSpPr>
        <p:spPr>
          <a:xfrm flipV="1">
            <a:off x="7510753" y="7149755"/>
            <a:ext cx="0" cy="188891"/>
          </a:xfrm>
          <a:prstGeom prst="line">
            <a:avLst/>
          </a:prstGeom>
          <a:ln w="63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 name="Straight Connector 19"/>
          <p:cNvCxnSpPr/>
          <p:nvPr/>
        </p:nvCxnSpPr>
        <p:spPr>
          <a:xfrm flipV="1">
            <a:off x="8565598" y="7149755"/>
            <a:ext cx="0" cy="18889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p:cNvSpPr txBox="1">
            <a:spLocks/>
          </p:cNvSpPr>
          <p:nvPr/>
        </p:nvSpPr>
        <p:spPr>
          <a:xfrm>
            <a:off x="465738" y="7415520"/>
            <a:ext cx="3813643" cy="424866"/>
          </a:xfrm>
          <a:prstGeom prst="rect">
            <a:avLst/>
          </a:prstGeom>
        </p:spPr>
        <p:txBody>
          <a:bodyPr vert="horz" lIns="0" tIns="0" rIns="0" bIns="0" rtlCol="0" anchor="t" anchorCtr="0"/>
          <a:lstStyle>
            <a:defPPr>
              <a:defRPr lang="en-US"/>
            </a:defPPr>
            <a:lvl1pPr marL="0" algn="l" defTabSz="914400" rtl="0" eaLnBrk="1" latinLnBrk="0" hangingPunct="1">
              <a:defRPr sz="2000" kern="1200">
                <a:solidFill>
                  <a:schemeClr val="tx1">
                    <a:tint val="7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auto" latinLnBrk="0" hangingPunct="1">
              <a:lnSpc>
                <a:spcPts val="700"/>
              </a:lnSpc>
              <a:spcBef>
                <a:spcPts val="0"/>
              </a:spcBef>
              <a:spcAft>
                <a:spcPts val="0"/>
              </a:spcAft>
              <a:buClrTx/>
              <a:buSzTx/>
              <a:buFontTx/>
              <a:buNone/>
              <a:tabLst/>
              <a:defRPr/>
            </a:pPr>
            <a:endParaRPr lang="en-US" sz="850" cap="all" dirty="0" smtClean="0">
              <a:solidFill>
                <a:schemeClr val="tx1"/>
              </a:solidFill>
              <a:latin typeface="Arial Narrow" panose="020B0606020202030204" pitchFamily="34" charset="0"/>
              <a:cs typeface="Helvetica LT Std Cond"/>
            </a:endParaRPr>
          </a:p>
          <a:p>
            <a:pPr marL="11113" marR="0" indent="0" algn="l" defTabSz="914400" rtl="0" eaLnBrk="1" fontAlgn="auto" latinLnBrk="0" hangingPunct="1">
              <a:lnSpc>
                <a:spcPts val="700"/>
              </a:lnSpc>
              <a:spcBef>
                <a:spcPts val="0"/>
              </a:spcBef>
              <a:spcAft>
                <a:spcPts val="0"/>
              </a:spcAft>
              <a:buClrTx/>
              <a:buSzTx/>
              <a:buFontTx/>
              <a:buNone/>
              <a:tabLst/>
              <a:defRPr/>
            </a:pPr>
            <a:r>
              <a:rPr lang="en-US" sz="850" cap="all" dirty="0" smtClean="0">
                <a:solidFill>
                  <a:schemeClr val="tx1"/>
                </a:solidFill>
                <a:latin typeface="Arial Narrow" panose="020B0606020202030204" pitchFamily="34" charset="0"/>
                <a:cs typeface="Helvetica LT Std Cond"/>
              </a:rPr>
              <a:t>B. Robertson  I  marketing  </a:t>
            </a:r>
            <a:r>
              <a:rPr lang="en-US" sz="850" dirty="0" smtClean="0">
                <a:solidFill>
                  <a:schemeClr val="tx1"/>
                </a:solidFill>
                <a:latin typeface="Arial Narrow" panose="020B0606020202030204" pitchFamily="34" charset="0"/>
                <a:cs typeface="Helvetica LT Std Cond"/>
              </a:rPr>
              <a:t>I Core Padlocks</a:t>
            </a:r>
            <a:r>
              <a:rPr lang="en-US" sz="850" cap="all" dirty="0" smtClean="0">
                <a:solidFill>
                  <a:schemeClr val="tx1"/>
                </a:solidFill>
                <a:latin typeface="Arial Narrow" panose="020B0606020202030204" pitchFamily="34" charset="0"/>
                <a:cs typeface="Helvetica LT Std Cond"/>
              </a:rPr>
              <a:t>  I  Oak Creek</a:t>
            </a:r>
            <a:endParaRPr lang="en-US" sz="900" dirty="0" smtClean="0">
              <a:solidFill>
                <a:schemeClr val="tx1"/>
              </a:solidFill>
              <a:latin typeface="Arial Narrow" panose="020B0606020202030204" pitchFamily="34" charset="0"/>
              <a:cs typeface="Helvetica LT Std Cond"/>
            </a:endParaRPr>
          </a:p>
        </p:txBody>
      </p:sp>
      <p:pic>
        <p:nvPicPr>
          <p:cNvPr id="22" name="Picture 21" descr="TMLC_without_tagline.emf"/>
          <p:cNvPicPr>
            <a:picLocks noChangeAspect="1"/>
          </p:cNvPicPr>
          <p:nvPr userDrawn="1"/>
        </p:nvPicPr>
        <p:blipFill>
          <a:blip r:embed="rId27" cstate="email">
            <a:extLst>
              <a:ext uri="{28A0092B-C50C-407E-A947-70E740481C1C}">
                <a14:useLocalDpi xmlns:a14="http://schemas.microsoft.com/office/drawing/2010/main" val="0"/>
              </a:ext>
            </a:extLst>
          </a:blip>
          <a:stretch>
            <a:fillRect/>
          </a:stretch>
        </p:blipFill>
        <p:spPr>
          <a:xfrm>
            <a:off x="464889" y="7143685"/>
            <a:ext cx="2773757" cy="194961"/>
          </a:xfrm>
          <a:prstGeom prst="rect">
            <a:avLst/>
          </a:prstGeom>
        </p:spPr>
      </p:pic>
      <p:pic>
        <p:nvPicPr>
          <p:cNvPr id="23" name="Picture 22" descr="FNL ML Logo Angle_blk.emf"/>
          <p:cNvPicPr>
            <a:picLocks noChangeAspect="1"/>
          </p:cNvPicPr>
          <p:nvPr userDrawn="1"/>
        </p:nvPicPr>
        <p:blipFill>
          <a:blip r:embed="rId28" cstate="email">
            <a:extLst>
              <a:ext uri="{28A0092B-C50C-407E-A947-70E740481C1C}">
                <a14:useLocalDpi xmlns:a14="http://schemas.microsoft.com/office/drawing/2010/main" val="0"/>
              </a:ext>
            </a:extLst>
          </a:blip>
          <a:stretch>
            <a:fillRect/>
          </a:stretch>
        </p:blipFill>
        <p:spPr>
          <a:xfrm>
            <a:off x="6483117" y="7143685"/>
            <a:ext cx="835025" cy="199936"/>
          </a:xfrm>
          <a:prstGeom prst="rect">
            <a:avLst/>
          </a:prstGeom>
        </p:spPr>
      </p:pic>
      <p:pic>
        <p:nvPicPr>
          <p:cNvPr id="24" name="Picture 23" descr="AMERLOCK.emf"/>
          <p:cNvPicPr>
            <a:picLocks noChangeAspect="1"/>
          </p:cNvPicPr>
          <p:nvPr userDrawn="1"/>
        </p:nvPicPr>
        <p:blipFill>
          <a:blip r:embed="rId29" cstate="email">
            <a:extLst>
              <a:ext uri="{28A0092B-C50C-407E-A947-70E740481C1C}">
                <a14:useLocalDpi xmlns:a14="http://schemas.microsoft.com/office/drawing/2010/main" val="0"/>
              </a:ext>
            </a:extLst>
          </a:blip>
          <a:stretch>
            <a:fillRect/>
          </a:stretch>
        </p:blipFill>
        <p:spPr>
          <a:xfrm>
            <a:off x="7680559" y="7143685"/>
            <a:ext cx="682391" cy="206955"/>
          </a:xfrm>
          <a:prstGeom prst="rect">
            <a:avLst/>
          </a:prstGeom>
        </p:spPr>
      </p:pic>
      <p:pic>
        <p:nvPicPr>
          <p:cNvPr id="25" name="Picture 24" descr="SentrySafe bw.emf"/>
          <p:cNvPicPr>
            <a:picLocks noChangeAspect="1"/>
          </p:cNvPicPr>
          <p:nvPr userDrawn="1"/>
        </p:nvPicPr>
        <p:blipFill>
          <a:blip r:embed="rId30" cstate="email">
            <a:extLst>
              <a:ext uri="{28A0092B-C50C-407E-A947-70E740481C1C}">
                <a14:useLocalDpi xmlns:a14="http://schemas.microsoft.com/office/drawing/2010/main" val="0"/>
              </a:ext>
            </a:extLst>
          </a:blip>
          <a:stretch>
            <a:fillRect/>
          </a:stretch>
        </p:blipFill>
        <p:spPr>
          <a:xfrm>
            <a:off x="8705849" y="7162331"/>
            <a:ext cx="897247" cy="176315"/>
          </a:xfrm>
          <a:prstGeom prst="rect">
            <a:avLst/>
          </a:prstGeom>
        </p:spPr>
      </p:pic>
    </p:spTree>
    <p:extLst>
      <p:ext uri="{BB962C8B-B14F-4D97-AF65-F5344CB8AC3E}">
        <p14:creationId xmlns:p14="http://schemas.microsoft.com/office/powerpoint/2010/main" val="2719166939"/>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75" r:id="rId3"/>
    <p:sldLayoutId id="2147483680" r:id="rId4"/>
    <p:sldLayoutId id="2147483667" r:id="rId5"/>
    <p:sldLayoutId id="2147483681" r:id="rId6"/>
    <p:sldLayoutId id="2147483662" r:id="rId7"/>
    <p:sldLayoutId id="2147483682" r:id="rId8"/>
    <p:sldLayoutId id="2147483669" r:id="rId9"/>
    <p:sldLayoutId id="2147483683" r:id="rId10"/>
    <p:sldLayoutId id="2147483677" r:id="rId11"/>
    <p:sldLayoutId id="2147483684" r:id="rId12"/>
    <p:sldLayoutId id="2147483676" r:id="rId13"/>
    <p:sldLayoutId id="2147483685" r:id="rId14"/>
    <p:sldLayoutId id="2147483668" r:id="rId15"/>
    <p:sldLayoutId id="2147483686" r:id="rId16"/>
    <p:sldLayoutId id="2147483670" r:id="rId17"/>
    <p:sldLayoutId id="2147483673" r:id="rId18"/>
    <p:sldLayoutId id="2147483671" r:id="rId19"/>
    <p:sldLayoutId id="2147483678" r:id="rId20"/>
    <p:sldLayoutId id="2147483687" r:id="rId21"/>
    <p:sldLayoutId id="2147483655" r:id="rId22"/>
    <p:sldLayoutId id="2147483689" r:id="rId23"/>
    <p:sldLayoutId id="2147483679" r:id="rId24"/>
    <p:sldLayoutId id="2147483688" r:id="rId25"/>
  </p:sldLayoutIdLst>
  <p:timing>
    <p:tnLst>
      <p:par>
        <p:cTn id="1" dur="indefinite" restart="never" nodeType="tmRoot"/>
      </p:par>
    </p:tnLst>
  </p:timing>
  <p:txStyles>
    <p:titleStyle>
      <a:lvl1pPr algn="l" defTabSz="1018824" rtl="0" eaLnBrk="1" latinLnBrk="0" hangingPunct="1">
        <a:spcBef>
          <a:spcPct val="0"/>
        </a:spcBef>
        <a:buNone/>
        <a:defRPr sz="2400" b="1" kern="1200" cap="none">
          <a:solidFill>
            <a:schemeClr val="tx1"/>
          </a:solidFill>
          <a:latin typeface="Arial Narrow" panose="020B0606020202030204" pitchFamily="34" charset="0"/>
          <a:ea typeface="+mj-ea"/>
          <a:cs typeface="+mj-cs"/>
        </a:defRPr>
      </a:lvl1pPr>
    </p:titleStyle>
    <p:bodyStyle>
      <a:lvl1pPr marL="0" indent="0" algn="l" defTabSz="1018824" rtl="0" eaLnBrk="1" latinLnBrk="0" hangingPunct="1">
        <a:lnSpc>
          <a:spcPct val="100000"/>
        </a:lnSpc>
        <a:spcBef>
          <a:spcPts val="0"/>
        </a:spcBef>
        <a:buClr>
          <a:schemeClr val="accent2"/>
        </a:buClr>
        <a:buFontTx/>
        <a:buNone/>
        <a:defRPr sz="2000" b="1" kern="1200">
          <a:solidFill>
            <a:schemeClr val="tx1"/>
          </a:solidFill>
          <a:latin typeface="Arial Narrow" panose="020B0606020202030204" pitchFamily="34" charset="0"/>
          <a:ea typeface="+mn-ea"/>
          <a:cs typeface="+mn-cs"/>
        </a:defRPr>
      </a:lvl1pPr>
      <a:lvl2pPr marL="0" indent="0" algn="l" defTabSz="1018824" rtl="0" eaLnBrk="1" latinLnBrk="0" hangingPunct="1">
        <a:lnSpc>
          <a:spcPct val="100000"/>
        </a:lnSpc>
        <a:spcBef>
          <a:spcPts val="669"/>
        </a:spcBef>
        <a:spcAft>
          <a:spcPts val="669"/>
        </a:spcAft>
        <a:buClr>
          <a:schemeClr val="accent2"/>
        </a:buClr>
        <a:buFont typeface="Arial" panose="020B0604020202020204" pitchFamily="34" charset="0"/>
        <a:buNone/>
        <a:defRPr sz="2000" kern="1200">
          <a:solidFill>
            <a:schemeClr val="tx1"/>
          </a:solidFill>
          <a:latin typeface="Arial Narrow" panose="020B0606020202030204" pitchFamily="34" charset="0"/>
          <a:ea typeface="+mn-ea"/>
          <a:cs typeface="+mn-cs"/>
        </a:defRPr>
      </a:lvl2pPr>
      <a:lvl3pPr marL="254706" indent="-254706" algn="l" defTabSz="1018824" rtl="0" eaLnBrk="1" latinLnBrk="0" hangingPunct="1">
        <a:lnSpc>
          <a:spcPct val="100000"/>
        </a:lnSpc>
        <a:spcBef>
          <a:spcPts val="669"/>
        </a:spcBef>
        <a:spcAft>
          <a:spcPts val="0"/>
        </a:spcAft>
        <a:buClr>
          <a:schemeClr val="accent2"/>
        </a:buClr>
        <a:buSzPct val="200000"/>
        <a:buFontTx/>
        <a:buBlip>
          <a:blip r:embed="rId31"/>
        </a:buBlip>
        <a:defRPr sz="1800" kern="1200">
          <a:solidFill>
            <a:schemeClr val="tx1"/>
          </a:solidFill>
          <a:latin typeface="Arial Narrow" panose="020B0606020202030204" pitchFamily="34" charset="0"/>
          <a:ea typeface="+mn-ea"/>
          <a:cs typeface="+mn-cs"/>
        </a:defRPr>
      </a:lvl3pPr>
      <a:lvl4pPr marL="636765" indent="-254706" algn="l" defTabSz="1018824" rtl="0" eaLnBrk="1" latinLnBrk="0" hangingPunct="1">
        <a:lnSpc>
          <a:spcPct val="100000"/>
        </a:lnSpc>
        <a:spcBef>
          <a:spcPts val="0"/>
        </a:spcBef>
        <a:spcAft>
          <a:spcPts val="0"/>
        </a:spcAft>
        <a:buClr>
          <a:schemeClr val="accent2"/>
        </a:buClr>
        <a:buFont typeface="Arial Narrow" panose="020B0606020202030204" pitchFamily="34" charset="0"/>
        <a:buChar char="–"/>
        <a:defRPr sz="1600" kern="1200">
          <a:solidFill>
            <a:schemeClr val="tx1"/>
          </a:solidFill>
          <a:latin typeface="Arial Narrow" panose="020B0606020202030204" pitchFamily="34" charset="0"/>
          <a:ea typeface="+mn-ea"/>
          <a:cs typeface="+mn-cs"/>
        </a:defRPr>
      </a:lvl4pPr>
      <a:lvl5pPr marL="896566" indent="-254706" algn="l" defTabSz="1018824" rtl="0" eaLnBrk="1" latinLnBrk="0" hangingPunct="1">
        <a:lnSpc>
          <a:spcPct val="100000"/>
        </a:lnSpc>
        <a:spcBef>
          <a:spcPts val="0"/>
        </a:spcBef>
        <a:spcAft>
          <a:spcPts val="0"/>
        </a:spcAft>
        <a:buClr>
          <a:schemeClr val="accent2"/>
        </a:buClr>
        <a:buSzPct val="125000"/>
        <a:buFontTx/>
        <a:buBlip>
          <a:blip r:embed="rId31"/>
        </a:buBlip>
        <a:defRPr sz="1600" kern="1200">
          <a:solidFill>
            <a:schemeClr val="tx1"/>
          </a:solidFill>
          <a:latin typeface="Arial Narrow" panose="020B0606020202030204" pitchFamily="34" charset="0"/>
          <a:ea typeface="+mn-ea"/>
          <a:cs typeface="+mn-cs"/>
        </a:defRPr>
      </a:lvl5pPr>
      <a:lvl6pPr marL="2801767"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448">
          <p15:clr>
            <a:srgbClr val="F26B43"/>
          </p15:clr>
        </p15:guide>
        <p15:guide id="2" pos="31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19.xml"/><Relationship Id="rId5" Type="http://schemas.openxmlformats.org/officeDocument/2006/relationships/image" Target="../media/image39.png"/><Relationship Id="rId4" Type="http://schemas.openxmlformats.org/officeDocument/2006/relationships/image" Target="../media/image38.jpe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9.xml"/><Relationship Id="rId1" Type="http://schemas.openxmlformats.org/officeDocument/2006/relationships/vmlDrawing" Target="../drawings/vmlDrawing1.vml"/><Relationship Id="rId5" Type="http://schemas.openxmlformats.org/officeDocument/2006/relationships/image" Target="../media/image40.emf"/><Relationship Id="rId4" Type="http://schemas.openxmlformats.org/officeDocument/2006/relationships/package" Target="../embeddings/Microsoft_Excel_Worksheet5.xlsx"/></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4.jpeg"/><Relationship Id="rId3" Type="http://schemas.microsoft.com/office/2007/relationships/hdphoto" Target="../media/hdphoto1.wdp"/><Relationship Id="rId7" Type="http://schemas.microsoft.com/office/2007/relationships/hdphoto" Target="../media/hdphoto3.wdp"/><Relationship Id="rId12" Type="http://schemas.microsoft.com/office/2007/relationships/hdphoto" Target="../media/hdphoto5.wdp"/><Relationship Id="rId2" Type="http://schemas.openxmlformats.org/officeDocument/2006/relationships/image" Target="../media/image8.png"/><Relationship Id="rId16" Type="http://schemas.openxmlformats.org/officeDocument/2006/relationships/image" Target="../media/image17.png"/><Relationship Id="rId1" Type="http://schemas.openxmlformats.org/officeDocument/2006/relationships/slideLayout" Target="../slideLayouts/slideLayout19.xml"/><Relationship Id="rId6" Type="http://schemas.openxmlformats.org/officeDocument/2006/relationships/image" Target="../media/image10.png"/><Relationship Id="rId11" Type="http://schemas.openxmlformats.org/officeDocument/2006/relationships/image" Target="../media/image13.png"/><Relationship Id="rId5" Type="http://schemas.microsoft.com/office/2007/relationships/hdphoto" Target="../media/hdphoto2.wdp"/><Relationship Id="rId15" Type="http://schemas.openxmlformats.org/officeDocument/2006/relationships/image" Target="../media/image16.png"/><Relationship Id="rId10" Type="http://schemas.openxmlformats.org/officeDocument/2006/relationships/image" Target="../media/image12.png"/><Relationship Id="rId4" Type="http://schemas.openxmlformats.org/officeDocument/2006/relationships/image" Target="../media/image9.png"/><Relationship Id="rId9" Type="http://schemas.microsoft.com/office/2007/relationships/hdphoto" Target="../media/hdphoto4.wdp"/><Relationship Id="rId14" Type="http://schemas.openxmlformats.org/officeDocument/2006/relationships/image" Target="../media/image1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9.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jpeg"/><Relationship Id="rId7" Type="http://schemas.microsoft.com/office/2007/relationships/hdphoto" Target="../media/hdphoto7.wdp"/><Relationship Id="rId2" Type="http://schemas.openxmlformats.org/officeDocument/2006/relationships/image" Target="../media/image22.jpeg"/><Relationship Id="rId1" Type="http://schemas.openxmlformats.org/officeDocument/2006/relationships/slideLayout" Target="../slideLayouts/slideLayout9.xml"/><Relationship Id="rId6" Type="http://schemas.openxmlformats.org/officeDocument/2006/relationships/image" Target="../media/image25.png"/><Relationship Id="rId5" Type="http://schemas.microsoft.com/office/2007/relationships/hdphoto" Target="../media/hdphoto6.wdp"/><Relationship Id="rId4" Type="http://schemas.openxmlformats.org/officeDocument/2006/relationships/image" Target="../media/image24.png"/><Relationship Id="rId9" Type="http://schemas.microsoft.com/office/2007/relationships/hdphoto" Target="../media/hdphoto8.wdp"/></Relationships>
</file>

<file path=ppt/slides/_rels/slide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9.xml"/><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email">
            <a:extLst>
              <a:ext uri="{28A0092B-C50C-407E-A947-70E740481C1C}">
                <a14:useLocalDpi xmlns:a14="http://schemas.microsoft.com/office/drawing/2010/main" val="0"/>
              </a:ext>
            </a:extLst>
          </a:blip>
          <a:srcRect l="19374" t="39409" r="4427" b="36469"/>
          <a:stretch/>
        </p:blipFill>
        <p:spPr>
          <a:xfrm>
            <a:off x="457200" y="1038984"/>
            <a:ext cx="9141460" cy="4340736"/>
          </a:xfrm>
          <a:prstGeom prst="rect">
            <a:avLst/>
          </a:prstGeom>
        </p:spPr>
      </p:pic>
      <p:sp>
        <p:nvSpPr>
          <p:cNvPr id="2" name="Title 1"/>
          <p:cNvSpPr>
            <a:spLocks noGrp="1"/>
          </p:cNvSpPr>
          <p:nvPr>
            <p:ph type="ctrTitle"/>
          </p:nvPr>
        </p:nvSpPr>
        <p:spPr>
          <a:xfrm>
            <a:off x="457200" y="5314186"/>
            <a:ext cx="9387840" cy="702456"/>
          </a:xfrm>
          <a:solidFill>
            <a:schemeClr val="bg1"/>
          </a:solidFill>
        </p:spPr>
        <p:txBody>
          <a:bodyPr>
            <a:normAutofit fontScale="90000"/>
          </a:bodyPr>
          <a:lstStyle/>
          <a:p>
            <a:r>
              <a:rPr lang="en-US" dirty="0" smtClean="0">
                <a:solidFill>
                  <a:schemeClr val="accent6"/>
                </a:solidFill>
              </a:rPr>
              <a:t>Master Lock Bluetooth Lock Boxes</a:t>
            </a:r>
            <a:endParaRPr lang="en-US" dirty="0">
              <a:solidFill>
                <a:schemeClr val="accent6"/>
              </a:solidFill>
            </a:endParaRPr>
          </a:p>
        </p:txBody>
      </p:sp>
      <p:sp>
        <p:nvSpPr>
          <p:cNvPr id="5" name="Subtitle 4"/>
          <p:cNvSpPr>
            <a:spLocks noGrp="1"/>
          </p:cNvSpPr>
          <p:nvPr>
            <p:ph type="subTitle" idx="1"/>
          </p:nvPr>
        </p:nvSpPr>
        <p:spPr>
          <a:xfrm>
            <a:off x="1516696" y="6047910"/>
            <a:ext cx="7040880" cy="561129"/>
          </a:xfrm>
          <a:solidFill>
            <a:schemeClr val="bg1"/>
          </a:solidFill>
        </p:spPr>
        <p:txBody>
          <a:bodyPr>
            <a:normAutofit fontScale="92500" lnSpcReduction="10000"/>
          </a:bodyPr>
          <a:lstStyle/>
          <a:p>
            <a:r>
              <a:rPr lang="en-US" b="1" dirty="0" smtClean="0">
                <a:solidFill>
                  <a:schemeClr val="accent6"/>
                </a:solidFill>
              </a:rPr>
              <a:t>SMART. SIMPLE. SECURE.</a:t>
            </a:r>
          </a:p>
          <a:p>
            <a:r>
              <a:rPr lang="en-US" b="1" dirty="0" smtClean="0">
                <a:solidFill>
                  <a:schemeClr val="accent6"/>
                </a:solidFill>
              </a:rPr>
              <a:t>PROPERTY ACCESS MANAGEMENT</a:t>
            </a:r>
            <a:endParaRPr lang="en-US" b="1" dirty="0">
              <a:solidFill>
                <a:schemeClr val="accent6"/>
              </a:solidFill>
            </a:endParaRPr>
          </a:p>
        </p:txBody>
      </p:sp>
    </p:spTree>
    <p:extLst>
      <p:ext uri="{BB962C8B-B14F-4D97-AF65-F5344CB8AC3E}">
        <p14:creationId xmlns:p14="http://schemas.microsoft.com/office/powerpoint/2010/main" val="1001333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Lock Bluetooth Lock Box</a:t>
            </a:r>
          </a:p>
        </p:txBody>
      </p:sp>
      <p:sp>
        <p:nvSpPr>
          <p:cNvPr id="3" name="Text Placeholder 2"/>
          <p:cNvSpPr>
            <a:spLocks noGrp="1"/>
          </p:cNvSpPr>
          <p:nvPr>
            <p:ph type="body" sz="quarter" idx="12"/>
          </p:nvPr>
        </p:nvSpPr>
        <p:spPr/>
        <p:txBody>
          <a:bodyPr>
            <a:normAutofit/>
          </a:bodyPr>
          <a:lstStyle/>
          <a:p>
            <a:pPr marL="61913" lvl="1" eaLnBrk="0" hangingPunct="0">
              <a:spcBef>
                <a:spcPct val="50000"/>
              </a:spcBef>
              <a:buClr>
                <a:srgbClr val="000099"/>
              </a:buClr>
            </a:pPr>
            <a:r>
              <a:rPr lang="en-US" b="1" dirty="0">
                <a:solidFill>
                  <a:schemeClr val="accent6"/>
                </a:solidFill>
              </a:rPr>
              <a:t>Master Lock </a:t>
            </a:r>
            <a:r>
              <a:rPr lang="en-US" b="1" dirty="0" smtClean="0">
                <a:solidFill>
                  <a:schemeClr val="accent6"/>
                </a:solidFill>
              </a:rPr>
              <a:t>Investing </a:t>
            </a:r>
            <a:r>
              <a:rPr lang="en-US" b="1" dirty="0">
                <a:solidFill>
                  <a:schemeClr val="accent6"/>
                </a:solidFill>
              </a:rPr>
              <a:t>in </a:t>
            </a:r>
            <a:r>
              <a:rPr lang="en-US" b="1" dirty="0" smtClean="0">
                <a:solidFill>
                  <a:schemeClr val="accent6"/>
                </a:solidFill>
              </a:rPr>
              <a:t>Demand Generation </a:t>
            </a:r>
            <a:r>
              <a:rPr lang="en-US" b="1" dirty="0">
                <a:solidFill>
                  <a:schemeClr val="accent6"/>
                </a:solidFill>
              </a:rPr>
              <a:t>for the Bluetooth Lock Box </a:t>
            </a:r>
          </a:p>
        </p:txBody>
      </p:sp>
      <p:pic>
        <p:nvPicPr>
          <p:cNvPr id="4" name="Picture 3"/>
          <p:cNvPicPr>
            <a:picLocks noChangeAspect="1"/>
          </p:cNvPicPr>
          <p:nvPr/>
        </p:nvPicPr>
        <p:blipFill>
          <a:blip r:embed="rId2"/>
          <a:stretch>
            <a:fillRect/>
          </a:stretch>
        </p:blipFill>
        <p:spPr>
          <a:xfrm>
            <a:off x="600361" y="1704753"/>
            <a:ext cx="9062081" cy="4093894"/>
          </a:xfrm>
          <a:prstGeom prst="rect">
            <a:avLst/>
          </a:prstGeom>
        </p:spPr>
      </p:pic>
    </p:spTree>
    <p:extLst>
      <p:ext uri="{BB962C8B-B14F-4D97-AF65-F5344CB8AC3E}">
        <p14:creationId xmlns:p14="http://schemas.microsoft.com/office/powerpoint/2010/main" val="2212846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Estate Sales</a:t>
            </a:r>
          </a:p>
        </p:txBody>
      </p:sp>
      <p:sp>
        <p:nvSpPr>
          <p:cNvPr id="5" name="Text Placeholder 4"/>
          <p:cNvSpPr>
            <a:spLocks noGrp="1"/>
          </p:cNvSpPr>
          <p:nvPr>
            <p:ph type="body" sz="quarter" idx="18"/>
          </p:nvPr>
        </p:nvSpPr>
        <p:spPr/>
        <p:txBody>
          <a:bodyPr/>
          <a:lstStyle/>
          <a:p>
            <a:pPr marL="0" indent="0">
              <a:buNone/>
            </a:pPr>
            <a:r>
              <a:rPr lang="en-US" dirty="0" smtClean="0"/>
              <a:t>Real Estate Professionals</a:t>
            </a:r>
          </a:p>
          <a:p>
            <a:pPr lvl="1"/>
            <a:r>
              <a:rPr lang="en-US" dirty="0" smtClean="0"/>
              <a:t>Share access with:</a:t>
            </a:r>
          </a:p>
          <a:p>
            <a:pPr lvl="2"/>
            <a:r>
              <a:rPr lang="en-US" dirty="0" smtClean="0"/>
              <a:t>Real estate agents</a:t>
            </a:r>
          </a:p>
          <a:p>
            <a:pPr lvl="2"/>
            <a:r>
              <a:rPr lang="en-US" dirty="0" smtClean="0"/>
              <a:t>Inspectors</a:t>
            </a:r>
          </a:p>
          <a:p>
            <a:pPr lvl="2"/>
            <a:r>
              <a:rPr lang="en-US" dirty="0" smtClean="0"/>
              <a:t>Contractors</a:t>
            </a:r>
          </a:p>
          <a:p>
            <a:pPr lvl="2"/>
            <a:r>
              <a:rPr lang="en-US" dirty="0" smtClean="0"/>
              <a:t>Home owners</a:t>
            </a:r>
          </a:p>
          <a:p>
            <a:pPr lvl="1"/>
            <a:r>
              <a:rPr lang="en-US" dirty="0"/>
              <a:t>Secondary codes for users </a:t>
            </a:r>
            <a:r>
              <a:rPr lang="en-US" dirty="0" smtClean="0"/>
              <a:t>without </a:t>
            </a:r>
            <a:r>
              <a:rPr lang="en-US" dirty="0"/>
              <a:t>a smart phone</a:t>
            </a:r>
          </a:p>
          <a:p>
            <a:pPr lvl="1"/>
            <a:r>
              <a:rPr lang="en-US" dirty="0" smtClean="0"/>
              <a:t>Remove access for individuals without affecting other users</a:t>
            </a:r>
          </a:p>
          <a:p>
            <a:pPr lvl="1"/>
            <a:r>
              <a:rPr lang="en-US" dirty="0" smtClean="0"/>
              <a:t>Track access via the free Master Lock Vault eLocks app</a:t>
            </a:r>
          </a:p>
          <a:p>
            <a:pPr lvl="1"/>
            <a:r>
              <a:rPr lang="en-US" dirty="0"/>
              <a:t>No monthly data fees</a:t>
            </a:r>
          </a:p>
          <a:p>
            <a:pPr lvl="1"/>
            <a:r>
              <a:rPr lang="en-US" dirty="0"/>
              <a:t>No activation fees</a:t>
            </a:r>
          </a:p>
          <a:p>
            <a:pPr lvl="1"/>
            <a:r>
              <a:rPr lang="en-US" dirty="0"/>
              <a:t>No long term contracts</a:t>
            </a:r>
          </a:p>
          <a:p>
            <a:pPr lvl="1"/>
            <a:endParaRPr lang="en-US" dirty="0"/>
          </a:p>
        </p:txBody>
      </p:sp>
      <p:pic>
        <p:nvPicPr>
          <p:cNvPr id="7" name="Picture 6"/>
          <p:cNvPicPr>
            <a:picLocks noChangeAspect="1"/>
          </p:cNvPicPr>
          <p:nvPr/>
        </p:nvPicPr>
        <p:blipFill rotWithShape="1">
          <a:blip r:embed="rId2"/>
          <a:srcRect l="22900" t="17822" r="50400" b="51244"/>
          <a:stretch/>
        </p:blipFill>
        <p:spPr>
          <a:xfrm>
            <a:off x="912813" y="1691473"/>
            <a:ext cx="4069080" cy="2651760"/>
          </a:xfrm>
          <a:prstGeom prst="rect">
            <a:avLst/>
          </a:prstGeom>
        </p:spPr>
      </p:pic>
    </p:spTree>
    <p:extLst>
      <p:ext uri="{BB962C8B-B14F-4D97-AF65-F5344CB8AC3E}">
        <p14:creationId xmlns:p14="http://schemas.microsoft.com/office/powerpoint/2010/main" val="3172389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Rental Property</a:t>
            </a:r>
            <a:endParaRPr lang="en-US" dirty="0"/>
          </a:p>
        </p:txBody>
      </p:sp>
      <p:pic>
        <p:nvPicPr>
          <p:cNvPr id="7" name="Picture 6"/>
          <p:cNvPicPr>
            <a:picLocks noChangeAspect="1"/>
          </p:cNvPicPr>
          <p:nvPr/>
        </p:nvPicPr>
        <p:blipFill rotWithShape="1">
          <a:blip r:embed="rId2"/>
          <a:srcRect l="30400" t="17644" r="57800" b="49822"/>
          <a:stretch/>
        </p:blipFill>
        <p:spPr>
          <a:xfrm>
            <a:off x="1363981" y="1691473"/>
            <a:ext cx="3308667" cy="5131238"/>
          </a:xfrm>
          <a:prstGeom prst="rect">
            <a:avLst/>
          </a:prstGeom>
        </p:spPr>
      </p:pic>
      <p:sp>
        <p:nvSpPr>
          <p:cNvPr id="8" name="Text Placeholder 4"/>
          <p:cNvSpPr>
            <a:spLocks noGrp="1"/>
          </p:cNvSpPr>
          <p:nvPr>
            <p:ph type="body" sz="quarter" idx="18"/>
          </p:nvPr>
        </p:nvSpPr>
        <p:spPr>
          <a:xfrm>
            <a:off x="5112227" y="1691473"/>
            <a:ext cx="4028598" cy="4965821"/>
          </a:xfrm>
        </p:spPr>
        <p:txBody>
          <a:bodyPr/>
          <a:lstStyle/>
          <a:p>
            <a:pPr marL="0" indent="0">
              <a:buNone/>
            </a:pPr>
            <a:r>
              <a:rPr lang="en-US" dirty="0" smtClean="0"/>
              <a:t>Property Managers/Owners</a:t>
            </a:r>
          </a:p>
          <a:p>
            <a:pPr lvl="1"/>
            <a:r>
              <a:rPr lang="en-US" dirty="0" smtClean="0"/>
              <a:t>Share access with:</a:t>
            </a:r>
          </a:p>
          <a:p>
            <a:pPr lvl="2"/>
            <a:r>
              <a:rPr lang="en-US" dirty="0" smtClean="0"/>
              <a:t>Potential renters</a:t>
            </a:r>
          </a:p>
          <a:p>
            <a:pPr lvl="2"/>
            <a:r>
              <a:rPr lang="en-US" dirty="0" smtClean="0"/>
              <a:t>Inspectors</a:t>
            </a:r>
          </a:p>
          <a:p>
            <a:pPr lvl="2"/>
            <a:r>
              <a:rPr lang="en-US" dirty="0" smtClean="0"/>
              <a:t>Contractors</a:t>
            </a:r>
          </a:p>
          <a:p>
            <a:pPr lvl="2"/>
            <a:r>
              <a:rPr lang="en-US" dirty="0" smtClean="0"/>
              <a:t>Tenants</a:t>
            </a:r>
          </a:p>
          <a:p>
            <a:pPr lvl="1"/>
            <a:r>
              <a:rPr lang="en-US" dirty="0"/>
              <a:t>Secondary codes for users </a:t>
            </a:r>
            <a:r>
              <a:rPr lang="en-US" dirty="0" smtClean="0"/>
              <a:t>without </a:t>
            </a:r>
            <a:r>
              <a:rPr lang="en-US" dirty="0"/>
              <a:t>a smart phone</a:t>
            </a:r>
          </a:p>
          <a:p>
            <a:pPr lvl="1"/>
            <a:r>
              <a:rPr lang="en-US" dirty="0" smtClean="0"/>
              <a:t>Remove access for individuals without affecting other users</a:t>
            </a:r>
          </a:p>
          <a:p>
            <a:pPr lvl="1"/>
            <a:r>
              <a:rPr lang="en-US" dirty="0" smtClean="0"/>
              <a:t>Track access via the free Master Lock Vault eLocks app</a:t>
            </a:r>
          </a:p>
          <a:p>
            <a:pPr lvl="1"/>
            <a:r>
              <a:rPr lang="en-US" dirty="0"/>
              <a:t>No monthly data fees</a:t>
            </a:r>
          </a:p>
          <a:p>
            <a:pPr lvl="1"/>
            <a:r>
              <a:rPr lang="en-US" dirty="0"/>
              <a:t>No activation fees</a:t>
            </a:r>
          </a:p>
          <a:p>
            <a:pPr lvl="1"/>
            <a:r>
              <a:rPr lang="en-US" dirty="0"/>
              <a:t>No long term contracts</a:t>
            </a:r>
          </a:p>
          <a:p>
            <a:pPr lvl="1"/>
            <a:endParaRPr lang="en-US" dirty="0"/>
          </a:p>
        </p:txBody>
      </p:sp>
    </p:spTree>
    <p:extLst>
      <p:ext uri="{BB962C8B-B14F-4D97-AF65-F5344CB8AC3E}">
        <p14:creationId xmlns:p14="http://schemas.microsoft.com/office/powerpoint/2010/main" val="1055859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Vacation Property</a:t>
            </a:r>
            <a:endParaRPr lang="en-US" dirty="0"/>
          </a:p>
        </p:txBody>
      </p:sp>
      <p:pic>
        <p:nvPicPr>
          <p:cNvPr id="7" name="Picture 6"/>
          <p:cNvPicPr>
            <a:picLocks noChangeAspect="1"/>
          </p:cNvPicPr>
          <p:nvPr/>
        </p:nvPicPr>
        <p:blipFill rotWithShape="1">
          <a:blip r:embed="rId2"/>
          <a:srcRect l="59300" t="53911" r="29300" b="15867"/>
          <a:stretch/>
        </p:blipFill>
        <p:spPr>
          <a:xfrm>
            <a:off x="1395256" y="1756949"/>
            <a:ext cx="3246117" cy="4840701"/>
          </a:xfrm>
          <a:prstGeom prst="rect">
            <a:avLst/>
          </a:prstGeom>
        </p:spPr>
      </p:pic>
      <p:sp>
        <p:nvSpPr>
          <p:cNvPr id="9" name="Text Placeholder 4"/>
          <p:cNvSpPr>
            <a:spLocks noGrp="1"/>
          </p:cNvSpPr>
          <p:nvPr>
            <p:ph type="body" sz="quarter" idx="18"/>
          </p:nvPr>
        </p:nvSpPr>
        <p:spPr>
          <a:xfrm>
            <a:off x="5112227" y="1691473"/>
            <a:ext cx="4028598" cy="4965821"/>
          </a:xfrm>
        </p:spPr>
        <p:txBody>
          <a:bodyPr/>
          <a:lstStyle/>
          <a:p>
            <a:pPr marL="0" indent="0">
              <a:buNone/>
            </a:pPr>
            <a:r>
              <a:rPr lang="en-US" dirty="0" smtClean="0"/>
              <a:t>Property Managers/Owners</a:t>
            </a:r>
          </a:p>
          <a:p>
            <a:pPr lvl="1"/>
            <a:r>
              <a:rPr lang="en-US" dirty="0" smtClean="0"/>
              <a:t>Share access with:</a:t>
            </a:r>
          </a:p>
          <a:p>
            <a:pPr lvl="2"/>
            <a:r>
              <a:rPr lang="en-US" dirty="0" smtClean="0"/>
              <a:t>Renters</a:t>
            </a:r>
          </a:p>
          <a:p>
            <a:pPr lvl="2"/>
            <a:r>
              <a:rPr lang="en-US" dirty="0" smtClean="0"/>
              <a:t>Inspectors</a:t>
            </a:r>
          </a:p>
          <a:p>
            <a:pPr lvl="2"/>
            <a:r>
              <a:rPr lang="en-US" dirty="0" smtClean="0"/>
              <a:t>Cleaning crews</a:t>
            </a:r>
          </a:p>
          <a:p>
            <a:pPr lvl="2"/>
            <a:r>
              <a:rPr lang="en-US" dirty="0" smtClean="0"/>
              <a:t>Contractors</a:t>
            </a:r>
          </a:p>
          <a:p>
            <a:pPr lvl="2"/>
            <a:r>
              <a:rPr lang="en-US" dirty="0" smtClean="0"/>
              <a:t>Owners</a:t>
            </a:r>
          </a:p>
          <a:p>
            <a:pPr lvl="1"/>
            <a:r>
              <a:rPr lang="en-US" dirty="0"/>
              <a:t>Secondary codes for users </a:t>
            </a:r>
            <a:r>
              <a:rPr lang="en-US" dirty="0" smtClean="0"/>
              <a:t>without </a:t>
            </a:r>
            <a:r>
              <a:rPr lang="en-US" dirty="0"/>
              <a:t>a smart phone</a:t>
            </a:r>
            <a:endParaRPr lang="en-US" dirty="0" smtClean="0"/>
          </a:p>
          <a:p>
            <a:pPr lvl="1"/>
            <a:r>
              <a:rPr lang="en-US" dirty="0" smtClean="0"/>
              <a:t>Assign future start and end dates to correspond to arrival and departure dates for renters</a:t>
            </a:r>
          </a:p>
          <a:p>
            <a:pPr lvl="1"/>
            <a:r>
              <a:rPr lang="en-US" dirty="0" smtClean="0"/>
              <a:t>Remove access for individuals without affecting other users</a:t>
            </a:r>
          </a:p>
          <a:p>
            <a:pPr lvl="1"/>
            <a:r>
              <a:rPr lang="en-US" dirty="0" smtClean="0"/>
              <a:t>Track access via the free Master Lock Vault eLocks app</a:t>
            </a:r>
          </a:p>
          <a:p>
            <a:pPr lvl="1"/>
            <a:r>
              <a:rPr lang="en-US" dirty="0"/>
              <a:t>No monthly data fees</a:t>
            </a:r>
          </a:p>
          <a:p>
            <a:pPr lvl="1"/>
            <a:r>
              <a:rPr lang="en-US" dirty="0"/>
              <a:t>No activation fees</a:t>
            </a:r>
          </a:p>
          <a:p>
            <a:pPr lvl="1"/>
            <a:r>
              <a:rPr lang="en-US" dirty="0"/>
              <a:t>No long term contracts</a:t>
            </a:r>
          </a:p>
          <a:p>
            <a:pPr lvl="1"/>
            <a:endParaRPr lang="en-US" dirty="0"/>
          </a:p>
        </p:txBody>
      </p:sp>
    </p:spTree>
    <p:extLst>
      <p:ext uri="{BB962C8B-B14F-4D97-AF65-F5344CB8AC3E}">
        <p14:creationId xmlns:p14="http://schemas.microsoft.com/office/powerpoint/2010/main" val="981571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Site</a:t>
            </a:r>
            <a:endParaRPr lang="en-US" dirty="0"/>
          </a:p>
        </p:txBody>
      </p:sp>
      <p:sp>
        <p:nvSpPr>
          <p:cNvPr id="5" name="Text Placeholder 4"/>
          <p:cNvSpPr>
            <a:spLocks noGrp="1"/>
          </p:cNvSpPr>
          <p:nvPr>
            <p:ph type="body" sz="quarter" idx="18"/>
          </p:nvPr>
        </p:nvSpPr>
        <p:spPr/>
        <p:txBody>
          <a:bodyPr/>
          <a:lstStyle/>
          <a:p>
            <a:pPr marL="0" indent="0">
              <a:buNone/>
            </a:pPr>
            <a:r>
              <a:rPr lang="en-US" dirty="0" smtClean="0"/>
              <a:t>Residential Construction and Remodeling</a:t>
            </a:r>
            <a:endParaRPr lang="en-US" dirty="0"/>
          </a:p>
          <a:p>
            <a:pPr lvl="1"/>
            <a:r>
              <a:rPr lang="en-US" dirty="0"/>
              <a:t>Share access with:</a:t>
            </a:r>
          </a:p>
          <a:p>
            <a:pPr lvl="2"/>
            <a:r>
              <a:rPr lang="en-US" dirty="0" smtClean="0"/>
              <a:t>Sub-contractors</a:t>
            </a:r>
          </a:p>
          <a:p>
            <a:pPr lvl="2"/>
            <a:r>
              <a:rPr lang="en-US" dirty="0" smtClean="0"/>
              <a:t>Suppliers</a:t>
            </a:r>
          </a:p>
          <a:p>
            <a:pPr lvl="2"/>
            <a:r>
              <a:rPr lang="en-US" dirty="0" smtClean="0"/>
              <a:t>Inspectors</a:t>
            </a:r>
          </a:p>
          <a:p>
            <a:pPr lvl="2"/>
            <a:r>
              <a:rPr lang="en-US" dirty="0" smtClean="0"/>
              <a:t>Home owners</a:t>
            </a:r>
            <a:endParaRPr lang="en-US" dirty="0"/>
          </a:p>
          <a:p>
            <a:pPr lvl="1"/>
            <a:r>
              <a:rPr lang="en-US" dirty="0"/>
              <a:t>Secondary codes for users </a:t>
            </a:r>
            <a:r>
              <a:rPr lang="en-US" dirty="0" smtClean="0"/>
              <a:t>without </a:t>
            </a:r>
            <a:r>
              <a:rPr lang="en-US" dirty="0"/>
              <a:t>a smart phone</a:t>
            </a:r>
            <a:endParaRPr lang="en-US" dirty="0" smtClean="0"/>
          </a:p>
          <a:p>
            <a:pPr lvl="1"/>
            <a:r>
              <a:rPr lang="en-US" dirty="0" smtClean="0"/>
              <a:t>Remove </a:t>
            </a:r>
            <a:r>
              <a:rPr lang="en-US" dirty="0"/>
              <a:t>access for individuals without affecting other users</a:t>
            </a:r>
          </a:p>
          <a:p>
            <a:pPr lvl="1"/>
            <a:r>
              <a:rPr lang="en-US" dirty="0"/>
              <a:t>Track access via the free Master Lock Vault eLocks app</a:t>
            </a:r>
          </a:p>
          <a:p>
            <a:pPr lvl="1"/>
            <a:r>
              <a:rPr lang="en-US" dirty="0"/>
              <a:t>No monthly data fees</a:t>
            </a:r>
          </a:p>
          <a:p>
            <a:pPr lvl="1"/>
            <a:r>
              <a:rPr lang="en-US" dirty="0"/>
              <a:t>No activation fees</a:t>
            </a:r>
          </a:p>
          <a:p>
            <a:pPr lvl="1"/>
            <a:r>
              <a:rPr lang="en-US" dirty="0"/>
              <a:t>No long term contracts</a:t>
            </a:r>
          </a:p>
          <a:p>
            <a:endParaRPr lang="en-US" dirty="0"/>
          </a:p>
        </p:txBody>
      </p:sp>
      <p:pic>
        <p:nvPicPr>
          <p:cNvPr id="1026" name="Picture 2" descr="Image result for residential construction "/>
          <p:cNvPicPr>
            <a:picLocks noChangeAspect="1" noChangeArrowheads="1"/>
          </p:cNvPicPr>
          <p:nvPr/>
        </p:nvPicPr>
        <p:blipFill rotWithShape="1">
          <a:blip r:embed="rId2">
            <a:extLst>
              <a:ext uri="{28A0092B-C50C-407E-A947-70E740481C1C}">
                <a14:useLocalDpi xmlns:a14="http://schemas.microsoft.com/office/drawing/2010/main" val="0"/>
              </a:ext>
            </a:extLst>
          </a:blip>
          <a:srcRect l="11435" t="7225" r="11385" b="7186"/>
          <a:stretch/>
        </p:blipFill>
        <p:spPr bwMode="auto">
          <a:xfrm>
            <a:off x="491547" y="1639000"/>
            <a:ext cx="4298661" cy="3361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253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a:t>
            </a:r>
            <a:endParaRPr lang="en-US" dirty="0"/>
          </a:p>
        </p:txBody>
      </p:sp>
      <p:sp>
        <p:nvSpPr>
          <p:cNvPr id="4" name="Text Placeholder 3"/>
          <p:cNvSpPr>
            <a:spLocks noGrp="1"/>
          </p:cNvSpPr>
          <p:nvPr>
            <p:ph type="body" sz="quarter" idx="17"/>
          </p:nvPr>
        </p:nvSpPr>
        <p:spPr/>
        <p:txBody>
          <a:bodyPr/>
          <a:lstStyle/>
          <a:p>
            <a:endParaRPr lang="en-US" dirty="0"/>
          </a:p>
        </p:txBody>
      </p:sp>
      <p:sp>
        <p:nvSpPr>
          <p:cNvPr id="5" name="Text Placeholder 4"/>
          <p:cNvSpPr>
            <a:spLocks noGrp="1"/>
          </p:cNvSpPr>
          <p:nvPr>
            <p:ph type="body" sz="quarter" idx="18"/>
          </p:nvPr>
        </p:nvSpPr>
        <p:spPr/>
        <p:txBody>
          <a:bodyPr/>
          <a:lstStyle/>
          <a:p>
            <a:pPr marL="0" indent="0">
              <a:buNone/>
            </a:pPr>
            <a:r>
              <a:rPr lang="en-US" dirty="0" smtClean="0"/>
              <a:t>Home owners</a:t>
            </a:r>
            <a:endParaRPr lang="en-US" dirty="0"/>
          </a:p>
          <a:p>
            <a:pPr lvl="1"/>
            <a:r>
              <a:rPr lang="en-US" dirty="0"/>
              <a:t>Share access with:</a:t>
            </a:r>
          </a:p>
          <a:p>
            <a:pPr lvl="2"/>
            <a:r>
              <a:rPr lang="en-US" dirty="0" smtClean="0"/>
              <a:t>Remodelers</a:t>
            </a:r>
          </a:p>
          <a:p>
            <a:pPr lvl="2"/>
            <a:r>
              <a:rPr lang="en-US" dirty="0" smtClean="0"/>
              <a:t>Maintenance/Repair Suppliers</a:t>
            </a:r>
          </a:p>
          <a:p>
            <a:pPr lvl="2"/>
            <a:r>
              <a:rPr lang="en-US" dirty="0" smtClean="0"/>
              <a:t>Care givers</a:t>
            </a:r>
          </a:p>
          <a:p>
            <a:pPr lvl="2"/>
            <a:r>
              <a:rPr lang="en-US" dirty="0" smtClean="0"/>
              <a:t>Dog walkers</a:t>
            </a:r>
            <a:endParaRPr lang="en-US" dirty="0"/>
          </a:p>
          <a:p>
            <a:pPr lvl="2"/>
            <a:r>
              <a:rPr lang="en-US" dirty="0" smtClean="0"/>
              <a:t>Baby sitters</a:t>
            </a:r>
          </a:p>
          <a:p>
            <a:pPr lvl="2"/>
            <a:r>
              <a:rPr lang="en-US" dirty="0" smtClean="0"/>
              <a:t>Extended family</a:t>
            </a:r>
            <a:endParaRPr lang="en-US" dirty="0"/>
          </a:p>
          <a:p>
            <a:pPr lvl="1"/>
            <a:r>
              <a:rPr lang="en-US" dirty="0"/>
              <a:t>Secondary codes for users </a:t>
            </a:r>
            <a:r>
              <a:rPr lang="en-US" dirty="0" smtClean="0"/>
              <a:t>without </a:t>
            </a:r>
            <a:r>
              <a:rPr lang="en-US" dirty="0"/>
              <a:t>a smart phone</a:t>
            </a:r>
            <a:endParaRPr lang="en-US" dirty="0" smtClean="0"/>
          </a:p>
          <a:p>
            <a:pPr lvl="1"/>
            <a:r>
              <a:rPr lang="en-US" dirty="0" smtClean="0"/>
              <a:t>Remove </a:t>
            </a:r>
            <a:r>
              <a:rPr lang="en-US" dirty="0"/>
              <a:t>access for individuals without affecting other users</a:t>
            </a:r>
          </a:p>
          <a:p>
            <a:pPr lvl="1"/>
            <a:r>
              <a:rPr lang="en-US" dirty="0"/>
              <a:t>Track access via the free Master Lock Vault eLocks app</a:t>
            </a:r>
          </a:p>
          <a:p>
            <a:pPr lvl="1"/>
            <a:r>
              <a:rPr lang="en-US" dirty="0"/>
              <a:t>No monthly data fees</a:t>
            </a:r>
          </a:p>
          <a:p>
            <a:pPr lvl="1"/>
            <a:r>
              <a:rPr lang="en-US" dirty="0"/>
              <a:t>No activation fees</a:t>
            </a:r>
          </a:p>
          <a:p>
            <a:pPr lvl="1"/>
            <a:r>
              <a:rPr lang="en-US" dirty="0"/>
              <a:t>No long term contracts</a:t>
            </a:r>
          </a:p>
          <a:p>
            <a:endParaRPr lang="en-US" dirty="0"/>
          </a:p>
        </p:txBody>
      </p:sp>
      <p:pic>
        <p:nvPicPr>
          <p:cNvPr id="7" name="Picture 6"/>
          <p:cNvPicPr>
            <a:picLocks noChangeAspect="1"/>
          </p:cNvPicPr>
          <p:nvPr/>
        </p:nvPicPr>
        <p:blipFill rotWithShape="1">
          <a:blip r:embed="rId2"/>
          <a:srcRect l="55411" t="55051" r="23244" b="17658"/>
          <a:stretch/>
        </p:blipFill>
        <p:spPr>
          <a:xfrm>
            <a:off x="924401" y="1691473"/>
            <a:ext cx="4028596" cy="2897270"/>
          </a:xfrm>
          <a:prstGeom prst="rect">
            <a:avLst/>
          </a:prstGeom>
        </p:spPr>
      </p:pic>
    </p:spTree>
    <p:extLst>
      <p:ext uri="{BB962C8B-B14F-4D97-AF65-F5344CB8AC3E}">
        <p14:creationId xmlns:p14="http://schemas.microsoft.com/office/powerpoint/2010/main" val="3372883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Property</a:t>
            </a:r>
            <a:endParaRPr lang="en-US" dirty="0"/>
          </a:p>
        </p:txBody>
      </p:sp>
      <p:sp>
        <p:nvSpPr>
          <p:cNvPr id="4" name="Text Placeholder 3"/>
          <p:cNvSpPr>
            <a:spLocks noGrp="1"/>
          </p:cNvSpPr>
          <p:nvPr>
            <p:ph type="body" sz="quarter" idx="17"/>
          </p:nvPr>
        </p:nvSpPr>
        <p:spPr/>
        <p:txBody>
          <a:bodyPr/>
          <a:lstStyle/>
          <a:p>
            <a:endParaRPr lang="en-US" dirty="0"/>
          </a:p>
        </p:txBody>
      </p:sp>
      <p:sp>
        <p:nvSpPr>
          <p:cNvPr id="5" name="Text Placeholder 4"/>
          <p:cNvSpPr>
            <a:spLocks noGrp="1"/>
          </p:cNvSpPr>
          <p:nvPr>
            <p:ph type="body" sz="quarter" idx="18"/>
          </p:nvPr>
        </p:nvSpPr>
        <p:spPr/>
        <p:txBody>
          <a:bodyPr/>
          <a:lstStyle/>
          <a:p>
            <a:pPr marL="0" lvl="1" indent="0">
              <a:spcBef>
                <a:spcPts val="1337"/>
              </a:spcBef>
              <a:buSzPct val="200000"/>
              <a:buNone/>
            </a:pPr>
            <a:r>
              <a:rPr lang="en-US" sz="1800" dirty="0"/>
              <a:t>Commercial Property</a:t>
            </a:r>
          </a:p>
          <a:p>
            <a:pPr lvl="1"/>
            <a:r>
              <a:rPr lang="en-US" dirty="0" smtClean="0"/>
              <a:t>Share </a:t>
            </a:r>
            <a:r>
              <a:rPr lang="en-US" dirty="0"/>
              <a:t>access with:</a:t>
            </a:r>
          </a:p>
          <a:p>
            <a:pPr lvl="2"/>
            <a:r>
              <a:rPr lang="en-US" dirty="0" smtClean="0"/>
              <a:t>Potential tenants</a:t>
            </a:r>
            <a:endParaRPr lang="en-US" dirty="0"/>
          </a:p>
          <a:p>
            <a:pPr lvl="2"/>
            <a:r>
              <a:rPr lang="en-US" dirty="0" smtClean="0"/>
              <a:t>Suppliers</a:t>
            </a:r>
          </a:p>
          <a:p>
            <a:pPr lvl="2"/>
            <a:r>
              <a:rPr lang="en-US" dirty="0" smtClean="0"/>
              <a:t>Contractors</a:t>
            </a:r>
            <a:endParaRPr lang="en-US" dirty="0"/>
          </a:p>
          <a:p>
            <a:pPr lvl="2"/>
            <a:r>
              <a:rPr lang="en-US" dirty="0" smtClean="0"/>
              <a:t>Cleaning crews</a:t>
            </a:r>
          </a:p>
          <a:p>
            <a:pPr lvl="1"/>
            <a:r>
              <a:rPr lang="en-US" dirty="0" smtClean="0"/>
              <a:t>Secondary codes for users without a smart phone</a:t>
            </a:r>
          </a:p>
          <a:p>
            <a:pPr lvl="1"/>
            <a:r>
              <a:rPr lang="en-US" dirty="0" smtClean="0"/>
              <a:t>Remove </a:t>
            </a:r>
            <a:r>
              <a:rPr lang="en-US" dirty="0"/>
              <a:t>access for individuals without affecting other users</a:t>
            </a:r>
          </a:p>
          <a:p>
            <a:pPr lvl="1"/>
            <a:r>
              <a:rPr lang="en-US" dirty="0"/>
              <a:t>Track access via the free Master Lock Vault eLocks app</a:t>
            </a:r>
          </a:p>
          <a:p>
            <a:pPr lvl="1"/>
            <a:r>
              <a:rPr lang="en-US" dirty="0"/>
              <a:t>No monthly data fees</a:t>
            </a:r>
          </a:p>
          <a:p>
            <a:pPr lvl="1"/>
            <a:r>
              <a:rPr lang="en-US" dirty="0"/>
              <a:t>No activation fees</a:t>
            </a:r>
          </a:p>
          <a:p>
            <a:pPr lvl="1"/>
            <a:r>
              <a:rPr lang="en-US" dirty="0"/>
              <a:t>No long term contracts</a:t>
            </a:r>
          </a:p>
          <a:p>
            <a:endParaRPr lang="en-US" dirty="0"/>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val="0"/>
              </a:ext>
            </a:extLst>
          </a:blip>
          <a:srcRect r="9801" b="12370"/>
          <a:stretch/>
        </p:blipFill>
        <p:spPr>
          <a:xfrm>
            <a:off x="924401" y="1691472"/>
            <a:ext cx="4060903" cy="2630157"/>
          </a:xfrm>
          <a:prstGeom prst="rect">
            <a:avLst/>
          </a:prstGeom>
        </p:spPr>
      </p:pic>
    </p:spTree>
    <p:extLst>
      <p:ext uri="{BB962C8B-B14F-4D97-AF65-F5344CB8AC3E}">
        <p14:creationId xmlns:p14="http://schemas.microsoft.com/office/powerpoint/2010/main" val="3355454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Product Setup data</a:t>
            </a:r>
            <a:endParaRPr lang="en-US" dirty="0"/>
          </a:p>
        </p:txBody>
      </p:sp>
    </p:spTree>
    <p:extLst>
      <p:ext uri="{BB962C8B-B14F-4D97-AF65-F5344CB8AC3E}">
        <p14:creationId xmlns:p14="http://schemas.microsoft.com/office/powerpoint/2010/main" val="37770615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 Lock Box Set-Up Data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84836781"/>
              </p:ext>
            </p:extLst>
          </p:nvPr>
        </p:nvGraphicFramePr>
        <p:xfrm>
          <a:off x="457200" y="1428677"/>
          <a:ext cx="9341787" cy="3098800"/>
        </p:xfrm>
        <a:graphic>
          <a:graphicData uri="http://schemas.openxmlformats.org/drawingml/2006/table">
            <a:tbl>
              <a:tblPr firstRow="1" bandRow="1">
                <a:tableStyleId>{073A0DAA-6AF3-43AB-8588-CEC1D06C72B9}</a:tableStyleId>
              </a:tblPr>
              <a:tblGrid>
                <a:gridCol w="640080"/>
                <a:gridCol w="742278"/>
                <a:gridCol w="268941"/>
                <a:gridCol w="822960"/>
                <a:gridCol w="572294"/>
                <a:gridCol w="572294"/>
                <a:gridCol w="572294"/>
                <a:gridCol w="572294"/>
                <a:gridCol w="576700"/>
                <a:gridCol w="208280"/>
                <a:gridCol w="931902"/>
                <a:gridCol w="572294"/>
                <a:gridCol w="572294"/>
                <a:gridCol w="572294"/>
                <a:gridCol w="572294"/>
                <a:gridCol w="572294"/>
              </a:tblGrid>
              <a:tr h="370840">
                <a:tc>
                  <a:txBody>
                    <a:bodyPr/>
                    <a:lstStyle/>
                    <a:p>
                      <a:r>
                        <a:rPr lang="en-US" sz="900" dirty="0" smtClean="0"/>
                        <a:t>Model #</a:t>
                      </a:r>
                      <a:endParaRPr lang="en-US" sz="900" dirty="0"/>
                    </a:p>
                  </a:txBody>
                  <a:tcPr/>
                </a:tc>
                <a:tc>
                  <a:txBody>
                    <a:bodyPr/>
                    <a:lstStyle/>
                    <a:p>
                      <a:r>
                        <a:rPr lang="en-US" sz="900" dirty="0" smtClean="0"/>
                        <a:t>SKU #</a:t>
                      </a:r>
                      <a:endParaRPr lang="en-US" sz="900" dirty="0"/>
                    </a:p>
                  </a:txBody>
                  <a:tcPr/>
                </a:tc>
                <a:tc>
                  <a:txBody>
                    <a:bodyPr/>
                    <a:lstStyle/>
                    <a:p>
                      <a:r>
                        <a:rPr lang="en-US" sz="900" dirty="0" smtClean="0"/>
                        <a:t>QTY</a:t>
                      </a:r>
                      <a:endParaRPr lang="en-US" sz="900" dirty="0"/>
                    </a:p>
                  </a:txBody>
                  <a:tcPr/>
                </a:tc>
                <a:tc>
                  <a:txBody>
                    <a:bodyPr/>
                    <a:lstStyle/>
                    <a:p>
                      <a:r>
                        <a:rPr lang="en-US" sz="900" dirty="0" smtClean="0"/>
                        <a:t>UPC</a:t>
                      </a:r>
                      <a:endParaRPr lang="en-US" sz="900" dirty="0"/>
                    </a:p>
                  </a:txBody>
                  <a:tcPr/>
                </a:tc>
                <a:tc>
                  <a:txBody>
                    <a:bodyPr/>
                    <a:lstStyle/>
                    <a:p>
                      <a:r>
                        <a:rPr lang="en-US" sz="900" dirty="0" smtClean="0"/>
                        <a:t>Weight lbs. (KG)</a:t>
                      </a:r>
                      <a:endParaRPr lang="en-US" sz="900" dirty="0"/>
                    </a:p>
                  </a:txBody>
                  <a:tcPr/>
                </a:tc>
                <a:tc>
                  <a:txBody>
                    <a:bodyPr/>
                    <a:lstStyle/>
                    <a:p>
                      <a:r>
                        <a:rPr lang="en-US" sz="900" dirty="0" smtClean="0"/>
                        <a:t>Length in. (CM)</a:t>
                      </a:r>
                      <a:endParaRPr lang="en-US" sz="900" dirty="0"/>
                    </a:p>
                  </a:txBody>
                  <a:tcPr/>
                </a:tc>
                <a:tc>
                  <a:txBody>
                    <a:bodyPr/>
                    <a:lstStyle/>
                    <a:p>
                      <a:r>
                        <a:rPr lang="en-US" sz="900" dirty="0" smtClean="0"/>
                        <a:t>Width in. (CM)</a:t>
                      </a:r>
                      <a:endParaRPr lang="en-US" sz="900" dirty="0"/>
                    </a:p>
                  </a:txBody>
                  <a:tcPr/>
                </a:tc>
                <a:tc>
                  <a:txBody>
                    <a:bodyPr/>
                    <a:lstStyle/>
                    <a:p>
                      <a:r>
                        <a:rPr lang="en-US" sz="900" dirty="0" smtClean="0"/>
                        <a:t>Height in. (CM)</a:t>
                      </a:r>
                      <a:endParaRPr lang="en-US" sz="900" dirty="0"/>
                    </a:p>
                  </a:txBody>
                  <a:tcPr/>
                </a:tc>
                <a:tc>
                  <a:txBody>
                    <a:bodyPr/>
                    <a:lstStyle/>
                    <a:p>
                      <a:r>
                        <a:rPr lang="en-US" sz="900" dirty="0" smtClean="0"/>
                        <a:t>Cubic in. (CM))</a:t>
                      </a:r>
                      <a:endParaRPr lang="en-US" sz="900" dirty="0"/>
                    </a:p>
                  </a:txBody>
                  <a:tcPr/>
                </a:tc>
                <a:tc>
                  <a:txBody>
                    <a:bodyPr/>
                    <a:lstStyle/>
                    <a:p>
                      <a:pPr marL="0" algn="l" defTabSz="1018824" rtl="0" eaLnBrk="1" latinLnBrk="0" hangingPunct="1"/>
                      <a:r>
                        <a:rPr lang="en-US" sz="900" b="1" kern="1200" dirty="0" smtClean="0">
                          <a:solidFill>
                            <a:schemeClr val="lt1"/>
                          </a:solidFill>
                          <a:latin typeface="+mn-lt"/>
                          <a:ea typeface="+mn-ea"/>
                          <a:cs typeface="+mn-cs"/>
                        </a:rPr>
                        <a:t>QTY</a:t>
                      </a:r>
                      <a:endParaRPr lang="en-US" sz="900" b="1" kern="1200" dirty="0">
                        <a:solidFill>
                          <a:schemeClr val="lt1"/>
                        </a:solidFill>
                        <a:latin typeface="+mn-lt"/>
                        <a:ea typeface="+mn-ea"/>
                        <a:cs typeface="+mn-cs"/>
                      </a:endParaRPr>
                    </a:p>
                  </a:txBody>
                  <a:tcPr/>
                </a:tc>
                <a:tc>
                  <a:txBody>
                    <a:bodyPr/>
                    <a:lstStyle/>
                    <a:p>
                      <a:pPr marL="0" algn="l" defTabSz="1018824" rtl="0" eaLnBrk="1" latinLnBrk="0" hangingPunct="1"/>
                      <a:r>
                        <a:rPr lang="en-US" sz="900" b="1" kern="1200" dirty="0" smtClean="0">
                          <a:solidFill>
                            <a:schemeClr val="lt1"/>
                          </a:solidFill>
                          <a:latin typeface="+mn-lt"/>
                          <a:ea typeface="+mn-ea"/>
                          <a:cs typeface="+mn-cs"/>
                        </a:rPr>
                        <a:t>I2of5</a:t>
                      </a:r>
                      <a:endParaRPr lang="en-US" sz="900" b="1" kern="1200" dirty="0">
                        <a:solidFill>
                          <a:schemeClr val="lt1"/>
                        </a:solidFill>
                        <a:latin typeface="+mn-lt"/>
                        <a:ea typeface="+mn-ea"/>
                        <a:cs typeface="+mn-cs"/>
                      </a:endParaRPr>
                    </a:p>
                  </a:txBody>
                  <a:tcPr/>
                </a:tc>
                <a:tc>
                  <a:txBody>
                    <a:bodyPr/>
                    <a:lstStyle/>
                    <a:p>
                      <a:r>
                        <a:rPr lang="en-US" sz="900" dirty="0" smtClean="0"/>
                        <a:t>Weight lbs. (KG)</a:t>
                      </a:r>
                      <a:endParaRPr lang="en-US" sz="900" dirty="0"/>
                    </a:p>
                  </a:txBody>
                  <a:tcPr/>
                </a:tc>
                <a:tc>
                  <a:txBody>
                    <a:bodyPr/>
                    <a:lstStyle/>
                    <a:p>
                      <a:r>
                        <a:rPr lang="en-US" sz="900" dirty="0" smtClean="0"/>
                        <a:t>Length in. (CM)</a:t>
                      </a:r>
                      <a:endParaRPr lang="en-US" sz="900" dirty="0"/>
                    </a:p>
                  </a:txBody>
                  <a:tcPr/>
                </a:tc>
                <a:tc>
                  <a:txBody>
                    <a:bodyPr/>
                    <a:lstStyle/>
                    <a:p>
                      <a:r>
                        <a:rPr lang="en-US" sz="900" dirty="0" smtClean="0"/>
                        <a:t>Width in. (CM)</a:t>
                      </a:r>
                      <a:endParaRPr lang="en-US" sz="900" dirty="0"/>
                    </a:p>
                  </a:txBody>
                  <a:tcPr/>
                </a:tc>
                <a:tc>
                  <a:txBody>
                    <a:bodyPr/>
                    <a:lstStyle/>
                    <a:p>
                      <a:r>
                        <a:rPr lang="en-US" sz="900" dirty="0" smtClean="0"/>
                        <a:t>Height in. (CM)) </a:t>
                      </a:r>
                      <a:endParaRPr lang="en-US" sz="900" dirty="0"/>
                    </a:p>
                  </a:txBody>
                  <a:tcPr/>
                </a:tc>
                <a:tc>
                  <a:txBody>
                    <a:bodyPr/>
                    <a:lstStyle/>
                    <a:p>
                      <a:r>
                        <a:rPr lang="en-US" sz="900" dirty="0" smtClean="0"/>
                        <a:t>Cubic in. (CM)</a:t>
                      </a:r>
                      <a:endParaRPr lang="en-US" sz="900" dirty="0"/>
                    </a:p>
                  </a:txBody>
                  <a:tcPr/>
                </a:tc>
              </a:tr>
              <a:tr h="370840">
                <a:tc>
                  <a:txBody>
                    <a:bodyPr/>
                    <a:lstStyle/>
                    <a:p>
                      <a:r>
                        <a:rPr lang="en-US" sz="900" dirty="0" smtClean="0"/>
                        <a:t>5440D</a:t>
                      </a:r>
                      <a:endParaRPr lang="en-US" sz="900" dirty="0"/>
                    </a:p>
                  </a:txBody>
                  <a:tcPr/>
                </a:tc>
                <a:tc>
                  <a:txBody>
                    <a:bodyPr/>
                    <a:lstStyle/>
                    <a:p>
                      <a:r>
                        <a:rPr lang="en-US" sz="900" dirty="0" smtClean="0">
                          <a:solidFill>
                            <a:schemeClr val="tx1"/>
                          </a:solidFill>
                        </a:rPr>
                        <a:t>P42739</a:t>
                      </a:r>
                    </a:p>
                    <a:p>
                      <a:endParaRPr lang="en-US" sz="900" dirty="0">
                        <a:solidFill>
                          <a:schemeClr val="tx1"/>
                        </a:solidFill>
                      </a:endParaRPr>
                    </a:p>
                  </a:txBody>
                  <a:tcPr/>
                </a:tc>
                <a:tc>
                  <a:txBody>
                    <a:bodyPr/>
                    <a:lstStyle/>
                    <a:p>
                      <a:r>
                        <a:rPr lang="en-US" sz="900" dirty="0" smtClean="0">
                          <a:solidFill>
                            <a:schemeClr val="tx1"/>
                          </a:solidFill>
                        </a:rPr>
                        <a:t>1</a:t>
                      </a:r>
                    </a:p>
                    <a:p>
                      <a:endParaRPr lang="en-US" sz="900" dirty="0">
                        <a:solidFill>
                          <a:schemeClr val="tx1"/>
                        </a:solidFill>
                      </a:endParaRPr>
                    </a:p>
                  </a:txBody>
                  <a:tcPr/>
                </a:tc>
                <a:tc>
                  <a:txBody>
                    <a:bodyPr/>
                    <a:lstStyle/>
                    <a:p>
                      <a:r>
                        <a:rPr lang="en-US" sz="900" dirty="0" smtClean="0">
                          <a:solidFill>
                            <a:schemeClr val="tx1"/>
                          </a:solidFill>
                        </a:rPr>
                        <a:t>29300-9</a:t>
                      </a:r>
                      <a:endParaRPr lang="en-US" sz="900" dirty="0">
                        <a:solidFill>
                          <a:schemeClr val="tx1"/>
                        </a:solidFill>
                      </a:endParaRPr>
                    </a:p>
                  </a:txBody>
                  <a:tcPr/>
                </a:tc>
                <a:tc>
                  <a:txBody>
                    <a:bodyPr/>
                    <a:lstStyle/>
                    <a:p>
                      <a:r>
                        <a:rPr lang="en-US" sz="900" dirty="0" smtClean="0">
                          <a:solidFill>
                            <a:schemeClr val="tx1"/>
                          </a:solidFill>
                        </a:rPr>
                        <a:t>3       (1.4)</a:t>
                      </a:r>
                      <a:endParaRPr lang="en-US" sz="900" dirty="0">
                        <a:solidFill>
                          <a:schemeClr val="tx1"/>
                        </a:solidFill>
                      </a:endParaRPr>
                    </a:p>
                  </a:txBody>
                  <a:tcPr/>
                </a:tc>
                <a:tc>
                  <a:txBody>
                    <a:bodyPr/>
                    <a:lstStyle/>
                    <a:p>
                      <a:r>
                        <a:rPr lang="en-US" sz="900" dirty="0" smtClean="0">
                          <a:solidFill>
                            <a:schemeClr val="tx1"/>
                          </a:solidFill>
                        </a:rPr>
                        <a:t>5.25 (13.335)</a:t>
                      </a:r>
                      <a:endParaRPr lang="en-US" sz="900" dirty="0">
                        <a:solidFill>
                          <a:schemeClr val="tx1"/>
                        </a:solidFill>
                      </a:endParaRPr>
                    </a:p>
                  </a:txBody>
                  <a:tcPr/>
                </a:tc>
                <a:tc>
                  <a:txBody>
                    <a:bodyPr/>
                    <a:lstStyle/>
                    <a:p>
                      <a:r>
                        <a:rPr lang="en-US" sz="900" dirty="0" smtClean="0">
                          <a:solidFill>
                            <a:schemeClr val="tx1"/>
                          </a:solidFill>
                        </a:rPr>
                        <a:t>2.5 (6.35)</a:t>
                      </a:r>
                      <a:endParaRPr lang="en-US" sz="900" dirty="0">
                        <a:solidFill>
                          <a:schemeClr val="tx1"/>
                        </a:solidFill>
                      </a:endParaRPr>
                    </a:p>
                  </a:txBody>
                  <a:tcPr/>
                </a:tc>
                <a:tc>
                  <a:txBody>
                    <a:bodyPr/>
                    <a:lstStyle/>
                    <a:p>
                      <a:r>
                        <a:rPr lang="en-US" sz="900" dirty="0" smtClean="0">
                          <a:solidFill>
                            <a:schemeClr val="tx1"/>
                          </a:solidFill>
                        </a:rPr>
                        <a:t>8.4 (21.336)</a:t>
                      </a:r>
                      <a:endParaRPr lang="en-US" sz="900" dirty="0">
                        <a:solidFill>
                          <a:schemeClr val="tx1"/>
                        </a:solidFill>
                      </a:endParaRPr>
                    </a:p>
                  </a:txBody>
                  <a:tcPr/>
                </a:tc>
                <a:tc>
                  <a:txBody>
                    <a:bodyPr/>
                    <a:lstStyle/>
                    <a:p>
                      <a:r>
                        <a:rPr lang="en-US" sz="900" dirty="0" smtClean="0">
                          <a:solidFill>
                            <a:schemeClr val="tx1"/>
                          </a:solidFill>
                        </a:rPr>
                        <a:t>110.25 (1806)</a:t>
                      </a:r>
                      <a:endParaRPr lang="en-US" sz="900" dirty="0">
                        <a:solidFill>
                          <a:schemeClr val="tx1"/>
                        </a:solidFill>
                      </a:endParaRPr>
                    </a:p>
                  </a:txBody>
                  <a:tcPr/>
                </a:tc>
                <a:tc>
                  <a:txBody>
                    <a:bodyPr/>
                    <a:lstStyle/>
                    <a:p>
                      <a:pPr marL="0" algn="l" defTabSz="1018824" rtl="0" eaLnBrk="1" latinLnBrk="0" hangingPunct="1"/>
                      <a:r>
                        <a:rPr lang="en-US" sz="900" b="0" kern="1200" dirty="0" smtClean="0">
                          <a:solidFill>
                            <a:schemeClr val="tx1"/>
                          </a:solidFill>
                          <a:latin typeface="+mn-lt"/>
                          <a:ea typeface="+mn-ea"/>
                          <a:cs typeface="+mn-cs"/>
                        </a:rPr>
                        <a:t>2</a:t>
                      </a:r>
                      <a:endParaRPr lang="en-US" sz="900" b="0" kern="1200" dirty="0">
                        <a:solidFill>
                          <a:schemeClr val="tx1"/>
                        </a:solidFill>
                        <a:latin typeface="+mn-lt"/>
                        <a:ea typeface="+mn-ea"/>
                        <a:cs typeface="+mn-cs"/>
                      </a:endParaRPr>
                    </a:p>
                  </a:txBody>
                  <a:tcPr/>
                </a:tc>
                <a:tc>
                  <a:txBody>
                    <a:bodyPr/>
                    <a:lstStyle/>
                    <a:p>
                      <a:pPr marL="0" algn="l" defTabSz="1018824" rtl="0" eaLnBrk="1" latinLnBrk="0" hangingPunct="1"/>
                      <a:r>
                        <a:rPr lang="en-US" sz="900" b="0" kern="1200" dirty="0" smtClean="0">
                          <a:solidFill>
                            <a:schemeClr val="tx1"/>
                          </a:solidFill>
                          <a:latin typeface="+mn-lt"/>
                          <a:ea typeface="+mn-ea"/>
                          <a:cs typeface="+mn-cs"/>
                        </a:rPr>
                        <a:t>29300-6</a:t>
                      </a:r>
                      <a:endParaRPr lang="en-US" sz="900" b="0" kern="1200" dirty="0">
                        <a:solidFill>
                          <a:schemeClr val="tx1"/>
                        </a:solidFill>
                        <a:latin typeface="+mn-lt"/>
                        <a:ea typeface="+mn-ea"/>
                        <a:cs typeface="+mn-cs"/>
                      </a:endParaRPr>
                    </a:p>
                  </a:txBody>
                  <a:tcPr/>
                </a:tc>
                <a:tc>
                  <a:txBody>
                    <a:bodyPr/>
                    <a:lstStyle/>
                    <a:p>
                      <a:r>
                        <a:rPr lang="en-US" sz="900" dirty="0" smtClean="0">
                          <a:solidFill>
                            <a:schemeClr val="tx1"/>
                          </a:solidFill>
                        </a:rPr>
                        <a:t>7.5   (3.4)</a:t>
                      </a:r>
                      <a:endParaRPr lang="en-US" sz="900" dirty="0">
                        <a:solidFill>
                          <a:schemeClr val="tx1"/>
                        </a:solidFill>
                      </a:endParaRPr>
                    </a:p>
                  </a:txBody>
                  <a:tcPr/>
                </a:tc>
                <a:tc>
                  <a:txBody>
                    <a:bodyPr/>
                    <a:lstStyle/>
                    <a:p>
                      <a:r>
                        <a:rPr lang="en-US" sz="900" dirty="0" smtClean="0">
                          <a:solidFill>
                            <a:schemeClr val="tx1"/>
                          </a:solidFill>
                        </a:rPr>
                        <a:t>6.32</a:t>
                      </a:r>
                      <a:r>
                        <a:rPr lang="en-US" sz="900" baseline="0" dirty="0" smtClean="0">
                          <a:solidFill>
                            <a:schemeClr val="tx1"/>
                          </a:solidFill>
                        </a:rPr>
                        <a:t> (16.05)</a:t>
                      </a:r>
                      <a:endParaRPr lang="en-US" sz="900" dirty="0">
                        <a:solidFill>
                          <a:schemeClr val="tx1"/>
                        </a:solidFill>
                      </a:endParaRPr>
                    </a:p>
                  </a:txBody>
                  <a:tcPr/>
                </a:tc>
                <a:tc>
                  <a:txBody>
                    <a:bodyPr/>
                    <a:lstStyle/>
                    <a:p>
                      <a:r>
                        <a:rPr lang="en-US" sz="900" dirty="0" smtClean="0">
                          <a:solidFill>
                            <a:schemeClr val="tx1"/>
                          </a:solidFill>
                        </a:rPr>
                        <a:t>6.22 (15.80)</a:t>
                      </a:r>
                      <a:endParaRPr lang="en-US" sz="900" dirty="0">
                        <a:solidFill>
                          <a:schemeClr val="tx1"/>
                        </a:solidFill>
                      </a:endParaRPr>
                    </a:p>
                  </a:txBody>
                  <a:tcPr/>
                </a:tc>
                <a:tc>
                  <a:txBody>
                    <a:bodyPr/>
                    <a:lstStyle/>
                    <a:p>
                      <a:r>
                        <a:rPr lang="en-US" sz="900" dirty="0" smtClean="0">
                          <a:solidFill>
                            <a:schemeClr val="tx1"/>
                          </a:solidFill>
                        </a:rPr>
                        <a:t>10.41 (26.44)</a:t>
                      </a:r>
                      <a:endParaRPr lang="en-US" sz="900" dirty="0">
                        <a:solidFill>
                          <a:schemeClr val="tx1"/>
                        </a:solidFill>
                      </a:endParaRPr>
                    </a:p>
                  </a:txBody>
                  <a:tcPr/>
                </a:tc>
                <a:tc>
                  <a:txBody>
                    <a:bodyPr/>
                    <a:lstStyle/>
                    <a:p>
                      <a:r>
                        <a:rPr lang="en-US" sz="900" dirty="0" smtClean="0">
                          <a:solidFill>
                            <a:schemeClr val="tx1"/>
                          </a:solidFill>
                        </a:rPr>
                        <a:t>409 (6,705)</a:t>
                      </a:r>
                      <a:endParaRPr lang="en-US" sz="900" dirty="0">
                        <a:solidFill>
                          <a:schemeClr val="tx1"/>
                        </a:solidFill>
                      </a:endParaRPr>
                    </a:p>
                  </a:txBody>
                  <a:tcPr/>
                </a:tc>
              </a:tr>
              <a:tr h="370840">
                <a:tc>
                  <a:txBody>
                    <a:bodyPr/>
                    <a:lstStyle/>
                    <a:p>
                      <a:r>
                        <a:rPr lang="en-US" sz="900" dirty="0" smtClean="0"/>
                        <a:t>5441D</a:t>
                      </a:r>
                      <a:endParaRPr lang="en-US" sz="900" dirty="0"/>
                    </a:p>
                  </a:txBody>
                  <a:tcPr/>
                </a:tc>
                <a:tc>
                  <a:txBody>
                    <a:bodyPr/>
                    <a:lstStyle/>
                    <a:p>
                      <a:r>
                        <a:rPr lang="en-US" sz="900" dirty="0" smtClean="0">
                          <a:solidFill>
                            <a:schemeClr val="tx1"/>
                          </a:solidFill>
                        </a:rPr>
                        <a:t>P42740</a:t>
                      </a:r>
                      <a:endParaRPr lang="en-US" sz="900" dirty="0">
                        <a:solidFill>
                          <a:schemeClr val="tx1"/>
                        </a:solidFill>
                      </a:endParaRPr>
                    </a:p>
                  </a:txBody>
                  <a:tcPr/>
                </a:tc>
                <a:tc>
                  <a:txBody>
                    <a:bodyPr/>
                    <a:lstStyle/>
                    <a:p>
                      <a:r>
                        <a:rPr lang="en-US" sz="900" dirty="0" smtClean="0">
                          <a:solidFill>
                            <a:schemeClr val="tx1"/>
                          </a:solidFill>
                        </a:rPr>
                        <a:t>1</a:t>
                      </a:r>
                      <a:endParaRPr lang="en-US" sz="900" dirty="0">
                        <a:solidFill>
                          <a:schemeClr val="tx1"/>
                        </a:solidFill>
                      </a:endParaRPr>
                    </a:p>
                  </a:txBody>
                  <a:tcPr/>
                </a:tc>
                <a:tc>
                  <a:txBody>
                    <a:bodyPr/>
                    <a:lstStyle/>
                    <a:p>
                      <a:r>
                        <a:rPr lang="en-US" sz="900" dirty="0" smtClean="0">
                          <a:solidFill>
                            <a:schemeClr val="tx1"/>
                          </a:solidFill>
                        </a:rPr>
                        <a:t>29302-3</a:t>
                      </a:r>
                      <a:endParaRPr lang="en-US" sz="900" dirty="0">
                        <a:solidFill>
                          <a:schemeClr val="tx1"/>
                        </a:solidFill>
                      </a:endParaRPr>
                    </a:p>
                  </a:txBody>
                  <a:tcPr/>
                </a:tc>
                <a:tc>
                  <a:txBody>
                    <a:bodyPr/>
                    <a:lstStyle/>
                    <a:p>
                      <a:r>
                        <a:rPr lang="en-US" sz="900" dirty="0" smtClean="0">
                          <a:solidFill>
                            <a:schemeClr val="tx1"/>
                          </a:solidFill>
                        </a:rPr>
                        <a:t>3       (1.4)</a:t>
                      </a:r>
                      <a:endParaRPr lang="en-US" sz="900" dirty="0">
                        <a:solidFill>
                          <a:schemeClr val="tx1"/>
                        </a:solidFill>
                      </a:endParaRPr>
                    </a:p>
                  </a:txBody>
                  <a:tcPr/>
                </a:tc>
                <a:tc>
                  <a:txBody>
                    <a:bodyPr/>
                    <a:lstStyle/>
                    <a:p>
                      <a:r>
                        <a:rPr lang="en-US" sz="900" dirty="0" smtClean="0">
                          <a:solidFill>
                            <a:schemeClr val="tx1"/>
                          </a:solidFill>
                        </a:rPr>
                        <a:t>5.25 (13.335)</a:t>
                      </a:r>
                      <a:endParaRPr lang="en-US" sz="900" dirty="0">
                        <a:solidFill>
                          <a:schemeClr val="tx1"/>
                        </a:solidFill>
                      </a:endParaRPr>
                    </a:p>
                  </a:txBody>
                  <a:tcPr/>
                </a:tc>
                <a:tc>
                  <a:txBody>
                    <a:bodyPr/>
                    <a:lstStyle/>
                    <a:p>
                      <a:r>
                        <a:rPr lang="en-US" sz="900" dirty="0" smtClean="0">
                          <a:solidFill>
                            <a:schemeClr val="tx1"/>
                          </a:solidFill>
                        </a:rPr>
                        <a:t>2.5 (6.35)</a:t>
                      </a:r>
                      <a:endParaRPr lang="en-US" sz="900" dirty="0">
                        <a:solidFill>
                          <a:schemeClr val="tx1"/>
                        </a:solidFill>
                      </a:endParaRPr>
                    </a:p>
                  </a:txBody>
                  <a:tcPr/>
                </a:tc>
                <a:tc>
                  <a:txBody>
                    <a:bodyPr/>
                    <a:lstStyle/>
                    <a:p>
                      <a:r>
                        <a:rPr lang="en-US" sz="900" dirty="0" smtClean="0">
                          <a:solidFill>
                            <a:schemeClr val="tx1"/>
                          </a:solidFill>
                        </a:rPr>
                        <a:t>8.4 (21.336)</a:t>
                      </a:r>
                      <a:endParaRPr lang="en-US" sz="900" dirty="0">
                        <a:solidFill>
                          <a:schemeClr val="tx1"/>
                        </a:solidFill>
                      </a:endParaRPr>
                    </a:p>
                  </a:txBody>
                  <a:tcPr/>
                </a:tc>
                <a:tc>
                  <a:txBody>
                    <a:bodyPr/>
                    <a:lstStyle/>
                    <a:p>
                      <a:r>
                        <a:rPr lang="en-US" sz="900" dirty="0" smtClean="0">
                          <a:solidFill>
                            <a:schemeClr val="tx1"/>
                          </a:solidFill>
                        </a:rPr>
                        <a:t>110.25 (1806)</a:t>
                      </a:r>
                      <a:endParaRPr lang="en-US" sz="900" dirty="0">
                        <a:solidFill>
                          <a:schemeClr val="tx1"/>
                        </a:solidFill>
                      </a:endParaRPr>
                    </a:p>
                  </a:txBody>
                  <a:tcPr/>
                </a:tc>
                <a:tc>
                  <a:txBody>
                    <a:bodyPr/>
                    <a:lstStyle/>
                    <a:p>
                      <a:pPr marL="0" algn="l" defTabSz="1018824" rtl="0" eaLnBrk="1" latinLnBrk="0" hangingPunct="1"/>
                      <a:r>
                        <a:rPr lang="en-US" sz="900" kern="1200" dirty="0" smtClean="0">
                          <a:solidFill>
                            <a:schemeClr val="tx1"/>
                          </a:solidFill>
                          <a:latin typeface="+mn-lt"/>
                          <a:ea typeface="+mn-ea"/>
                          <a:cs typeface="+mn-cs"/>
                        </a:rPr>
                        <a:t>2</a:t>
                      </a:r>
                      <a:endParaRPr lang="en-US" sz="900" kern="1200" dirty="0">
                        <a:solidFill>
                          <a:schemeClr val="tx1"/>
                        </a:solidFill>
                        <a:latin typeface="+mn-lt"/>
                        <a:ea typeface="+mn-ea"/>
                        <a:cs typeface="+mn-cs"/>
                      </a:endParaRPr>
                    </a:p>
                  </a:txBody>
                  <a:tcPr/>
                </a:tc>
                <a:tc>
                  <a:txBody>
                    <a:bodyPr/>
                    <a:lstStyle/>
                    <a:p>
                      <a:r>
                        <a:rPr lang="en-US" sz="900" dirty="0" smtClean="0">
                          <a:solidFill>
                            <a:schemeClr val="tx1"/>
                          </a:solidFill>
                        </a:rPr>
                        <a:t>29300-7</a:t>
                      </a:r>
                      <a:endParaRPr lang="en-US" sz="900" dirty="0">
                        <a:solidFill>
                          <a:schemeClr val="tx1"/>
                        </a:solidFill>
                      </a:endParaRPr>
                    </a:p>
                  </a:txBody>
                  <a:tcPr/>
                </a:tc>
                <a:tc>
                  <a:txBody>
                    <a:bodyPr/>
                    <a:lstStyle/>
                    <a:p>
                      <a:r>
                        <a:rPr lang="en-US" sz="900" dirty="0" smtClean="0">
                          <a:solidFill>
                            <a:schemeClr val="tx1"/>
                          </a:solidFill>
                        </a:rPr>
                        <a:t>7.5   (3.4)</a:t>
                      </a:r>
                      <a:endParaRPr lang="en-US" sz="900" dirty="0">
                        <a:solidFill>
                          <a:schemeClr val="tx1"/>
                        </a:solidFill>
                      </a:endParaRPr>
                    </a:p>
                  </a:txBody>
                  <a:tcPr/>
                </a:tc>
                <a:tc>
                  <a:txBody>
                    <a:bodyPr/>
                    <a:lstStyle/>
                    <a:p>
                      <a:r>
                        <a:rPr lang="en-US" sz="900" dirty="0" smtClean="0">
                          <a:solidFill>
                            <a:schemeClr val="tx1"/>
                          </a:solidFill>
                        </a:rPr>
                        <a:t>6.32</a:t>
                      </a:r>
                      <a:r>
                        <a:rPr lang="en-US" sz="900" baseline="0" dirty="0" smtClean="0">
                          <a:solidFill>
                            <a:schemeClr val="tx1"/>
                          </a:solidFill>
                        </a:rPr>
                        <a:t> (16.05)</a:t>
                      </a:r>
                      <a:endParaRPr lang="en-US" sz="900" dirty="0">
                        <a:solidFill>
                          <a:schemeClr val="tx1"/>
                        </a:solidFill>
                      </a:endParaRPr>
                    </a:p>
                  </a:txBody>
                  <a:tcPr/>
                </a:tc>
                <a:tc>
                  <a:txBody>
                    <a:bodyPr/>
                    <a:lstStyle/>
                    <a:p>
                      <a:r>
                        <a:rPr lang="en-US" sz="900" dirty="0" smtClean="0">
                          <a:solidFill>
                            <a:schemeClr val="tx1"/>
                          </a:solidFill>
                        </a:rPr>
                        <a:t>6.22 (15.80)</a:t>
                      </a:r>
                      <a:endParaRPr lang="en-US" sz="900" dirty="0">
                        <a:solidFill>
                          <a:schemeClr val="tx1"/>
                        </a:solidFill>
                      </a:endParaRPr>
                    </a:p>
                  </a:txBody>
                  <a:tcPr/>
                </a:tc>
                <a:tc>
                  <a:txBody>
                    <a:bodyPr/>
                    <a:lstStyle/>
                    <a:p>
                      <a:r>
                        <a:rPr lang="en-US" sz="900" dirty="0" smtClean="0">
                          <a:solidFill>
                            <a:schemeClr val="tx1"/>
                          </a:solidFill>
                        </a:rPr>
                        <a:t>10.41 (26.44)</a:t>
                      </a:r>
                      <a:endParaRPr lang="en-US" sz="900" dirty="0">
                        <a:solidFill>
                          <a:schemeClr val="tx1"/>
                        </a:solidFill>
                      </a:endParaRPr>
                    </a:p>
                  </a:txBody>
                  <a:tcPr/>
                </a:tc>
                <a:tc>
                  <a:txBody>
                    <a:bodyPr/>
                    <a:lstStyle/>
                    <a:p>
                      <a:r>
                        <a:rPr lang="en-US" sz="900" dirty="0" smtClean="0">
                          <a:solidFill>
                            <a:schemeClr val="tx1"/>
                          </a:solidFill>
                        </a:rPr>
                        <a:t>409 (6,705)</a:t>
                      </a:r>
                      <a:endParaRPr lang="en-US" sz="900" dirty="0">
                        <a:solidFill>
                          <a:schemeClr val="tx1"/>
                        </a:solidFill>
                      </a:endParaRPr>
                    </a:p>
                  </a:txBody>
                  <a:tcPr/>
                </a:tc>
              </a:tr>
              <a:tr h="370840">
                <a:tc>
                  <a:txBody>
                    <a:bodyPr/>
                    <a:lstStyle/>
                    <a:p>
                      <a:r>
                        <a:rPr lang="en-US" sz="900" dirty="0" smtClean="0"/>
                        <a:t>5440DHC</a:t>
                      </a:r>
                      <a:endParaRPr lang="en-US" sz="900" dirty="0"/>
                    </a:p>
                  </a:txBody>
                  <a:tcPr/>
                </a:tc>
                <a:tc>
                  <a:txBody>
                    <a:bodyPr/>
                    <a:lstStyle/>
                    <a:p>
                      <a:r>
                        <a:rPr lang="en-US" sz="900" dirty="0" smtClean="0">
                          <a:solidFill>
                            <a:schemeClr val="tx1"/>
                          </a:solidFill>
                        </a:rPr>
                        <a:t>P42741</a:t>
                      </a:r>
                      <a:endParaRPr lang="en-US" sz="900" dirty="0">
                        <a:solidFill>
                          <a:schemeClr val="tx1"/>
                        </a:solidFill>
                      </a:endParaRPr>
                    </a:p>
                  </a:txBody>
                  <a:tcPr/>
                </a:tc>
                <a:tc>
                  <a:txBody>
                    <a:bodyPr/>
                    <a:lstStyle/>
                    <a:p>
                      <a:r>
                        <a:rPr lang="en-US" sz="900" dirty="0" smtClean="0">
                          <a:solidFill>
                            <a:schemeClr val="tx1"/>
                          </a:solidFill>
                        </a:rPr>
                        <a:t>1</a:t>
                      </a:r>
                      <a:endParaRPr lang="en-US" sz="900" dirty="0">
                        <a:solidFill>
                          <a:schemeClr val="tx1"/>
                        </a:solidFill>
                      </a:endParaRPr>
                    </a:p>
                  </a:txBody>
                  <a:tcPr/>
                </a:tc>
                <a:tc>
                  <a:txBody>
                    <a:bodyPr/>
                    <a:lstStyle/>
                    <a:p>
                      <a:r>
                        <a:rPr lang="en-US" sz="900" dirty="0" smtClean="0">
                          <a:solidFill>
                            <a:schemeClr val="tx1"/>
                          </a:solidFill>
                        </a:rPr>
                        <a:t>293000-9</a:t>
                      </a:r>
                      <a:endParaRPr lang="en-US" sz="900" dirty="0">
                        <a:solidFill>
                          <a:schemeClr val="tx1"/>
                        </a:solidFill>
                      </a:endParaRPr>
                    </a:p>
                  </a:txBody>
                  <a:tcPr/>
                </a:tc>
                <a:tc>
                  <a:txBody>
                    <a:bodyPr/>
                    <a:lstStyle/>
                    <a:p>
                      <a:r>
                        <a:rPr lang="en-US" sz="900" dirty="0" smtClean="0">
                          <a:solidFill>
                            <a:schemeClr val="tx1"/>
                          </a:solidFill>
                        </a:rPr>
                        <a:t>3       (1.4)</a:t>
                      </a:r>
                      <a:endParaRPr lang="en-US" sz="900" dirty="0">
                        <a:solidFill>
                          <a:schemeClr val="tx1"/>
                        </a:solidFill>
                      </a:endParaRPr>
                    </a:p>
                  </a:txBody>
                  <a:tcPr/>
                </a:tc>
                <a:tc>
                  <a:txBody>
                    <a:bodyPr/>
                    <a:lstStyle/>
                    <a:p>
                      <a:r>
                        <a:rPr lang="en-US" sz="900" dirty="0" smtClean="0">
                          <a:solidFill>
                            <a:schemeClr val="tx1"/>
                          </a:solidFill>
                        </a:rPr>
                        <a:t>5.25 (13.335)</a:t>
                      </a:r>
                      <a:endParaRPr lang="en-US" sz="900" dirty="0">
                        <a:solidFill>
                          <a:schemeClr val="tx1"/>
                        </a:solidFill>
                      </a:endParaRPr>
                    </a:p>
                  </a:txBody>
                  <a:tcPr/>
                </a:tc>
                <a:tc>
                  <a:txBody>
                    <a:bodyPr/>
                    <a:lstStyle/>
                    <a:p>
                      <a:r>
                        <a:rPr lang="en-US" sz="900" dirty="0" smtClean="0">
                          <a:solidFill>
                            <a:schemeClr val="tx1"/>
                          </a:solidFill>
                        </a:rPr>
                        <a:t>2.5 (6.35)</a:t>
                      </a:r>
                      <a:endParaRPr lang="en-US" sz="900" dirty="0">
                        <a:solidFill>
                          <a:schemeClr val="tx1"/>
                        </a:solidFill>
                      </a:endParaRPr>
                    </a:p>
                  </a:txBody>
                  <a:tcPr/>
                </a:tc>
                <a:tc>
                  <a:txBody>
                    <a:bodyPr/>
                    <a:lstStyle/>
                    <a:p>
                      <a:r>
                        <a:rPr lang="en-US" sz="900" dirty="0" smtClean="0">
                          <a:solidFill>
                            <a:schemeClr val="tx1"/>
                          </a:solidFill>
                        </a:rPr>
                        <a:t>8.4 (21.336)</a:t>
                      </a:r>
                      <a:endParaRPr lang="en-US" sz="900" dirty="0">
                        <a:solidFill>
                          <a:schemeClr val="tx1"/>
                        </a:solidFill>
                      </a:endParaRPr>
                    </a:p>
                  </a:txBody>
                  <a:tcPr/>
                </a:tc>
                <a:tc>
                  <a:txBody>
                    <a:bodyPr/>
                    <a:lstStyle/>
                    <a:p>
                      <a:r>
                        <a:rPr lang="en-US" sz="900" dirty="0" smtClean="0">
                          <a:solidFill>
                            <a:schemeClr val="tx1"/>
                          </a:solidFill>
                        </a:rPr>
                        <a:t>110.25 (1806)</a:t>
                      </a:r>
                      <a:endParaRPr lang="en-US" sz="900" dirty="0">
                        <a:solidFill>
                          <a:schemeClr val="tx1"/>
                        </a:solidFill>
                      </a:endParaRPr>
                    </a:p>
                  </a:txBody>
                  <a:tcPr/>
                </a:tc>
                <a:tc>
                  <a:txBody>
                    <a:bodyPr/>
                    <a:lstStyle/>
                    <a:p>
                      <a:pPr marL="0" algn="l" defTabSz="1018824" rtl="0" eaLnBrk="1" latinLnBrk="0" hangingPunct="1"/>
                      <a:r>
                        <a:rPr lang="en-US" sz="900" kern="1200" dirty="0" smtClean="0">
                          <a:solidFill>
                            <a:schemeClr val="tx1"/>
                          </a:solidFill>
                          <a:latin typeface="+mn-lt"/>
                          <a:ea typeface="+mn-ea"/>
                          <a:cs typeface="+mn-cs"/>
                        </a:rPr>
                        <a:t>2</a:t>
                      </a:r>
                      <a:endParaRPr lang="en-US" sz="900" kern="1200" dirty="0">
                        <a:solidFill>
                          <a:schemeClr val="tx1"/>
                        </a:solidFill>
                        <a:latin typeface="+mn-lt"/>
                        <a:ea typeface="+mn-ea"/>
                        <a:cs typeface="+mn-cs"/>
                      </a:endParaRPr>
                    </a:p>
                  </a:txBody>
                  <a:tcPr/>
                </a:tc>
                <a:tc>
                  <a:txBody>
                    <a:bodyPr/>
                    <a:lstStyle/>
                    <a:p>
                      <a:r>
                        <a:rPr lang="en-US" sz="900" dirty="0" smtClean="0">
                          <a:solidFill>
                            <a:schemeClr val="tx1"/>
                          </a:solidFill>
                        </a:rPr>
                        <a:t>29300-0</a:t>
                      </a:r>
                      <a:endParaRPr lang="en-US" sz="900" dirty="0">
                        <a:solidFill>
                          <a:schemeClr val="tx1"/>
                        </a:solidFill>
                      </a:endParaRPr>
                    </a:p>
                  </a:txBody>
                  <a:tcPr/>
                </a:tc>
                <a:tc>
                  <a:txBody>
                    <a:bodyPr/>
                    <a:lstStyle/>
                    <a:p>
                      <a:r>
                        <a:rPr lang="en-US" sz="900" dirty="0" smtClean="0">
                          <a:solidFill>
                            <a:schemeClr val="tx1"/>
                          </a:solidFill>
                        </a:rPr>
                        <a:t>7.5   (3.4)</a:t>
                      </a:r>
                      <a:endParaRPr lang="en-US" sz="900" dirty="0">
                        <a:solidFill>
                          <a:schemeClr val="tx1"/>
                        </a:solidFill>
                      </a:endParaRPr>
                    </a:p>
                  </a:txBody>
                  <a:tcPr/>
                </a:tc>
                <a:tc>
                  <a:txBody>
                    <a:bodyPr/>
                    <a:lstStyle/>
                    <a:p>
                      <a:r>
                        <a:rPr lang="en-US" sz="900" dirty="0" smtClean="0">
                          <a:solidFill>
                            <a:schemeClr val="tx1"/>
                          </a:solidFill>
                        </a:rPr>
                        <a:t>6.32</a:t>
                      </a:r>
                      <a:r>
                        <a:rPr lang="en-US" sz="900" baseline="0" dirty="0" smtClean="0">
                          <a:solidFill>
                            <a:schemeClr val="tx1"/>
                          </a:solidFill>
                        </a:rPr>
                        <a:t> (16.05)</a:t>
                      </a:r>
                      <a:endParaRPr lang="en-US" sz="900" dirty="0">
                        <a:solidFill>
                          <a:schemeClr val="tx1"/>
                        </a:solidFill>
                      </a:endParaRPr>
                    </a:p>
                  </a:txBody>
                  <a:tcPr/>
                </a:tc>
                <a:tc>
                  <a:txBody>
                    <a:bodyPr/>
                    <a:lstStyle/>
                    <a:p>
                      <a:r>
                        <a:rPr lang="en-US" sz="900" dirty="0" smtClean="0">
                          <a:solidFill>
                            <a:schemeClr val="tx1"/>
                          </a:solidFill>
                        </a:rPr>
                        <a:t>6.22 (15.80)</a:t>
                      </a:r>
                      <a:endParaRPr lang="en-US" sz="900" dirty="0">
                        <a:solidFill>
                          <a:schemeClr val="tx1"/>
                        </a:solidFill>
                      </a:endParaRPr>
                    </a:p>
                  </a:txBody>
                  <a:tcPr/>
                </a:tc>
                <a:tc>
                  <a:txBody>
                    <a:bodyPr/>
                    <a:lstStyle/>
                    <a:p>
                      <a:r>
                        <a:rPr lang="en-US" sz="900" dirty="0" smtClean="0">
                          <a:solidFill>
                            <a:schemeClr val="tx1"/>
                          </a:solidFill>
                        </a:rPr>
                        <a:t>10.41 (26.44)</a:t>
                      </a:r>
                      <a:endParaRPr lang="en-US" sz="900" dirty="0">
                        <a:solidFill>
                          <a:schemeClr val="tx1"/>
                        </a:solidFill>
                      </a:endParaRPr>
                    </a:p>
                  </a:txBody>
                  <a:tcPr/>
                </a:tc>
                <a:tc>
                  <a:txBody>
                    <a:bodyPr/>
                    <a:lstStyle/>
                    <a:p>
                      <a:r>
                        <a:rPr lang="en-US" sz="900" dirty="0" smtClean="0">
                          <a:solidFill>
                            <a:schemeClr val="tx1"/>
                          </a:solidFill>
                        </a:rPr>
                        <a:t>409 (6,705)</a:t>
                      </a:r>
                      <a:endParaRPr lang="en-US" sz="900" dirty="0">
                        <a:solidFill>
                          <a:schemeClr val="tx1"/>
                        </a:solidFill>
                      </a:endParaRPr>
                    </a:p>
                  </a:txBody>
                  <a:tcPr/>
                </a:tc>
              </a:tr>
              <a:tr h="370840">
                <a:tc>
                  <a:txBody>
                    <a:bodyPr/>
                    <a:lstStyle/>
                    <a:p>
                      <a:r>
                        <a:rPr lang="en-US" sz="900" dirty="0" smtClean="0"/>
                        <a:t>5441DHC</a:t>
                      </a:r>
                      <a:endParaRPr lang="en-US" sz="900" dirty="0"/>
                    </a:p>
                  </a:txBody>
                  <a:tcPr/>
                </a:tc>
                <a:tc>
                  <a:txBody>
                    <a:bodyPr/>
                    <a:lstStyle/>
                    <a:p>
                      <a:r>
                        <a:rPr lang="en-US" sz="900" dirty="0" smtClean="0">
                          <a:solidFill>
                            <a:schemeClr val="tx1"/>
                          </a:solidFill>
                        </a:rPr>
                        <a:t>P42742</a:t>
                      </a:r>
                      <a:endParaRPr lang="en-US" sz="900" dirty="0">
                        <a:solidFill>
                          <a:schemeClr val="tx1"/>
                        </a:solidFill>
                      </a:endParaRPr>
                    </a:p>
                  </a:txBody>
                  <a:tcPr/>
                </a:tc>
                <a:tc>
                  <a:txBody>
                    <a:bodyPr/>
                    <a:lstStyle/>
                    <a:p>
                      <a:r>
                        <a:rPr lang="en-US" sz="900" dirty="0" smtClean="0">
                          <a:solidFill>
                            <a:schemeClr val="tx1"/>
                          </a:solidFill>
                        </a:rPr>
                        <a:t>1</a:t>
                      </a:r>
                      <a:endParaRPr lang="en-US" sz="900" dirty="0">
                        <a:solidFill>
                          <a:schemeClr val="tx1"/>
                        </a:solidFill>
                      </a:endParaRPr>
                    </a:p>
                  </a:txBody>
                  <a:tcPr/>
                </a:tc>
                <a:tc>
                  <a:txBody>
                    <a:bodyPr/>
                    <a:lstStyle/>
                    <a:p>
                      <a:r>
                        <a:rPr lang="en-US" sz="900" dirty="0" smtClean="0">
                          <a:solidFill>
                            <a:schemeClr val="tx1"/>
                          </a:solidFill>
                        </a:rPr>
                        <a:t>29302-3</a:t>
                      </a:r>
                      <a:endParaRPr lang="en-US" sz="900" dirty="0">
                        <a:solidFill>
                          <a:schemeClr val="tx1"/>
                        </a:solidFill>
                      </a:endParaRPr>
                    </a:p>
                  </a:txBody>
                  <a:tcPr/>
                </a:tc>
                <a:tc>
                  <a:txBody>
                    <a:bodyPr/>
                    <a:lstStyle/>
                    <a:p>
                      <a:r>
                        <a:rPr lang="en-US" sz="900" dirty="0" smtClean="0">
                          <a:solidFill>
                            <a:schemeClr val="tx1"/>
                          </a:solidFill>
                        </a:rPr>
                        <a:t>3       (1.4)</a:t>
                      </a:r>
                      <a:endParaRPr lang="en-US" sz="900" dirty="0">
                        <a:solidFill>
                          <a:schemeClr val="tx1"/>
                        </a:solidFill>
                      </a:endParaRPr>
                    </a:p>
                  </a:txBody>
                  <a:tcPr/>
                </a:tc>
                <a:tc>
                  <a:txBody>
                    <a:bodyPr/>
                    <a:lstStyle/>
                    <a:p>
                      <a:r>
                        <a:rPr lang="en-US" sz="900" dirty="0" smtClean="0">
                          <a:solidFill>
                            <a:schemeClr val="tx1"/>
                          </a:solidFill>
                        </a:rPr>
                        <a:t>5.25 (13.335)</a:t>
                      </a:r>
                      <a:endParaRPr lang="en-US" sz="900" dirty="0">
                        <a:solidFill>
                          <a:schemeClr val="tx1"/>
                        </a:solidFill>
                      </a:endParaRPr>
                    </a:p>
                  </a:txBody>
                  <a:tcPr/>
                </a:tc>
                <a:tc>
                  <a:txBody>
                    <a:bodyPr/>
                    <a:lstStyle/>
                    <a:p>
                      <a:r>
                        <a:rPr lang="en-US" sz="900" dirty="0" smtClean="0">
                          <a:solidFill>
                            <a:schemeClr val="tx1"/>
                          </a:solidFill>
                        </a:rPr>
                        <a:t>2.5 (6.35)</a:t>
                      </a:r>
                      <a:endParaRPr lang="en-US" sz="900" dirty="0">
                        <a:solidFill>
                          <a:schemeClr val="tx1"/>
                        </a:solidFill>
                      </a:endParaRPr>
                    </a:p>
                  </a:txBody>
                  <a:tcPr/>
                </a:tc>
                <a:tc>
                  <a:txBody>
                    <a:bodyPr/>
                    <a:lstStyle/>
                    <a:p>
                      <a:r>
                        <a:rPr lang="en-US" sz="900" dirty="0" smtClean="0">
                          <a:solidFill>
                            <a:schemeClr val="tx1"/>
                          </a:solidFill>
                        </a:rPr>
                        <a:t>8.4 (21.336)</a:t>
                      </a:r>
                      <a:endParaRPr lang="en-US" sz="900" dirty="0">
                        <a:solidFill>
                          <a:schemeClr val="tx1"/>
                        </a:solidFill>
                      </a:endParaRPr>
                    </a:p>
                  </a:txBody>
                  <a:tcPr/>
                </a:tc>
                <a:tc>
                  <a:txBody>
                    <a:bodyPr/>
                    <a:lstStyle/>
                    <a:p>
                      <a:r>
                        <a:rPr lang="en-US" sz="900" dirty="0" smtClean="0">
                          <a:solidFill>
                            <a:schemeClr val="tx1"/>
                          </a:solidFill>
                        </a:rPr>
                        <a:t>110.25 (1806)</a:t>
                      </a:r>
                      <a:endParaRPr lang="en-US" sz="900" dirty="0">
                        <a:solidFill>
                          <a:schemeClr val="tx1"/>
                        </a:solidFill>
                      </a:endParaRPr>
                    </a:p>
                  </a:txBody>
                  <a:tcPr/>
                </a:tc>
                <a:tc>
                  <a:txBody>
                    <a:bodyPr/>
                    <a:lstStyle/>
                    <a:p>
                      <a:pPr marL="0" algn="l" defTabSz="1018824" rtl="0" eaLnBrk="1" latinLnBrk="0" hangingPunct="1"/>
                      <a:r>
                        <a:rPr lang="en-US" sz="900" kern="1200" dirty="0" smtClean="0">
                          <a:solidFill>
                            <a:schemeClr val="tx1"/>
                          </a:solidFill>
                          <a:latin typeface="+mn-lt"/>
                          <a:ea typeface="+mn-ea"/>
                          <a:cs typeface="+mn-cs"/>
                        </a:rPr>
                        <a:t>2</a:t>
                      </a:r>
                      <a:endParaRPr lang="en-US" sz="900" kern="1200" dirty="0">
                        <a:solidFill>
                          <a:schemeClr val="tx1"/>
                        </a:solidFill>
                        <a:latin typeface="+mn-lt"/>
                        <a:ea typeface="+mn-ea"/>
                        <a:cs typeface="+mn-cs"/>
                      </a:endParaRPr>
                    </a:p>
                  </a:txBody>
                  <a:tcPr/>
                </a:tc>
                <a:tc>
                  <a:txBody>
                    <a:bodyPr/>
                    <a:lstStyle/>
                    <a:p>
                      <a:r>
                        <a:rPr lang="en-US" sz="900" dirty="0" smtClean="0">
                          <a:solidFill>
                            <a:schemeClr val="tx1"/>
                          </a:solidFill>
                        </a:rPr>
                        <a:t>29302-4</a:t>
                      </a:r>
                      <a:endParaRPr lang="en-US" sz="900" dirty="0">
                        <a:solidFill>
                          <a:schemeClr val="tx1"/>
                        </a:solidFill>
                      </a:endParaRPr>
                    </a:p>
                  </a:txBody>
                  <a:tcPr/>
                </a:tc>
                <a:tc>
                  <a:txBody>
                    <a:bodyPr/>
                    <a:lstStyle/>
                    <a:p>
                      <a:r>
                        <a:rPr lang="en-US" sz="900" dirty="0" smtClean="0">
                          <a:solidFill>
                            <a:schemeClr val="tx1"/>
                          </a:solidFill>
                        </a:rPr>
                        <a:t>7.5   (3.4)</a:t>
                      </a:r>
                      <a:endParaRPr lang="en-US" sz="900" dirty="0">
                        <a:solidFill>
                          <a:schemeClr val="tx1"/>
                        </a:solidFill>
                      </a:endParaRPr>
                    </a:p>
                  </a:txBody>
                  <a:tcPr/>
                </a:tc>
                <a:tc>
                  <a:txBody>
                    <a:bodyPr/>
                    <a:lstStyle/>
                    <a:p>
                      <a:r>
                        <a:rPr lang="en-US" sz="900" dirty="0" smtClean="0">
                          <a:solidFill>
                            <a:schemeClr val="tx1"/>
                          </a:solidFill>
                        </a:rPr>
                        <a:t>6.32</a:t>
                      </a:r>
                      <a:r>
                        <a:rPr lang="en-US" sz="900" baseline="0" dirty="0" smtClean="0">
                          <a:solidFill>
                            <a:schemeClr val="tx1"/>
                          </a:solidFill>
                        </a:rPr>
                        <a:t> (16.05)</a:t>
                      </a:r>
                      <a:endParaRPr lang="en-US" sz="900" dirty="0">
                        <a:solidFill>
                          <a:schemeClr val="tx1"/>
                        </a:solidFill>
                      </a:endParaRPr>
                    </a:p>
                  </a:txBody>
                  <a:tcPr/>
                </a:tc>
                <a:tc>
                  <a:txBody>
                    <a:bodyPr/>
                    <a:lstStyle/>
                    <a:p>
                      <a:r>
                        <a:rPr lang="en-US" sz="900" dirty="0" smtClean="0">
                          <a:solidFill>
                            <a:schemeClr val="tx1"/>
                          </a:solidFill>
                        </a:rPr>
                        <a:t>6.22 (15.80)</a:t>
                      </a:r>
                      <a:endParaRPr lang="en-US" sz="900" dirty="0">
                        <a:solidFill>
                          <a:schemeClr val="tx1"/>
                        </a:solidFill>
                      </a:endParaRPr>
                    </a:p>
                  </a:txBody>
                  <a:tcPr/>
                </a:tc>
                <a:tc>
                  <a:txBody>
                    <a:bodyPr/>
                    <a:lstStyle/>
                    <a:p>
                      <a:r>
                        <a:rPr lang="en-US" sz="900" dirty="0" smtClean="0">
                          <a:solidFill>
                            <a:schemeClr val="tx1"/>
                          </a:solidFill>
                        </a:rPr>
                        <a:t>10.41 (26.44)</a:t>
                      </a:r>
                      <a:endParaRPr lang="en-US" sz="900" dirty="0">
                        <a:solidFill>
                          <a:schemeClr val="tx1"/>
                        </a:solidFill>
                      </a:endParaRPr>
                    </a:p>
                  </a:txBody>
                  <a:tcPr/>
                </a:tc>
                <a:tc>
                  <a:txBody>
                    <a:bodyPr/>
                    <a:lstStyle/>
                    <a:p>
                      <a:r>
                        <a:rPr lang="en-US" sz="900" dirty="0" smtClean="0">
                          <a:solidFill>
                            <a:schemeClr val="tx1"/>
                          </a:solidFill>
                        </a:rPr>
                        <a:t>409 (6,705)</a:t>
                      </a:r>
                      <a:endParaRPr lang="en-US" sz="900" dirty="0">
                        <a:solidFill>
                          <a:schemeClr val="tx1"/>
                        </a:solidFill>
                      </a:endParaRPr>
                    </a:p>
                  </a:txBody>
                  <a:tcPr/>
                </a:tc>
              </a:tr>
              <a:tr h="370840">
                <a:tc>
                  <a:txBody>
                    <a:bodyPr/>
                    <a:lstStyle/>
                    <a:p>
                      <a:r>
                        <a:rPr lang="en-US" sz="900" dirty="0" smtClean="0"/>
                        <a:t>5440DAU</a:t>
                      </a:r>
                      <a:endParaRPr lang="en-US" sz="900" dirty="0"/>
                    </a:p>
                  </a:txBody>
                  <a:tcPr/>
                </a:tc>
                <a:tc>
                  <a:txBody>
                    <a:bodyPr/>
                    <a:lstStyle/>
                    <a:p>
                      <a:r>
                        <a:rPr lang="en-US" sz="900" dirty="0" smtClean="0">
                          <a:solidFill>
                            <a:schemeClr val="tx1"/>
                          </a:solidFill>
                        </a:rPr>
                        <a:t>P53443</a:t>
                      </a:r>
                      <a:endParaRPr lang="en-US" sz="900" dirty="0">
                        <a:solidFill>
                          <a:schemeClr val="tx1"/>
                        </a:solidFill>
                      </a:endParaRPr>
                    </a:p>
                  </a:txBody>
                  <a:tcPr/>
                </a:tc>
                <a:tc>
                  <a:txBody>
                    <a:bodyPr/>
                    <a:lstStyle/>
                    <a:p>
                      <a:r>
                        <a:rPr lang="en-US" sz="900" dirty="0" smtClean="0">
                          <a:solidFill>
                            <a:schemeClr val="tx1"/>
                          </a:solidFill>
                        </a:rPr>
                        <a:t>1</a:t>
                      </a:r>
                      <a:endParaRPr lang="en-US" sz="900" dirty="0">
                        <a:solidFill>
                          <a:schemeClr val="tx1"/>
                        </a:solidFill>
                      </a:endParaRPr>
                    </a:p>
                  </a:txBody>
                  <a:tcPr/>
                </a:tc>
                <a:tc>
                  <a:txBody>
                    <a:bodyPr/>
                    <a:lstStyle/>
                    <a:p>
                      <a:r>
                        <a:rPr lang="en-US" sz="900" dirty="0" smtClean="0">
                          <a:solidFill>
                            <a:schemeClr val="tx1"/>
                          </a:solidFill>
                        </a:rPr>
                        <a:t>29300-9</a:t>
                      </a:r>
                      <a:endParaRPr lang="en-US" sz="900" dirty="0">
                        <a:solidFill>
                          <a:schemeClr val="tx1"/>
                        </a:solidFill>
                      </a:endParaRPr>
                    </a:p>
                  </a:txBody>
                  <a:tcPr/>
                </a:tc>
                <a:tc>
                  <a:txBody>
                    <a:bodyPr/>
                    <a:lstStyle/>
                    <a:p>
                      <a:r>
                        <a:rPr lang="en-US" sz="900" dirty="0" smtClean="0">
                          <a:solidFill>
                            <a:schemeClr val="tx1"/>
                          </a:solidFill>
                        </a:rPr>
                        <a:t>3       (1.4)</a:t>
                      </a:r>
                      <a:endParaRPr lang="en-US" sz="900" dirty="0">
                        <a:solidFill>
                          <a:schemeClr val="tx1"/>
                        </a:solidFill>
                      </a:endParaRPr>
                    </a:p>
                  </a:txBody>
                  <a:tcPr/>
                </a:tc>
                <a:tc>
                  <a:txBody>
                    <a:bodyPr/>
                    <a:lstStyle/>
                    <a:p>
                      <a:r>
                        <a:rPr lang="en-US" sz="900" dirty="0" smtClean="0">
                          <a:solidFill>
                            <a:schemeClr val="tx1"/>
                          </a:solidFill>
                        </a:rPr>
                        <a:t>5.25 (13.335)</a:t>
                      </a:r>
                      <a:endParaRPr lang="en-US" sz="900" dirty="0">
                        <a:solidFill>
                          <a:schemeClr val="tx1"/>
                        </a:solidFill>
                      </a:endParaRPr>
                    </a:p>
                  </a:txBody>
                  <a:tcPr/>
                </a:tc>
                <a:tc>
                  <a:txBody>
                    <a:bodyPr/>
                    <a:lstStyle/>
                    <a:p>
                      <a:r>
                        <a:rPr lang="en-US" sz="900" dirty="0" smtClean="0">
                          <a:solidFill>
                            <a:schemeClr val="tx1"/>
                          </a:solidFill>
                        </a:rPr>
                        <a:t>2.5 (6.35)</a:t>
                      </a:r>
                      <a:endParaRPr lang="en-US" sz="900" dirty="0">
                        <a:solidFill>
                          <a:schemeClr val="tx1"/>
                        </a:solidFill>
                      </a:endParaRPr>
                    </a:p>
                  </a:txBody>
                  <a:tcPr/>
                </a:tc>
                <a:tc>
                  <a:txBody>
                    <a:bodyPr/>
                    <a:lstStyle/>
                    <a:p>
                      <a:r>
                        <a:rPr lang="en-US" sz="900" dirty="0" smtClean="0">
                          <a:solidFill>
                            <a:schemeClr val="tx1"/>
                          </a:solidFill>
                        </a:rPr>
                        <a:t>8.4 (21.336)</a:t>
                      </a:r>
                      <a:endParaRPr lang="en-US" sz="900" dirty="0">
                        <a:solidFill>
                          <a:schemeClr val="tx1"/>
                        </a:solidFill>
                      </a:endParaRPr>
                    </a:p>
                  </a:txBody>
                  <a:tcPr/>
                </a:tc>
                <a:tc>
                  <a:txBody>
                    <a:bodyPr/>
                    <a:lstStyle/>
                    <a:p>
                      <a:r>
                        <a:rPr lang="en-US" sz="900" dirty="0" smtClean="0">
                          <a:solidFill>
                            <a:schemeClr val="tx1"/>
                          </a:solidFill>
                        </a:rPr>
                        <a:t>110.25 (1806)</a:t>
                      </a:r>
                      <a:endParaRPr lang="en-US" sz="900" dirty="0">
                        <a:solidFill>
                          <a:schemeClr val="tx1"/>
                        </a:solidFill>
                      </a:endParaRPr>
                    </a:p>
                  </a:txBody>
                  <a:tcPr/>
                </a:tc>
                <a:tc>
                  <a:txBody>
                    <a:bodyPr/>
                    <a:lstStyle/>
                    <a:p>
                      <a:pPr marL="0" algn="l" defTabSz="1018824" rtl="0" eaLnBrk="1" latinLnBrk="0" hangingPunct="1"/>
                      <a:r>
                        <a:rPr lang="en-US" sz="900" kern="1200" dirty="0" smtClean="0">
                          <a:solidFill>
                            <a:schemeClr val="tx1"/>
                          </a:solidFill>
                          <a:latin typeface="+mn-lt"/>
                          <a:ea typeface="+mn-ea"/>
                          <a:cs typeface="+mn-cs"/>
                        </a:rPr>
                        <a:t>2</a:t>
                      </a:r>
                      <a:endParaRPr lang="en-US" sz="900" kern="1200" dirty="0">
                        <a:solidFill>
                          <a:schemeClr val="tx1"/>
                        </a:solidFill>
                        <a:latin typeface="+mn-lt"/>
                        <a:ea typeface="+mn-ea"/>
                        <a:cs typeface="+mn-cs"/>
                      </a:endParaRPr>
                    </a:p>
                  </a:txBody>
                  <a:tcPr/>
                </a:tc>
                <a:tc>
                  <a:txBody>
                    <a:bodyPr/>
                    <a:lstStyle/>
                    <a:p>
                      <a:r>
                        <a:rPr lang="en-US" sz="900" dirty="0" smtClean="0">
                          <a:solidFill>
                            <a:schemeClr val="tx1"/>
                          </a:solidFill>
                        </a:rPr>
                        <a:t>29300-6</a:t>
                      </a:r>
                      <a:endParaRPr lang="en-US" sz="900" dirty="0">
                        <a:solidFill>
                          <a:schemeClr val="tx1"/>
                        </a:solidFill>
                      </a:endParaRPr>
                    </a:p>
                  </a:txBody>
                  <a:tcPr/>
                </a:tc>
                <a:tc>
                  <a:txBody>
                    <a:bodyPr/>
                    <a:lstStyle/>
                    <a:p>
                      <a:r>
                        <a:rPr lang="en-US" sz="900" dirty="0" smtClean="0">
                          <a:solidFill>
                            <a:schemeClr val="tx1"/>
                          </a:solidFill>
                        </a:rPr>
                        <a:t>7.5   (3.4)</a:t>
                      </a:r>
                      <a:endParaRPr lang="en-US" sz="900" dirty="0">
                        <a:solidFill>
                          <a:schemeClr val="tx1"/>
                        </a:solidFill>
                      </a:endParaRPr>
                    </a:p>
                  </a:txBody>
                  <a:tcPr/>
                </a:tc>
                <a:tc>
                  <a:txBody>
                    <a:bodyPr/>
                    <a:lstStyle/>
                    <a:p>
                      <a:r>
                        <a:rPr lang="en-US" sz="900" dirty="0" smtClean="0">
                          <a:solidFill>
                            <a:schemeClr val="tx1"/>
                          </a:solidFill>
                        </a:rPr>
                        <a:t>6.32</a:t>
                      </a:r>
                      <a:r>
                        <a:rPr lang="en-US" sz="900" baseline="0" dirty="0" smtClean="0">
                          <a:solidFill>
                            <a:schemeClr val="tx1"/>
                          </a:solidFill>
                        </a:rPr>
                        <a:t> (16.05)</a:t>
                      </a:r>
                      <a:endParaRPr lang="en-US" sz="900" dirty="0">
                        <a:solidFill>
                          <a:schemeClr val="tx1"/>
                        </a:solidFill>
                      </a:endParaRPr>
                    </a:p>
                  </a:txBody>
                  <a:tcPr/>
                </a:tc>
                <a:tc>
                  <a:txBody>
                    <a:bodyPr/>
                    <a:lstStyle/>
                    <a:p>
                      <a:r>
                        <a:rPr lang="en-US" sz="900" dirty="0" smtClean="0">
                          <a:solidFill>
                            <a:schemeClr val="tx1"/>
                          </a:solidFill>
                        </a:rPr>
                        <a:t>6.22 (15.80)</a:t>
                      </a:r>
                      <a:endParaRPr lang="en-US" sz="900" dirty="0">
                        <a:solidFill>
                          <a:schemeClr val="tx1"/>
                        </a:solidFill>
                      </a:endParaRPr>
                    </a:p>
                  </a:txBody>
                  <a:tcPr/>
                </a:tc>
                <a:tc>
                  <a:txBody>
                    <a:bodyPr/>
                    <a:lstStyle/>
                    <a:p>
                      <a:r>
                        <a:rPr lang="en-US" sz="900" dirty="0" smtClean="0">
                          <a:solidFill>
                            <a:schemeClr val="tx1"/>
                          </a:solidFill>
                        </a:rPr>
                        <a:t>10.41 (26.44)</a:t>
                      </a:r>
                      <a:endParaRPr lang="en-US" sz="900" dirty="0">
                        <a:solidFill>
                          <a:schemeClr val="tx1"/>
                        </a:solidFill>
                      </a:endParaRPr>
                    </a:p>
                  </a:txBody>
                  <a:tcPr/>
                </a:tc>
                <a:tc>
                  <a:txBody>
                    <a:bodyPr/>
                    <a:lstStyle/>
                    <a:p>
                      <a:r>
                        <a:rPr lang="en-US" sz="900" dirty="0" smtClean="0">
                          <a:solidFill>
                            <a:schemeClr val="tx1"/>
                          </a:solidFill>
                        </a:rPr>
                        <a:t>409 (6,705)</a:t>
                      </a:r>
                      <a:endParaRPr lang="en-US" sz="900" dirty="0">
                        <a:solidFill>
                          <a:schemeClr val="tx1"/>
                        </a:solidFill>
                      </a:endParaRPr>
                    </a:p>
                  </a:txBody>
                  <a:tcPr/>
                </a:tc>
              </a:tr>
              <a:tr h="370840">
                <a:tc>
                  <a:txBody>
                    <a:bodyPr/>
                    <a:lstStyle/>
                    <a:p>
                      <a:r>
                        <a:rPr lang="en-US" sz="900" dirty="0" smtClean="0"/>
                        <a:t>5441DAU</a:t>
                      </a:r>
                      <a:endParaRPr lang="en-US" sz="900" dirty="0"/>
                    </a:p>
                  </a:txBody>
                  <a:tcPr/>
                </a:tc>
                <a:tc>
                  <a:txBody>
                    <a:bodyPr/>
                    <a:lstStyle/>
                    <a:p>
                      <a:r>
                        <a:rPr lang="en-US" sz="900" dirty="0" smtClean="0">
                          <a:solidFill>
                            <a:schemeClr val="tx1"/>
                          </a:solidFill>
                        </a:rPr>
                        <a:t>P53444</a:t>
                      </a:r>
                      <a:endParaRPr lang="en-US" sz="900" dirty="0">
                        <a:solidFill>
                          <a:schemeClr val="tx1"/>
                        </a:solidFill>
                      </a:endParaRPr>
                    </a:p>
                  </a:txBody>
                  <a:tcPr/>
                </a:tc>
                <a:tc>
                  <a:txBody>
                    <a:bodyPr/>
                    <a:lstStyle/>
                    <a:p>
                      <a:r>
                        <a:rPr lang="en-US" sz="900" dirty="0" smtClean="0">
                          <a:solidFill>
                            <a:schemeClr val="tx1"/>
                          </a:solidFill>
                        </a:rPr>
                        <a:t>1</a:t>
                      </a:r>
                      <a:endParaRPr lang="en-US" sz="900" dirty="0">
                        <a:solidFill>
                          <a:schemeClr val="tx1"/>
                        </a:solidFill>
                      </a:endParaRPr>
                    </a:p>
                  </a:txBody>
                  <a:tcPr/>
                </a:tc>
                <a:tc>
                  <a:txBody>
                    <a:bodyPr/>
                    <a:lstStyle/>
                    <a:p>
                      <a:r>
                        <a:rPr lang="en-US" sz="900" dirty="0" smtClean="0">
                          <a:solidFill>
                            <a:schemeClr val="tx1"/>
                          </a:solidFill>
                        </a:rPr>
                        <a:t>29302-3</a:t>
                      </a:r>
                      <a:endParaRPr lang="en-US" sz="900" dirty="0">
                        <a:solidFill>
                          <a:schemeClr val="tx1"/>
                        </a:solidFill>
                      </a:endParaRPr>
                    </a:p>
                  </a:txBody>
                  <a:tcPr/>
                </a:tc>
                <a:tc>
                  <a:txBody>
                    <a:bodyPr/>
                    <a:lstStyle/>
                    <a:p>
                      <a:r>
                        <a:rPr lang="en-US" sz="900" dirty="0" smtClean="0">
                          <a:solidFill>
                            <a:schemeClr val="tx1"/>
                          </a:solidFill>
                        </a:rPr>
                        <a:t>3       (1.4)</a:t>
                      </a:r>
                      <a:endParaRPr lang="en-US" sz="900" dirty="0">
                        <a:solidFill>
                          <a:schemeClr val="tx1"/>
                        </a:solidFill>
                      </a:endParaRPr>
                    </a:p>
                  </a:txBody>
                  <a:tcPr/>
                </a:tc>
                <a:tc>
                  <a:txBody>
                    <a:bodyPr/>
                    <a:lstStyle/>
                    <a:p>
                      <a:r>
                        <a:rPr lang="en-US" sz="900" dirty="0" smtClean="0">
                          <a:solidFill>
                            <a:schemeClr val="tx1"/>
                          </a:solidFill>
                        </a:rPr>
                        <a:t>5.25 (13.335)</a:t>
                      </a:r>
                      <a:endParaRPr lang="en-US" sz="900" dirty="0">
                        <a:solidFill>
                          <a:schemeClr val="tx1"/>
                        </a:solidFill>
                      </a:endParaRPr>
                    </a:p>
                  </a:txBody>
                  <a:tcPr/>
                </a:tc>
                <a:tc>
                  <a:txBody>
                    <a:bodyPr/>
                    <a:lstStyle/>
                    <a:p>
                      <a:r>
                        <a:rPr lang="en-US" sz="900" dirty="0" smtClean="0">
                          <a:solidFill>
                            <a:schemeClr val="tx1"/>
                          </a:solidFill>
                        </a:rPr>
                        <a:t>2.5 (6.35)</a:t>
                      </a:r>
                      <a:endParaRPr lang="en-US" sz="900" dirty="0">
                        <a:solidFill>
                          <a:schemeClr val="tx1"/>
                        </a:solidFill>
                      </a:endParaRPr>
                    </a:p>
                  </a:txBody>
                  <a:tcPr/>
                </a:tc>
                <a:tc>
                  <a:txBody>
                    <a:bodyPr/>
                    <a:lstStyle/>
                    <a:p>
                      <a:r>
                        <a:rPr lang="en-US" sz="900" dirty="0" smtClean="0">
                          <a:solidFill>
                            <a:schemeClr val="tx1"/>
                          </a:solidFill>
                        </a:rPr>
                        <a:t>8.4 (21.336)</a:t>
                      </a:r>
                      <a:endParaRPr lang="en-US" sz="900" dirty="0">
                        <a:solidFill>
                          <a:schemeClr val="tx1"/>
                        </a:solidFill>
                      </a:endParaRPr>
                    </a:p>
                  </a:txBody>
                  <a:tcPr/>
                </a:tc>
                <a:tc>
                  <a:txBody>
                    <a:bodyPr/>
                    <a:lstStyle/>
                    <a:p>
                      <a:r>
                        <a:rPr lang="en-US" sz="900" dirty="0" smtClean="0">
                          <a:solidFill>
                            <a:schemeClr val="tx1"/>
                          </a:solidFill>
                        </a:rPr>
                        <a:t>110.25 (1806)</a:t>
                      </a:r>
                      <a:endParaRPr lang="en-US" sz="900" dirty="0">
                        <a:solidFill>
                          <a:schemeClr val="tx1"/>
                        </a:solidFill>
                      </a:endParaRPr>
                    </a:p>
                  </a:txBody>
                  <a:tcPr/>
                </a:tc>
                <a:tc>
                  <a:txBody>
                    <a:bodyPr/>
                    <a:lstStyle/>
                    <a:p>
                      <a:pPr marL="0" algn="l" defTabSz="1018824" rtl="0" eaLnBrk="1" latinLnBrk="0" hangingPunct="1"/>
                      <a:r>
                        <a:rPr lang="en-US" sz="900" kern="1200" dirty="0" smtClean="0">
                          <a:solidFill>
                            <a:schemeClr val="tx1"/>
                          </a:solidFill>
                          <a:latin typeface="+mn-lt"/>
                          <a:ea typeface="+mn-ea"/>
                          <a:cs typeface="+mn-cs"/>
                        </a:rPr>
                        <a:t>2</a:t>
                      </a:r>
                      <a:endParaRPr lang="en-US" sz="900" kern="1200" dirty="0">
                        <a:solidFill>
                          <a:schemeClr val="tx1"/>
                        </a:solidFill>
                        <a:latin typeface="+mn-lt"/>
                        <a:ea typeface="+mn-ea"/>
                        <a:cs typeface="+mn-cs"/>
                      </a:endParaRPr>
                    </a:p>
                  </a:txBody>
                  <a:tcPr/>
                </a:tc>
                <a:tc>
                  <a:txBody>
                    <a:bodyPr/>
                    <a:lstStyle/>
                    <a:p>
                      <a:r>
                        <a:rPr lang="en-US" sz="900" dirty="0" smtClean="0">
                          <a:solidFill>
                            <a:schemeClr val="tx1"/>
                          </a:solidFill>
                        </a:rPr>
                        <a:t>29302-7</a:t>
                      </a:r>
                      <a:endParaRPr lang="en-US" sz="900" dirty="0">
                        <a:solidFill>
                          <a:schemeClr val="tx1"/>
                        </a:solidFill>
                      </a:endParaRPr>
                    </a:p>
                  </a:txBody>
                  <a:tcPr/>
                </a:tc>
                <a:tc>
                  <a:txBody>
                    <a:bodyPr/>
                    <a:lstStyle/>
                    <a:p>
                      <a:r>
                        <a:rPr lang="en-US" sz="900" dirty="0" smtClean="0">
                          <a:solidFill>
                            <a:schemeClr val="tx1"/>
                          </a:solidFill>
                        </a:rPr>
                        <a:t>7.5   (3.4)</a:t>
                      </a:r>
                      <a:endParaRPr lang="en-US" sz="900" dirty="0">
                        <a:solidFill>
                          <a:schemeClr val="tx1"/>
                        </a:solidFill>
                      </a:endParaRPr>
                    </a:p>
                  </a:txBody>
                  <a:tcPr/>
                </a:tc>
                <a:tc>
                  <a:txBody>
                    <a:bodyPr/>
                    <a:lstStyle/>
                    <a:p>
                      <a:r>
                        <a:rPr lang="en-US" sz="900" dirty="0" smtClean="0">
                          <a:solidFill>
                            <a:schemeClr val="tx1"/>
                          </a:solidFill>
                        </a:rPr>
                        <a:t>6.32</a:t>
                      </a:r>
                      <a:r>
                        <a:rPr lang="en-US" sz="900" baseline="0" dirty="0" smtClean="0">
                          <a:solidFill>
                            <a:schemeClr val="tx1"/>
                          </a:solidFill>
                        </a:rPr>
                        <a:t> (16.05)</a:t>
                      </a:r>
                      <a:endParaRPr lang="en-US" sz="900" dirty="0">
                        <a:solidFill>
                          <a:schemeClr val="tx1"/>
                        </a:solidFill>
                      </a:endParaRPr>
                    </a:p>
                  </a:txBody>
                  <a:tcPr/>
                </a:tc>
                <a:tc>
                  <a:txBody>
                    <a:bodyPr/>
                    <a:lstStyle/>
                    <a:p>
                      <a:r>
                        <a:rPr lang="en-US" sz="900" dirty="0" smtClean="0">
                          <a:solidFill>
                            <a:schemeClr val="tx1"/>
                          </a:solidFill>
                        </a:rPr>
                        <a:t>6.22 (15.80)</a:t>
                      </a:r>
                      <a:endParaRPr lang="en-US" sz="900" dirty="0">
                        <a:solidFill>
                          <a:schemeClr val="tx1"/>
                        </a:solidFill>
                      </a:endParaRPr>
                    </a:p>
                  </a:txBody>
                  <a:tcPr/>
                </a:tc>
                <a:tc>
                  <a:txBody>
                    <a:bodyPr/>
                    <a:lstStyle/>
                    <a:p>
                      <a:r>
                        <a:rPr lang="en-US" sz="900" dirty="0" smtClean="0">
                          <a:solidFill>
                            <a:schemeClr val="tx1"/>
                          </a:solidFill>
                        </a:rPr>
                        <a:t>10.41 (26.44)</a:t>
                      </a:r>
                      <a:endParaRPr lang="en-US" sz="900" dirty="0">
                        <a:solidFill>
                          <a:schemeClr val="tx1"/>
                        </a:solidFill>
                      </a:endParaRPr>
                    </a:p>
                  </a:txBody>
                  <a:tcPr/>
                </a:tc>
                <a:tc>
                  <a:txBody>
                    <a:bodyPr/>
                    <a:lstStyle/>
                    <a:p>
                      <a:r>
                        <a:rPr lang="en-US" sz="900" dirty="0" smtClean="0">
                          <a:solidFill>
                            <a:schemeClr val="tx1"/>
                          </a:solidFill>
                        </a:rPr>
                        <a:t>409 (6,705)</a:t>
                      </a:r>
                      <a:endParaRPr lang="en-US" sz="900" dirty="0">
                        <a:solidFill>
                          <a:schemeClr val="tx1"/>
                        </a:solidFill>
                      </a:endParaRPr>
                    </a:p>
                  </a:txBody>
                  <a:tcPr/>
                </a:tc>
              </a:tr>
              <a:tr h="370840">
                <a:tc>
                  <a:txBody>
                    <a:bodyPr/>
                    <a:lstStyle/>
                    <a:p>
                      <a:r>
                        <a:rPr lang="en-US" sz="900" dirty="0" smtClean="0"/>
                        <a:t>5441EUD</a:t>
                      </a:r>
                      <a:endParaRPr lang="en-US" sz="900" dirty="0"/>
                    </a:p>
                  </a:txBody>
                  <a:tcPr/>
                </a:tc>
                <a:tc>
                  <a:txBody>
                    <a:bodyPr/>
                    <a:lstStyle/>
                    <a:p>
                      <a:r>
                        <a:rPr lang="en-US" sz="900" dirty="0" smtClean="0">
                          <a:solidFill>
                            <a:schemeClr val="tx1"/>
                          </a:solidFill>
                        </a:rPr>
                        <a:t>P52553</a:t>
                      </a:r>
                      <a:endParaRPr lang="en-US" sz="900" dirty="0">
                        <a:solidFill>
                          <a:schemeClr val="tx1"/>
                        </a:solidFill>
                      </a:endParaRPr>
                    </a:p>
                  </a:txBody>
                  <a:tcPr/>
                </a:tc>
                <a:tc>
                  <a:txBody>
                    <a:bodyPr/>
                    <a:lstStyle/>
                    <a:p>
                      <a:r>
                        <a:rPr lang="en-US" sz="900" dirty="0" smtClean="0">
                          <a:solidFill>
                            <a:schemeClr val="tx1"/>
                          </a:solidFill>
                        </a:rPr>
                        <a:t>1</a:t>
                      </a:r>
                      <a:endParaRPr lang="en-US" sz="900" dirty="0">
                        <a:solidFill>
                          <a:schemeClr val="tx1"/>
                        </a:solidFill>
                      </a:endParaRPr>
                    </a:p>
                  </a:txBody>
                  <a:tcPr/>
                </a:tc>
                <a:tc>
                  <a:txBody>
                    <a:bodyPr/>
                    <a:lstStyle/>
                    <a:p>
                      <a:r>
                        <a:rPr lang="en-US" sz="800" dirty="0" smtClean="0">
                          <a:solidFill>
                            <a:schemeClr val="tx1"/>
                          </a:solidFill>
                        </a:rPr>
                        <a:t>3520190943248</a:t>
                      </a:r>
                      <a:endParaRPr lang="en-US" sz="800" dirty="0">
                        <a:solidFill>
                          <a:schemeClr val="tx1"/>
                        </a:solidFill>
                      </a:endParaRPr>
                    </a:p>
                  </a:txBody>
                  <a:tcPr/>
                </a:tc>
                <a:tc>
                  <a:txBody>
                    <a:bodyPr/>
                    <a:lstStyle/>
                    <a:p>
                      <a:r>
                        <a:rPr lang="en-US" sz="900" dirty="0" smtClean="0">
                          <a:solidFill>
                            <a:schemeClr val="tx1"/>
                          </a:solidFill>
                        </a:rPr>
                        <a:t>3       (1.4)</a:t>
                      </a:r>
                      <a:endParaRPr lang="en-US" sz="900" dirty="0">
                        <a:solidFill>
                          <a:schemeClr val="tx1"/>
                        </a:solidFill>
                      </a:endParaRPr>
                    </a:p>
                  </a:txBody>
                  <a:tcPr/>
                </a:tc>
                <a:tc>
                  <a:txBody>
                    <a:bodyPr/>
                    <a:lstStyle/>
                    <a:p>
                      <a:r>
                        <a:rPr lang="en-US" sz="900" dirty="0" smtClean="0">
                          <a:solidFill>
                            <a:schemeClr val="tx1"/>
                          </a:solidFill>
                        </a:rPr>
                        <a:t>5.25 (13.335)</a:t>
                      </a:r>
                      <a:endParaRPr lang="en-US" sz="900" dirty="0">
                        <a:solidFill>
                          <a:schemeClr val="tx1"/>
                        </a:solidFill>
                      </a:endParaRPr>
                    </a:p>
                  </a:txBody>
                  <a:tcPr/>
                </a:tc>
                <a:tc>
                  <a:txBody>
                    <a:bodyPr/>
                    <a:lstStyle/>
                    <a:p>
                      <a:r>
                        <a:rPr lang="en-US" sz="900" dirty="0" smtClean="0">
                          <a:solidFill>
                            <a:schemeClr val="tx1"/>
                          </a:solidFill>
                        </a:rPr>
                        <a:t>2.5 (6.35)</a:t>
                      </a:r>
                      <a:endParaRPr lang="en-US" sz="900" dirty="0">
                        <a:solidFill>
                          <a:schemeClr val="tx1"/>
                        </a:solidFill>
                      </a:endParaRPr>
                    </a:p>
                  </a:txBody>
                  <a:tcPr/>
                </a:tc>
                <a:tc>
                  <a:txBody>
                    <a:bodyPr/>
                    <a:lstStyle/>
                    <a:p>
                      <a:r>
                        <a:rPr lang="en-US" sz="900" dirty="0" smtClean="0">
                          <a:solidFill>
                            <a:schemeClr val="tx1"/>
                          </a:solidFill>
                        </a:rPr>
                        <a:t>8.4 (21.336)</a:t>
                      </a:r>
                      <a:endParaRPr lang="en-US" sz="900" dirty="0">
                        <a:solidFill>
                          <a:schemeClr val="tx1"/>
                        </a:solidFill>
                      </a:endParaRPr>
                    </a:p>
                  </a:txBody>
                  <a:tcPr/>
                </a:tc>
                <a:tc>
                  <a:txBody>
                    <a:bodyPr/>
                    <a:lstStyle/>
                    <a:p>
                      <a:r>
                        <a:rPr lang="en-US" sz="900" dirty="0" smtClean="0">
                          <a:solidFill>
                            <a:schemeClr val="tx1"/>
                          </a:solidFill>
                        </a:rPr>
                        <a:t>110.25 (1806)</a:t>
                      </a:r>
                      <a:endParaRPr lang="en-US" sz="900" dirty="0">
                        <a:solidFill>
                          <a:schemeClr val="tx1"/>
                        </a:solidFill>
                      </a:endParaRPr>
                    </a:p>
                  </a:txBody>
                  <a:tcPr/>
                </a:tc>
                <a:tc>
                  <a:txBody>
                    <a:bodyPr/>
                    <a:lstStyle/>
                    <a:p>
                      <a:pPr marL="0" algn="l" defTabSz="1018824" rtl="0" eaLnBrk="1" latinLnBrk="0" hangingPunct="1"/>
                      <a:r>
                        <a:rPr lang="en-US" sz="900" kern="1200" dirty="0" smtClean="0">
                          <a:solidFill>
                            <a:schemeClr val="tx1"/>
                          </a:solidFill>
                          <a:latin typeface="+mn-lt"/>
                          <a:ea typeface="+mn-ea"/>
                          <a:cs typeface="+mn-cs"/>
                        </a:rPr>
                        <a:t>2</a:t>
                      </a:r>
                      <a:endParaRPr lang="en-US" sz="900" kern="1200" dirty="0">
                        <a:solidFill>
                          <a:schemeClr val="tx1"/>
                        </a:solidFill>
                        <a:latin typeface="+mn-lt"/>
                        <a:ea typeface="+mn-ea"/>
                        <a:cs typeface="+mn-cs"/>
                      </a:endParaRPr>
                    </a:p>
                  </a:txBody>
                  <a:tcPr/>
                </a:tc>
                <a:tc>
                  <a:txBody>
                    <a:bodyPr/>
                    <a:lstStyle/>
                    <a:p>
                      <a:r>
                        <a:rPr lang="en-US" sz="900" dirty="0" smtClean="0">
                          <a:solidFill>
                            <a:schemeClr val="tx1"/>
                          </a:solidFill>
                        </a:rPr>
                        <a:t>33520190943249</a:t>
                      </a:r>
                      <a:endParaRPr lang="en-US" sz="900" dirty="0">
                        <a:solidFill>
                          <a:schemeClr val="tx1"/>
                        </a:solidFill>
                      </a:endParaRPr>
                    </a:p>
                  </a:txBody>
                  <a:tcPr/>
                </a:tc>
                <a:tc>
                  <a:txBody>
                    <a:bodyPr/>
                    <a:lstStyle/>
                    <a:p>
                      <a:r>
                        <a:rPr lang="en-US" sz="900" dirty="0" smtClean="0">
                          <a:solidFill>
                            <a:schemeClr val="tx1"/>
                          </a:solidFill>
                        </a:rPr>
                        <a:t>7.5   (3.4)</a:t>
                      </a:r>
                      <a:endParaRPr lang="en-US" sz="900" dirty="0">
                        <a:solidFill>
                          <a:schemeClr val="tx1"/>
                        </a:solidFill>
                      </a:endParaRPr>
                    </a:p>
                  </a:txBody>
                  <a:tcPr/>
                </a:tc>
                <a:tc>
                  <a:txBody>
                    <a:bodyPr/>
                    <a:lstStyle/>
                    <a:p>
                      <a:r>
                        <a:rPr lang="en-US" sz="900" dirty="0" smtClean="0">
                          <a:solidFill>
                            <a:schemeClr val="tx1"/>
                          </a:solidFill>
                        </a:rPr>
                        <a:t>6.32</a:t>
                      </a:r>
                      <a:r>
                        <a:rPr lang="en-US" sz="900" baseline="0" dirty="0" smtClean="0">
                          <a:solidFill>
                            <a:schemeClr val="tx1"/>
                          </a:solidFill>
                        </a:rPr>
                        <a:t> (16.05)</a:t>
                      </a:r>
                      <a:endParaRPr lang="en-US" sz="900" dirty="0">
                        <a:solidFill>
                          <a:schemeClr val="tx1"/>
                        </a:solidFill>
                      </a:endParaRPr>
                    </a:p>
                  </a:txBody>
                  <a:tcPr/>
                </a:tc>
                <a:tc>
                  <a:txBody>
                    <a:bodyPr/>
                    <a:lstStyle/>
                    <a:p>
                      <a:r>
                        <a:rPr lang="en-US" sz="900" dirty="0" smtClean="0">
                          <a:solidFill>
                            <a:schemeClr val="tx1"/>
                          </a:solidFill>
                        </a:rPr>
                        <a:t>6.22 (15.80)</a:t>
                      </a:r>
                      <a:endParaRPr lang="en-US" sz="900" dirty="0">
                        <a:solidFill>
                          <a:schemeClr val="tx1"/>
                        </a:solidFill>
                      </a:endParaRPr>
                    </a:p>
                  </a:txBody>
                  <a:tcPr/>
                </a:tc>
                <a:tc>
                  <a:txBody>
                    <a:bodyPr/>
                    <a:lstStyle/>
                    <a:p>
                      <a:r>
                        <a:rPr lang="en-US" sz="900" dirty="0" smtClean="0">
                          <a:solidFill>
                            <a:schemeClr val="tx1"/>
                          </a:solidFill>
                        </a:rPr>
                        <a:t>10.41 (26.44)</a:t>
                      </a:r>
                      <a:endParaRPr lang="en-US" sz="900" dirty="0">
                        <a:solidFill>
                          <a:schemeClr val="tx1"/>
                        </a:solidFill>
                      </a:endParaRPr>
                    </a:p>
                  </a:txBody>
                  <a:tcPr/>
                </a:tc>
                <a:tc>
                  <a:txBody>
                    <a:bodyPr/>
                    <a:lstStyle/>
                    <a:p>
                      <a:r>
                        <a:rPr lang="en-US" sz="900" dirty="0" smtClean="0">
                          <a:solidFill>
                            <a:schemeClr val="tx1"/>
                          </a:solidFill>
                        </a:rPr>
                        <a:t>409 (6,705)</a:t>
                      </a:r>
                      <a:endParaRPr lang="en-US" sz="900" dirty="0">
                        <a:solidFill>
                          <a:schemeClr val="tx1"/>
                        </a:solidFill>
                      </a:endParaRPr>
                    </a:p>
                  </a:txBody>
                  <a:tcPr/>
                </a:tc>
              </a:tr>
            </a:tbl>
          </a:graphicData>
        </a:graphic>
      </p:graphicFrame>
      <p:sp>
        <p:nvSpPr>
          <p:cNvPr id="3" name="Rectangle 2"/>
          <p:cNvSpPr/>
          <p:nvPr/>
        </p:nvSpPr>
        <p:spPr>
          <a:xfrm>
            <a:off x="3004457" y="1066800"/>
            <a:ext cx="2732314" cy="3509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Individual</a:t>
            </a:r>
            <a:endParaRPr lang="en-US" dirty="0"/>
          </a:p>
        </p:txBody>
      </p:sp>
      <p:sp>
        <p:nvSpPr>
          <p:cNvPr id="5" name="Rectangle 4"/>
          <p:cNvSpPr/>
          <p:nvPr/>
        </p:nvSpPr>
        <p:spPr>
          <a:xfrm>
            <a:off x="5910943" y="1065476"/>
            <a:ext cx="3778074" cy="3509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 Pack</a:t>
            </a:r>
            <a:endParaRPr lang="en-US" dirty="0"/>
          </a:p>
        </p:txBody>
      </p:sp>
    </p:spTree>
    <p:extLst>
      <p:ext uri="{BB962C8B-B14F-4D97-AF65-F5344CB8AC3E}">
        <p14:creationId xmlns:p14="http://schemas.microsoft.com/office/powerpoint/2010/main" val="3822334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 Lock Box Set-Up Data</a:t>
            </a:r>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94384" y="3197951"/>
            <a:ext cx="1672635" cy="3490716"/>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94270" y="4190409"/>
            <a:ext cx="1689998" cy="2498258"/>
          </a:xfrm>
          <a:prstGeom prst="rect">
            <a:avLst/>
          </a:prstGeom>
        </p:spPr>
      </p:pic>
      <p:sp>
        <p:nvSpPr>
          <p:cNvPr id="7" name="TextBox 6"/>
          <p:cNvSpPr txBox="1"/>
          <p:nvPr/>
        </p:nvSpPr>
        <p:spPr>
          <a:xfrm>
            <a:off x="2172758" y="1030022"/>
            <a:ext cx="2453640" cy="400110"/>
          </a:xfrm>
          <a:prstGeom prst="rect">
            <a:avLst/>
          </a:prstGeom>
          <a:noFill/>
        </p:spPr>
        <p:txBody>
          <a:bodyPr wrap="square" rtlCol="0">
            <a:spAutoFit/>
          </a:bodyPr>
          <a:lstStyle/>
          <a:p>
            <a:pPr algn="ctr"/>
            <a:r>
              <a:rPr lang="en-US" dirty="0" smtClean="0"/>
              <a:t>Lock Dimensions</a:t>
            </a:r>
            <a:endParaRPr lang="en-US" dirty="0"/>
          </a:p>
        </p:txBody>
      </p:sp>
      <p:sp>
        <p:nvSpPr>
          <p:cNvPr id="8" name="TextBox 7"/>
          <p:cNvSpPr txBox="1"/>
          <p:nvPr/>
        </p:nvSpPr>
        <p:spPr>
          <a:xfrm>
            <a:off x="5723678" y="1045262"/>
            <a:ext cx="2453640" cy="400110"/>
          </a:xfrm>
          <a:prstGeom prst="rect">
            <a:avLst/>
          </a:prstGeom>
          <a:noFill/>
        </p:spPr>
        <p:txBody>
          <a:bodyPr wrap="square" rtlCol="0">
            <a:spAutoFit/>
          </a:bodyPr>
          <a:lstStyle/>
          <a:p>
            <a:pPr algn="ctr"/>
            <a:r>
              <a:rPr lang="en-US" dirty="0" smtClean="0"/>
              <a:t>Shackle Dimensions</a:t>
            </a:r>
            <a:endParaRPr lang="en-US" dirty="0"/>
          </a:p>
        </p:txBody>
      </p:sp>
      <p:pic>
        <p:nvPicPr>
          <p:cNvPr id="9" name="Picture 8"/>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946012" y="2450490"/>
            <a:ext cx="2231306" cy="4506686"/>
          </a:xfrm>
          <a:prstGeom prst="rect">
            <a:avLst/>
          </a:prstGeom>
        </p:spPr>
      </p:pic>
      <p:cxnSp>
        <p:nvCxnSpPr>
          <p:cNvPr id="11" name="Straight Arrow Connector 10"/>
          <p:cNvCxnSpPr/>
          <p:nvPr/>
        </p:nvCxnSpPr>
        <p:spPr>
          <a:xfrm>
            <a:off x="6471526" y="4103323"/>
            <a:ext cx="1083160" cy="0"/>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694714" y="4103323"/>
            <a:ext cx="1" cy="1426620"/>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7478486" y="5439538"/>
            <a:ext cx="152400" cy="188376"/>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Line Callout 1 17"/>
          <p:cNvSpPr/>
          <p:nvPr/>
        </p:nvSpPr>
        <p:spPr>
          <a:xfrm>
            <a:off x="8055429" y="3701438"/>
            <a:ext cx="1404257" cy="473529"/>
          </a:xfrm>
          <a:prstGeom prst="borderCallout1">
            <a:avLst>
              <a:gd name="adj1" fmla="val 18750"/>
              <a:gd name="adj2" fmla="val -8333"/>
              <a:gd name="adj3" fmla="val 82615"/>
              <a:gd name="adj4" fmla="val -391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Width: 2.5”</a:t>
            </a:r>
            <a:endParaRPr lang="en-US" sz="1400" dirty="0">
              <a:solidFill>
                <a:schemeClr val="tx1"/>
              </a:solidFill>
            </a:endParaRPr>
          </a:p>
        </p:txBody>
      </p:sp>
      <p:sp>
        <p:nvSpPr>
          <p:cNvPr id="19" name="Line Callout 1 18"/>
          <p:cNvSpPr/>
          <p:nvPr/>
        </p:nvSpPr>
        <p:spPr>
          <a:xfrm>
            <a:off x="8055429" y="4230304"/>
            <a:ext cx="1404257" cy="473529"/>
          </a:xfrm>
          <a:prstGeom prst="borderCallout1">
            <a:avLst>
              <a:gd name="adj1" fmla="val 18750"/>
              <a:gd name="adj2" fmla="val -8333"/>
              <a:gd name="adj3" fmla="val 130175"/>
              <a:gd name="adj4" fmla="val -949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Height: 3.6”</a:t>
            </a:r>
            <a:endParaRPr lang="en-US" sz="1400" dirty="0">
              <a:solidFill>
                <a:schemeClr val="tx1"/>
              </a:solidFill>
            </a:endParaRPr>
          </a:p>
        </p:txBody>
      </p:sp>
      <p:sp>
        <p:nvSpPr>
          <p:cNvPr id="20" name="Line Callout 1 19"/>
          <p:cNvSpPr/>
          <p:nvPr/>
        </p:nvSpPr>
        <p:spPr>
          <a:xfrm>
            <a:off x="8055429" y="4762503"/>
            <a:ext cx="1404257" cy="473529"/>
          </a:xfrm>
          <a:prstGeom prst="borderCallout1">
            <a:avLst>
              <a:gd name="adj1" fmla="val 18750"/>
              <a:gd name="adj2" fmla="val -8333"/>
              <a:gd name="adj3" fmla="val 161659"/>
              <a:gd name="adj4" fmla="val -3600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Depth: 1.0” </a:t>
            </a:r>
          </a:p>
          <a:p>
            <a:pPr algn="ctr"/>
            <a:r>
              <a:rPr lang="en-US" sz="1400" dirty="0" smtClean="0">
                <a:solidFill>
                  <a:schemeClr val="tx1"/>
                </a:solidFill>
              </a:rPr>
              <a:t>(in main cavity)</a:t>
            </a:r>
            <a:endParaRPr lang="en-US" sz="1400" dirty="0">
              <a:solidFill>
                <a:schemeClr val="tx1"/>
              </a:solidFill>
            </a:endParaRPr>
          </a:p>
        </p:txBody>
      </p:sp>
      <p:sp>
        <p:nvSpPr>
          <p:cNvPr id="21" name="TextBox 20"/>
          <p:cNvSpPr txBox="1"/>
          <p:nvPr/>
        </p:nvSpPr>
        <p:spPr>
          <a:xfrm>
            <a:off x="8044544" y="5507389"/>
            <a:ext cx="1404257" cy="738664"/>
          </a:xfrm>
          <a:prstGeom prst="rect">
            <a:avLst/>
          </a:prstGeom>
          <a:noFill/>
          <a:ln w="22225">
            <a:solidFill>
              <a:schemeClr val="accent1">
                <a:lumMod val="75000"/>
              </a:schemeClr>
            </a:solidFill>
          </a:ln>
        </p:spPr>
        <p:txBody>
          <a:bodyPr wrap="square" rtlCol="0">
            <a:spAutoFit/>
          </a:bodyPr>
          <a:lstStyle/>
          <a:p>
            <a:r>
              <a:rPr lang="en-US" sz="1400" dirty="0" smtClean="0"/>
              <a:t>Holds assortment of 6 house keys on a key ring.</a:t>
            </a:r>
            <a:endParaRPr lang="en-US" sz="1400" dirty="0"/>
          </a:p>
        </p:txBody>
      </p:sp>
      <p:grpSp>
        <p:nvGrpSpPr>
          <p:cNvPr id="10" name="Group 9"/>
          <p:cNvGrpSpPr/>
          <p:nvPr/>
        </p:nvGrpSpPr>
        <p:grpSpPr>
          <a:xfrm>
            <a:off x="457200" y="1432560"/>
            <a:ext cx="9218621" cy="971973"/>
            <a:chOff x="457200" y="1432560"/>
            <a:chExt cx="9218621" cy="971973"/>
          </a:xfrm>
        </p:grpSpPr>
        <p:pic>
          <p:nvPicPr>
            <p:cNvPr id="3" name="Picture 2"/>
            <p:cNvPicPr>
              <a:picLocks noChangeAspect="1"/>
            </p:cNvPicPr>
            <p:nvPr/>
          </p:nvPicPr>
          <p:blipFill rotWithShape="1">
            <a:blip r:embed="rId5"/>
            <a:srcRect t="7432" b="55898"/>
            <a:stretch/>
          </p:blipFill>
          <p:spPr>
            <a:xfrm>
              <a:off x="457200" y="1432560"/>
              <a:ext cx="9218621" cy="971973"/>
            </a:xfrm>
            <a:prstGeom prst="rect">
              <a:avLst/>
            </a:prstGeom>
            <a:solidFill>
              <a:schemeClr val="bg1"/>
            </a:solidFill>
          </p:spPr>
        </p:pic>
        <p:sp>
          <p:nvSpPr>
            <p:cNvPr id="4" name="Rectangle 3"/>
            <p:cNvSpPr/>
            <p:nvPr/>
          </p:nvSpPr>
          <p:spPr>
            <a:xfrm>
              <a:off x="5723678" y="2088573"/>
              <a:ext cx="417349" cy="1974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595757" y="2088573"/>
              <a:ext cx="646707" cy="1974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721190" y="2103357"/>
              <a:ext cx="646707" cy="1974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5566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nvPr>
        </p:nvGraphicFramePr>
        <p:xfrm>
          <a:off x="422720" y="1245960"/>
          <a:ext cx="4952144" cy="4270258"/>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3"/>
          <p:cNvSpPr>
            <a:spLocks noGrp="1"/>
          </p:cNvSpPr>
          <p:nvPr>
            <p:ph type="title"/>
          </p:nvPr>
        </p:nvSpPr>
        <p:spPr/>
        <p:txBody>
          <a:bodyPr/>
          <a:lstStyle/>
          <a:p>
            <a:r>
              <a:rPr lang="en-US" dirty="0" smtClean="0"/>
              <a:t>Lock Box Market</a:t>
            </a:r>
            <a:endParaRPr lang="en-US" dirty="0"/>
          </a:p>
        </p:txBody>
      </p:sp>
      <p:sp>
        <p:nvSpPr>
          <p:cNvPr id="16" name="Text Placeholder 4"/>
          <p:cNvSpPr>
            <a:spLocks noGrp="1"/>
          </p:cNvSpPr>
          <p:nvPr>
            <p:ph type="body" sz="quarter" idx="17"/>
          </p:nvPr>
        </p:nvSpPr>
        <p:spPr>
          <a:xfrm>
            <a:off x="335153" y="5048094"/>
            <a:ext cx="4522490" cy="1140500"/>
          </a:xfrm>
        </p:spPr>
        <p:txBody>
          <a:bodyPr>
            <a:normAutofit/>
          </a:bodyPr>
          <a:lstStyle/>
          <a:p>
            <a:pPr marL="342900" indent="-342900">
              <a:spcBef>
                <a:spcPts val="0"/>
              </a:spcBef>
              <a:buFont typeface="Arial" panose="020B0604020202020204" pitchFamily="34" charset="0"/>
              <a:buChar char="•"/>
            </a:pPr>
            <a:endParaRPr lang="en-US" sz="1600" b="0" kern="0" dirty="0">
              <a:latin typeface="+mn-lt"/>
              <a:ea typeface="Tahoma" pitchFamily="34" charset="0"/>
              <a:cs typeface="Tahoma" pitchFamily="34" charset="0"/>
            </a:endParaRPr>
          </a:p>
          <a:p>
            <a:pPr lvl="2"/>
            <a:r>
              <a:rPr lang="en-US" dirty="0" smtClean="0">
                <a:latin typeface="+mn-lt"/>
              </a:rPr>
              <a:t>Master Lock is the market leader in Lock Box sales</a:t>
            </a:r>
            <a:endParaRPr lang="en-US" dirty="0">
              <a:latin typeface="+mn-lt"/>
            </a:endParaRPr>
          </a:p>
          <a:p>
            <a:pPr marL="573089" indent="-318383">
              <a:spcBef>
                <a:spcPts val="0"/>
              </a:spcBef>
              <a:buFont typeface="Wingdings" pitchFamily="2" charset="2"/>
              <a:buChar char="§"/>
            </a:pPr>
            <a:endParaRPr lang="en-US" sz="1600" kern="0" dirty="0">
              <a:latin typeface="+mn-lt"/>
              <a:ea typeface="Tahoma" pitchFamily="34" charset="0"/>
              <a:cs typeface="Tahoma" pitchFamily="34" charset="0"/>
            </a:endParaRPr>
          </a:p>
          <a:p>
            <a:pPr marL="0" indent="0">
              <a:spcBef>
                <a:spcPts val="0"/>
              </a:spcBef>
              <a:buNone/>
            </a:pPr>
            <a:endParaRPr lang="en-US" sz="1600" kern="0" dirty="0">
              <a:latin typeface="+mn-lt"/>
              <a:ea typeface="Tahoma" pitchFamily="34" charset="0"/>
              <a:cs typeface="Tahoma" pitchFamily="34" charset="0"/>
            </a:endParaRPr>
          </a:p>
        </p:txBody>
      </p:sp>
      <p:sp>
        <p:nvSpPr>
          <p:cNvPr id="2" name="TextBox 1"/>
          <p:cNvSpPr txBox="1"/>
          <p:nvPr/>
        </p:nvSpPr>
        <p:spPr>
          <a:xfrm>
            <a:off x="590875" y="1570504"/>
            <a:ext cx="4438325" cy="400110"/>
          </a:xfrm>
          <a:prstGeom prst="rect">
            <a:avLst/>
          </a:prstGeom>
          <a:noFill/>
        </p:spPr>
        <p:txBody>
          <a:bodyPr wrap="square" rtlCol="0">
            <a:spAutoFit/>
          </a:bodyPr>
          <a:lstStyle/>
          <a:p>
            <a:pPr algn="ctr"/>
            <a:r>
              <a:rPr lang="en-US" b="1" dirty="0" smtClean="0"/>
              <a:t>Brand Usage –All Users</a:t>
            </a:r>
          </a:p>
        </p:txBody>
      </p:sp>
      <p:graphicFrame>
        <p:nvGraphicFramePr>
          <p:cNvPr id="14" name="Chart 13"/>
          <p:cNvGraphicFramePr>
            <a:graphicFrameLocks/>
          </p:cNvGraphicFramePr>
          <p:nvPr>
            <p:extLst/>
          </p:nvPr>
        </p:nvGraphicFramePr>
        <p:xfrm>
          <a:off x="-93518" y="2005445"/>
          <a:ext cx="5559136" cy="34996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p:cNvGraphicFramePr>
            <a:graphicFrameLocks/>
          </p:cNvGraphicFramePr>
          <p:nvPr>
            <p:extLst>
              <p:ext uri="{D42A27DB-BD31-4B8C-83A1-F6EECF244321}">
                <p14:modId xmlns:p14="http://schemas.microsoft.com/office/powerpoint/2010/main" val="1302403838"/>
              </p:ext>
            </p:extLst>
          </p:nvPr>
        </p:nvGraphicFramePr>
        <p:xfrm>
          <a:off x="4721086" y="1649896"/>
          <a:ext cx="5575853" cy="3518452"/>
        </p:xfrm>
        <a:graphic>
          <a:graphicData uri="http://schemas.openxmlformats.org/drawingml/2006/chart">
            <c:chart xmlns:c="http://schemas.openxmlformats.org/drawingml/2006/chart" xmlns:r="http://schemas.openxmlformats.org/officeDocument/2006/relationships" r:id="rId5"/>
          </a:graphicData>
        </a:graphic>
      </p:graphicFrame>
      <p:sp>
        <p:nvSpPr>
          <p:cNvPr id="3" name="Down Arrow 2"/>
          <p:cNvSpPr/>
          <p:nvPr/>
        </p:nvSpPr>
        <p:spPr>
          <a:xfrm>
            <a:off x="1356527" y="3347101"/>
            <a:ext cx="190919" cy="281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00362" y="3175301"/>
            <a:ext cx="756165" cy="246221"/>
          </a:xfrm>
          <a:prstGeom prst="rect">
            <a:avLst/>
          </a:prstGeom>
          <a:noFill/>
        </p:spPr>
        <p:txBody>
          <a:bodyPr wrap="square" rtlCol="0">
            <a:spAutoFit/>
          </a:bodyPr>
          <a:lstStyle/>
          <a:p>
            <a:r>
              <a:rPr lang="en-US" sz="1000" dirty="0" smtClean="0"/>
              <a:t>2016 Shifts</a:t>
            </a:r>
            <a:endParaRPr lang="en-US" sz="1000" dirty="0"/>
          </a:p>
        </p:txBody>
      </p:sp>
      <p:sp>
        <p:nvSpPr>
          <p:cNvPr id="17" name="Up Arrow 16"/>
          <p:cNvSpPr/>
          <p:nvPr/>
        </p:nvSpPr>
        <p:spPr>
          <a:xfrm>
            <a:off x="3802456" y="3316485"/>
            <a:ext cx="170822" cy="263787"/>
          </a:xfrm>
          <a:prstGeom prst="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4069726" y="3206650"/>
            <a:ext cx="756165" cy="246221"/>
          </a:xfrm>
          <a:prstGeom prst="rect">
            <a:avLst/>
          </a:prstGeom>
          <a:noFill/>
        </p:spPr>
        <p:txBody>
          <a:bodyPr wrap="square" rtlCol="0">
            <a:spAutoFit/>
          </a:bodyPr>
          <a:lstStyle/>
          <a:p>
            <a:r>
              <a:rPr lang="en-US" sz="1000" dirty="0" smtClean="0"/>
              <a:t>2016 Shifts</a:t>
            </a:r>
            <a:endParaRPr lang="en-US" sz="1000" dirty="0"/>
          </a:p>
        </p:txBody>
      </p:sp>
      <p:sp>
        <p:nvSpPr>
          <p:cNvPr id="19" name="TextBox 18"/>
          <p:cNvSpPr txBox="1"/>
          <p:nvPr/>
        </p:nvSpPr>
        <p:spPr>
          <a:xfrm>
            <a:off x="600362" y="6624129"/>
            <a:ext cx="4257281" cy="338554"/>
          </a:xfrm>
          <a:prstGeom prst="rect">
            <a:avLst/>
          </a:prstGeom>
          <a:noFill/>
        </p:spPr>
        <p:txBody>
          <a:bodyPr wrap="square" rtlCol="0">
            <a:spAutoFit/>
          </a:bodyPr>
          <a:lstStyle/>
          <a:p>
            <a:pPr defTabSz="1018467"/>
            <a:r>
              <a:rPr lang="en-US" sz="800" dirty="0" smtClean="0">
                <a:solidFill>
                  <a:srgbClr val="000000"/>
                </a:solidFill>
                <a:latin typeface="Arial" panose="020B0604020202020204" pitchFamily="34" charset="0"/>
                <a:cs typeface="Arial" panose="020B0604020202020204" pitchFamily="34" charset="0"/>
              </a:rPr>
              <a:t>Sources:  </a:t>
            </a:r>
            <a:r>
              <a:rPr lang="en-US" sz="800" i="1" dirty="0">
                <a:solidFill>
                  <a:prstClr val="black"/>
                </a:solidFill>
              </a:rPr>
              <a:t>Internal Estimates Based on National Association of Realtors Sales Data and Quantitative study </a:t>
            </a:r>
          </a:p>
          <a:p>
            <a:pPr defTabSz="1018467"/>
            <a:r>
              <a:rPr lang="en-US" sz="800" i="1" dirty="0">
                <a:solidFill>
                  <a:prstClr val="black"/>
                </a:solidFill>
              </a:rPr>
              <a:t>conducted by Burke Research for Master Lock, February 2014.  </a:t>
            </a:r>
          </a:p>
        </p:txBody>
      </p:sp>
      <p:graphicFrame>
        <p:nvGraphicFramePr>
          <p:cNvPr id="20" name="Chart 19"/>
          <p:cNvGraphicFramePr>
            <a:graphicFrameLocks/>
          </p:cNvGraphicFramePr>
          <p:nvPr>
            <p:extLst>
              <p:ext uri="{D42A27DB-BD31-4B8C-83A1-F6EECF244321}">
                <p14:modId xmlns:p14="http://schemas.microsoft.com/office/powerpoint/2010/main" val="867581366"/>
              </p:ext>
            </p:extLst>
          </p:nvPr>
        </p:nvGraphicFramePr>
        <p:xfrm>
          <a:off x="5095411" y="1594051"/>
          <a:ext cx="4515372" cy="3530080"/>
        </p:xfrm>
        <a:graphic>
          <a:graphicData uri="http://schemas.openxmlformats.org/drawingml/2006/chart">
            <c:chart xmlns:c="http://schemas.openxmlformats.org/drawingml/2006/chart" xmlns:r="http://schemas.openxmlformats.org/officeDocument/2006/relationships" r:id="rId6"/>
          </a:graphicData>
        </a:graphic>
      </p:graphicFrame>
      <p:sp>
        <p:nvSpPr>
          <p:cNvPr id="21" name="Text Placeholder 4"/>
          <p:cNvSpPr>
            <a:spLocks noGrp="1"/>
          </p:cNvSpPr>
          <p:nvPr>
            <p:ph type="body" sz="quarter" idx="17"/>
          </p:nvPr>
        </p:nvSpPr>
        <p:spPr>
          <a:xfrm>
            <a:off x="4736565" y="5048094"/>
            <a:ext cx="4522490" cy="1140500"/>
          </a:xfrm>
        </p:spPr>
        <p:txBody>
          <a:bodyPr>
            <a:noAutofit/>
          </a:bodyPr>
          <a:lstStyle/>
          <a:p>
            <a:pPr marL="342900" indent="-342900">
              <a:spcBef>
                <a:spcPts val="0"/>
              </a:spcBef>
              <a:buFont typeface="Arial" panose="020B0604020202020204" pitchFamily="34" charset="0"/>
              <a:buChar char="•"/>
            </a:pPr>
            <a:endParaRPr lang="en-US" sz="1600" b="0" kern="0" dirty="0">
              <a:latin typeface="+mn-lt"/>
              <a:ea typeface="Tahoma" pitchFamily="34" charset="0"/>
              <a:cs typeface="Tahoma" pitchFamily="34" charset="0"/>
            </a:endParaRPr>
          </a:p>
          <a:p>
            <a:pPr lvl="2"/>
            <a:r>
              <a:rPr lang="en-US" dirty="0" smtClean="0">
                <a:latin typeface="+mn-lt"/>
              </a:rPr>
              <a:t>Electronic Lock Boxes are sold uniquely through real estate associations today.  </a:t>
            </a:r>
          </a:p>
          <a:p>
            <a:pPr marL="1203325" lvl="5" indent="-166688"/>
            <a:r>
              <a:rPr lang="en-US" sz="1600" dirty="0" smtClean="0">
                <a:latin typeface="+mn-lt"/>
              </a:rPr>
              <a:t>26% of the market opens up to traditional distribution with the introduction of the Master Lock Bluetooth Lock Box family</a:t>
            </a:r>
            <a:endParaRPr lang="en-US" sz="1600" dirty="0">
              <a:latin typeface="+mn-lt"/>
            </a:endParaRPr>
          </a:p>
          <a:p>
            <a:pPr marL="573089" indent="-318383">
              <a:spcBef>
                <a:spcPts val="0"/>
              </a:spcBef>
              <a:buFont typeface="Wingdings" pitchFamily="2" charset="2"/>
              <a:buChar char="§"/>
            </a:pPr>
            <a:endParaRPr lang="en-US" sz="1600" kern="0" dirty="0">
              <a:latin typeface="+mn-lt"/>
              <a:ea typeface="Tahoma" pitchFamily="34" charset="0"/>
              <a:cs typeface="Tahoma" pitchFamily="34" charset="0"/>
            </a:endParaRPr>
          </a:p>
          <a:p>
            <a:pPr marL="0" indent="0">
              <a:spcBef>
                <a:spcPts val="0"/>
              </a:spcBef>
              <a:buNone/>
            </a:pPr>
            <a:endParaRPr lang="en-US" sz="1600" kern="0" dirty="0">
              <a:latin typeface="+mn-lt"/>
              <a:ea typeface="Tahoma" pitchFamily="34" charset="0"/>
              <a:cs typeface="Tahoma" pitchFamily="34" charset="0"/>
            </a:endParaRPr>
          </a:p>
        </p:txBody>
      </p:sp>
    </p:spTree>
    <p:extLst>
      <p:ext uri="{BB962C8B-B14F-4D97-AF65-F5344CB8AC3E}">
        <p14:creationId xmlns:p14="http://schemas.microsoft.com/office/powerpoint/2010/main" val="21349644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User Support</a:t>
            </a:r>
            <a:endParaRPr lang="en-US" dirty="0"/>
          </a:p>
        </p:txBody>
      </p:sp>
    </p:spTree>
    <p:extLst>
      <p:ext uri="{BB962C8B-B14F-4D97-AF65-F5344CB8AC3E}">
        <p14:creationId xmlns:p14="http://schemas.microsoft.com/office/powerpoint/2010/main" val="23484286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Lock Bluetooth Lock Box</a:t>
            </a:r>
            <a:r>
              <a:rPr lang="en-US" dirty="0" smtClean="0"/>
              <a:t> </a:t>
            </a:r>
            <a:endParaRPr lang="en-US" dirty="0"/>
          </a:p>
        </p:txBody>
      </p:sp>
      <p:sp>
        <p:nvSpPr>
          <p:cNvPr id="3" name="TextBox 2"/>
          <p:cNvSpPr txBox="1"/>
          <p:nvPr/>
        </p:nvSpPr>
        <p:spPr>
          <a:xfrm>
            <a:off x="457199" y="1654629"/>
            <a:ext cx="2068287" cy="3416320"/>
          </a:xfrm>
          <a:prstGeom prst="rect">
            <a:avLst/>
          </a:prstGeom>
          <a:noFill/>
        </p:spPr>
        <p:txBody>
          <a:bodyPr wrap="square" rtlCol="0">
            <a:spAutoFit/>
          </a:bodyPr>
          <a:lstStyle/>
          <a:p>
            <a:r>
              <a:rPr lang="en-US" sz="1600" dirty="0" smtClean="0"/>
              <a:t>How-To Videos:</a:t>
            </a:r>
          </a:p>
          <a:p>
            <a:pPr marL="457200" indent="-457200">
              <a:buFont typeface="+mj-lt"/>
              <a:buAutoNum type="arabicPeriod"/>
            </a:pPr>
            <a:r>
              <a:rPr lang="en-US" sz="1400" dirty="0" smtClean="0"/>
              <a:t>Register and Add Your Lock Box</a:t>
            </a:r>
          </a:p>
          <a:p>
            <a:pPr marL="457200" indent="-457200">
              <a:buFont typeface="+mj-lt"/>
              <a:buAutoNum type="arabicPeriod"/>
            </a:pPr>
            <a:r>
              <a:rPr lang="en-US" sz="1400" dirty="0" smtClean="0"/>
              <a:t>How to Open the Door and Remove the Shackle</a:t>
            </a:r>
          </a:p>
          <a:p>
            <a:pPr marL="457200" indent="-457200">
              <a:buFont typeface="+mj-lt"/>
              <a:buAutoNum type="arabicPeriod"/>
            </a:pPr>
            <a:r>
              <a:rPr lang="en-US" sz="1400" dirty="0" smtClean="0"/>
              <a:t>How to Add a Guest</a:t>
            </a:r>
          </a:p>
          <a:p>
            <a:pPr marL="457200" indent="-457200">
              <a:buFont typeface="+mj-lt"/>
              <a:buAutoNum type="arabicPeriod"/>
            </a:pPr>
            <a:r>
              <a:rPr lang="en-US" sz="1400" dirty="0" smtClean="0"/>
              <a:t>How to Send a Temporary Code</a:t>
            </a:r>
          </a:p>
          <a:p>
            <a:pPr marL="457200" indent="-457200">
              <a:buFont typeface="+mj-lt"/>
              <a:buAutoNum type="arabicPeriod"/>
            </a:pPr>
            <a:r>
              <a:rPr lang="en-US" sz="1400" dirty="0" smtClean="0"/>
              <a:t>How to Mount on a Wall</a:t>
            </a:r>
          </a:p>
          <a:p>
            <a:pPr marL="457200" indent="-457200">
              <a:buFont typeface="+mj-lt"/>
              <a:buAutoNum type="arabicPeriod"/>
            </a:pPr>
            <a:r>
              <a:rPr lang="en-US" sz="1400" dirty="0" smtClean="0"/>
              <a:t>How to Replace a Battery</a:t>
            </a:r>
          </a:p>
          <a:p>
            <a:pPr marL="457200" indent="-457200">
              <a:buFont typeface="+mj-lt"/>
              <a:buAutoNum type="arabicPeriod"/>
            </a:pPr>
            <a:endParaRPr lang="en-US" sz="1600" dirty="0" smtClean="0"/>
          </a:p>
          <a:p>
            <a:pPr marL="457200" indent="-457200">
              <a:buFont typeface="+mj-lt"/>
              <a:buAutoNum type="arabicPeriod"/>
            </a:pPr>
            <a:endParaRPr lang="en-US" sz="1600" dirty="0"/>
          </a:p>
        </p:txBody>
      </p:sp>
      <p:sp>
        <p:nvSpPr>
          <p:cNvPr id="5" name="TextBox 4"/>
          <p:cNvSpPr txBox="1"/>
          <p:nvPr/>
        </p:nvSpPr>
        <p:spPr>
          <a:xfrm>
            <a:off x="4263887" y="3150704"/>
            <a:ext cx="1818861" cy="400110"/>
          </a:xfrm>
          <a:prstGeom prst="rect">
            <a:avLst/>
          </a:prstGeom>
          <a:noFill/>
        </p:spPr>
        <p:txBody>
          <a:bodyPr wrap="square" rtlCol="0">
            <a:spAutoFit/>
          </a:bodyPr>
          <a:lstStyle/>
          <a:p>
            <a:r>
              <a:rPr lang="en-US" dirty="0" smtClean="0"/>
              <a:t>Video Page</a:t>
            </a:r>
            <a:endParaRPr lang="en-US" dirty="0"/>
          </a:p>
        </p:txBody>
      </p:sp>
    </p:spTree>
    <p:extLst>
      <p:ext uri="{BB962C8B-B14F-4D97-AF65-F5344CB8AC3E}">
        <p14:creationId xmlns:p14="http://schemas.microsoft.com/office/powerpoint/2010/main" val="5942791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faqs</a:t>
            </a:r>
            <a:endParaRPr lang="en-US" dirty="0"/>
          </a:p>
        </p:txBody>
      </p:sp>
    </p:spTree>
    <p:extLst>
      <p:ext uri="{BB962C8B-B14F-4D97-AF65-F5344CB8AC3E}">
        <p14:creationId xmlns:p14="http://schemas.microsoft.com/office/powerpoint/2010/main" val="23477495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682399656"/>
              </p:ext>
            </p:extLst>
          </p:nvPr>
        </p:nvGraphicFramePr>
        <p:xfrm>
          <a:off x="457200" y="1220787"/>
          <a:ext cx="9047025" cy="5330825"/>
        </p:xfrm>
        <a:graphic>
          <a:graphicData uri="http://schemas.openxmlformats.org/presentationml/2006/ole">
            <mc:AlternateContent xmlns:mc="http://schemas.openxmlformats.org/markup-compatibility/2006">
              <mc:Choice xmlns:v="urn:schemas-microsoft-com:vml" Requires="v">
                <p:oleObj spid="_x0000_s5156" name="Worksheet" r:id="rId4" imgW="11887138" imgH="7002821" progId="Excel.Sheet.12">
                  <p:embed/>
                </p:oleObj>
              </mc:Choice>
              <mc:Fallback>
                <p:oleObj name="Worksheet" r:id="rId4" imgW="11887138" imgH="7002821" progId="Excel.Sheet.12">
                  <p:embed/>
                  <p:pic>
                    <p:nvPicPr>
                      <p:cNvPr id="0" name=""/>
                      <p:cNvPicPr/>
                      <p:nvPr/>
                    </p:nvPicPr>
                    <p:blipFill>
                      <a:blip r:embed="rId5"/>
                      <a:stretch>
                        <a:fillRect/>
                      </a:stretch>
                    </p:blipFill>
                    <p:spPr>
                      <a:xfrm>
                        <a:off x="457200" y="1220787"/>
                        <a:ext cx="9047025" cy="5330825"/>
                      </a:xfrm>
                      <a:prstGeom prst="rect">
                        <a:avLst/>
                      </a:prstGeom>
                    </p:spPr>
                  </p:pic>
                </p:oleObj>
              </mc:Fallback>
            </mc:AlternateContent>
          </a:graphicData>
        </a:graphic>
      </p:graphicFrame>
    </p:spTree>
    <p:extLst>
      <p:ext uri="{BB962C8B-B14F-4D97-AF65-F5344CB8AC3E}">
        <p14:creationId xmlns:p14="http://schemas.microsoft.com/office/powerpoint/2010/main" val="16183803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09683364"/>
              </p:ext>
            </p:extLst>
          </p:nvPr>
        </p:nvGraphicFramePr>
        <p:xfrm>
          <a:off x="457200" y="1133965"/>
          <a:ext cx="9156700" cy="4940264"/>
        </p:xfrm>
        <a:graphic>
          <a:graphicData uri="http://schemas.openxmlformats.org/drawingml/2006/table">
            <a:tbl>
              <a:tblPr>
                <a:tableStyleId>{2A488322-F2BA-4B5B-9748-0D474271808F}</a:tableStyleId>
              </a:tblPr>
              <a:tblGrid>
                <a:gridCol w="2791080"/>
                <a:gridCol w="6365620"/>
              </a:tblGrid>
              <a:tr h="1520081">
                <a:tc>
                  <a:txBody>
                    <a:bodyPr/>
                    <a:lstStyle/>
                    <a:p>
                      <a:pPr algn="l" fontAlgn="ctr"/>
                      <a:r>
                        <a:rPr lang="en-US" sz="900" u="none" strike="noStrike" dirty="0">
                          <a:effectLst/>
                        </a:rPr>
                        <a:t>How do I accept an invitation to access a Master Lock Safe Space Portable or Wall Mount Bluetooth Lock Box?</a:t>
                      </a:r>
                      <a:endParaRPr lang="en-US" sz="900" b="0" i="0" u="none" strike="noStrike" dirty="0">
                        <a:solidFill>
                          <a:srgbClr val="000000"/>
                        </a:solidFill>
                        <a:effectLst/>
                        <a:latin typeface="Arial" panose="020B0604020202020204" pitchFamily="34" charset="0"/>
                      </a:endParaRPr>
                    </a:p>
                  </a:txBody>
                  <a:tcPr marL="4470" marR="4470" marT="4470" marB="0" anchor="ctr"/>
                </a:tc>
                <a:tc>
                  <a:txBody>
                    <a:bodyPr/>
                    <a:lstStyle/>
                    <a:p>
                      <a:pPr algn="l" fontAlgn="ctr"/>
                      <a:r>
                        <a:rPr lang="en-US" sz="900" u="none" strike="noStrike" dirty="0">
                          <a:effectLst/>
                        </a:rPr>
                        <a:t>The Master Lock Safe Space Bluetooth Lock Boxes are designed so that the user can gain access using Bluetooth credentials using a smart phone or by using a traditional manual code entered into the key pad.</a:t>
                      </a:r>
                      <a:br>
                        <a:rPr lang="en-US" sz="900" u="none" strike="noStrike" dirty="0">
                          <a:effectLst/>
                        </a:rPr>
                      </a:br>
                      <a:r>
                        <a:rPr lang="en-US" sz="900" u="none" strike="noStrike" dirty="0">
                          <a:effectLst/>
                        </a:rPr>
                        <a:t>1. The owner logs on to the Master Lock eLocks APP and follows the directions to ADD A GUEST, which results in an invitation being sent.</a:t>
                      </a:r>
                      <a:br>
                        <a:rPr lang="en-US" sz="900" u="none" strike="noStrike" dirty="0">
                          <a:effectLst/>
                        </a:rPr>
                      </a:br>
                      <a:r>
                        <a:rPr lang="en-US" sz="900" u="none" strike="noStrike" dirty="0">
                          <a:effectLst/>
                        </a:rPr>
                        <a:t>2. Open the link in the invitation.</a:t>
                      </a:r>
                      <a:br>
                        <a:rPr lang="en-US" sz="900" u="none" strike="noStrike" dirty="0">
                          <a:effectLst/>
                        </a:rPr>
                      </a:br>
                      <a:r>
                        <a:rPr lang="en-US" sz="900" u="none" strike="noStrike" dirty="0">
                          <a:effectLst/>
                        </a:rPr>
                        <a:t>3. Follow the prompts to either log into an existing Master Lock Vault account or create a new account.</a:t>
                      </a:r>
                      <a:br>
                        <a:rPr lang="en-US" sz="900" u="none" strike="noStrike" dirty="0">
                          <a:effectLst/>
                        </a:rPr>
                      </a:br>
                      <a:r>
                        <a:rPr lang="en-US" sz="900" u="none" strike="noStrike" dirty="0">
                          <a:effectLst/>
                        </a:rPr>
                        <a:t>4. The host will receive an email confirmation that you have accepted the invitation.</a:t>
                      </a:r>
                      <a:br>
                        <a:rPr lang="en-US" sz="900" u="none" strike="noStrike" dirty="0">
                          <a:effectLst/>
                        </a:rPr>
                      </a:br>
                      <a:r>
                        <a:rPr lang="en-US" sz="900" u="none" strike="noStrike" dirty="0">
                          <a:effectLst/>
                        </a:rPr>
                        <a:t>5. You will see the new lock under LOCKS SHARED WITH YOU in the APP and in their Master Lock Vault account.</a:t>
                      </a:r>
                      <a:endParaRPr lang="en-US" sz="900" b="0" i="0" u="none" strike="noStrike" dirty="0">
                        <a:solidFill>
                          <a:srgbClr val="000000"/>
                        </a:solidFill>
                        <a:effectLst/>
                        <a:latin typeface="Arial" panose="020B0604020202020204" pitchFamily="34" charset="0"/>
                      </a:endParaRPr>
                    </a:p>
                  </a:txBody>
                  <a:tcPr marL="53636" marR="4470" marT="4470" marB="0" anchor="ctr"/>
                </a:tc>
              </a:tr>
              <a:tr h="2470132">
                <a:tc>
                  <a:txBody>
                    <a:bodyPr/>
                    <a:lstStyle/>
                    <a:p>
                      <a:pPr algn="l" fontAlgn="ctr"/>
                      <a:r>
                        <a:rPr lang="en-US" sz="900" u="none" strike="noStrike" dirty="0">
                          <a:effectLst/>
                        </a:rPr>
                        <a:t>What if my phone is lost or stolen?</a:t>
                      </a:r>
                      <a:endParaRPr lang="en-US" sz="900" b="0" i="0" u="none" strike="noStrike" dirty="0">
                        <a:solidFill>
                          <a:srgbClr val="000000"/>
                        </a:solidFill>
                        <a:effectLst/>
                        <a:latin typeface="Arial" panose="020B0604020202020204" pitchFamily="34" charset="0"/>
                      </a:endParaRPr>
                    </a:p>
                  </a:txBody>
                  <a:tcPr marL="4470" marR="4470" marT="4470" marB="0" anchor="ctr"/>
                </a:tc>
                <a:tc>
                  <a:txBody>
                    <a:bodyPr/>
                    <a:lstStyle/>
                    <a:p>
                      <a:pPr algn="l" fontAlgn="ctr"/>
                      <a:r>
                        <a:rPr lang="en-US" sz="900" u="none" strike="noStrike" dirty="0">
                          <a:effectLst/>
                        </a:rPr>
                        <a:t>Reset Keys allows the lock box owner to revoke all Bluetooth® access to the lock, including their own. The owner and all guests will receive updated Bluetooth® credentials on their mobile devices.</a:t>
                      </a:r>
                      <a:br>
                        <a:rPr lang="en-US" sz="900" u="none" strike="noStrike" dirty="0">
                          <a:effectLst/>
                        </a:rPr>
                      </a:br>
                      <a:r>
                        <a:rPr lang="en-US" sz="900" u="none" strike="noStrike" dirty="0">
                          <a:effectLst/>
                        </a:rPr>
                        <a:t>LOST / STOLEN DEVICE NOTE! The owner of a lost or stolen mobile device should first go to the MasterLockVault.com web site and change their username and passcode.</a:t>
                      </a:r>
                      <a:br>
                        <a:rPr lang="en-US" sz="900" u="none" strike="noStrike" dirty="0">
                          <a:effectLst/>
                        </a:rPr>
                      </a:br>
                      <a:r>
                        <a:rPr lang="en-US" sz="900" u="none" strike="noStrike" dirty="0">
                          <a:effectLst/>
                        </a:rPr>
                        <a:t>To Reset Keys, the lock box owner must:</a:t>
                      </a:r>
                      <a:br>
                        <a:rPr lang="en-US" sz="900" u="none" strike="noStrike" dirty="0">
                          <a:effectLst/>
                        </a:rPr>
                      </a:br>
                      <a:r>
                        <a:rPr lang="en-US" sz="900" u="none" strike="noStrike" dirty="0">
                          <a:effectLst/>
                        </a:rPr>
                        <a:t>1. Make sure that the owner's device that is synced to the lock is within Bluetooth(R) range of the lock box(Reset Keys cannot be performed remotely).</a:t>
                      </a:r>
                      <a:br>
                        <a:rPr lang="en-US" sz="900" u="none" strike="noStrike" dirty="0">
                          <a:effectLst/>
                        </a:rPr>
                      </a:br>
                      <a:r>
                        <a:rPr lang="en-US" sz="900" u="none" strike="noStrike" dirty="0">
                          <a:effectLst/>
                        </a:rPr>
                        <a:t>2. Select the Appropriate padlock or lock box from the LOCKS list.</a:t>
                      </a:r>
                      <a:br>
                        <a:rPr lang="en-US" sz="900" u="none" strike="noStrike" dirty="0">
                          <a:effectLst/>
                        </a:rPr>
                      </a:br>
                      <a:r>
                        <a:rPr lang="en-US" sz="900" u="none" strike="noStrike" dirty="0">
                          <a:effectLst/>
                        </a:rPr>
                        <a:t>3. Touch MANAGE LOCK in the upper right corner. Enter your passcode, if prompted.</a:t>
                      </a:r>
                      <a:br>
                        <a:rPr lang="en-US" sz="900" u="none" strike="noStrike" dirty="0">
                          <a:effectLst/>
                        </a:rPr>
                      </a:br>
                      <a:r>
                        <a:rPr lang="en-US" sz="900" u="none" strike="noStrike" dirty="0">
                          <a:effectLst/>
                        </a:rPr>
                        <a:t>4. Touch the SETTINGS icon in the upper right corner.</a:t>
                      </a:r>
                      <a:br>
                        <a:rPr lang="en-US" sz="900" u="none" strike="noStrike" dirty="0">
                          <a:effectLst/>
                        </a:rPr>
                      </a:br>
                      <a:r>
                        <a:rPr lang="en-US" sz="900" u="none" strike="noStrike" dirty="0">
                          <a:effectLst/>
                        </a:rPr>
                        <a:t>5. Touch RESET KEYS.</a:t>
                      </a:r>
                      <a:br>
                        <a:rPr lang="en-US" sz="900" u="none" strike="noStrike" dirty="0">
                          <a:effectLst/>
                        </a:rPr>
                      </a:br>
                      <a:r>
                        <a:rPr lang="en-US" sz="900" u="none" strike="noStrike" dirty="0">
                          <a:effectLst/>
                        </a:rPr>
                        <a:t>6. Follow any additional instructions in the APP to save the changes to your lock box. This step must be completed for each lock box the lost or stolen device had access to.</a:t>
                      </a:r>
                      <a:endParaRPr lang="en-US" sz="900" b="0" i="0" u="none" strike="noStrike" dirty="0">
                        <a:solidFill>
                          <a:srgbClr val="000000"/>
                        </a:solidFill>
                        <a:effectLst/>
                        <a:latin typeface="Arial" panose="020B0604020202020204" pitchFamily="34" charset="0"/>
                      </a:endParaRPr>
                    </a:p>
                  </a:txBody>
                  <a:tcPr marL="107273" marR="4470" marT="4470" marB="0" anchor="ctr"/>
                </a:tc>
              </a:tr>
              <a:tr h="570030">
                <a:tc>
                  <a:txBody>
                    <a:bodyPr/>
                    <a:lstStyle/>
                    <a:p>
                      <a:pPr algn="l" fontAlgn="ctr"/>
                      <a:r>
                        <a:rPr lang="en-US" sz="900" u="none" strike="noStrike" dirty="0">
                          <a:effectLst/>
                        </a:rPr>
                        <a:t>Where can I find the Master Lock Vault eLocks APP?</a:t>
                      </a:r>
                      <a:endParaRPr lang="en-US" sz="900" b="0" i="0" u="none" strike="noStrike" dirty="0">
                        <a:solidFill>
                          <a:srgbClr val="000000"/>
                        </a:solidFill>
                        <a:effectLst/>
                        <a:latin typeface="Arial" panose="020B0604020202020204" pitchFamily="34" charset="0"/>
                      </a:endParaRPr>
                    </a:p>
                  </a:txBody>
                  <a:tcPr marL="4470" marR="4470" marT="4470" marB="0" anchor="ctr"/>
                </a:tc>
                <a:tc>
                  <a:txBody>
                    <a:bodyPr/>
                    <a:lstStyle/>
                    <a:p>
                      <a:pPr algn="l" fontAlgn="ctr"/>
                      <a:r>
                        <a:rPr lang="en-US" sz="900" u="none" strike="noStrike" dirty="0">
                          <a:effectLst/>
                        </a:rPr>
                        <a:t>The Master Lock Vault eLocks APP is available in the Apple APP Store and the Google Play Store. Click below or search for "Master Lock Vault eLocks" in the APP stores.  There are two Master Lock Vault APPs, please make sure that you download the eLocks version..</a:t>
                      </a:r>
                      <a:endParaRPr lang="en-US" sz="900" b="0" i="0" u="none" strike="noStrike" dirty="0">
                        <a:solidFill>
                          <a:srgbClr val="000000"/>
                        </a:solidFill>
                        <a:effectLst/>
                        <a:latin typeface="Arial" panose="020B0604020202020204" pitchFamily="34" charset="0"/>
                      </a:endParaRPr>
                    </a:p>
                  </a:txBody>
                  <a:tcPr marL="53636" marR="4470" marT="4470" marB="0" anchor="ctr"/>
                </a:tc>
              </a:tr>
              <a:tr h="380021">
                <a:tc>
                  <a:txBody>
                    <a:bodyPr/>
                    <a:lstStyle/>
                    <a:p>
                      <a:pPr algn="l" fontAlgn="ctr"/>
                      <a:r>
                        <a:rPr lang="en-US" sz="900" u="none" strike="noStrike" dirty="0">
                          <a:effectLst/>
                        </a:rPr>
                        <a:t>Why do I need a Master Lock Vault account to register my lock box?</a:t>
                      </a:r>
                      <a:endParaRPr lang="en-US" sz="900" b="0" i="0" u="none" strike="noStrike" dirty="0">
                        <a:solidFill>
                          <a:srgbClr val="000000"/>
                        </a:solidFill>
                        <a:effectLst/>
                        <a:latin typeface="Arial" panose="020B0604020202020204" pitchFamily="34" charset="0"/>
                      </a:endParaRPr>
                    </a:p>
                  </a:txBody>
                  <a:tcPr marL="4470" marR="4470" marT="4470" marB="0" anchor="ctr"/>
                </a:tc>
                <a:tc>
                  <a:txBody>
                    <a:bodyPr/>
                    <a:lstStyle/>
                    <a:p>
                      <a:pPr algn="l" fontAlgn="ctr"/>
                      <a:r>
                        <a:rPr lang="en-US" sz="900" u="none" strike="noStrike" dirty="0">
                          <a:effectLst/>
                        </a:rPr>
                        <a:t>The Master Lock Vault account ensures user credentials are securely deployed and provides enhanced functionality and convenience to the Master Lock Vault eLocks APP.</a:t>
                      </a:r>
                      <a:endParaRPr lang="en-US" sz="900" b="0" i="0" u="none" strike="noStrike" dirty="0">
                        <a:solidFill>
                          <a:srgbClr val="000000"/>
                        </a:solidFill>
                        <a:effectLst/>
                        <a:latin typeface="Arial" panose="020B0604020202020204" pitchFamily="34" charset="0"/>
                      </a:endParaRPr>
                    </a:p>
                  </a:txBody>
                  <a:tcPr marL="53636" marR="4470" marT="4470" marB="0" anchor="ctr"/>
                </a:tc>
              </a:tr>
            </a:tbl>
          </a:graphicData>
        </a:graphic>
      </p:graphicFrame>
    </p:spTree>
    <p:extLst>
      <p:ext uri="{BB962C8B-B14F-4D97-AF65-F5344CB8AC3E}">
        <p14:creationId xmlns:p14="http://schemas.microsoft.com/office/powerpoint/2010/main" val="2208828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748209313"/>
              </p:ext>
            </p:extLst>
          </p:nvPr>
        </p:nvGraphicFramePr>
        <p:xfrm>
          <a:off x="457200" y="1159537"/>
          <a:ext cx="9156700" cy="4882034"/>
        </p:xfrm>
        <a:graphic>
          <a:graphicData uri="http://schemas.openxmlformats.org/drawingml/2006/table">
            <a:tbl>
              <a:tblPr>
                <a:tableStyleId>{2A488322-F2BA-4B5B-9748-0D474271808F}</a:tableStyleId>
              </a:tblPr>
              <a:tblGrid>
                <a:gridCol w="2791080"/>
                <a:gridCol w="6365620"/>
              </a:tblGrid>
              <a:tr h="1851807">
                <a:tc rowSpan="3">
                  <a:txBody>
                    <a:bodyPr/>
                    <a:lstStyle/>
                    <a:p>
                      <a:pPr algn="l" fontAlgn="ctr"/>
                      <a:r>
                        <a:rPr lang="en-US" sz="900" u="none" strike="noStrike" dirty="0">
                          <a:effectLst/>
                        </a:rPr>
                        <a:t>How do I obtain an Activation Code for my Bluetooth Smart 5440 or 54401 lock box?</a:t>
                      </a:r>
                      <a:endParaRPr lang="en-US" sz="900" b="0" i="0" u="none" strike="noStrike" dirty="0">
                        <a:solidFill>
                          <a:srgbClr val="000000"/>
                        </a:solidFill>
                        <a:effectLst/>
                        <a:latin typeface="Arial" panose="020B0604020202020204" pitchFamily="34" charset="0"/>
                      </a:endParaRPr>
                    </a:p>
                  </a:txBody>
                  <a:tcPr marL="4470" marR="4470" marT="4470" marB="0" anchor="ctr"/>
                </a:tc>
                <a:tc>
                  <a:txBody>
                    <a:bodyPr/>
                    <a:lstStyle/>
                    <a:p>
                      <a:pPr algn="l" fontAlgn="ctr"/>
                      <a:r>
                        <a:rPr lang="en-US" sz="900" u="none" strike="noStrike" dirty="0">
                          <a:effectLst/>
                        </a:rPr>
                        <a:t>The Activation Code is provided with each lock or lock box in the upper left corner of the instructions.  The instructions are included in the lock or lock box package.  </a:t>
                      </a:r>
                      <a:br>
                        <a:rPr lang="en-US" sz="900" u="none" strike="noStrike" dirty="0">
                          <a:effectLst/>
                        </a:rPr>
                      </a:br>
                      <a:r>
                        <a:rPr lang="en-US" sz="900" u="none" strike="noStrike" dirty="0">
                          <a:effectLst/>
                        </a:rPr>
                        <a:t>If you have lost, or no longer have the instructions, Visit a Master Lock distributor/retailer</a:t>
                      </a:r>
                      <a:br>
                        <a:rPr lang="en-US" sz="900" u="none" strike="noStrike" dirty="0">
                          <a:effectLst/>
                        </a:rPr>
                      </a:br>
                      <a:r>
                        <a:rPr lang="en-US" sz="900" u="none" strike="noStrike" dirty="0">
                          <a:effectLst/>
                        </a:rPr>
                        <a:t>1. Bring the lock to a Master Lock distributor or retailer. The lock must not be attached to anything.</a:t>
                      </a:r>
                      <a:br>
                        <a:rPr lang="en-US" sz="900" u="none" strike="noStrike" dirty="0">
                          <a:effectLst/>
                        </a:rPr>
                      </a:br>
                      <a:r>
                        <a:rPr lang="en-US" sz="900" u="none" strike="noStrike" dirty="0">
                          <a:effectLst/>
                        </a:rPr>
                        <a:t>2. Ask the distributor or retailer to contact Master Lock for the Activation Code on your behalf using the Lock/Device ID which is engraved on the back of the lock or on the bottom of the lock box and noted in the APP under About This Lock as "Device". The Lock/Device ID starts with the letter A and is followed by 5 numbers or letters. US and Canadian distributors may call 1-800-308-9244.</a:t>
                      </a:r>
                      <a:br>
                        <a:rPr lang="en-US" sz="900" u="none" strike="noStrike" dirty="0">
                          <a:effectLst/>
                        </a:rPr>
                      </a:br>
                      <a:r>
                        <a:rPr lang="en-US" sz="900" u="none" strike="noStrike" dirty="0">
                          <a:effectLst/>
                        </a:rPr>
                        <a:t>Please note that although Master Lock does not charge for this service, some distributors or retailers may charge a fee.</a:t>
                      </a:r>
                      <a:br>
                        <a:rPr lang="en-US" sz="900" u="none" strike="noStrike" dirty="0">
                          <a:effectLst/>
                        </a:rPr>
                      </a:br>
                      <a:endParaRPr lang="en-US" sz="900" b="0" i="0" u="none" strike="noStrike" dirty="0">
                        <a:solidFill>
                          <a:srgbClr val="000000"/>
                        </a:solidFill>
                        <a:effectLst/>
                        <a:latin typeface="Arial" panose="020B0604020202020204" pitchFamily="34" charset="0"/>
                      </a:endParaRPr>
                    </a:p>
                  </a:txBody>
                  <a:tcPr marL="53636" marR="4470" marT="4470" marB="0" anchor="ctr"/>
                </a:tc>
              </a:tr>
              <a:tr h="168345">
                <a:tc vMerge="1">
                  <a:txBody>
                    <a:bodyPr/>
                    <a:lstStyle/>
                    <a:p>
                      <a:endParaRPr lang="en-US"/>
                    </a:p>
                  </a:txBody>
                  <a:tcPr/>
                </a:tc>
                <a:tc>
                  <a:txBody>
                    <a:bodyPr/>
                    <a:lstStyle/>
                    <a:p>
                      <a:pPr algn="l" fontAlgn="ctr"/>
                      <a:r>
                        <a:rPr lang="en-US" sz="900" u="none" strike="noStrike" dirty="0">
                          <a:effectLst/>
                        </a:rPr>
                        <a:t>– OR –</a:t>
                      </a:r>
                      <a:endParaRPr lang="en-US" sz="900" b="0" i="0" u="none" strike="noStrike" dirty="0">
                        <a:solidFill>
                          <a:srgbClr val="000000"/>
                        </a:solidFill>
                        <a:effectLst/>
                        <a:latin typeface="Arial" panose="020B0604020202020204" pitchFamily="34" charset="0"/>
                      </a:endParaRPr>
                    </a:p>
                  </a:txBody>
                  <a:tcPr marL="53636" marR="4470" marT="4470" marB="0" anchor="ctr"/>
                </a:tc>
              </a:tr>
              <a:tr h="2861882">
                <a:tc vMerge="1">
                  <a:txBody>
                    <a:bodyPr/>
                    <a:lstStyle/>
                    <a:p>
                      <a:endParaRPr lang="en-US"/>
                    </a:p>
                  </a:txBody>
                  <a:tcPr/>
                </a:tc>
                <a:tc>
                  <a:txBody>
                    <a:bodyPr/>
                    <a:lstStyle/>
                    <a:p>
                      <a:pPr algn="l" fontAlgn="ctr"/>
                      <a:r>
                        <a:rPr lang="en-US" sz="900" u="none" strike="noStrike" dirty="0">
                          <a:effectLst/>
                        </a:rPr>
                        <a:t>Submit an Activation Code Retrieval Form</a:t>
                      </a:r>
                      <a:br>
                        <a:rPr lang="en-US" sz="900" u="none" strike="noStrike" dirty="0">
                          <a:effectLst/>
                        </a:rPr>
                      </a:br>
                      <a:r>
                        <a:rPr lang="en-US" sz="900" u="none" strike="noStrike" dirty="0">
                          <a:effectLst/>
                        </a:rPr>
                        <a:t>1. Print out the Activation Code Request Form from a Printer Friendly Page or download the Bluetooth Activation Request Form.</a:t>
                      </a:r>
                      <a:br>
                        <a:rPr lang="en-US" sz="900" u="none" strike="noStrike" dirty="0">
                          <a:effectLst/>
                        </a:rPr>
                      </a:br>
                      <a:r>
                        <a:rPr lang="en-US" sz="900" u="none" strike="noStrike" dirty="0">
                          <a:effectLst/>
                        </a:rPr>
                        <a:t>2. Have your Activation Code Request Form notarized by a Notary Public to prove you are the owner of the lock. You can include up to 6 Activation Codes on one notarized form. </a:t>
                      </a:r>
                      <a:br>
                        <a:rPr lang="en-US" sz="900" u="none" strike="noStrike" dirty="0">
                          <a:effectLst/>
                        </a:rPr>
                      </a:br>
                      <a:r>
                        <a:rPr lang="en-US" sz="900" u="none" strike="noStrike" dirty="0">
                          <a:effectLst/>
                        </a:rPr>
                        <a:t>*Note for inmates at a correctional facility: In addition to the Activation Code Request Form, you must submit your request on official prison facility letterhead. In lieu of notarization, the Activation Code Retrieval Form must be signed by a prison facility official.</a:t>
                      </a:r>
                      <a:br>
                        <a:rPr lang="en-US" sz="900" u="none" strike="noStrike" dirty="0">
                          <a:effectLst/>
                        </a:rPr>
                      </a:br>
                      <a:r>
                        <a:rPr lang="en-US" sz="900" u="none" strike="noStrike" dirty="0">
                          <a:effectLst/>
                        </a:rPr>
                        <a:t>3. mail your form to:</a:t>
                      </a:r>
                      <a:br>
                        <a:rPr lang="en-US" sz="900" u="none" strike="noStrike" dirty="0">
                          <a:effectLst/>
                        </a:rPr>
                      </a:br>
                      <a:r>
                        <a:rPr lang="en-US" sz="900" u="none" strike="noStrike" dirty="0">
                          <a:effectLst/>
                        </a:rPr>
                        <a:t>The Master Lock Company</a:t>
                      </a:r>
                      <a:br>
                        <a:rPr lang="en-US" sz="900" u="none" strike="noStrike" dirty="0">
                          <a:effectLst/>
                        </a:rPr>
                      </a:br>
                      <a:r>
                        <a:rPr lang="en-US" sz="900" u="none" strike="noStrike" dirty="0">
                          <a:effectLst/>
                        </a:rPr>
                        <a:t>Bluetooth Padlock Activation Code Request</a:t>
                      </a:r>
                      <a:br>
                        <a:rPr lang="en-US" sz="900" u="none" strike="noStrike" dirty="0">
                          <a:effectLst/>
                        </a:rPr>
                      </a:br>
                      <a:r>
                        <a:rPr lang="en-US" sz="900" u="none" strike="noStrike" dirty="0">
                          <a:effectLst/>
                        </a:rPr>
                        <a:t>Master Lock Company LLC</a:t>
                      </a:r>
                      <a:br>
                        <a:rPr lang="en-US" sz="900" u="none" strike="noStrike" dirty="0">
                          <a:effectLst/>
                        </a:rPr>
                      </a:br>
                      <a:r>
                        <a:rPr lang="en-US" sz="900" u="none" strike="noStrike" dirty="0">
                          <a:effectLst/>
                        </a:rPr>
                        <a:t>6744 S. Howell Avenue</a:t>
                      </a:r>
                      <a:br>
                        <a:rPr lang="en-US" sz="900" u="none" strike="noStrike" dirty="0">
                          <a:effectLst/>
                        </a:rPr>
                      </a:br>
                      <a:r>
                        <a:rPr lang="en-US" sz="900" u="none" strike="noStrike" dirty="0">
                          <a:effectLst/>
                        </a:rPr>
                        <a:t>Oak Creek WI 53154</a:t>
                      </a:r>
                      <a:br>
                        <a:rPr lang="en-US" sz="900" u="none" strike="noStrike" dirty="0">
                          <a:effectLst/>
                        </a:rPr>
                      </a:br>
                      <a:r>
                        <a:rPr lang="en-US" sz="900" u="none" strike="noStrike" dirty="0">
                          <a:effectLst/>
                        </a:rPr>
                        <a:t/>
                      </a:r>
                      <a:br>
                        <a:rPr lang="en-US" sz="900" u="none" strike="noStrike" dirty="0">
                          <a:effectLst/>
                        </a:rPr>
                      </a:br>
                      <a:r>
                        <a:rPr lang="en-US" sz="900" u="none" strike="noStrike" dirty="0">
                          <a:effectLst/>
                        </a:rPr>
                        <a:t>Once the request is received, your Activation Code will arrive in Approximately 1-2 weeks (if selecting mail as the delivery method.)</a:t>
                      </a:r>
                      <a:endParaRPr lang="en-US" sz="900" b="0" i="0" u="none" strike="noStrike" dirty="0">
                        <a:solidFill>
                          <a:srgbClr val="000000"/>
                        </a:solidFill>
                        <a:effectLst/>
                        <a:latin typeface="Arial" panose="020B0604020202020204" pitchFamily="34" charset="0"/>
                      </a:endParaRPr>
                    </a:p>
                  </a:txBody>
                  <a:tcPr marL="53636" marR="4470" marT="4470" marB="0" anchor="ctr"/>
                </a:tc>
              </a:tr>
            </a:tbl>
          </a:graphicData>
        </a:graphic>
      </p:graphicFrame>
    </p:spTree>
    <p:extLst>
      <p:ext uri="{BB962C8B-B14F-4D97-AF65-F5344CB8AC3E}">
        <p14:creationId xmlns:p14="http://schemas.microsoft.com/office/powerpoint/2010/main" val="36689357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004064"/>
              </p:ext>
            </p:extLst>
          </p:nvPr>
        </p:nvGraphicFramePr>
        <p:xfrm>
          <a:off x="457198" y="1116168"/>
          <a:ext cx="9156702" cy="5513231"/>
        </p:xfrm>
        <a:graphic>
          <a:graphicData uri="http://schemas.openxmlformats.org/drawingml/2006/table">
            <a:tbl>
              <a:tblPr>
                <a:tableStyleId>{2A488322-F2BA-4B5B-9748-0D474271808F}</a:tableStyleId>
              </a:tblPr>
              <a:tblGrid>
                <a:gridCol w="2791081"/>
                <a:gridCol w="6365621"/>
              </a:tblGrid>
              <a:tr h="1990890">
                <a:tc>
                  <a:txBody>
                    <a:bodyPr/>
                    <a:lstStyle/>
                    <a:p>
                      <a:pPr algn="l" fontAlgn="ctr"/>
                      <a:r>
                        <a:rPr lang="en-US" sz="900" u="none" strike="noStrike" dirty="0">
                          <a:effectLst/>
                        </a:rPr>
                        <a:t>What if my Guest does not have a Bluetooth enabled device?</a:t>
                      </a:r>
                      <a:endParaRPr lang="en-US" sz="900" b="0" i="0" u="none" strike="noStrike" dirty="0">
                        <a:solidFill>
                          <a:srgbClr val="000000"/>
                        </a:solidFill>
                        <a:effectLst/>
                        <a:latin typeface="Arial" panose="020B0604020202020204" pitchFamily="34" charset="0"/>
                      </a:endParaRPr>
                    </a:p>
                  </a:txBody>
                  <a:tcPr marL="107273" marR="4470" marT="4470" marB="0" anchor="ctr"/>
                </a:tc>
                <a:tc>
                  <a:txBody>
                    <a:bodyPr/>
                    <a:lstStyle/>
                    <a:p>
                      <a:pPr algn="l" fontAlgn="ctr"/>
                      <a:r>
                        <a:rPr lang="en-US" sz="900" u="none" strike="noStrike" dirty="0">
                          <a:effectLst/>
                        </a:rPr>
                        <a:t>Your Guest can access the lock without a Bluetooth enabled device by entering a Manual Code on the lock keypad.  </a:t>
                      </a:r>
                      <a:br>
                        <a:rPr lang="en-US" sz="900" u="none" strike="noStrike" dirty="0">
                          <a:effectLst/>
                        </a:rPr>
                      </a:br>
                      <a:r>
                        <a:rPr lang="en-US" sz="900" u="none" strike="noStrike" dirty="0">
                          <a:effectLst/>
                        </a:rPr>
                        <a:t>To assign secondary code access with no expiration:</a:t>
                      </a:r>
                      <a:br>
                        <a:rPr lang="en-US" sz="900" u="none" strike="noStrike" dirty="0">
                          <a:effectLst/>
                        </a:rPr>
                      </a:br>
                      <a:r>
                        <a:rPr lang="en-US" sz="900" u="none" strike="noStrike" dirty="0">
                          <a:effectLst/>
                        </a:rPr>
                        <a:t>1. If not already logged on, open the Master Lock Vault eLocks APP and touch the appropriate lock box listed in the LOCKS list.</a:t>
                      </a:r>
                      <a:br>
                        <a:rPr lang="en-US" sz="900" u="none" strike="noStrike" dirty="0">
                          <a:effectLst/>
                        </a:rPr>
                      </a:br>
                      <a:r>
                        <a:rPr lang="en-US" sz="900" u="none" strike="noStrike" dirty="0">
                          <a:effectLst/>
                        </a:rPr>
                        <a:t>2. Touch MANAGE LOCK in the upper right corner of the APP.</a:t>
                      </a:r>
                      <a:br>
                        <a:rPr lang="en-US" sz="900" u="none" strike="noStrike" dirty="0">
                          <a:effectLst/>
                        </a:rPr>
                      </a:br>
                      <a:r>
                        <a:rPr lang="en-US" sz="900" u="none" strike="noStrike" dirty="0">
                          <a:effectLst/>
                        </a:rPr>
                        <a:t>3. Scroll down to Secondary Codes and touch CHANGE SECONDARY CODES then follow the APP instructions to add up to 5 secondary codes.</a:t>
                      </a:r>
                      <a:br>
                        <a:rPr lang="en-US" sz="900" u="none" strike="noStrike" dirty="0">
                          <a:effectLst/>
                        </a:rPr>
                      </a:br>
                      <a:r>
                        <a:rPr lang="en-US" sz="900" u="none" strike="noStrike" dirty="0">
                          <a:effectLst/>
                        </a:rPr>
                        <a:t>To assign a temporary code access with an expiration:</a:t>
                      </a:r>
                      <a:br>
                        <a:rPr lang="en-US" sz="900" u="none" strike="noStrike" dirty="0">
                          <a:effectLst/>
                        </a:rPr>
                      </a:br>
                      <a:r>
                        <a:rPr lang="en-US" sz="900" u="none" strike="noStrike" dirty="0">
                          <a:effectLst/>
                        </a:rPr>
                        <a:t>1. If not already logged on, open the Master Lock Vault eLocks APP and touch the appropriate lock box listed in the LOCKS list.</a:t>
                      </a:r>
                      <a:br>
                        <a:rPr lang="en-US" sz="900" u="none" strike="noStrike" dirty="0">
                          <a:effectLst/>
                        </a:rPr>
                      </a:br>
                      <a:r>
                        <a:rPr lang="en-US" sz="900" u="none" strike="noStrike" dirty="0">
                          <a:effectLst/>
                        </a:rPr>
                        <a:t>2. Touch MANAGE LOCK in the upper right corner of the APP.</a:t>
                      </a:r>
                      <a:br>
                        <a:rPr lang="en-US" sz="900" u="none" strike="noStrike" dirty="0">
                          <a:effectLst/>
                        </a:rPr>
                      </a:br>
                      <a:r>
                        <a:rPr lang="en-US" sz="900" u="none" strike="noStrike" dirty="0">
                          <a:effectLst/>
                        </a:rPr>
                        <a:t>3. Touch the Settings Icon in the upper right corner of the APP.</a:t>
                      </a:r>
                      <a:br>
                        <a:rPr lang="en-US" sz="900" u="none" strike="noStrike" dirty="0">
                          <a:effectLst/>
                        </a:rPr>
                      </a:br>
                      <a:r>
                        <a:rPr lang="en-US" sz="900" u="none" strike="noStrike" dirty="0">
                          <a:effectLst/>
                        </a:rPr>
                        <a:t>4. Touch SHARE TEMPORARY CODES and then follow the APP instructions to share current or future codes.</a:t>
                      </a:r>
                      <a:endParaRPr lang="en-US" sz="900" b="0" i="0" u="none" strike="noStrike" dirty="0">
                        <a:solidFill>
                          <a:srgbClr val="000000"/>
                        </a:solidFill>
                        <a:effectLst/>
                        <a:latin typeface="Arial" panose="020B0604020202020204" pitchFamily="34" charset="0"/>
                      </a:endParaRPr>
                    </a:p>
                  </a:txBody>
                  <a:tcPr marL="53636" marR="4470" marT="4470" marB="0" anchor="ctr"/>
                </a:tc>
              </a:tr>
              <a:tr h="459436">
                <a:tc>
                  <a:txBody>
                    <a:bodyPr/>
                    <a:lstStyle/>
                    <a:p>
                      <a:pPr algn="l" fontAlgn="ctr"/>
                      <a:r>
                        <a:rPr lang="en-US" sz="900" u="none" strike="noStrike" dirty="0">
                          <a:effectLst/>
                        </a:rPr>
                        <a:t>I replaced the battery in my lock. Why does the lock LED still light yellow?</a:t>
                      </a:r>
                      <a:endParaRPr lang="en-US" sz="900" b="0" i="0" u="none" strike="noStrike" dirty="0">
                        <a:solidFill>
                          <a:srgbClr val="000000"/>
                        </a:solidFill>
                        <a:effectLst/>
                        <a:latin typeface="Arial" panose="020B0604020202020204" pitchFamily="34" charset="0"/>
                      </a:endParaRPr>
                    </a:p>
                  </a:txBody>
                  <a:tcPr marL="107273" marR="4470" marT="4470" marB="0" anchor="ctr"/>
                </a:tc>
                <a:tc>
                  <a:txBody>
                    <a:bodyPr/>
                    <a:lstStyle/>
                    <a:p>
                      <a:pPr algn="l" fontAlgn="ctr"/>
                      <a:r>
                        <a:rPr lang="en-US" sz="900" u="none" strike="noStrike" dirty="0">
                          <a:effectLst/>
                        </a:rPr>
                        <a:t>After installing a new battery, the low battery icon will no longer display in the APP, after the APP and the lock communicate with each other. However, it will take between 2 to 72 hours for the yellow LED to stop displaying on the lock itself.</a:t>
                      </a:r>
                      <a:endParaRPr lang="en-US" sz="900" b="0" i="0" u="none" strike="noStrike" dirty="0">
                        <a:solidFill>
                          <a:srgbClr val="000000"/>
                        </a:solidFill>
                        <a:effectLst/>
                        <a:latin typeface="Arial" panose="020B0604020202020204" pitchFamily="34" charset="0"/>
                      </a:endParaRPr>
                    </a:p>
                  </a:txBody>
                  <a:tcPr marL="53636" marR="4470" marT="4470" marB="0" anchor="ctr"/>
                </a:tc>
              </a:tr>
              <a:tr h="765727">
                <a:tc>
                  <a:txBody>
                    <a:bodyPr/>
                    <a:lstStyle/>
                    <a:p>
                      <a:pPr algn="l" fontAlgn="ctr"/>
                      <a:r>
                        <a:rPr lang="en-US" sz="900" u="none" strike="noStrike" dirty="0">
                          <a:effectLst/>
                        </a:rPr>
                        <a:t>Master Lock Safe Space Bluetooth Lock Box will not relock. What should I do?</a:t>
                      </a:r>
                      <a:endParaRPr lang="en-US" sz="900" b="0" i="0" u="none" strike="noStrike" dirty="0">
                        <a:solidFill>
                          <a:srgbClr val="000000"/>
                        </a:solidFill>
                        <a:effectLst/>
                        <a:latin typeface="Arial" panose="020B0604020202020204" pitchFamily="34" charset="0"/>
                      </a:endParaRPr>
                    </a:p>
                  </a:txBody>
                  <a:tcPr marL="107273" marR="4470" marT="4470" marB="0" anchor="ctr"/>
                </a:tc>
                <a:tc>
                  <a:txBody>
                    <a:bodyPr/>
                    <a:lstStyle/>
                    <a:p>
                      <a:pPr algn="l" fontAlgn="ctr"/>
                      <a:r>
                        <a:rPr lang="en-US" sz="900" u="none" strike="noStrike" dirty="0">
                          <a:effectLst/>
                        </a:rPr>
                        <a:t>This can occur if the door pins of the lock box are left resting against the lock mechanism without being closed.  This has fooled the lock into thinking it is closed completely.  </a:t>
                      </a:r>
                      <a:br>
                        <a:rPr lang="en-US" sz="900" u="none" strike="noStrike" dirty="0">
                          <a:effectLst/>
                        </a:rPr>
                      </a:br>
                      <a:r>
                        <a:rPr lang="en-US" sz="900" u="none" strike="noStrike" dirty="0">
                          <a:effectLst/>
                        </a:rPr>
                        <a:t>1. Press any button on the lock keypad and when the lock lights green, close the lock and it will light blue when locked.  </a:t>
                      </a:r>
                      <a:br>
                        <a:rPr lang="en-US" sz="900" u="none" strike="noStrike" dirty="0">
                          <a:effectLst/>
                        </a:rPr>
                      </a:br>
                      <a:r>
                        <a:rPr lang="en-US" sz="900" u="none" strike="noStrike" dirty="0">
                          <a:effectLst/>
                        </a:rPr>
                        <a:t>2. If using a code to open the lock box, enter the key code provided, when the lock lights green, close the lock and it will light blue when locked.</a:t>
                      </a:r>
                      <a:endParaRPr lang="en-US" sz="900" b="0" i="0" u="none" strike="noStrike" dirty="0">
                        <a:solidFill>
                          <a:srgbClr val="000000"/>
                        </a:solidFill>
                        <a:effectLst/>
                        <a:latin typeface="Arial" panose="020B0604020202020204" pitchFamily="34" charset="0"/>
                      </a:endParaRPr>
                    </a:p>
                  </a:txBody>
                  <a:tcPr marL="53636" marR="4470" marT="4470" marB="0" anchor="ctr"/>
                </a:tc>
              </a:tr>
              <a:tr h="459436">
                <a:tc>
                  <a:txBody>
                    <a:bodyPr/>
                    <a:lstStyle/>
                    <a:p>
                      <a:pPr algn="l" fontAlgn="ctr"/>
                      <a:r>
                        <a:rPr lang="en-US" sz="900" u="none" strike="noStrike" dirty="0">
                          <a:effectLst/>
                        </a:rPr>
                        <a:t>Is it possible to update the firmware on the lock?</a:t>
                      </a:r>
                      <a:endParaRPr lang="en-US" sz="900" b="0" i="0" u="none" strike="noStrike" dirty="0">
                        <a:solidFill>
                          <a:srgbClr val="000000"/>
                        </a:solidFill>
                        <a:effectLst/>
                        <a:latin typeface="Arial" panose="020B0604020202020204" pitchFamily="34" charset="0"/>
                      </a:endParaRPr>
                    </a:p>
                  </a:txBody>
                  <a:tcPr marL="107273" marR="4470" marT="4470" marB="0" anchor="ctr"/>
                </a:tc>
                <a:tc>
                  <a:txBody>
                    <a:bodyPr/>
                    <a:lstStyle/>
                    <a:p>
                      <a:pPr algn="l" fontAlgn="ctr"/>
                      <a:r>
                        <a:rPr lang="en-US" sz="900" u="none" strike="noStrike" dirty="0">
                          <a:effectLst/>
                        </a:rPr>
                        <a:t>Yes, when a firmware update for your lock is available. You’ll be notified within the APP whenever an update is available. You can also manually check for firmware updates by navigating to the ABOUT THIS LOCK page in the lock settings menu.</a:t>
                      </a:r>
                      <a:endParaRPr lang="en-US" sz="900" b="0" i="0" u="none" strike="noStrike" dirty="0">
                        <a:solidFill>
                          <a:srgbClr val="000000"/>
                        </a:solidFill>
                        <a:effectLst/>
                        <a:latin typeface="Arial" panose="020B0604020202020204" pitchFamily="34" charset="0"/>
                      </a:endParaRPr>
                    </a:p>
                  </a:txBody>
                  <a:tcPr marL="53636" marR="4470" marT="4470" marB="0" anchor="ctr"/>
                </a:tc>
              </a:tr>
              <a:tr h="918871">
                <a:tc>
                  <a:txBody>
                    <a:bodyPr/>
                    <a:lstStyle/>
                    <a:p>
                      <a:pPr algn="l" fontAlgn="ctr"/>
                      <a:r>
                        <a:rPr lang="en-US" sz="900" u="none" strike="noStrike" dirty="0">
                          <a:effectLst/>
                        </a:rPr>
                        <a:t>Are these locks susceptible to Bluetooth “hacking”?</a:t>
                      </a:r>
                      <a:endParaRPr lang="en-US" sz="900" b="0" i="0" u="none" strike="noStrike" dirty="0">
                        <a:solidFill>
                          <a:srgbClr val="000000"/>
                        </a:solidFill>
                        <a:effectLst/>
                        <a:latin typeface="Arial" panose="020B0604020202020204" pitchFamily="34" charset="0"/>
                      </a:endParaRPr>
                    </a:p>
                  </a:txBody>
                  <a:tcPr marL="107273" marR="4470" marT="4470" marB="0" anchor="ctr"/>
                </a:tc>
                <a:tc>
                  <a:txBody>
                    <a:bodyPr/>
                    <a:lstStyle/>
                    <a:p>
                      <a:pPr algn="l" fontAlgn="ctr"/>
                      <a:r>
                        <a:rPr lang="en-US" sz="900" u="none" strike="noStrike" dirty="0">
                          <a:effectLst/>
                        </a:rPr>
                        <a:t>Master Lock utilizes Bluetooth Smart technology to facilitate wireless communication between locks and mobile devices. These locks and lock boxes are designed in a way that prevents the threat of Bluetooth hacking that exists with some other Bluetooth products. To provide leading-edge security, we employ robust, military-grade authentication and encryption mechanisms built upon proven, NIST recommended and FIPS Approved algorithms to deter sniffing, replay and manipulation attempts that Bluetooth technology has been associated with. These mechanisms are regularly audited by independent security professionals.</a:t>
                      </a:r>
                      <a:endParaRPr lang="en-US" sz="900" b="0" i="0" u="none" strike="noStrike" dirty="0">
                        <a:solidFill>
                          <a:srgbClr val="000000"/>
                        </a:solidFill>
                        <a:effectLst/>
                        <a:latin typeface="Arial" panose="020B0604020202020204" pitchFamily="34" charset="0"/>
                      </a:endParaRPr>
                    </a:p>
                  </a:txBody>
                  <a:tcPr marL="53636" marR="4470" marT="4470" marB="0" anchor="ctr"/>
                </a:tc>
              </a:tr>
              <a:tr h="918871">
                <a:tc>
                  <a:txBody>
                    <a:bodyPr/>
                    <a:lstStyle/>
                    <a:p>
                      <a:pPr algn="l" fontAlgn="ctr"/>
                      <a:r>
                        <a:rPr lang="en-US" sz="900" u="none" strike="noStrike" dirty="0">
                          <a:effectLst/>
                        </a:rPr>
                        <a:t>How do I find the Activation Code in the packaging?</a:t>
                      </a:r>
                      <a:endParaRPr lang="en-US" sz="900" b="0" i="0" u="none" strike="noStrike" dirty="0">
                        <a:solidFill>
                          <a:srgbClr val="000000"/>
                        </a:solidFill>
                        <a:effectLst/>
                        <a:latin typeface="Arial" panose="020B0604020202020204" pitchFamily="34" charset="0"/>
                      </a:endParaRPr>
                    </a:p>
                  </a:txBody>
                  <a:tcPr marL="107273" marR="4470" marT="4470" marB="0" anchor="ctr"/>
                </a:tc>
                <a:tc>
                  <a:txBody>
                    <a:bodyPr/>
                    <a:lstStyle/>
                    <a:p>
                      <a:pPr algn="l" fontAlgn="ctr"/>
                      <a:r>
                        <a:rPr lang="en-US" sz="900" u="none" strike="noStrike" dirty="0">
                          <a:effectLst/>
                        </a:rPr>
                        <a:t>To locate the lock's Activation Code on the instruction sheet included in the lock packaging:</a:t>
                      </a:r>
                      <a:br>
                        <a:rPr lang="en-US" sz="900" u="none" strike="noStrike" dirty="0">
                          <a:effectLst/>
                        </a:rPr>
                      </a:br>
                      <a:r>
                        <a:rPr lang="en-US" sz="900" u="none" strike="noStrike" dirty="0">
                          <a:effectLst/>
                        </a:rPr>
                        <a:t>1. On the back of the package, locate the section that says OPEN HERE and cut along the scored, dotted line to  allow access to the instruction sheet in the compartment behind the label.</a:t>
                      </a:r>
                      <a:br>
                        <a:rPr lang="en-US" sz="900" u="none" strike="noStrike" dirty="0">
                          <a:effectLst/>
                        </a:rPr>
                      </a:br>
                      <a:r>
                        <a:rPr lang="en-US" sz="900" u="none" strike="noStrike" dirty="0">
                          <a:effectLst/>
                        </a:rPr>
                        <a:t>2. Open the compartment door and remove the folded instruction sheet.</a:t>
                      </a:r>
                      <a:br>
                        <a:rPr lang="en-US" sz="900" u="none" strike="noStrike" dirty="0">
                          <a:effectLst/>
                        </a:rPr>
                      </a:br>
                      <a:r>
                        <a:rPr lang="en-US" sz="900" u="none" strike="noStrike" dirty="0">
                          <a:effectLst/>
                        </a:rPr>
                        <a:t>3. Locate the Activation Code in the gray box in the top left corner of the instruction sheet and enter it as instructed in the APP.</a:t>
                      </a:r>
                      <a:endParaRPr lang="en-US" sz="900" b="0" i="0" u="none" strike="noStrike" dirty="0">
                        <a:solidFill>
                          <a:srgbClr val="000000"/>
                        </a:solidFill>
                        <a:effectLst/>
                        <a:latin typeface="Arial" panose="020B0604020202020204" pitchFamily="34" charset="0"/>
                      </a:endParaRPr>
                    </a:p>
                  </a:txBody>
                  <a:tcPr marL="53636" marR="4470" marT="4470" marB="0" anchor="ctr"/>
                </a:tc>
              </a:tr>
            </a:tbl>
          </a:graphicData>
        </a:graphic>
      </p:graphicFrame>
    </p:spTree>
    <p:extLst>
      <p:ext uri="{BB962C8B-B14F-4D97-AF65-F5344CB8AC3E}">
        <p14:creationId xmlns:p14="http://schemas.microsoft.com/office/powerpoint/2010/main" val="28053638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81151734"/>
              </p:ext>
            </p:extLst>
          </p:nvPr>
        </p:nvGraphicFramePr>
        <p:xfrm>
          <a:off x="457200" y="1153518"/>
          <a:ext cx="9156700" cy="5475884"/>
        </p:xfrm>
        <a:graphic>
          <a:graphicData uri="http://schemas.openxmlformats.org/drawingml/2006/table">
            <a:tbl>
              <a:tblPr>
                <a:tableStyleId>{2A488322-F2BA-4B5B-9748-0D474271808F}</a:tableStyleId>
              </a:tblPr>
              <a:tblGrid>
                <a:gridCol w="2791080"/>
                <a:gridCol w="6365620"/>
              </a:tblGrid>
              <a:tr h="474240">
                <a:tc>
                  <a:txBody>
                    <a:bodyPr/>
                    <a:lstStyle/>
                    <a:p>
                      <a:pPr algn="l" fontAlgn="ctr"/>
                      <a:r>
                        <a:rPr lang="en-US" sz="900" u="none" strike="noStrike" dirty="0">
                          <a:effectLst/>
                        </a:rPr>
                        <a:t>What phones are compatible with Master Lock Bluetooth  padlocks and lock boxes?</a:t>
                      </a:r>
                      <a:endParaRPr lang="en-US" sz="900" b="0" i="0" u="none" strike="noStrike" dirty="0">
                        <a:solidFill>
                          <a:srgbClr val="000000"/>
                        </a:solidFill>
                        <a:effectLst/>
                        <a:latin typeface="Arial" panose="020B0604020202020204" pitchFamily="34" charset="0"/>
                      </a:endParaRPr>
                    </a:p>
                  </a:txBody>
                  <a:tcPr marL="107273" marR="4470" marT="4470" marB="0" anchor="ctr"/>
                </a:tc>
                <a:tc>
                  <a:txBody>
                    <a:bodyPr/>
                    <a:lstStyle/>
                    <a:p>
                      <a:pPr algn="l" fontAlgn="ctr"/>
                      <a:r>
                        <a:rPr lang="en-US" sz="900" u="none" strike="noStrike" dirty="0">
                          <a:effectLst/>
                        </a:rPr>
                        <a:t>The Master Lock Safe Space Bluetooth Lock Boxes are designed to work with devices that are built to Bluetooth v4.0 (or higher) specifications and implement the capability to communicate with Bluetooth Smart peripherals. iOS and Android platforms are currently supported. See Compatible Devices.</a:t>
                      </a:r>
                      <a:endParaRPr lang="en-US" sz="900" b="0" i="0" u="none" strike="noStrike" dirty="0">
                        <a:solidFill>
                          <a:srgbClr val="000000"/>
                        </a:solidFill>
                        <a:effectLst/>
                        <a:latin typeface="Arial" panose="020B0604020202020204" pitchFamily="34" charset="0"/>
                      </a:endParaRPr>
                    </a:p>
                  </a:txBody>
                  <a:tcPr marL="53636" marR="4470" marT="4470" marB="0" anchor="ctr"/>
                </a:tc>
              </a:tr>
              <a:tr h="316159">
                <a:tc>
                  <a:txBody>
                    <a:bodyPr/>
                    <a:lstStyle/>
                    <a:p>
                      <a:pPr algn="l" fontAlgn="ctr"/>
                      <a:r>
                        <a:rPr lang="en-US" sz="900" u="none" strike="noStrike" dirty="0">
                          <a:effectLst/>
                        </a:rPr>
                        <a:t>What if my phone battery dies?</a:t>
                      </a:r>
                      <a:endParaRPr lang="en-US" sz="900" b="0" i="0" u="none" strike="noStrike" dirty="0">
                        <a:solidFill>
                          <a:srgbClr val="000000"/>
                        </a:solidFill>
                        <a:effectLst/>
                        <a:latin typeface="Arial" panose="020B0604020202020204" pitchFamily="34" charset="0"/>
                      </a:endParaRPr>
                    </a:p>
                  </a:txBody>
                  <a:tcPr marL="107273" marR="4470" marT="4470" marB="0" anchor="ctr"/>
                </a:tc>
                <a:tc>
                  <a:txBody>
                    <a:bodyPr/>
                    <a:lstStyle/>
                    <a:p>
                      <a:pPr algn="l" fontAlgn="ctr"/>
                      <a:r>
                        <a:rPr lang="en-US" sz="900" u="none" strike="noStrike" dirty="0">
                          <a:effectLst/>
                        </a:rPr>
                        <a:t>If the phone battery dies, the lock can be unlocked by entering the Primary Code, the current Temporary Code or the Backup Master Code on the lock keypad.</a:t>
                      </a:r>
                      <a:endParaRPr lang="en-US" sz="900" b="0" i="0" u="none" strike="noStrike" dirty="0">
                        <a:solidFill>
                          <a:srgbClr val="000000"/>
                        </a:solidFill>
                        <a:effectLst/>
                        <a:latin typeface="Arial" panose="020B0604020202020204" pitchFamily="34" charset="0"/>
                      </a:endParaRPr>
                    </a:p>
                  </a:txBody>
                  <a:tcPr marL="53636" marR="4470" marT="4470" marB="0" anchor="ctr"/>
                </a:tc>
              </a:tr>
              <a:tr h="316159">
                <a:tc>
                  <a:txBody>
                    <a:bodyPr/>
                    <a:lstStyle/>
                    <a:p>
                      <a:pPr algn="l" fontAlgn="ctr"/>
                      <a:r>
                        <a:rPr lang="en-US" sz="900" u="none" strike="noStrike" dirty="0">
                          <a:effectLst/>
                        </a:rPr>
                        <a:t>What if my phone's Bluetooth isn't working?</a:t>
                      </a:r>
                      <a:endParaRPr lang="en-US" sz="900" b="0" i="0" u="none" strike="noStrike" dirty="0">
                        <a:solidFill>
                          <a:srgbClr val="000000"/>
                        </a:solidFill>
                        <a:effectLst/>
                        <a:latin typeface="Arial" panose="020B0604020202020204" pitchFamily="34" charset="0"/>
                      </a:endParaRPr>
                    </a:p>
                  </a:txBody>
                  <a:tcPr marL="107273" marR="4470" marT="4470" marB="0" anchor="ctr"/>
                </a:tc>
                <a:tc>
                  <a:txBody>
                    <a:bodyPr/>
                    <a:lstStyle/>
                    <a:p>
                      <a:pPr algn="l" fontAlgn="ctr"/>
                      <a:r>
                        <a:rPr lang="en-US" sz="900" u="none" strike="noStrike" dirty="0">
                          <a:effectLst/>
                        </a:rPr>
                        <a:t>Make sure your phone is sufficiently charged. In phone’s settings, make sure that Bluetooth is turned on. If you can’t turn Bluetooth on, try restarting your phone and then re-launch the APP.</a:t>
                      </a:r>
                      <a:endParaRPr lang="en-US" sz="900" b="0" i="0" u="none" strike="noStrike" dirty="0">
                        <a:solidFill>
                          <a:srgbClr val="000000"/>
                        </a:solidFill>
                        <a:effectLst/>
                        <a:latin typeface="Arial" panose="020B0604020202020204" pitchFamily="34" charset="0"/>
                      </a:endParaRPr>
                    </a:p>
                  </a:txBody>
                  <a:tcPr marL="53636" marR="4470" marT="4470" marB="0" anchor="ctr"/>
                </a:tc>
              </a:tr>
              <a:tr h="474240">
                <a:tc>
                  <a:txBody>
                    <a:bodyPr/>
                    <a:lstStyle/>
                    <a:p>
                      <a:pPr algn="l" fontAlgn="ctr"/>
                      <a:r>
                        <a:rPr lang="en-US" sz="900" u="none" strike="noStrike" dirty="0">
                          <a:effectLst/>
                        </a:rPr>
                        <a:t>What is the product warranty for Master Lock Safe Space Portable and Wall Mount Bluetooth Lock Boxes?</a:t>
                      </a:r>
                      <a:endParaRPr lang="en-US" sz="900" b="0" i="0" u="none" strike="noStrike" dirty="0">
                        <a:solidFill>
                          <a:srgbClr val="000000"/>
                        </a:solidFill>
                        <a:effectLst/>
                        <a:latin typeface="Arial" panose="020B0604020202020204" pitchFamily="34" charset="0"/>
                      </a:endParaRPr>
                    </a:p>
                  </a:txBody>
                  <a:tcPr marL="107273" marR="4470" marT="4470" marB="0" anchor="ctr"/>
                </a:tc>
                <a:tc>
                  <a:txBody>
                    <a:bodyPr/>
                    <a:lstStyle/>
                    <a:p>
                      <a:pPr algn="l" fontAlgn="ctr"/>
                      <a:r>
                        <a:rPr lang="en-US" sz="900" u="none" strike="noStrike" dirty="0">
                          <a:effectLst/>
                        </a:rPr>
                        <a:t>The Master Lock Safe Space Bluetooth Lock Boxes have a Limited One (1) Year Warranty. Visit masterlock.com for complete warranty details.</a:t>
                      </a:r>
                      <a:endParaRPr lang="en-US" sz="900" b="0" i="0" u="none" strike="noStrike" dirty="0">
                        <a:solidFill>
                          <a:srgbClr val="000000"/>
                        </a:solidFill>
                        <a:effectLst/>
                        <a:latin typeface="Arial" panose="020B0604020202020204" pitchFamily="34" charset="0"/>
                      </a:endParaRPr>
                    </a:p>
                  </a:txBody>
                  <a:tcPr marL="53636" marR="4470" marT="4470" marB="0" anchor="ctr"/>
                </a:tc>
              </a:tr>
              <a:tr h="632319">
                <a:tc>
                  <a:txBody>
                    <a:bodyPr/>
                    <a:lstStyle/>
                    <a:p>
                      <a:pPr algn="l" fontAlgn="ctr"/>
                      <a:r>
                        <a:rPr lang="en-US" sz="900" u="none" strike="noStrike" dirty="0">
                          <a:effectLst/>
                        </a:rPr>
                        <a:t>What batteries do the Master Lock Safe Space Portable and Wall Mount Bluetooth Lock Boxes use?</a:t>
                      </a:r>
                      <a:br>
                        <a:rPr lang="en-US" sz="900" u="none" strike="noStrike" dirty="0">
                          <a:effectLst/>
                        </a:rPr>
                      </a:br>
                      <a:endParaRPr lang="en-US" sz="900" b="0" i="0" u="none" strike="noStrike" dirty="0">
                        <a:solidFill>
                          <a:srgbClr val="000000"/>
                        </a:solidFill>
                        <a:effectLst/>
                        <a:latin typeface="Arial" panose="020B0604020202020204" pitchFamily="34" charset="0"/>
                      </a:endParaRPr>
                    </a:p>
                  </a:txBody>
                  <a:tcPr marL="107273" marR="4470" marT="4470" marB="0" anchor="ctr"/>
                </a:tc>
                <a:tc>
                  <a:txBody>
                    <a:bodyPr/>
                    <a:lstStyle/>
                    <a:p>
                      <a:pPr algn="l" fontAlgn="b"/>
                      <a:r>
                        <a:rPr lang="en-US" sz="900" u="none" strike="noStrike" dirty="0">
                          <a:effectLst/>
                        </a:rPr>
                        <a:t>Master Lock Safe Space Bluetooth Lock Boxes come with an installed C123A lithium battery.</a:t>
                      </a:r>
                      <a:endParaRPr lang="en-US" sz="900" b="0" i="0" u="none" strike="noStrike" dirty="0">
                        <a:solidFill>
                          <a:srgbClr val="000000"/>
                        </a:solidFill>
                        <a:effectLst/>
                        <a:latin typeface="Arial" panose="020B0604020202020204" pitchFamily="34" charset="0"/>
                      </a:endParaRPr>
                    </a:p>
                  </a:txBody>
                  <a:tcPr marL="4470" marR="4470" marT="4470" marB="0" anchor="b"/>
                </a:tc>
              </a:tr>
              <a:tr h="474240">
                <a:tc>
                  <a:txBody>
                    <a:bodyPr/>
                    <a:lstStyle/>
                    <a:p>
                      <a:pPr algn="l" fontAlgn="ctr"/>
                      <a:r>
                        <a:rPr lang="en-US" sz="900" u="none" strike="noStrike" dirty="0">
                          <a:effectLst/>
                        </a:rPr>
                        <a:t>Can the Master Lock Safe Space Portable and Wall Mount Bluetooth Lock Boxes be used outdoors?</a:t>
                      </a:r>
                      <a:endParaRPr lang="en-US" sz="900" b="0" i="0" u="none" strike="noStrike" dirty="0">
                        <a:solidFill>
                          <a:srgbClr val="000000"/>
                        </a:solidFill>
                        <a:effectLst/>
                        <a:latin typeface="Arial" panose="020B0604020202020204" pitchFamily="34" charset="0"/>
                      </a:endParaRPr>
                    </a:p>
                  </a:txBody>
                  <a:tcPr marL="107273" marR="4470" marT="4470" marB="0" anchor="ctr"/>
                </a:tc>
                <a:tc>
                  <a:txBody>
                    <a:bodyPr/>
                    <a:lstStyle/>
                    <a:p>
                      <a:pPr algn="l" fontAlgn="ctr"/>
                      <a:r>
                        <a:rPr lang="en-US" sz="900" u="none" strike="noStrike" dirty="0">
                          <a:effectLst/>
                        </a:rPr>
                        <a:t>Master Lock Safe Space Bluetooth Lock Boxes are designed to withstand outdoor environments.</a:t>
                      </a:r>
                      <a:endParaRPr lang="en-US" sz="900" b="0" i="0" u="none" strike="noStrike" dirty="0">
                        <a:solidFill>
                          <a:srgbClr val="000000"/>
                        </a:solidFill>
                        <a:effectLst/>
                        <a:latin typeface="Arial" panose="020B0604020202020204" pitchFamily="34" charset="0"/>
                      </a:endParaRPr>
                    </a:p>
                  </a:txBody>
                  <a:tcPr marL="53636" marR="4470" marT="4470" marB="0" anchor="ctr"/>
                </a:tc>
              </a:tr>
              <a:tr h="474240">
                <a:tc>
                  <a:txBody>
                    <a:bodyPr/>
                    <a:lstStyle/>
                    <a:p>
                      <a:pPr algn="l" fontAlgn="ctr"/>
                      <a:r>
                        <a:rPr lang="en-US" sz="900" u="none" strike="noStrike" dirty="0">
                          <a:effectLst/>
                        </a:rPr>
                        <a:t>What is the size and clearance of the Master Lock Safe Space Portable Bluetooth Lock Box shackle?</a:t>
                      </a:r>
                      <a:endParaRPr lang="en-US" sz="900" b="0" i="0" u="none" strike="noStrike" dirty="0">
                        <a:solidFill>
                          <a:srgbClr val="000000"/>
                        </a:solidFill>
                        <a:effectLst/>
                        <a:latin typeface="Arial" panose="020B0604020202020204" pitchFamily="34" charset="0"/>
                      </a:endParaRPr>
                    </a:p>
                  </a:txBody>
                  <a:tcPr marL="107273" marR="4470" marT="4470" marB="0" anchor="ctr"/>
                </a:tc>
                <a:tc>
                  <a:txBody>
                    <a:bodyPr/>
                    <a:lstStyle/>
                    <a:p>
                      <a:pPr algn="l" fontAlgn="ctr"/>
                      <a:r>
                        <a:rPr lang="en-US" sz="900" u="none" strike="noStrike" dirty="0">
                          <a:effectLst/>
                        </a:rPr>
                        <a:t>The Master Lock Safe Space Portable Bluetooth Lock Box shackle is .394" in diameter and offers 1.8" vertical clearance and 1.40" horizontal clearance.</a:t>
                      </a:r>
                      <a:endParaRPr lang="en-US" sz="900" b="0" i="0" u="none" strike="noStrike" dirty="0">
                        <a:solidFill>
                          <a:srgbClr val="000000"/>
                        </a:solidFill>
                        <a:effectLst/>
                        <a:latin typeface="Arial" panose="020B0604020202020204" pitchFamily="34" charset="0"/>
                      </a:endParaRPr>
                    </a:p>
                  </a:txBody>
                  <a:tcPr marL="53636" marR="4470" marT="4470" marB="0" anchor="ctr"/>
                </a:tc>
              </a:tr>
              <a:tr h="2314287">
                <a:tc>
                  <a:txBody>
                    <a:bodyPr/>
                    <a:lstStyle/>
                    <a:p>
                      <a:pPr algn="l" fontAlgn="ctr"/>
                      <a:r>
                        <a:rPr lang="en-US" sz="900" u="none" strike="noStrike" dirty="0">
                          <a:effectLst/>
                        </a:rPr>
                        <a:t>How do I open the Master Lock Safe Space Portable and Wall Mount Bluetooth Lock Boxes key compartment?</a:t>
                      </a:r>
                      <a:endParaRPr lang="en-US" sz="900" b="0" i="0" u="none" strike="noStrike" dirty="0">
                        <a:solidFill>
                          <a:srgbClr val="000000"/>
                        </a:solidFill>
                        <a:effectLst/>
                        <a:latin typeface="Arial" panose="020B0604020202020204" pitchFamily="34" charset="0"/>
                      </a:endParaRPr>
                    </a:p>
                  </a:txBody>
                  <a:tcPr marL="107273" marR="4470" marT="4470" marB="0" anchor="ctr"/>
                </a:tc>
                <a:tc>
                  <a:txBody>
                    <a:bodyPr/>
                    <a:lstStyle/>
                    <a:p>
                      <a:pPr algn="l" fontAlgn="b"/>
                      <a:r>
                        <a:rPr lang="en-US" sz="900" u="none" strike="noStrike" dirty="0">
                          <a:effectLst/>
                        </a:rPr>
                        <a:t>Master Lock SafeSpace Portable and Wall Mount Bluetooth Lock Boxes can be opened using Bluetooth credentials or by entering a numeric code in the key pad.</a:t>
                      </a:r>
                      <a:br>
                        <a:rPr lang="en-US" sz="900" u="none" strike="noStrike" dirty="0">
                          <a:effectLst/>
                        </a:rPr>
                      </a:br>
                      <a:r>
                        <a:rPr lang="en-US" sz="900" u="none" strike="noStrike" dirty="0">
                          <a:effectLst/>
                        </a:rPr>
                        <a:t>To open using Bluetooth credentials:</a:t>
                      </a:r>
                      <a:br>
                        <a:rPr lang="en-US" sz="900" u="none" strike="noStrike" dirty="0">
                          <a:effectLst/>
                        </a:rPr>
                      </a:br>
                      <a:r>
                        <a:rPr lang="en-US" sz="900" u="none" strike="noStrike" dirty="0">
                          <a:effectLst/>
                        </a:rPr>
                        <a:t>1. Make sure that the user has followed the instructions for "How to Register and Add Your Lock" or has accepted an invitation from a lock owner.</a:t>
                      </a:r>
                      <a:br>
                        <a:rPr lang="en-US" sz="900" u="none" strike="noStrike" dirty="0">
                          <a:effectLst/>
                        </a:rPr>
                      </a:br>
                      <a:r>
                        <a:rPr lang="en-US" sz="900" u="none" strike="noStrike" dirty="0">
                          <a:effectLst/>
                        </a:rPr>
                        <a:t>2. Make sure that your Master Lock eLocks APP is open and the user is logged in to the APP.</a:t>
                      </a:r>
                      <a:br>
                        <a:rPr lang="en-US" sz="900" u="none" strike="noStrike" dirty="0">
                          <a:effectLst/>
                        </a:rPr>
                      </a:br>
                      <a:r>
                        <a:rPr lang="en-US" sz="900" u="none" strike="noStrike" dirty="0">
                          <a:effectLst/>
                        </a:rPr>
                        <a:t>3.  Wake the lock by pressing any key on the lock box key pad.</a:t>
                      </a:r>
                      <a:br>
                        <a:rPr lang="en-US" sz="900" u="none" strike="noStrike" dirty="0">
                          <a:effectLst/>
                        </a:rPr>
                      </a:br>
                      <a:r>
                        <a:rPr lang="en-US" sz="900" u="none" strike="noStrike" dirty="0">
                          <a:effectLst/>
                        </a:rPr>
                        <a:t>4. When the lock lights green, open within 5 seconds.</a:t>
                      </a:r>
                      <a:br>
                        <a:rPr lang="en-US" sz="900" u="none" strike="noStrike" dirty="0">
                          <a:effectLst/>
                        </a:rPr>
                      </a:br>
                      <a:r>
                        <a:rPr lang="en-US" sz="900" u="none" strike="noStrike" dirty="0">
                          <a:effectLst/>
                        </a:rPr>
                        <a:t>To open using a traditional code:</a:t>
                      </a:r>
                      <a:br>
                        <a:rPr lang="en-US" sz="900" u="none" strike="noStrike" dirty="0">
                          <a:effectLst/>
                        </a:rPr>
                      </a:br>
                      <a:r>
                        <a:rPr lang="en-US" sz="900" u="none" strike="noStrike" dirty="0">
                          <a:effectLst/>
                        </a:rPr>
                        <a:t>The lock box can be opened using the primary code, a secondary code, or a temporary code, all of which are found in the APP or distributed from the APP.</a:t>
                      </a:r>
                      <a:br>
                        <a:rPr lang="en-US" sz="900" u="none" strike="noStrike" dirty="0">
                          <a:effectLst/>
                        </a:rPr>
                      </a:br>
                      <a:r>
                        <a:rPr lang="en-US" sz="900" u="none" strike="noStrike" dirty="0">
                          <a:effectLst/>
                        </a:rPr>
                        <a:t>1. Enter the code into the lock box keypad.</a:t>
                      </a:r>
                      <a:br>
                        <a:rPr lang="en-US" sz="900" u="none" strike="noStrike" dirty="0">
                          <a:effectLst/>
                        </a:rPr>
                      </a:br>
                      <a:r>
                        <a:rPr lang="en-US" sz="900" u="none" strike="noStrike" dirty="0">
                          <a:effectLst/>
                        </a:rPr>
                        <a:t>2. When the keypad lights green open the lock box by pulling on the door tabs.</a:t>
                      </a:r>
                      <a:endParaRPr lang="en-US" sz="900" b="0" i="0" u="none" strike="noStrike" dirty="0">
                        <a:solidFill>
                          <a:srgbClr val="000000"/>
                        </a:solidFill>
                        <a:effectLst/>
                        <a:latin typeface="Calibri" panose="020F0502020204030204" pitchFamily="34" charset="0"/>
                      </a:endParaRPr>
                    </a:p>
                  </a:txBody>
                  <a:tcPr marL="4470" marR="4470" marT="4470" marB="0" anchor="b"/>
                </a:tc>
              </a:tr>
            </a:tbl>
          </a:graphicData>
        </a:graphic>
      </p:graphicFrame>
    </p:spTree>
    <p:extLst>
      <p:ext uri="{BB962C8B-B14F-4D97-AF65-F5344CB8AC3E}">
        <p14:creationId xmlns:p14="http://schemas.microsoft.com/office/powerpoint/2010/main" val="22240554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Trouble shooting</a:t>
            </a:r>
            <a:endParaRPr lang="en-US" dirty="0"/>
          </a:p>
        </p:txBody>
      </p:sp>
    </p:spTree>
    <p:extLst>
      <p:ext uri="{BB962C8B-B14F-4D97-AF65-F5344CB8AC3E}">
        <p14:creationId xmlns:p14="http://schemas.microsoft.com/office/powerpoint/2010/main" val="8631235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lnSpcReduction="10000"/>
          </a:bodyPr>
          <a:lstStyle/>
          <a:p>
            <a:r>
              <a:rPr lang="en-US" dirty="0" smtClean="0"/>
              <a:t>Door will not shut</a:t>
            </a:r>
          </a:p>
          <a:p>
            <a:pPr lvl="1"/>
            <a:r>
              <a:rPr lang="en-US" dirty="0" smtClean="0"/>
              <a:t>Problem:  If the door is left resting with the prongs in contact with the locking mechanism, the lock box can be fooled into thinking that it is closed and will not allow the door to shut.</a:t>
            </a:r>
          </a:p>
          <a:p>
            <a:pPr lvl="1"/>
            <a:r>
              <a:rPr lang="en-US" dirty="0" smtClean="0"/>
              <a:t>Solution:  If using a smartphone, wake the lock up, when it lights green, close the door completely and it should re-lock.</a:t>
            </a:r>
            <a:endParaRPr lang="en-US" dirty="0"/>
          </a:p>
          <a:p>
            <a:pPr lvl="0"/>
            <a:r>
              <a:rPr lang="en-US" dirty="0" smtClean="0"/>
              <a:t>Shackle </a:t>
            </a:r>
            <a:r>
              <a:rPr lang="en-US" dirty="0"/>
              <a:t>will not </a:t>
            </a:r>
            <a:r>
              <a:rPr lang="en-US" dirty="0" smtClean="0"/>
              <a:t>shut </a:t>
            </a:r>
            <a:r>
              <a:rPr lang="en-US" sz="1600" dirty="0" smtClean="0"/>
              <a:t>(</a:t>
            </a:r>
            <a:r>
              <a:rPr lang="en-US" sz="1600" dirty="0"/>
              <a:t>i.e. Shackle can be removed by pulling after Customer hears motor </a:t>
            </a:r>
            <a:r>
              <a:rPr lang="en-US" sz="1600" dirty="0" smtClean="0"/>
              <a:t>run</a:t>
            </a:r>
            <a:r>
              <a:rPr lang="en-US" sz="1600" dirty="0"/>
              <a:t>)</a:t>
            </a:r>
          </a:p>
          <a:p>
            <a:pPr lvl="1"/>
            <a:r>
              <a:rPr lang="en-US" dirty="0" smtClean="0"/>
              <a:t>Problem</a:t>
            </a:r>
            <a:r>
              <a:rPr lang="en-US" dirty="0"/>
              <a:t>:  Same as the </a:t>
            </a:r>
            <a:r>
              <a:rPr lang="en-US" dirty="0" smtClean="0"/>
              <a:t>door </a:t>
            </a:r>
            <a:r>
              <a:rPr lang="en-US" dirty="0"/>
              <a:t>symptom. </a:t>
            </a:r>
            <a:r>
              <a:rPr lang="en-US" dirty="0" smtClean="0"/>
              <a:t>The Lock </a:t>
            </a:r>
            <a:r>
              <a:rPr lang="en-US" dirty="0"/>
              <a:t>Box </a:t>
            </a:r>
            <a:r>
              <a:rPr lang="en-US" dirty="0" smtClean="0"/>
              <a:t>has been fooled into thinking that </a:t>
            </a:r>
            <a:r>
              <a:rPr lang="en-US" dirty="0"/>
              <a:t>it is already locked as </a:t>
            </a:r>
            <a:r>
              <a:rPr lang="en-US" dirty="0" smtClean="0"/>
              <a:t>pins </a:t>
            </a:r>
            <a:r>
              <a:rPr lang="en-US" dirty="0"/>
              <a:t>rest against locking mechanism. In other words, pins are in contact with locking mechanism, but not fully engaged, and lock will attempt to lock when the pins are not in correct position.</a:t>
            </a:r>
          </a:p>
          <a:p>
            <a:pPr lvl="1"/>
            <a:r>
              <a:rPr lang="en-US" dirty="0"/>
              <a:t>Solution:  If using a smartphone, wake the lock up, when it lights green, close the door completely and it should re-lock</a:t>
            </a:r>
            <a:r>
              <a:rPr lang="en-US" dirty="0" smtClean="0"/>
              <a:t>.  </a:t>
            </a:r>
            <a:r>
              <a:rPr lang="en-US" dirty="0"/>
              <a:t>I</a:t>
            </a:r>
            <a:r>
              <a:rPr lang="en-US" dirty="0" smtClean="0"/>
              <a:t>f using manual code, follow the code protocol for removing the shackle and when green re-insert the shackle.</a:t>
            </a:r>
            <a:endParaRPr lang="en-US" dirty="0"/>
          </a:p>
          <a:p>
            <a:r>
              <a:rPr lang="en-US" dirty="0" smtClean="0"/>
              <a:t>Battery </a:t>
            </a:r>
            <a:r>
              <a:rPr lang="en-US" dirty="0"/>
              <a:t>Replacement - after battery is removed, press a button to drain battery charge when changing battery or add to instructions/app </a:t>
            </a:r>
            <a:r>
              <a:rPr lang="en-US" dirty="0" smtClean="0"/>
              <a:t>instructions</a:t>
            </a:r>
          </a:p>
          <a:p>
            <a:pPr lvl="1"/>
            <a:r>
              <a:rPr lang="en-US" dirty="0"/>
              <a:t>Problem:  </a:t>
            </a:r>
            <a:r>
              <a:rPr lang="en-US" dirty="0" smtClean="0"/>
              <a:t>The lock stores a small charge that, if maintained when the battery is changed, does not allow the lock to recognized that a new battery is in place.</a:t>
            </a:r>
          </a:p>
          <a:p>
            <a:pPr lvl="1"/>
            <a:r>
              <a:rPr lang="en-US" dirty="0" smtClean="0"/>
              <a:t>Solution</a:t>
            </a:r>
            <a:r>
              <a:rPr lang="en-US" dirty="0"/>
              <a:t>: </a:t>
            </a:r>
            <a:r>
              <a:rPr lang="en-US" dirty="0" smtClean="0"/>
              <a:t>After </a:t>
            </a:r>
            <a:r>
              <a:rPr lang="en-US" dirty="0"/>
              <a:t>battery is removed, press a button to drain battery </a:t>
            </a:r>
            <a:r>
              <a:rPr lang="en-US" dirty="0" smtClean="0"/>
              <a:t>charge.  After draining the battery for 10 seconds insert the new battery.</a:t>
            </a:r>
          </a:p>
          <a:p>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smtClean="0"/>
              <a:t>Troubleshooting</a:t>
            </a:r>
            <a:endParaRPr lang="en-US" dirty="0"/>
          </a:p>
        </p:txBody>
      </p:sp>
      <p:sp>
        <p:nvSpPr>
          <p:cNvPr id="5" name="Text Placeholder 4"/>
          <p:cNvSpPr>
            <a:spLocks noGrp="1"/>
          </p:cNvSpPr>
          <p:nvPr>
            <p:ph type="body" sz="quarter" idx="12"/>
          </p:nvPr>
        </p:nvSpPr>
        <p:spPr/>
        <p:txBody>
          <a:bodyPr/>
          <a:lstStyle/>
          <a:p>
            <a:r>
              <a:rPr lang="en-US" dirty="0" smtClean="0"/>
              <a:t>Discoveries in the development process</a:t>
            </a:r>
            <a:endParaRPr lang="en-US" dirty="0"/>
          </a:p>
        </p:txBody>
      </p:sp>
    </p:spTree>
    <p:extLst>
      <p:ext uri="{BB962C8B-B14F-4D97-AF65-F5344CB8AC3E}">
        <p14:creationId xmlns:p14="http://schemas.microsoft.com/office/powerpoint/2010/main" val="3258677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Lock Box Market Overview - US</a:t>
            </a:r>
            <a:endParaRPr lang="en-US" dirty="0"/>
          </a:p>
        </p:txBody>
      </p:sp>
      <p:sp>
        <p:nvSpPr>
          <p:cNvPr id="12" name="Text Placeholder 2"/>
          <p:cNvSpPr>
            <a:spLocks noGrp="1"/>
          </p:cNvSpPr>
          <p:nvPr>
            <p:ph sz="quarter" idx="4294967295"/>
          </p:nvPr>
        </p:nvSpPr>
        <p:spPr>
          <a:xfrm>
            <a:off x="729960" y="5023665"/>
            <a:ext cx="9328440" cy="4121426"/>
          </a:xfrm>
          <a:noFill/>
        </p:spPr>
        <p:txBody>
          <a:bodyPr>
            <a:normAutofit/>
          </a:bodyPr>
          <a:lstStyle/>
          <a:p>
            <a:pPr lvl="2"/>
            <a:r>
              <a:rPr lang="en-US" sz="2000" dirty="0"/>
              <a:t>The total </a:t>
            </a:r>
            <a:r>
              <a:rPr lang="en-US" sz="2000" dirty="0" smtClean="0"/>
              <a:t>lock box market </a:t>
            </a:r>
            <a:r>
              <a:rPr lang="en-US" sz="2000" dirty="0"/>
              <a:t>is estimated to be </a:t>
            </a:r>
            <a:r>
              <a:rPr lang="en-US" sz="2000" dirty="0" smtClean="0"/>
              <a:t>4.0M </a:t>
            </a:r>
            <a:r>
              <a:rPr lang="en-US" sz="2000" dirty="0"/>
              <a:t>units and </a:t>
            </a:r>
            <a:r>
              <a:rPr lang="en-US" sz="2000" dirty="0" smtClean="0"/>
              <a:t>$160M in retail sales annually</a:t>
            </a:r>
            <a:r>
              <a:rPr lang="en-US" sz="2000" dirty="0"/>
              <a:t>.*  </a:t>
            </a:r>
          </a:p>
          <a:p>
            <a:pPr lvl="3"/>
            <a:r>
              <a:rPr lang="en-US" sz="2000" dirty="0"/>
              <a:t>Electronic $</a:t>
            </a:r>
            <a:r>
              <a:rPr lang="en-US" sz="2000" dirty="0" smtClean="0"/>
              <a:t>42MM</a:t>
            </a:r>
            <a:r>
              <a:rPr lang="en-US" sz="2000" dirty="0"/>
              <a:t>, or 26%</a:t>
            </a:r>
          </a:p>
          <a:p>
            <a:pPr lvl="3"/>
            <a:r>
              <a:rPr lang="en-US" sz="2000" dirty="0"/>
              <a:t>Mechanical $</a:t>
            </a:r>
            <a:r>
              <a:rPr lang="en-US" sz="2000" dirty="0" smtClean="0"/>
              <a:t>118MM </a:t>
            </a:r>
            <a:r>
              <a:rPr lang="en-US" sz="2000" dirty="0"/>
              <a:t>or 74%</a:t>
            </a:r>
          </a:p>
          <a:p>
            <a:pPr lvl="2"/>
            <a:r>
              <a:rPr lang="en-US" sz="2000" dirty="0" smtClean="0"/>
              <a:t>Master </a:t>
            </a:r>
            <a:r>
              <a:rPr lang="en-US" sz="2000" dirty="0"/>
              <a:t>Lock </a:t>
            </a:r>
            <a:r>
              <a:rPr lang="en-US" sz="2000" dirty="0" smtClean="0"/>
              <a:t>is </a:t>
            </a:r>
            <a:r>
              <a:rPr lang="en-US" sz="2000" dirty="0"/>
              <a:t>a full line supplier offering combination, push button, and </a:t>
            </a:r>
            <a:r>
              <a:rPr lang="en-US" sz="2000" dirty="0" smtClean="0"/>
              <a:t>now electronic lock boxes. </a:t>
            </a:r>
            <a:endParaRPr lang="en-US" sz="2000" dirty="0"/>
          </a:p>
          <a:p>
            <a:pPr lvl="2"/>
            <a:endParaRPr lang="en-US" sz="2000" dirty="0"/>
          </a:p>
          <a:p>
            <a:pPr lvl="2"/>
            <a:endParaRPr lang="en-US" sz="2000" dirty="0"/>
          </a:p>
        </p:txBody>
      </p:sp>
      <p:sp>
        <p:nvSpPr>
          <p:cNvPr id="7" name="Text Placeholder 6"/>
          <p:cNvSpPr>
            <a:spLocks noGrp="1"/>
          </p:cNvSpPr>
          <p:nvPr>
            <p:ph type="body" sz="quarter" idx="4294967295"/>
          </p:nvPr>
        </p:nvSpPr>
        <p:spPr>
          <a:xfrm>
            <a:off x="2762554" y="1192121"/>
            <a:ext cx="4529138" cy="457200"/>
          </a:xfrm>
          <a:noFill/>
        </p:spPr>
        <p:txBody>
          <a:bodyPr>
            <a:normAutofit fontScale="92500" lnSpcReduction="10000"/>
          </a:bodyPr>
          <a:lstStyle/>
          <a:p>
            <a:pPr algn="ctr"/>
            <a:r>
              <a:rPr lang="en-US" dirty="0" smtClean="0">
                <a:solidFill>
                  <a:schemeClr val="tx1"/>
                </a:solidFill>
              </a:rPr>
              <a:t>US Retail Market Size</a:t>
            </a:r>
          </a:p>
          <a:p>
            <a:pPr algn="ctr"/>
            <a:r>
              <a:rPr lang="en-US" sz="1400" dirty="0">
                <a:solidFill>
                  <a:schemeClr val="tx1"/>
                </a:solidFill>
              </a:rPr>
              <a:t>(in Retail $) </a:t>
            </a:r>
          </a:p>
          <a:p>
            <a:pPr algn="ctr"/>
            <a:endParaRPr lang="en-US" dirty="0"/>
          </a:p>
        </p:txBody>
      </p:sp>
      <p:sp>
        <p:nvSpPr>
          <p:cNvPr id="5" name="AutoShape 2" descr="http://www.masterlockimages.com/ImageDisplay.cfm?ImageDispPath=29_Master%20Lock/456_Combination/4656%5F7%5F1690%2Ejpg"/>
          <p:cNvSpPr>
            <a:spLocks noChangeAspect="1" noChangeArrowheads="1"/>
          </p:cNvSpPr>
          <p:nvPr/>
        </p:nvSpPr>
        <p:spPr bwMode="auto">
          <a:xfrm>
            <a:off x="155576"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29" tIns="45715" rIns="91429" bIns="45715" numCol="1" anchor="t" anchorCtr="0" compatLnSpc="1">
            <a:prstTxWarp prst="textNoShape">
              <a:avLst/>
            </a:prstTxWarp>
          </a:bodyPr>
          <a:lstStyle/>
          <a:p>
            <a:endParaRPr lang="en-US" dirty="0">
              <a:solidFill>
                <a:srgbClr val="000000"/>
              </a:solidFill>
            </a:endParaRPr>
          </a:p>
        </p:txBody>
      </p:sp>
      <p:sp>
        <p:nvSpPr>
          <p:cNvPr id="8" name="AutoShape 4" descr="http://www.masterlockimages.com/ImageDisplay.cfm?ImageDispPath=29_Master%20Lock/456_Combination/4656%5F7%5F1690%2Ejpg"/>
          <p:cNvSpPr>
            <a:spLocks noChangeAspect="1" noChangeArrowheads="1"/>
          </p:cNvSpPr>
          <p:nvPr/>
        </p:nvSpPr>
        <p:spPr bwMode="auto">
          <a:xfrm>
            <a:off x="307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29" tIns="45715" rIns="91429" bIns="45715" numCol="1" anchor="t" anchorCtr="0" compatLnSpc="1">
            <a:prstTxWarp prst="textNoShape">
              <a:avLst/>
            </a:prstTxWarp>
          </a:bodyPr>
          <a:lstStyle/>
          <a:p>
            <a:endParaRPr lang="en-US" dirty="0">
              <a:solidFill>
                <a:srgbClr val="000000"/>
              </a:solidFill>
            </a:endParaRPr>
          </a:p>
        </p:txBody>
      </p:sp>
      <p:sp>
        <p:nvSpPr>
          <p:cNvPr id="16" name="TextBox 15"/>
          <p:cNvSpPr txBox="1"/>
          <p:nvPr/>
        </p:nvSpPr>
        <p:spPr>
          <a:xfrm>
            <a:off x="330920" y="6611202"/>
            <a:ext cx="9126847" cy="553966"/>
          </a:xfrm>
          <a:prstGeom prst="rect">
            <a:avLst/>
          </a:prstGeom>
          <a:noFill/>
        </p:spPr>
        <p:txBody>
          <a:bodyPr wrap="square" lIns="91408" tIns="45704" rIns="91408" bIns="45704" rtlCol="0">
            <a:spAutoFit/>
          </a:bodyPr>
          <a:lstStyle/>
          <a:p>
            <a:pPr defTabSz="1018467"/>
            <a:r>
              <a:rPr lang="en-US" sz="1000" i="1" dirty="0">
                <a:solidFill>
                  <a:prstClr val="black"/>
                </a:solidFill>
              </a:rPr>
              <a:t>*Source: </a:t>
            </a:r>
            <a:r>
              <a:rPr lang="en-US" sz="1000" i="1" dirty="0" smtClean="0">
                <a:solidFill>
                  <a:prstClr val="black"/>
                </a:solidFill>
              </a:rPr>
              <a:t>Internal Estimates Based on National Association of Realtors Sales Data and Quantitative </a:t>
            </a:r>
            <a:r>
              <a:rPr lang="en-US" sz="1000" i="1" dirty="0">
                <a:solidFill>
                  <a:prstClr val="black"/>
                </a:solidFill>
              </a:rPr>
              <a:t>study </a:t>
            </a:r>
            <a:endParaRPr lang="en-US" sz="1000" i="1" dirty="0" smtClean="0">
              <a:solidFill>
                <a:prstClr val="black"/>
              </a:solidFill>
            </a:endParaRPr>
          </a:p>
          <a:p>
            <a:pPr defTabSz="1018467"/>
            <a:r>
              <a:rPr lang="en-US" sz="1000" i="1" dirty="0" smtClean="0">
                <a:solidFill>
                  <a:prstClr val="black"/>
                </a:solidFill>
              </a:rPr>
              <a:t>conducted </a:t>
            </a:r>
            <a:r>
              <a:rPr lang="en-US" sz="1000" i="1" dirty="0">
                <a:solidFill>
                  <a:prstClr val="black"/>
                </a:solidFill>
              </a:rPr>
              <a:t>by Burke Research for Master Lock, February </a:t>
            </a:r>
            <a:r>
              <a:rPr lang="en-US" sz="1000" i="1" dirty="0" smtClean="0">
                <a:solidFill>
                  <a:prstClr val="black"/>
                </a:solidFill>
              </a:rPr>
              <a:t>2014.  </a:t>
            </a:r>
            <a:endParaRPr lang="en-US" sz="1000" i="1" dirty="0">
              <a:solidFill>
                <a:prstClr val="black"/>
              </a:solidFill>
            </a:endParaRPr>
          </a:p>
          <a:p>
            <a:pPr defTabSz="1018467"/>
            <a:endParaRPr lang="en-US" sz="1000" i="1" dirty="0">
              <a:solidFill>
                <a:prstClr val="black"/>
              </a:solidFill>
            </a:endParaRPr>
          </a:p>
        </p:txBody>
      </p:sp>
      <p:graphicFrame>
        <p:nvGraphicFramePr>
          <p:cNvPr id="17" name="Chart 16"/>
          <p:cNvGraphicFramePr>
            <a:graphicFrameLocks/>
          </p:cNvGraphicFramePr>
          <p:nvPr>
            <p:extLst>
              <p:ext uri="{D42A27DB-BD31-4B8C-83A1-F6EECF244321}">
                <p14:modId xmlns:p14="http://schemas.microsoft.com/office/powerpoint/2010/main" val="4279769754"/>
              </p:ext>
            </p:extLst>
          </p:nvPr>
        </p:nvGraphicFramePr>
        <p:xfrm>
          <a:off x="1737884" y="1397581"/>
          <a:ext cx="6582631" cy="39541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060818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a:bodyPr>
          <a:lstStyle/>
          <a:p>
            <a:r>
              <a:rPr lang="en-US" dirty="0"/>
              <a:t>Packaging</a:t>
            </a:r>
          </a:p>
          <a:p>
            <a:pPr lvl="1"/>
            <a:r>
              <a:rPr lang="en-US" dirty="0"/>
              <a:t>Problem:  Consumers do not always recognize the compartment in the back of the package or read first to see that they should use the lock mechanism to remove the product from the package rather than cutting it off using scissors.</a:t>
            </a:r>
          </a:p>
          <a:p>
            <a:pPr lvl="1"/>
            <a:r>
              <a:rPr lang="en-US" dirty="0"/>
              <a:t>Solution: Packaging update to draw more attention to the compartment in back.</a:t>
            </a:r>
          </a:p>
          <a:p>
            <a:r>
              <a:rPr lang="en-US" dirty="0" smtClean="0"/>
              <a:t>Master Lock Vault vs. Master Lock Vault eLocks app</a:t>
            </a:r>
          </a:p>
          <a:p>
            <a:pPr lvl="1"/>
            <a:r>
              <a:rPr lang="en-US" dirty="0"/>
              <a:t>Problem:  Consumers do not always </a:t>
            </a:r>
            <a:r>
              <a:rPr lang="en-US" dirty="0" smtClean="0"/>
              <a:t>recognize that there are two available Master Lock Vault apps.  </a:t>
            </a:r>
            <a:endParaRPr lang="en-US" dirty="0"/>
          </a:p>
          <a:p>
            <a:pPr lvl="1"/>
            <a:r>
              <a:rPr lang="en-US" dirty="0"/>
              <a:t>Solution: </a:t>
            </a:r>
            <a:r>
              <a:rPr lang="en-US" dirty="0" smtClean="0"/>
              <a:t>Video shows app icon and calls out that there are two versions.  Instructions also call out that there are two apps and includes guidance to the correct version.</a:t>
            </a:r>
          </a:p>
          <a:p>
            <a:pPr lvl="0"/>
            <a:r>
              <a:rPr lang="en-US" dirty="0" smtClean="0"/>
              <a:t>When </a:t>
            </a:r>
            <a:r>
              <a:rPr lang="en-US" dirty="0"/>
              <a:t>the Keypad is used to remove Shackle, the Shackle does not release.</a:t>
            </a:r>
          </a:p>
          <a:p>
            <a:pPr lvl="1"/>
            <a:r>
              <a:rPr lang="en-US" dirty="0" smtClean="0"/>
              <a:t>Problem:  The Shackle is not releasing.</a:t>
            </a:r>
          </a:p>
          <a:p>
            <a:pPr lvl="1"/>
            <a:r>
              <a:rPr lang="en-US" dirty="0" smtClean="0"/>
              <a:t>Solution</a:t>
            </a:r>
            <a:r>
              <a:rPr lang="en-US" dirty="0"/>
              <a:t>: Press CLR and then press FIRST digit of code then release CLR and FIRST digit button and enter remainder of code.</a:t>
            </a:r>
          </a:p>
          <a:p>
            <a:pPr lvl="1"/>
            <a:r>
              <a:rPr lang="en-US" dirty="0"/>
              <a:t>Reason 1: If Customer presses CLR and FIRST digit simultaneously the product does not recognize both inputs.</a:t>
            </a:r>
          </a:p>
          <a:p>
            <a:pPr lvl="1"/>
            <a:r>
              <a:rPr lang="en-US" dirty="0"/>
              <a:t>Reason 2: If Customer presses FIRST digit and then CLR the CLR entry erases the FIRST digit entry.</a:t>
            </a:r>
          </a:p>
          <a:p>
            <a:pPr marL="254706" lvl="1" indent="0">
              <a:buNone/>
            </a:pPr>
            <a:endParaRPr lang="en-US" dirty="0"/>
          </a:p>
          <a:p>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smtClean="0"/>
              <a:t>Trouble Shooting</a:t>
            </a:r>
            <a:endParaRPr lang="en-US" dirty="0"/>
          </a:p>
        </p:txBody>
      </p:sp>
      <p:sp>
        <p:nvSpPr>
          <p:cNvPr id="5" name="Text Placeholder 4"/>
          <p:cNvSpPr>
            <a:spLocks noGrp="1"/>
          </p:cNvSpPr>
          <p:nvPr>
            <p:ph type="body" sz="quarter" idx="12"/>
          </p:nvPr>
        </p:nvSpPr>
        <p:spPr/>
        <p:txBody>
          <a:bodyPr/>
          <a:lstStyle/>
          <a:p>
            <a:r>
              <a:rPr lang="en-US" dirty="0" smtClean="0"/>
              <a:t>Discoveries in the development process</a:t>
            </a:r>
            <a:endParaRPr lang="en-US" dirty="0"/>
          </a:p>
        </p:txBody>
      </p:sp>
    </p:spTree>
    <p:extLst>
      <p:ext uri="{BB962C8B-B14F-4D97-AF65-F5344CB8AC3E}">
        <p14:creationId xmlns:p14="http://schemas.microsoft.com/office/powerpoint/2010/main" val="30652014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Autofit/>
          </a:bodyPr>
          <a:lstStyle/>
          <a:p>
            <a:pPr lvl="0"/>
            <a:r>
              <a:rPr lang="en-US" sz="1600" dirty="0" smtClean="0"/>
              <a:t>Customer </a:t>
            </a:r>
            <a:r>
              <a:rPr lang="en-US" sz="1600" dirty="0"/>
              <a:t>hears motor attempting to open but Door or Shackle will not open </a:t>
            </a:r>
          </a:p>
          <a:p>
            <a:pPr lvl="1"/>
            <a:r>
              <a:rPr lang="en-US" dirty="0"/>
              <a:t>Solution: No </a:t>
            </a:r>
            <a:r>
              <a:rPr lang="en-US" dirty="0" smtClean="0"/>
              <a:t>not pull or apply </a:t>
            </a:r>
            <a:r>
              <a:rPr lang="en-US" dirty="0"/>
              <a:t>pressure on either Door or Shackle when entering code.</a:t>
            </a:r>
          </a:p>
          <a:p>
            <a:pPr lvl="1"/>
            <a:r>
              <a:rPr lang="en-US" dirty="0"/>
              <a:t>Reason: The Door or Shackle is pulled against the other components and the components cannot move properly. Even slight pressure will cause this symptom to occur.</a:t>
            </a:r>
          </a:p>
          <a:p>
            <a:r>
              <a:rPr lang="en-US" sz="1600" dirty="0"/>
              <a:t> </a:t>
            </a:r>
            <a:r>
              <a:rPr lang="en-US" sz="1600" dirty="0" smtClean="0"/>
              <a:t>Lock </a:t>
            </a:r>
            <a:r>
              <a:rPr lang="en-US" sz="1600" dirty="0"/>
              <a:t>Box unlocks with one touch when it “seems” that an authorized user is not near the Lock Box.</a:t>
            </a:r>
          </a:p>
          <a:p>
            <a:pPr lvl="1"/>
            <a:r>
              <a:rPr lang="en-US" dirty="0"/>
              <a:t>Solution: Calibrate the Lock Box so that the required opening distance between the Bluetooth device and the Lock Box is reduced. </a:t>
            </a:r>
          </a:p>
          <a:p>
            <a:pPr lvl="1"/>
            <a:r>
              <a:rPr lang="en-US" dirty="0"/>
              <a:t>Reason: Bluetooth signals can have a long range depending on the device.</a:t>
            </a:r>
          </a:p>
          <a:p>
            <a:pPr lvl="0"/>
            <a:r>
              <a:rPr lang="en-US" sz="1600" dirty="0" smtClean="0"/>
              <a:t>Lock </a:t>
            </a:r>
            <a:r>
              <a:rPr lang="en-US" sz="1600" dirty="0"/>
              <a:t>Box does not open when using Bluetooth mode. </a:t>
            </a:r>
          </a:p>
          <a:p>
            <a:pPr lvl="1"/>
            <a:r>
              <a:rPr lang="en-US" dirty="0"/>
              <a:t>Solution 1: Turn off Blue tooth mode from other nearby multiple Bluetooth devices.</a:t>
            </a:r>
          </a:p>
          <a:p>
            <a:pPr lvl="2"/>
            <a:r>
              <a:rPr lang="en-US" dirty="0"/>
              <a:t>Reason 1: Bluetooth signals compete for bandwidth and cause interference to read signal of device trying to open Lock Box.</a:t>
            </a:r>
          </a:p>
          <a:p>
            <a:pPr lvl="1"/>
            <a:r>
              <a:rPr lang="en-US" dirty="0"/>
              <a:t>Solution 2: Restart App.</a:t>
            </a:r>
          </a:p>
          <a:p>
            <a:pPr lvl="2"/>
            <a:r>
              <a:rPr lang="en-US" dirty="0"/>
              <a:t>Reason 2: Devices will shut App down when App has not been used after a period of time. </a:t>
            </a:r>
          </a:p>
          <a:p>
            <a:r>
              <a:rPr lang="en-US" sz="1600" dirty="0"/>
              <a:t> N</a:t>
            </a:r>
            <a:r>
              <a:rPr lang="en-US" sz="1600" dirty="0" smtClean="0"/>
              <a:t>o </a:t>
            </a:r>
            <a:r>
              <a:rPr lang="en-US" sz="1600" dirty="0"/>
              <a:t>power.</a:t>
            </a:r>
          </a:p>
          <a:p>
            <a:pPr lvl="1"/>
            <a:r>
              <a:rPr lang="en-US" dirty="0"/>
              <a:t>Solution 1: check battery is properly oriented / installed.</a:t>
            </a:r>
          </a:p>
          <a:p>
            <a:pPr lvl="2"/>
            <a:r>
              <a:rPr lang="en-US" dirty="0"/>
              <a:t>Reason 1: Product will not operate correctly when battery is not installed appropriately.</a:t>
            </a:r>
          </a:p>
          <a:p>
            <a:r>
              <a:rPr lang="en-US" sz="1600" dirty="0"/>
              <a:t> </a:t>
            </a:r>
          </a:p>
        </p:txBody>
      </p:sp>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2"/>
          </p:nvPr>
        </p:nvSpPr>
        <p:spPr/>
        <p:txBody>
          <a:bodyPr/>
          <a:lstStyle/>
          <a:p>
            <a:r>
              <a:rPr lang="en-US" dirty="0"/>
              <a:t>Discoveries in the development process</a:t>
            </a:r>
          </a:p>
          <a:p>
            <a:endParaRPr lang="en-US" dirty="0"/>
          </a:p>
        </p:txBody>
      </p:sp>
    </p:spTree>
    <p:extLst>
      <p:ext uri="{BB962C8B-B14F-4D97-AF65-F5344CB8AC3E}">
        <p14:creationId xmlns:p14="http://schemas.microsoft.com/office/powerpoint/2010/main" val="30858718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dirty="0"/>
              <a:t> </a:t>
            </a:r>
            <a:r>
              <a:rPr lang="en-US" dirty="0" smtClean="0"/>
              <a:t>Symptom</a:t>
            </a:r>
            <a:r>
              <a:rPr lang="en-US" dirty="0"/>
              <a:t>: cannot </a:t>
            </a:r>
            <a:r>
              <a:rPr lang="en-US" dirty="0" smtClean="0"/>
              <a:t>jump</a:t>
            </a:r>
            <a:endParaRPr lang="en-US" dirty="0"/>
          </a:p>
          <a:p>
            <a:pPr lvl="1"/>
            <a:r>
              <a:rPr lang="en-US" dirty="0" smtClean="0"/>
              <a:t>Check jump battery </a:t>
            </a:r>
            <a:r>
              <a:rPr lang="en-US" dirty="0"/>
              <a:t>is properly </a:t>
            </a:r>
            <a:r>
              <a:rPr lang="en-US" dirty="0" smtClean="0"/>
              <a:t>oriented, is aligned with the charging contacts, and is charged. </a:t>
            </a:r>
            <a:endParaRPr lang="en-US" dirty="0"/>
          </a:p>
          <a:p>
            <a:endParaRPr lang="en-US" dirty="0"/>
          </a:p>
        </p:txBody>
      </p:sp>
      <p:sp>
        <p:nvSpPr>
          <p:cNvPr id="3" name="Title 2"/>
          <p:cNvSpPr>
            <a:spLocks noGrp="1"/>
          </p:cNvSpPr>
          <p:nvPr>
            <p:ph type="title"/>
          </p:nvPr>
        </p:nvSpPr>
        <p:spPr/>
        <p:txBody>
          <a:bodyPr/>
          <a:lstStyle/>
          <a:p>
            <a:r>
              <a:rPr lang="en-US" dirty="0" smtClean="0"/>
              <a:t>Trouble Shooting</a:t>
            </a:r>
            <a:endParaRPr lang="en-US" dirty="0"/>
          </a:p>
        </p:txBody>
      </p:sp>
      <p:sp>
        <p:nvSpPr>
          <p:cNvPr id="4" name="Text Placeholder 3"/>
          <p:cNvSpPr>
            <a:spLocks noGrp="1"/>
          </p:cNvSpPr>
          <p:nvPr>
            <p:ph type="body" sz="quarter" idx="12"/>
          </p:nvPr>
        </p:nvSpPr>
        <p:spPr/>
        <p:txBody>
          <a:bodyPr/>
          <a:lstStyle/>
          <a:p>
            <a:r>
              <a:rPr lang="en-US" dirty="0"/>
              <a:t>Discoveries in the development process</a:t>
            </a:r>
          </a:p>
          <a:p>
            <a:endParaRPr lang="en-US" dirty="0"/>
          </a:p>
        </p:txBody>
      </p:sp>
    </p:spTree>
    <p:extLst>
      <p:ext uri="{BB962C8B-B14F-4D97-AF65-F5344CB8AC3E}">
        <p14:creationId xmlns:p14="http://schemas.microsoft.com/office/powerpoint/2010/main" val="2031293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Master Lock Bluetooth Lock Box</a:t>
            </a:r>
          </a:p>
        </p:txBody>
      </p:sp>
      <p:sp>
        <p:nvSpPr>
          <p:cNvPr id="4" name="Text Placeholder 3"/>
          <p:cNvSpPr>
            <a:spLocks noGrp="1"/>
          </p:cNvSpPr>
          <p:nvPr>
            <p:ph type="body" sz="quarter" idx="17"/>
          </p:nvPr>
        </p:nvSpPr>
        <p:spPr/>
        <p:txBody>
          <a:bodyPr>
            <a:noAutofit/>
          </a:bodyPr>
          <a:lstStyle/>
          <a:p>
            <a:pPr marL="457200" indent="-457200">
              <a:buSzPct val="100000"/>
              <a:buFont typeface="+mj-lt"/>
              <a:buAutoNum type="arabicPeriod"/>
            </a:pPr>
            <a:r>
              <a:rPr lang="en-US" sz="2000" b="1" dirty="0" smtClean="0"/>
              <a:t>Completely New Sales Opportunity for Distribution</a:t>
            </a:r>
          </a:p>
          <a:p>
            <a:pPr marL="685800" indent="-228600">
              <a:buSzPct val="100000"/>
              <a:buFont typeface="Arial" panose="020B0604020202020204" pitchFamily="34" charset="0"/>
              <a:buChar char="•"/>
            </a:pPr>
            <a:r>
              <a:rPr lang="en-US" sz="2000" dirty="0" smtClean="0">
                <a:latin typeface="+mn-lt"/>
                <a:cs typeface="Arial" pitchFamily="34" charset="0"/>
              </a:rPr>
              <a:t>$42 million in current sales going directly to real estate associations</a:t>
            </a:r>
          </a:p>
          <a:p>
            <a:pPr marL="457200" indent="-457200">
              <a:buSzPct val="100000"/>
              <a:buFont typeface="+mj-lt"/>
              <a:buAutoNum type="arabicPeriod" startAt="2"/>
            </a:pPr>
            <a:r>
              <a:rPr lang="en-US" sz="2000" b="1" dirty="0"/>
              <a:t>End-User </a:t>
            </a:r>
            <a:r>
              <a:rPr lang="en-US" sz="2000" b="1" dirty="0" smtClean="0"/>
              <a:t>Functionality: Better Experience </a:t>
            </a:r>
          </a:p>
          <a:p>
            <a:pPr marL="685800" indent="-228600">
              <a:buSzPct val="100000"/>
              <a:buFont typeface="Arial" panose="020B0604020202020204" pitchFamily="34" charset="0"/>
              <a:buChar char="•"/>
              <a:defRPr/>
            </a:pPr>
            <a:r>
              <a:rPr lang="en-US" sz="2000" dirty="0">
                <a:latin typeface="+mn-lt"/>
                <a:cs typeface="Arial" pitchFamily="34" charset="0"/>
              </a:rPr>
              <a:t>Open and manage lock boxes with smartphone</a:t>
            </a:r>
          </a:p>
          <a:p>
            <a:pPr marL="685800" indent="-228600">
              <a:buSzPct val="100000"/>
              <a:buFont typeface="Arial" panose="020B0604020202020204" pitchFamily="34" charset="0"/>
              <a:buChar char="•"/>
              <a:defRPr/>
            </a:pPr>
            <a:r>
              <a:rPr lang="en-US" sz="2000" dirty="0">
                <a:latin typeface="+mn-lt"/>
                <a:cs typeface="Arial" pitchFamily="34" charset="0"/>
              </a:rPr>
              <a:t>Convenience</a:t>
            </a:r>
          </a:p>
          <a:p>
            <a:pPr marL="685800" indent="-228600">
              <a:buSzPct val="100000"/>
              <a:buFont typeface="Arial" panose="020B0604020202020204" pitchFamily="34" charset="0"/>
              <a:buChar char="•"/>
              <a:defRPr/>
            </a:pPr>
            <a:r>
              <a:rPr lang="en-US" sz="2000" dirty="0">
                <a:latin typeface="+mn-lt"/>
                <a:cs typeface="Arial" pitchFamily="34" charset="0"/>
              </a:rPr>
              <a:t>Optional </a:t>
            </a:r>
            <a:r>
              <a:rPr lang="en-US" sz="2000" dirty="0" smtClean="0">
                <a:latin typeface="+mn-lt"/>
                <a:cs typeface="Arial" pitchFamily="34" charset="0"/>
              </a:rPr>
              <a:t>manual code access via keypad when </a:t>
            </a:r>
            <a:r>
              <a:rPr lang="en-US" sz="2000" dirty="0">
                <a:latin typeface="+mn-lt"/>
                <a:cs typeface="Arial" pitchFamily="34" charset="0"/>
              </a:rPr>
              <a:t>a </a:t>
            </a:r>
            <a:r>
              <a:rPr lang="en-US" sz="2000" dirty="0" smtClean="0">
                <a:latin typeface="+mn-lt"/>
                <a:cs typeface="Arial" pitchFamily="34" charset="0"/>
              </a:rPr>
              <a:t>smartphone </a:t>
            </a:r>
            <a:r>
              <a:rPr lang="en-US" sz="2000" dirty="0">
                <a:latin typeface="+mn-lt"/>
                <a:cs typeface="Arial" pitchFamily="34" charset="0"/>
              </a:rPr>
              <a:t>is </a:t>
            </a:r>
            <a:r>
              <a:rPr lang="en-US" sz="2000" dirty="0" smtClean="0">
                <a:latin typeface="+mn-lt"/>
                <a:cs typeface="Arial" pitchFamily="34" charset="0"/>
              </a:rPr>
              <a:t>not available</a:t>
            </a:r>
            <a:endParaRPr lang="en-US" sz="2000" dirty="0">
              <a:latin typeface="+mn-lt"/>
              <a:cs typeface="Arial" pitchFamily="34" charset="0"/>
            </a:endParaRPr>
          </a:p>
          <a:p>
            <a:pPr marL="685800" indent="-228600">
              <a:buSzPct val="100000"/>
              <a:buFont typeface="Arial" panose="020B0604020202020204" pitchFamily="34" charset="0"/>
              <a:buChar char="•"/>
              <a:defRPr/>
            </a:pPr>
            <a:r>
              <a:rPr lang="en-US" sz="2000" dirty="0">
                <a:latin typeface="+mn-lt"/>
                <a:cs typeface="Arial" pitchFamily="34" charset="0"/>
              </a:rPr>
              <a:t>Use the </a:t>
            </a:r>
            <a:r>
              <a:rPr lang="en-US" sz="2000" dirty="0" smtClean="0">
                <a:latin typeface="+mn-lt"/>
                <a:cs typeface="Arial" pitchFamily="34" charset="0"/>
              </a:rPr>
              <a:t>app </a:t>
            </a:r>
            <a:r>
              <a:rPr lang="en-US" sz="2000" dirty="0">
                <a:latin typeface="+mn-lt"/>
                <a:cs typeface="Arial" pitchFamily="34" charset="0"/>
              </a:rPr>
              <a:t>or the </a:t>
            </a:r>
            <a:r>
              <a:rPr lang="en-US" sz="2000" dirty="0" smtClean="0">
                <a:latin typeface="+mn-lt"/>
                <a:cs typeface="Arial" pitchFamily="34" charset="0"/>
              </a:rPr>
              <a:t>web </a:t>
            </a:r>
            <a:r>
              <a:rPr lang="en-US" sz="2000" dirty="0">
                <a:latin typeface="+mn-lt"/>
                <a:cs typeface="Arial" pitchFamily="34" charset="0"/>
              </a:rPr>
              <a:t>to </a:t>
            </a:r>
            <a:r>
              <a:rPr lang="en-US" sz="2000" dirty="0" smtClean="0">
                <a:latin typeface="+mn-lt"/>
                <a:cs typeface="Arial" pitchFamily="34" charset="0"/>
              </a:rPr>
              <a:t>track usage</a:t>
            </a:r>
            <a:endParaRPr lang="en-US" sz="2000" dirty="0">
              <a:latin typeface="+mn-lt"/>
              <a:cs typeface="Arial" pitchFamily="34" charset="0"/>
            </a:endParaRPr>
          </a:p>
          <a:p>
            <a:pPr marL="685800" indent="-228600">
              <a:buSzPct val="100000"/>
              <a:buFont typeface="Arial" panose="020B0604020202020204" pitchFamily="34" charset="0"/>
              <a:buChar char="•"/>
              <a:defRPr/>
            </a:pPr>
            <a:r>
              <a:rPr lang="en-US" sz="2000" dirty="0">
                <a:latin typeface="+mn-lt"/>
                <a:cs typeface="Arial" pitchFamily="34" charset="0"/>
              </a:rPr>
              <a:t>Security and </a:t>
            </a:r>
            <a:r>
              <a:rPr lang="en-US" sz="2000" dirty="0" smtClean="0">
                <a:latin typeface="+mn-lt"/>
                <a:cs typeface="Arial" pitchFamily="34" charset="0"/>
              </a:rPr>
              <a:t>durability</a:t>
            </a:r>
            <a:endParaRPr lang="en-US" sz="2000" dirty="0">
              <a:latin typeface="+mn-lt"/>
              <a:cs typeface="Arial" pitchFamily="34" charset="0"/>
            </a:endParaRPr>
          </a:p>
          <a:p>
            <a:pPr marL="457200" indent="-457200">
              <a:buSzPct val="100000"/>
              <a:buFont typeface="+mj-lt"/>
              <a:buAutoNum type="arabicPeriod" startAt="3"/>
              <a:defRPr/>
            </a:pPr>
            <a:r>
              <a:rPr lang="en-US" sz="2000" b="1" dirty="0" smtClean="0">
                <a:latin typeface="+mn-lt"/>
                <a:cs typeface="Arial" pitchFamily="34" charset="0"/>
              </a:rPr>
              <a:t>End-User Value Proposition</a:t>
            </a:r>
            <a:endParaRPr lang="en-US" sz="2000" b="1" dirty="0">
              <a:latin typeface="+mn-lt"/>
              <a:cs typeface="Arial" pitchFamily="34" charset="0"/>
            </a:endParaRPr>
          </a:p>
          <a:p>
            <a:pPr marL="685800" lvl="1" indent="-228600">
              <a:spcBef>
                <a:spcPts val="1337"/>
              </a:spcBef>
              <a:buSzPct val="100000"/>
              <a:buFont typeface="Arial" panose="020B0604020202020204" pitchFamily="34" charset="0"/>
              <a:buChar char="•"/>
              <a:defRPr/>
            </a:pPr>
            <a:r>
              <a:rPr lang="en-US" sz="2000" dirty="0">
                <a:latin typeface="+mn-lt"/>
                <a:cs typeface="Arial" pitchFamily="34" charset="0"/>
              </a:rPr>
              <a:t>No monthly data package or shared access fees</a:t>
            </a:r>
          </a:p>
          <a:p>
            <a:pPr marL="685800" lvl="1" indent="-228600">
              <a:spcBef>
                <a:spcPts val="1337"/>
              </a:spcBef>
              <a:buSzPct val="100000"/>
              <a:buFont typeface="Arial" panose="020B0604020202020204" pitchFamily="34" charset="0"/>
              <a:buChar char="•"/>
              <a:defRPr/>
            </a:pPr>
            <a:r>
              <a:rPr lang="en-US" sz="2000" dirty="0">
                <a:latin typeface="+mn-lt"/>
                <a:cs typeface="Arial" pitchFamily="34" charset="0"/>
              </a:rPr>
              <a:t>No activation or monthly usage fees </a:t>
            </a:r>
          </a:p>
          <a:p>
            <a:pPr marL="685800" lvl="1" indent="-228600">
              <a:spcBef>
                <a:spcPts val="1337"/>
              </a:spcBef>
              <a:buSzPct val="100000"/>
              <a:buFont typeface="Arial" panose="020B0604020202020204" pitchFamily="34" charset="0"/>
              <a:buChar char="•"/>
              <a:defRPr/>
            </a:pPr>
            <a:r>
              <a:rPr lang="en-US" sz="2000" dirty="0">
                <a:latin typeface="+mn-lt"/>
                <a:cs typeface="Arial" pitchFamily="34" charset="0"/>
              </a:rPr>
              <a:t>No long-term contracts</a:t>
            </a:r>
          </a:p>
          <a:p>
            <a:pPr marL="0" indent="0">
              <a:buNone/>
            </a:pPr>
            <a:endParaRPr lang="en-US" sz="2000" b="1" dirty="0" smtClean="0">
              <a:latin typeface="+mn-lt"/>
              <a:cs typeface="Arial" pitchFamily="34" charset="0"/>
            </a:endParaRPr>
          </a:p>
          <a:p>
            <a:pPr>
              <a:buFont typeface="Arial" panose="020B0604020202020204" pitchFamily="34" charset="0"/>
              <a:buChar char="•"/>
            </a:pPr>
            <a:endParaRPr lang="en-US" sz="2000" b="1" dirty="0">
              <a:latin typeface="+mn-lt"/>
              <a:cs typeface="Arial" pitchFamily="34" charset="0"/>
            </a:endParaRPr>
          </a:p>
        </p:txBody>
      </p:sp>
    </p:spTree>
    <p:extLst>
      <p:ext uri="{BB962C8B-B14F-4D97-AF65-F5344CB8AC3E}">
        <p14:creationId xmlns:p14="http://schemas.microsoft.com/office/powerpoint/2010/main" val="131336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3468257" y="4703646"/>
            <a:ext cx="3162300" cy="2111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6730168" y="4703646"/>
            <a:ext cx="3162300" cy="21113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180975" y="4705350"/>
            <a:ext cx="3162300" cy="21113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Master Lock Bluetooth Lock Box</a:t>
            </a:r>
            <a:endParaRPr lang="en-US" dirty="0"/>
          </a:p>
        </p:txBody>
      </p:sp>
      <p:sp>
        <p:nvSpPr>
          <p:cNvPr id="4" name="Rectangle 1"/>
          <p:cNvSpPr>
            <a:spLocks noChangeArrowheads="1"/>
          </p:cNvSpPr>
          <p:nvPr/>
        </p:nvSpPr>
        <p:spPr bwMode="auto">
          <a:xfrm>
            <a:off x="143555" y="1136594"/>
            <a:ext cx="91426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Clr>
                <a:srgbClr val="FF6600"/>
              </a:buClr>
              <a:buSzPct val="115000"/>
              <a:buFont typeface="Wingdings" pitchFamily="2" charset="2"/>
              <a:buChar char="§"/>
              <a:defRPr sz="2400">
                <a:solidFill>
                  <a:srgbClr val="000000"/>
                </a:solidFill>
                <a:latin typeface="Arial" pitchFamily="34" charset="0"/>
              </a:defRPr>
            </a:lvl1pPr>
            <a:lvl2pPr eaLnBrk="0" hangingPunct="0">
              <a:spcBef>
                <a:spcPct val="20000"/>
              </a:spcBef>
              <a:buClr>
                <a:schemeClr val="tx1"/>
              </a:buClr>
              <a:buSzPct val="115000"/>
              <a:buFont typeface="Wingdings" pitchFamily="2" charset="2"/>
              <a:buChar char="§"/>
              <a:defRPr sz="2200">
                <a:solidFill>
                  <a:srgbClr val="000000"/>
                </a:solidFill>
                <a:latin typeface="Arial" pitchFamily="34" charset="0"/>
              </a:defRPr>
            </a:lvl2pPr>
            <a:lvl3pPr marL="1143000" indent="-228600" eaLnBrk="0" hangingPunct="0">
              <a:spcBef>
                <a:spcPct val="20000"/>
              </a:spcBef>
              <a:buSzPct val="115000"/>
              <a:buFont typeface="Wingdings" pitchFamily="2" charset="2"/>
              <a:buChar char="§"/>
              <a:defRPr sz="2000">
                <a:solidFill>
                  <a:srgbClr val="000000"/>
                </a:solidFill>
                <a:latin typeface="Arial" pitchFamily="34" charset="0"/>
              </a:defRPr>
            </a:lvl3pPr>
            <a:lvl4pPr marL="1600200" indent="-228600" eaLnBrk="0" hangingPunct="0">
              <a:spcBef>
                <a:spcPct val="20000"/>
              </a:spcBef>
              <a:buSzPct val="115000"/>
              <a:buFont typeface="Wingdings" pitchFamily="2" charset="2"/>
              <a:buChar char="§"/>
              <a:defRPr>
                <a:solidFill>
                  <a:srgbClr val="000000"/>
                </a:solidFill>
                <a:latin typeface="Arial" pitchFamily="34" charset="0"/>
              </a:defRPr>
            </a:lvl4pPr>
            <a:lvl5pPr marL="2057400" indent="-228600" eaLnBrk="0" hangingPunct="0">
              <a:spcBef>
                <a:spcPct val="20000"/>
              </a:spcBef>
              <a:buSzPct val="115000"/>
              <a:buFont typeface="Wingdings" pitchFamily="2" charset="2"/>
              <a:buChar char="§"/>
              <a:defRPr>
                <a:solidFill>
                  <a:srgbClr val="000000"/>
                </a:solidFill>
                <a:latin typeface="Arial" pitchFamily="34" charset="0"/>
              </a:defRPr>
            </a:lvl5pPr>
            <a:lvl6pPr marL="2514600" indent="-228600" eaLnBrk="0" fontAlgn="base" hangingPunct="0">
              <a:spcBef>
                <a:spcPct val="20000"/>
              </a:spcBef>
              <a:spcAft>
                <a:spcPct val="0"/>
              </a:spcAft>
              <a:buSzPct val="115000"/>
              <a:buFont typeface="Wingdings" pitchFamily="2" charset="2"/>
              <a:buChar char="§"/>
              <a:defRPr>
                <a:solidFill>
                  <a:srgbClr val="000000"/>
                </a:solidFill>
                <a:latin typeface="Arial" pitchFamily="34" charset="0"/>
              </a:defRPr>
            </a:lvl6pPr>
            <a:lvl7pPr marL="2971800" indent="-228600" eaLnBrk="0" fontAlgn="base" hangingPunct="0">
              <a:spcBef>
                <a:spcPct val="20000"/>
              </a:spcBef>
              <a:spcAft>
                <a:spcPct val="0"/>
              </a:spcAft>
              <a:buSzPct val="115000"/>
              <a:buFont typeface="Wingdings" pitchFamily="2" charset="2"/>
              <a:buChar char="§"/>
              <a:defRPr>
                <a:solidFill>
                  <a:srgbClr val="000000"/>
                </a:solidFill>
                <a:latin typeface="Arial" pitchFamily="34" charset="0"/>
              </a:defRPr>
            </a:lvl7pPr>
            <a:lvl8pPr marL="3429000" indent="-228600" eaLnBrk="0" fontAlgn="base" hangingPunct="0">
              <a:spcBef>
                <a:spcPct val="20000"/>
              </a:spcBef>
              <a:spcAft>
                <a:spcPct val="0"/>
              </a:spcAft>
              <a:buSzPct val="115000"/>
              <a:buFont typeface="Wingdings" pitchFamily="2" charset="2"/>
              <a:buChar char="§"/>
              <a:defRPr>
                <a:solidFill>
                  <a:srgbClr val="000000"/>
                </a:solidFill>
                <a:latin typeface="Arial" pitchFamily="34" charset="0"/>
              </a:defRPr>
            </a:lvl8pPr>
            <a:lvl9pPr marL="3886200" indent="-228600" eaLnBrk="0" fontAlgn="base" hangingPunct="0">
              <a:spcBef>
                <a:spcPct val="20000"/>
              </a:spcBef>
              <a:spcAft>
                <a:spcPct val="0"/>
              </a:spcAft>
              <a:buSzPct val="115000"/>
              <a:buFont typeface="Wingdings" pitchFamily="2" charset="2"/>
              <a:buChar char="§"/>
              <a:defRPr>
                <a:solidFill>
                  <a:srgbClr val="000000"/>
                </a:solidFill>
                <a:latin typeface="Arial" pitchFamily="34" charset="0"/>
              </a:defRPr>
            </a:lvl9pPr>
          </a:lstStyle>
          <a:p>
            <a:pPr marL="288925" lvl="2" indent="0" eaLnBrk="1" hangingPunct="1">
              <a:buClr>
                <a:schemeClr val="bg1">
                  <a:lumMod val="50000"/>
                </a:schemeClr>
              </a:buClr>
              <a:buSzPct val="110000"/>
              <a:buNone/>
              <a:defRPr/>
            </a:pPr>
            <a:r>
              <a:rPr lang="en-US" b="1" dirty="0" smtClean="0">
                <a:solidFill>
                  <a:schemeClr val="accent6"/>
                </a:solidFill>
                <a:latin typeface="Arial Narrow" panose="020B0606020202030204" pitchFamily="34" charset="0"/>
              </a:rPr>
              <a:t>The Growing Family </a:t>
            </a:r>
            <a:r>
              <a:rPr lang="en-US" b="1" dirty="0">
                <a:solidFill>
                  <a:schemeClr val="accent6"/>
                </a:solidFill>
                <a:latin typeface="Arial Narrow" panose="020B0606020202030204" pitchFamily="34" charset="0"/>
              </a:rPr>
              <a:t>of </a:t>
            </a:r>
            <a:r>
              <a:rPr lang="en-US" b="1" dirty="0" smtClean="0">
                <a:solidFill>
                  <a:schemeClr val="accent6"/>
                </a:solidFill>
                <a:latin typeface="Arial Narrow" panose="020B0606020202030204" pitchFamily="34" charset="0"/>
              </a:rPr>
              <a:t>Smart Security Products </a:t>
            </a:r>
            <a:r>
              <a:rPr lang="en-US" b="1" dirty="0">
                <a:solidFill>
                  <a:schemeClr val="accent6"/>
                </a:solidFill>
                <a:latin typeface="Arial Narrow" panose="020B0606020202030204" pitchFamily="34" charset="0"/>
              </a:rPr>
              <a:t>from Master </a:t>
            </a:r>
            <a:r>
              <a:rPr lang="en-US" b="1" dirty="0" smtClean="0">
                <a:solidFill>
                  <a:schemeClr val="accent6"/>
                </a:solidFill>
                <a:latin typeface="Arial Narrow" panose="020B0606020202030204" pitchFamily="34" charset="0"/>
              </a:rPr>
              <a:t>Lock</a:t>
            </a:r>
            <a:endParaRPr lang="en-US" b="1" dirty="0">
              <a:solidFill>
                <a:schemeClr val="accent6"/>
              </a:solidFill>
              <a:latin typeface="Arial Narrow" panose="020B0606020202030204" pitchFamily="34" charset="0"/>
            </a:endParaRPr>
          </a:p>
        </p:txBody>
      </p:sp>
      <p:sp>
        <p:nvSpPr>
          <p:cNvPr id="6" name="Rectangle 1"/>
          <p:cNvSpPr>
            <a:spLocks noChangeArrowheads="1"/>
          </p:cNvSpPr>
          <p:nvPr/>
        </p:nvSpPr>
        <p:spPr bwMode="auto">
          <a:xfrm>
            <a:off x="3468257" y="4293262"/>
            <a:ext cx="3162300" cy="338554"/>
          </a:xfrm>
          <a:prstGeom prst="rect">
            <a:avLst/>
          </a:prstGeom>
          <a:solidFill>
            <a:schemeClr val="bg1"/>
          </a:solidFill>
          <a:ln>
            <a:solidFill>
              <a:schemeClr val="accent1">
                <a:lumMod val="50000"/>
              </a:schemeClr>
            </a:solidFill>
          </a:ln>
          <a:extLst/>
        </p:spPr>
        <p:txBody>
          <a:bodyPr wrap="square">
            <a:spAutoFit/>
          </a:bodyPr>
          <a:lstStyle>
            <a:lvl1pPr marL="342900" indent="-342900" eaLnBrk="0" hangingPunct="0">
              <a:spcBef>
                <a:spcPct val="20000"/>
              </a:spcBef>
              <a:buClr>
                <a:srgbClr val="FF6600"/>
              </a:buClr>
              <a:buSzPct val="115000"/>
              <a:buFont typeface="Wingdings" pitchFamily="2" charset="2"/>
              <a:buChar char="§"/>
              <a:defRPr sz="2400">
                <a:solidFill>
                  <a:srgbClr val="000000"/>
                </a:solidFill>
                <a:latin typeface="Arial" pitchFamily="34" charset="0"/>
              </a:defRPr>
            </a:lvl1pPr>
            <a:lvl2pPr eaLnBrk="0" hangingPunct="0">
              <a:spcBef>
                <a:spcPct val="20000"/>
              </a:spcBef>
              <a:buClr>
                <a:schemeClr val="tx1"/>
              </a:buClr>
              <a:buSzPct val="115000"/>
              <a:buFont typeface="Wingdings" pitchFamily="2" charset="2"/>
              <a:buChar char="§"/>
              <a:defRPr sz="2200">
                <a:solidFill>
                  <a:srgbClr val="000000"/>
                </a:solidFill>
                <a:latin typeface="Arial" pitchFamily="34" charset="0"/>
              </a:defRPr>
            </a:lvl2pPr>
            <a:lvl3pPr marL="1143000" indent="-228600" eaLnBrk="0" hangingPunct="0">
              <a:spcBef>
                <a:spcPct val="20000"/>
              </a:spcBef>
              <a:buSzPct val="115000"/>
              <a:buFont typeface="Wingdings" pitchFamily="2" charset="2"/>
              <a:buChar char="§"/>
              <a:defRPr sz="2000">
                <a:solidFill>
                  <a:srgbClr val="000000"/>
                </a:solidFill>
                <a:latin typeface="Arial" pitchFamily="34" charset="0"/>
              </a:defRPr>
            </a:lvl3pPr>
            <a:lvl4pPr marL="1600200" indent="-228600" eaLnBrk="0" hangingPunct="0">
              <a:spcBef>
                <a:spcPct val="20000"/>
              </a:spcBef>
              <a:buSzPct val="115000"/>
              <a:buFont typeface="Wingdings" pitchFamily="2" charset="2"/>
              <a:buChar char="§"/>
              <a:defRPr>
                <a:solidFill>
                  <a:srgbClr val="000000"/>
                </a:solidFill>
                <a:latin typeface="Arial" pitchFamily="34" charset="0"/>
              </a:defRPr>
            </a:lvl4pPr>
            <a:lvl5pPr marL="2057400" indent="-228600" eaLnBrk="0" hangingPunct="0">
              <a:spcBef>
                <a:spcPct val="20000"/>
              </a:spcBef>
              <a:buSzPct val="115000"/>
              <a:buFont typeface="Wingdings" pitchFamily="2" charset="2"/>
              <a:buChar char="§"/>
              <a:defRPr>
                <a:solidFill>
                  <a:srgbClr val="000000"/>
                </a:solidFill>
                <a:latin typeface="Arial" pitchFamily="34" charset="0"/>
              </a:defRPr>
            </a:lvl5pPr>
            <a:lvl6pPr marL="2514600" indent="-228600" eaLnBrk="0" fontAlgn="base" hangingPunct="0">
              <a:spcBef>
                <a:spcPct val="20000"/>
              </a:spcBef>
              <a:spcAft>
                <a:spcPct val="0"/>
              </a:spcAft>
              <a:buSzPct val="115000"/>
              <a:buFont typeface="Wingdings" pitchFamily="2" charset="2"/>
              <a:buChar char="§"/>
              <a:defRPr>
                <a:solidFill>
                  <a:srgbClr val="000000"/>
                </a:solidFill>
                <a:latin typeface="Arial" pitchFamily="34" charset="0"/>
              </a:defRPr>
            </a:lvl6pPr>
            <a:lvl7pPr marL="2971800" indent="-228600" eaLnBrk="0" fontAlgn="base" hangingPunct="0">
              <a:spcBef>
                <a:spcPct val="20000"/>
              </a:spcBef>
              <a:spcAft>
                <a:spcPct val="0"/>
              </a:spcAft>
              <a:buSzPct val="115000"/>
              <a:buFont typeface="Wingdings" pitchFamily="2" charset="2"/>
              <a:buChar char="§"/>
              <a:defRPr>
                <a:solidFill>
                  <a:srgbClr val="000000"/>
                </a:solidFill>
                <a:latin typeface="Arial" pitchFamily="34" charset="0"/>
              </a:defRPr>
            </a:lvl7pPr>
            <a:lvl8pPr marL="3429000" indent="-228600" eaLnBrk="0" fontAlgn="base" hangingPunct="0">
              <a:spcBef>
                <a:spcPct val="20000"/>
              </a:spcBef>
              <a:spcAft>
                <a:spcPct val="0"/>
              </a:spcAft>
              <a:buSzPct val="115000"/>
              <a:buFont typeface="Wingdings" pitchFamily="2" charset="2"/>
              <a:buChar char="§"/>
              <a:defRPr>
                <a:solidFill>
                  <a:srgbClr val="000000"/>
                </a:solidFill>
                <a:latin typeface="Arial" pitchFamily="34" charset="0"/>
              </a:defRPr>
            </a:lvl8pPr>
            <a:lvl9pPr marL="3886200" indent="-228600" eaLnBrk="0" fontAlgn="base" hangingPunct="0">
              <a:spcBef>
                <a:spcPct val="20000"/>
              </a:spcBef>
              <a:spcAft>
                <a:spcPct val="0"/>
              </a:spcAft>
              <a:buSzPct val="115000"/>
              <a:buFont typeface="Wingdings" pitchFamily="2" charset="2"/>
              <a:buChar char="§"/>
              <a:defRPr>
                <a:solidFill>
                  <a:srgbClr val="000000"/>
                </a:solidFill>
                <a:latin typeface="Arial" pitchFamily="34" charset="0"/>
              </a:defRPr>
            </a:lvl9pPr>
          </a:lstStyle>
          <a:p>
            <a:pPr marL="288925" lvl="2" indent="0" algn="ctr" eaLnBrk="1" hangingPunct="1">
              <a:buClr>
                <a:schemeClr val="bg1">
                  <a:lumMod val="50000"/>
                </a:schemeClr>
              </a:buClr>
              <a:buSzPct val="110000"/>
              <a:buNone/>
              <a:defRPr/>
            </a:pPr>
            <a:r>
              <a:rPr lang="en-US" sz="1600" b="1" dirty="0" smtClean="0">
                <a:solidFill>
                  <a:srgbClr val="FF0000"/>
                </a:solidFill>
                <a:latin typeface="Arial Narrow" panose="020B0606020202030204" pitchFamily="34" charset="0"/>
              </a:rPr>
              <a:t>New Lock Box Family</a:t>
            </a:r>
            <a:endParaRPr lang="en-US" sz="1600" b="1" dirty="0">
              <a:solidFill>
                <a:srgbClr val="FF0000"/>
              </a:solidFill>
              <a:latin typeface="Arial Narrow" panose="020B0606020202030204" pitchFamily="34" charset="0"/>
            </a:endParaRPr>
          </a:p>
        </p:txBody>
      </p:sp>
      <p:pic>
        <p:nvPicPr>
          <p:cNvPr id="8" name="Picture 7"/>
          <p:cNvPicPr>
            <a:picLocks noChangeAspect="1"/>
          </p:cNvPicPr>
          <p:nvPr/>
        </p:nvPicPr>
        <p:blipFill>
          <a:blip r:embed="rId2" cstate="email">
            <a:extLst>
              <a:ext uri="{BEBA8EAE-BF5A-486C-A8C5-ECC9F3942E4B}">
                <a14:imgProps xmlns:a14="http://schemas.microsoft.com/office/drawing/2010/main">
                  <a14:imgLayer r:embed="rId3">
                    <a14:imgEffect>
                      <a14:backgroundRemoval t="0" b="100000" l="0" r="97980"/>
                    </a14:imgEffect>
                  </a14:imgLayer>
                </a14:imgProps>
              </a:ext>
              <a:ext uri="{28A0092B-C50C-407E-A947-70E740481C1C}">
                <a14:useLocalDpi xmlns:a14="http://schemas.microsoft.com/office/drawing/2010/main" val="0"/>
              </a:ext>
            </a:extLst>
          </a:blip>
          <a:stretch>
            <a:fillRect/>
          </a:stretch>
        </p:blipFill>
        <p:spPr>
          <a:xfrm>
            <a:off x="447981" y="5481422"/>
            <a:ext cx="675396" cy="1137031"/>
          </a:xfrm>
          <a:prstGeom prst="rect">
            <a:avLst/>
          </a:prstGeom>
        </p:spPr>
      </p:pic>
      <p:pic>
        <p:nvPicPr>
          <p:cNvPr id="9" name="Picture 8"/>
          <p:cNvPicPr>
            <a:picLocks noChangeAspect="1"/>
          </p:cNvPicPr>
          <p:nvPr/>
        </p:nvPicPr>
        <p:blipFill>
          <a:blip r:embed="rId4" cstate="email">
            <a:extLst>
              <a:ext uri="{BEBA8EAE-BF5A-486C-A8C5-ECC9F3942E4B}">
                <a14:imgProps xmlns:a14="http://schemas.microsoft.com/office/drawing/2010/main">
                  <a14:imgLayer r:embed="rId5">
                    <a14:imgEffect>
                      <a14:backgroundRemoval t="0" b="100000" l="9615" r="89560"/>
                    </a14:imgEffect>
                  </a14:imgLayer>
                </a14:imgProps>
              </a:ext>
              <a:ext uri="{28A0092B-C50C-407E-A947-70E740481C1C}">
                <a14:useLocalDpi xmlns:a14="http://schemas.microsoft.com/office/drawing/2010/main" val="0"/>
              </a:ext>
            </a:extLst>
          </a:blip>
          <a:stretch>
            <a:fillRect/>
          </a:stretch>
        </p:blipFill>
        <p:spPr>
          <a:xfrm>
            <a:off x="823472" y="5065160"/>
            <a:ext cx="1192953" cy="1638672"/>
          </a:xfrm>
          <a:prstGeom prst="rect">
            <a:avLst/>
          </a:prstGeom>
        </p:spPr>
      </p:pic>
      <p:sp>
        <p:nvSpPr>
          <p:cNvPr id="10" name="TextBox 9"/>
          <p:cNvSpPr txBox="1"/>
          <p:nvPr/>
        </p:nvSpPr>
        <p:spPr>
          <a:xfrm>
            <a:off x="1774211" y="5824841"/>
            <a:ext cx="1526146" cy="830997"/>
          </a:xfrm>
          <a:prstGeom prst="rect">
            <a:avLst/>
          </a:prstGeom>
          <a:noFill/>
        </p:spPr>
        <p:txBody>
          <a:bodyPr wrap="square" rtlCol="0">
            <a:spAutoFit/>
          </a:bodyPr>
          <a:lstStyle/>
          <a:p>
            <a:r>
              <a:rPr lang="en-US" sz="1200" b="1" dirty="0" smtClean="0"/>
              <a:t>Bluetooth Indoor &amp; Outdoor Padlock</a:t>
            </a:r>
          </a:p>
          <a:p>
            <a:r>
              <a:rPr lang="en-US" sz="1200" b="1" dirty="0" smtClean="0"/>
              <a:t>Model No. 4400 &amp; 4401</a:t>
            </a:r>
            <a:endParaRPr lang="en-US" sz="1200" b="1" dirty="0"/>
          </a:p>
        </p:txBody>
      </p:sp>
      <p:sp>
        <p:nvSpPr>
          <p:cNvPr id="12" name="TextBox 11"/>
          <p:cNvSpPr txBox="1"/>
          <p:nvPr/>
        </p:nvSpPr>
        <p:spPr>
          <a:xfrm>
            <a:off x="5393746" y="5718991"/>
            <a:ext cx="1264073" cy="1015663"/>
          </a:xfrm>
          <a:prstGeom prst="rect">
            <a:avLst/>
          </a:prstGeom>
          <a:noFill/>
        </p:spPr>
        <p:txBody>
          <a:bodyPr wrap="square" rtlCol="0">
            <a:spAutoFit/>
          </a:bodyPr>
          <a:lstStyle/>
          <a:p>
            <a:r>
              <a:rPr lang="en-US" sz="1200" b="1" dirty="0" smtClean="0"/>
              <a:t>Bluetooth Portable &amp; Wall Mount Lock </a:t>
            </a:r>
            <a:r>
              <a:rPr lang="en-US" sz="1200" b="1" dirty="0"/>
              <a:t>Box</a:t>
            </a:r>
          </a:p>
          <a:p>
            <a:r>
              <a:rPr lang="en-US" sz="1200" b="1" dirty="0"/>
              <a:t>Model No. </a:t>
            </a:r>
            <a:r>
              <a:rPr lang="en-US" sz="1200" b="1" dirty="0" smtClean="0"/>
              <a:t>5440 &amp; </a:t>
            </a:r>
          </a:p>
          <a:p>
            <a:r>
              <a:rPr lang="en-US" sz="1200" b="1" dirty="0" smtClean="0"/>
              <a:t>5441</a:t>
            </a:r>
            <a:endParaRPr lang="en-US" sz="1200" b="1" dirty="0"/>
          </a:p>
        </p:txBody>
      </p:sp>
      <p:pic>
        <p:nvPicPr>
          <p:cNvPr id="25" name="Picture 24"/>
          <p:cNvPicPr>
            <a:picLocks noChangeAspect="1"/>
          </p:cNvPicPr>
          <p:nvPr/>
        </p:nvPicPr>
        <p:blipFill>
          <a:blip r:embed="rId6" cstate="email">
            <a:extLst>
              <a:ext uri="{BEBA8EAE-BF5A-486C-A8C5-ECC9F3942E4B}">
                <a14:imgProps xmlns:a14="http://schemas.microsoft.com/office/drawing/2010/main">
                  <a14:imgLayer r:embed="rId7">
                    <a14:imgEffect>
                      <a14:backgroundRemoval t="0" b="100000" l="0" r="96983"/>
                    </a14:imgEffect>
                  </a14:imgLayer>
                </a14:imgProps>
              </a:ext>
              <a:ext uri="{28A0092B-C50C-407E-A947-70E740481C1C}">
                <a14:useLocalDpi xmlns:a14="http://schemas.microsoft.com/office/drawing/2010/main" val="0"/>
              </a:ext>
            </a:extLst>
          </a:blip>
          <a:stretch>
            <a:fillRect/>
          </a:stretch>
        </p:blipFill>
        <p:spPr>
          <a:xfrm>
            <a:off x="3493916" y="4741017"/>
            <a:ext cx="955284" cy="1993637"/>
          </a:xfrm>
          <a:prstGeom prst="rect">
            <a:avLst/>
          </a:prstGeom>
        </p:spPr>
      </p:pic>
      <p:pic>
        <p:nvPicPr>
          <p:cNvPr id="26" name="Picture 25"/>
          <p:cNvPicPr>
            <a:picLocks noChangeAspect="1"/>
          </p:cNvPicPr>
          <p:nvPr/>
        </p:nvPicPr>
        <p:blipFill>
          <a:blip r:embed="rId8" cstate="email">
            <a:extLst>
              <a:ext uri="{BEBA8EAE-BF5A-486C-A8C5-ECC9F3942E4B}">
                <a14:imgProps xmlns:a14="http://schemas.microsoft.com/office/drawing/2010/main">
                  <a14:imgLayer r:embed="rId9">
                    <a14:imgEffect>
                      <a14:backgroundRemoval t="0" b="99733" l="0" r="100000"/>
                    </a14:imgEffect>
                  </a14:imgLayer>
                </a14:imgProps>
              </a:ext>
              <a:ext uri="{28A0092B-C50C-407E-A947-70E740481C1C}">
                <a14:useLocalDpi xmlns:a14="http://schemas.microsoft.com/office/drawing/2010/main" val="0"/>
              </a:ext>
            </a:extLst>
          </a:blip>
          <a:stretch>
            <a:fillRect/>
          </a:stretch>
        </p:blipFill>
        <p:spPr>
          <a:xfrm>
            <a:off x="4431047" y="5327335"/>
            <a:ext cx="933759" cy="1380340"/>
          </a:xfrm>
          <a:prstGeom prst="rect">
            <a:avLst/>
          </a:prstGeom>
        </p:spPr>
      </p:pic>
      <p:sp>
        <p:nvSpPr>
          <p:cNvPr id="27" name="Rectangle 1"/>
          <p:cNvSpPr>
            <a:spLocks noChangeArrowheads="1"/>
          </p:cNvSpPr>
          <p:nvPr/>
        </p:nvSpPr>
        <p:spPr bwMode="auto">
          <a:xfrm>
            <a:off x="180975" y="4291734"/>
            <a:ext cx="3066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Clr>
                <a:srgbClr val="FF6600"/>
              </a:buClr>
              <a:buSzPct val="115000"/>
              <a:buFont typeface="Wingdings" pitchFamily="2" charset="2"/>
              <a:buChar char="§"/>
              <a:defRPr sz="2400">
                <a:solidFill>
                  <a:srgbClr val="000000"/>
                </a:solidFill>
                <a:latin typeface="Arial" pitchFamily="34" charset="0"/>
              </a:defRPr>
            </a:lvl1pPr>
            <a:lvl2pPr eaLnBrk="0" hangingPunct="0">
              <a:spcBef>
                <a:spcPct val="20000"/>
              </a:spcBef>
              <a:buClr>
                <a:schemeClr val="tx1"/>
              </a:buClr>
              <a:buSzPct val="115000"/>
              <a:buFont typeface="Wingdings" pitchFamily="2" charset="2"/>
              <a:buChar char="§"/>
              <a:defRPr sz="2200">
                <a:solidFill>
                  <a:srgbClr val="000000"/>
                </a:solidFill>
                <a:latin typeface="Arial" pitchFamily="34" charset="0"/>
              </a:defRPr>
            </a:lvl2pPr>
            <a:lvl3pPr marL="1143000" indent="-228600" eaLnBrk="0" hangingPunct="0">
              <a:spcBef>
                <a:spcPct val="20000"/>
              </a:spcBef>
              <a:buSzPct val="115000"/>
              <a:buFont typeface="Wingdings" pitchFamily="2" charset="2"/>
              <a:buChar char="§"/>
              <a:defRPr sz="2000">
                <a:solidFill>
                  <a:srgbClr val="000000"/>
                </a:solidFill>
                <a:latin typeface="Arial" pitchFamily="34" charset="0"/>
              </a:defRPr>
            </a:lvl3pPr>
            <a:lvl4pPr marL="1600200" indent="-228600" eaLnBrk="0" hangingPunct="0">
              <a:spcBef>
                <a:spcPct val="20000"/>
              </a:spcBef>
              <a:buSzPct val="115000"/>
              <a:buFont typeface="Wingdings" pitchFamily="2" charset="2"/>
              <a:buChar char="§"/>
              <a:defRPr>
                <a:solidFill>
                  <a:srgbClr val="000000"/>
                </a:solidFill>
                <a:latin typeface="Arial" pitchFamily="34" charset="0"/>
              </a:defRPr>
            </a:lvl4pPr>
            <a:lvl5pPr marL="2057400" indent="-228600" eaLnBrk="0" hangingPunct="0">
              <a:spcBef>
                <a:spcPct val="20000"/>
              </a:spcBef>
              <a:buSzPct val="115000"/>
              <a:buFont typeface="Wingdings" pitchFamily="2" charset="2"/>
              <a:buChar char="§"/>
              <a:defRPr>
                <a:solidFill>
                  <a:srgbClr val="000000"/>
                </a:solidFill>
                <a:latin typeface="Arial" pitchFamily="34" charset="0"/>
              </a:defRPr>
            </a:lvl5pPr>
            <a:lvl6pPr marL="2514600" indent="-228600" eaLnBrk="0" fontAlgn="base" hangingPunct="0">
              <a:spcBef>
                <a:spcPct val="20000"/>
              </a:spcBef>
              <a:spcAft>
                <a:spcPct val="0"/>
              </a:spcAft>
              <a:buSzPct val="115000"/>
              <a:buFont typeface="Wingdings" pitchFamily="2" charset="2"/>
              <a:buChar char="§"/>
              <a:defRPr>
                <a:solidFill>
                  <a:srgbClr val="000000"/>
                </a:solidFill>
                <a:latin typeface="Arial" pitchFamily="34" charset="0"/>
              </a:defRPr>
            </a:lvl6pPr>
            <a:lvl7pPr marL="2971800" indent="-228600" eaLnBrk="0" fontAlgn="base" hangingPunct="0">
              <a:spcBef>
                <a:spcPct val="20000"/>
              </a:spcBef>
              <a:spcAft>
                <a:spcPct val="0"/>
              </a:spcAft>
              <a:buSzPct val="115000"/>
              <a:buFont typeface="Wingdings" pitchFamily="2" charset="2"/>
              <a:buChar char="§"/>
              <a:defRPr>
                <a:solidFill>
                  <a:srgbClr val="000000"/>
                </a:solidFill>
                <a:latin typeface="Arial" pitchFamily="34" charset="0"/>
              </a:defRPr>
            </a:lvl7pPr>
            <a:lvl8pPr marL="3429000" indent="-228600" eaLnBrk="0" fontAlgn="base" hangingPunct="0">
              <a:spcBef>
                <a:spcPct val="20000"/>
              </a:spcBef>
              <a:spcAft>
                <a:spcPct val="0"/>
              </a:spcAft>
              <a:buSzPct val="115000"/>
              <a:buFont typeface="Wingdings" pitchFamily="2" charset="2"/>
              <a:buChar char="§"/>
              <a:defRPr>
                <a:solidFill>
                  <a:srgbClr val="000000"/>
                </a:solidFill>
                <a:latin typeface="Arial" pitchFamily="34" charset="0"/>
              </a:defRPr>
            </a:lvl8pPr>
            <a:lvl9pPr marL="3886200" indent="-228600" eaLnBrk="0" fontAlgn="base" hangingPunct="0">
              <a:spcBef>
                <a:spcPct val="20000"/>
              </a:spcBef>
              <a:spcAft>
                <a:spcPct val="0"/>
              </a:spcAft>
              <a:buSzPct val="115000"/>
              <a:buFont typeface="Wingdings" pitchFamily="2" charset="2"/>
              <a:buChar char="§"/>
              <a:defRPr>
                <a:solidFill>
                  <a:srgbClr val="000000"/>
                </a:solidFill>
                <a:latin typeface="Arial" pitchFamily="34" charset="0"/>
              </a:defRPr>
            </a:lvl9pPr>
          </a:lstStyle>
          <a:p>
            <a:pPr marL="288925" lvl="2" indent="0" algn="ctr" eaLnBrk="1" hangingPunct="1">
              <a:buClr>
                <a:schemeClr val="bg1">
                  <a:lumMod val="50000"/>
                </a:schemeClr>
              </a:buClr>
              <a:buSzPct val="110000"/>
              <a:buNone/>
              <a:defRPr/>
            </a:pPr>
            <a:r>
              <a:rPr lang="en-US" sz="1600" b="1" dirty="0" smtClean="0">
                <a:solidFill>
                  <a:schemeClr val="accent6"/>
                </a:solidFill>
                <a:latin typeface="Arial Narrow" panose="020B0606020202030204" pitchFamily="34" charset="0"/>
              </a:rPr>
              <a:t>Padlock Family</a:t>
            </a:r>
            <a:endParaRPr lang="en-US" sz="1600" b="1" dirty="0">
              <a:solidFill>
                <a:schemeClr val="accent6"/>
              </a:solidFill>
              <a:latin typeface="Arial Narrow" panose="020B0606020202030204" pitchFamily="34" charset="0"/>
            </a:endParaRPr>
          </a:p>
        </p:txBody>
      </p:sp>
      <p:sp>
        <p:nvSpPr>
          <p:cNvPr id="28" name="Rectangle 1"/>
          <p:cNvSpPr>
            <a:spLocks noChangeArrowheads="1"/>
          </p:cNvSpPr>
          <p:nvPr/>
        </p:nvSpPr>
        <p:spPr bwMode="auto">
          <a:xfrm>
            <a:off x="6287785" y="4288686"/>
            <a:ext cx="34781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Clr>
                <a:srgbClr val="FF6600"/>
              </a:buClr>
              <a:buSzPct val="115000"/>
              <a:buFont typeface="Wingdings" pitchFamily="2" charset="2"/>
              <a:buChar char="§"/>
              <a:defRPr sz="2400">
                <a:solidFill>
                  <a:srgbClr val="000000"/>
                </a:solidFill>
                <a:latin typeface="Arial" pitchFamily="34" charset="0"/>
              </a:defRPr>
            </a:lvl1pPr>
            <a:lvl2pPr eaLnBrk="0" hangingPunct="0">
              <a:spcBef>
                <a:spcPct val="20000"/>
              </a:spcBef>
              <a:buClr>
                <a:schemeClr val="tx1"/>
              </a:buClr>
              <a:buSzPct val="115000"/>
              <a:buFont typeface="Wingdings" pitchFamily="2" charset="2"/>
              <a:buChar char="§"/>
              <a:defRPr sz="2200">
                <a:solidFill>
                  <a:srgbClr val="000000"/>
                </a:solidFill>
                <a:latin typeface="Arial" pitchFamily="34" charset="0"/>
              </a:defRPr>
            </a:lvl2pPr>
            <a:lvl3pPr marL="1143000" indent="-228600" eaLnBrk="0" hangingPunct="0">
              <a:spcBef>
                <a:spcPct val="20000"/>
              </a:spcBef>
              <a:buSzPct val="115000"/>
              <a:buFont typeface="Wingdings" pitchFamily="2" charset="2"/>
              <a:buChar char="§"/>
              <a:defRPr sz="2000">
                <a:solidFill>
                  <a:srgbClr val="000000"/>
                </a:solidFill>
                <a:latin typeface="Arial" pitchFamily="34" charset="0"/>
              </a:defRPr>
            </a:lvl3pPr>
            <a:lvl4pPr marL="1600200" indent="-228600" eaLnBrk="0" hangingPunct="0">
              <a:spcBef>
                <a:spcPct val="20000"/>
              </a:spcBef>
              <a:buSzPct val="115000"/>
              <a:buFont typeface="Wingdings" pitchFamily="2" charset="2"/>
              <a:buChar char="§"/>
              <a:defRPr>
                <a:solidFill>
                  <a:srgbClr val="000000"/>
                </a:solidFill>
                <a:latin typeface="Arial" pitchFamily="34" charset="0"/>
              </a:defRPr>
            </a:lvl4pPr>
            <a:lvl5pPr marL="2057400" indent="-228600" eaLnBrk="0" hangingPunct="0">
              <a:spcBef>
                <a:spcPct val="20000"/>
              </a:spcBef>
              <a:buSzPct val="115000"/>
              <a:buFont typeface="Wingdings" pitchFamily="2" charset="2"/>
              <a:buChar char="§"/>
              <a:defRPr>
                <a:solidFill>
                  <a:srgbClr val="000000"/>
                </a:solidFill>
                <a:latin typeface="Arial" pitchFamily="34" charset="0"/>
              </a:defRPr>
            </a:lvl5pPr>
            <a:lvl6pPr marL="2514600" indent="-228600" eaLnBrk="0" fontAlgn="base" hangingPunct="0">
              <a:spcBef>
                <a:spcPct val="20000"/>
              </a:spcBef>
              <a:spcAft>
                <a:spcPct val="0"/>
              </a:spcAft>
              <a:buSzPct val="115000"/>
              <a:buFont typeface="Wingdings" pitchFamily="2" charset="2"/>
              <a:buChar char="§"/>
              <a:defRPr>
                <a:solidFill>
                  <a:srgbClr val="000000"/>
                </a:solidFill>
                <a:latin typeface="Arial" pitchFamily="34" charset="0"/>
              </a:defRPr>
            </a:lvl6pPr>
            <a:lvl7pPr marL="2971800" indent="-228600" eaLnBrk="0" fontAlgn="base" hangingPunct="0">
              <a:spcBef>
                <a:spcPct val="20000"/>
              </a:spcBef>
              <a:spcAft>
                <a:spcPct val="0"/>
              </a:spcAft>
              <a:buSzPct val="115000"/>
              <a:buFont typeface="Wingdings" pitchFamily="2" charset="2"/>
              <a:buChar char="§"/>
              <a:defRPr>
                <a:solidFill>
                  <a:srgbClr val="000000"/>
                </a:solidFill>
                <a:latin typeface="Arial" pitchFamily="34" charset="0"/>
              </a:defRPr>
            </a:lvl7pPr>
            <a:lvl8pPr marL="3429000" indent="-228600" eaLnBrk="0" fontAlgn="base" hangingPunct="0">
              <a:spcBef>
                <a:spcPct val="20000"/>
              </a:spcBef>
              <a:spcAft>
                <a:spcPct val="0"/>
              </a:spcAft>
              <a:buSzPct val="115000"/>
              <a:buFont typeface="Wingdings" pitchFamily="2" charset="2"/>
              <a:buChar char="§"/>
              <a:defRPr>
                <a:solidFill>
                  <a:srgbClr val="000000"/>
                </a:solidFill>
                <a:latin typeface="Arial" pitchFamily="34" charset="0"/>
              </a:defRPr>
            </a:lvl8pPr>
            <a:lvl9pPr marL="3886200" indent="-228600" eaLnBrk="0" fontAlgn="base" hangingPunct="0">
              <a:spcBef>
                <a:spcPct val="20000"/>
              </a:spcBef>
              <a:spcAft>
                <a:spcPct val="0"/>
              </a:spcAft>
              <a:buSzPct val="115000"/>
              <a:buFont typeface="Wingdings" pitchFamily="2" charset="2"/>
              <a:buChar char="§"/>
              <a:defRPr>
                <a:solidFill>
                  <a:srgbClr val="000000"/>
                </a:solidFill>
                <a:latin typeface="Arial" pitchFamily="34" charset="0"/>
              </a:defRPr>
            </a:lvl9pPr>
          </a:lstStyle>
          <a:p>
            <a:pPr marL="288925" lvl="2" indent="0" algn="ctr" eaLnBrk="1" hangingPunct="1">
              <a:buClr>
                <a:schemeClr val="bg1">
                  <a:lumMod val="50000"/>
                </a:schemeClr>
              </a:buClr>
              <a:buSzPct val="110000"/>
              <a:buNone/>
              <a:defRPr/>
            </a:pPr>
            <a:r>
              <a:rPr lang="en-US" sz="1600" b="1" dirty="0" smtClean="0">
                <a:solidFill>
                  <a:schemeClr val="accent6"/>
                </a:solidFill>
                <a:latin typeface="Arial Narrow" panose="020B0606020202030204" pitchFamily="34" charset="0"/>
              </a:rPr>
              <a:t>Free Master Lock Vault eLocks app</a:t>
            </a:r>
            <a:endParaRPr lang="en-US" sz="1600" b="1" dirty="0">
              <a:solidFill>
                <a:schemeClr val="accent6"/>
              </a:solidFill>
              <a:latin typeface="Arial Narrow" panose="020B0606020202030204" pitchFamily="34" charset="0"/>
            </a:endParaRPr>
          </a:p>
        </p:txBody>
      </p:sp>
      <p:pic>
        <p:nvPicPr>
          <p:cNvPr id="30" name="Picture 29"/>
          <p:cNvPicPr>
            <a:picLocks noChangeAspect="1"/>
          </p:cNvPicPr>
          <p:nvPr/>
        </p:nvPicPr>
        <p:blipFill rotWithShape="1">
          <a:blip r:embed="rId10" cstate="email">
            <a:extLst>
              <a:ext uri="{28A0092B-C50C-407E-A947-70E740481C1C}">
                <a14:useLocalDpi xmlns:a14="http://schemas.microsoft.com/office/drawing/2010/main" val="0"/>
              </a:ext>
            </a:extLst>
          </a:blip>
          <a:srcRect l="30516" t="43503" r="37666" b="24342"/>
          <a:stretch/>
        </p:blipFill>
        <p:spPr>
          <a:xfrm>
            <a:off x="4622434" y="3551275"/>
            <a:ext cx="818509" cy="636998"/>
          </a:xfrm>
          <a:prstGeom prst="rect">
            <a:avLst/>
          </a:prstGeom>
        </p:spPr>
      </p:pic>
      <p:sp>
        <p:nvSpPr>
          <p:cNvPr id="31" name="TextBox 30"/>
          <p:cNvSpPr txBox="1"/>
          <p:nvPr/>
        </p:nvSpPr>
        <p:spPr>
          <a:xfrm>
            <a:off x="3144304" y="1787702"/>
            <a:ext cx="37907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eaLnBrk="0" hangingPunct="0">
              <a:spcBef>
                <a:spcPct val="20000"/>
              </a:spcBef>
              <a:buClr>
                <a:srgbClr val="FF6600"/>
              </a:buClr>
              <a:buSzPct val="115000"/>
              <a:buFont typeface="Wingdings" pitchFamily="2" charset="2"/>
              <a:buChar char="§"/>
              <a:defRPr sz="2400">
                <a:solidFill>
                  <a:srgbClr val="000000"/>
                </a:solidFill>
                <a:latin typeface="Arial" pitchFamily="34" charset="0"/>
              </a:defRPr>
            </a:lvl1pPr>
            <a:lvl2pPr eaLnBrk="0" hangingPunct="0">
              <a:spcBef>
                <a:spcPct val="20000"/>
              </a:spcBef>
              <a:buClr>
                <a:schemeClr val="tx1"/>
              </a:buClr>
              <a:buSzPct val="115000"/>
              <a:buFont typeface="Wingdings" pitchFamily="2" charset="2"/>
              <a:buChar char="§"/>
              <a:defRPr sz="2200">
                <a:solidFill>
                  <a:srgbClr val="000000"/>
                </a:solidFill>
                <a:latin typeface="Arial" pitchFamily="34" charset="0"/>
              </a:defRPr>
            </a:lvl2pPr>
            <a:lvl3pPr marL="288925" lvl="2" indent="0">
              <a:spcBef>
                <a:spcPct val="20000"/>
              </a:spcBef>
              <a:buClr>
                <a:schemeClr val="bg1">
                  <a:lumMod val="50000"/>
                </a:schemeClr>
              </a:buClr>
              <a:buSzPct val="110000"/>
              <a:buFont typeface="Wingdings" pitchFamily="2" charset="2"/>
              <a:buNone/>
              <a:defRPr b="1">
                <a:solidFill>
                  <a:schemeClr val="accent6"/>
                </a:solidFill>
                <a:latin typeface="Arial Narrow" panose="020B0606020202030204" pitchFamily="34" charset="0"/>
              </a:defRPr>
            </a:lvl3pPr>
            <a:lvl4pPr marL="1600200" indent="-228600" eaLnBrk="0" hangingPunct="0">
              <a:spcBef>
                <a:spcPct val="20000"/>
              </a:spcBef>
              <a:buSzPct val="115000"/>
              <a:buFont typeface="Wingdings" pitchFamily="2" charset="2"/>
              <a:buChar char="§"/>
              <a:defRPr>
                <a:solidFill>
                  <a:srgbClr val="000000"/>
                </a:solidFill>
                <a:latin typeface="Arial" pitchFamily="34" charset="0"/>
              </a:defRPr>
            </a:lvl4pPr>
            <a:lvl5pPr marL="2057400" indent="-228600" eaLnBrk="0" hangingPunct="0">
              <a:spcBef>
                <a:spcPct val="20000"/>
              </a:spcBef>
              <a:buSzPct val="115000"/>
              <a:buFont typeface="Wingdings" pitchFamily="2" charset="2"/>
              <a:buChar char="§"/>
              <a:defRPr>
                <a:solidFill>
                  <a:srgbClr val="000000"/>
                </a:solidFill>
                <a:latin typeface="Arial" pitchFamily="34" charset="0"/>
              </a:defRPr>
            </a:lvl5pPr>
            <a:lvl6pPr marL="2514600" indent="-228600" eaLnBrk="0" fontAlgn="base" hangingPunct="0">
              <a:spcBef>
                <a:spcPct val="20000"/>
              </a:spcBef>
              <a:spcAft>
                <a:spcPct val="0"/>
              </a:spcAft>
              <a:buSzPct val="115000"/>
              <a:buFont typeface="Wingdings" pitchFamily="2" charset="2"/>
              <a:buChar char="§"/>
              <a:defRPr>
                <a:solidFill>
                  <a:srgbClr val="000000"/>
                </a:solidFill>
                <a:latin typeface="Arial" pitchFamily="34" charset="0"/>
              </a:defRPr>
            </a:lvl6pPr>
            <a:lvl7pPr marL="2971800" indent="-228600" eaLnBrk="0" fontAlgn="base" hangingPunct="0">
              <a:spcBef>
                <a:spcPct val="20000"/>
              </a:spcBef>
              <a:spcAft>
                <a:spcPct val="0"/>
              </a:spcAft>
              <a:buSzPct val="115000"/>
              <a:buFont typeface="Wingdings" pitchFamily="2" charset="2"/>
              <a:buChar char="§"/>
              <a:defRPr>
                <a:solidFill>
                  <a:srgbClr val="000000"/>
                </a:solidFill>
                <a:latin typeface="Arial" pitchFamily="34" charset="0"/>
              </a:defRPr>
            </a:lvl7pPr>
            <a:lvl8pPr marL="3429000" indent="-228600" eaLnBrk="0" fontAlgn="base" hangingPunct="0">
              <a:spcBef>
                <a:spcPct val="20000"/>
              </a:spcBef>
              <a:spcAft>
                <a:spcPct val="0"/>
              </a:spcAft>
              <a:buSzPct val="115000"/>
              <a:buFont typeface="Wingdings" pitchFamily="2" charset="2"/>
              <a:buChar char="§"/>
              <a:defRPr>
                <a:solidFill>
                  <a:srgbClr val="000000"/>
                </a:solidFill>
                <a:latin typeface="Arial" pitchFamily="34" charset="0"/>
              </a:defRPr>
            </a:lvl8pPr>
            <a:lvl9pPr marL="3886200" indent="-228600" eaLnBrk="0" fontAlgn="base" hangingPunct="0">
              <a:spcBef>
                <a:spcPct val="20000"/>
              </a:spcBef>
              <a:spcAft>
                <a:spcPct val="0"/>
              </a:spcAft>
              <a:buSzPct val="115000"/>
              <a:buFont typeface="Wingdings" pitchFamily="2" charset="2"/>
              <a:buChar char="§"/>
              <a:defRPr>
                <a:solidFill>
                  <a:srgbClr val="000000"/>
                </a:solidFill>
                <a:latin typeface="Arial" pitchFamily="34" charset="0"/>
              </a:defRPr>
            </a:lvl9pPr>
          </a:lstStyle>
          <a:p>
            <a:pPr marL="0" indent="0">
              <a:buNone/>
            </a:pPr>
            <a:r>
              <a:rPr lang="en-US" sz="2000" b="1" dirty="0">
                <a:solidFill>
                  <a:schemeClr val="accent6"/>
                </a:solidFill>
              </a:rPr>
              <a:t>The Key is Your Smartphone</a:t>
            </a:r>
          </a:p>
        </p:txBody>
      </p:sp>
      <p:pic>
        <p:nvPicPr>
          <p:cNvPr id="3" name="Picture 2"/>
          <p:cNvPicPr>
            <a:picLocks noChangeAspect="1"/>
          </p:cNvPicPr>
          <p:nvPr/>
        </p:nvPicPr>
        <p:blipFill>
          <a:blip r:embed="rId11" cstate="email">
            <a:extLst>
              <a:ext uri="{BEBA8EAE-BF5A-486C-A8C5-ECC9F3942E4B}">
                <a14:imgProps xmlns:a14="http://schemas.microsoft.com/office/drawing/2010/main">
                  <a14:imgLayer r:embed="rId12">
                    <a14:imgEffect>
                      <a14:backgroundRemoval t="0" b="100000" l="1667" r="99872"/>
                    </a14:imgEffect>
                  </a14:imgLayer>
                </a14:imgProps>
              </a:ext>
              <a:ext uri="{28A0092B-C50C-407E-A947-70E740481C1C}">
                <a14:useLocalDpi xmlns:a14="http://schemas.microsoft.com/office/drawing/2010/main" val="0"/>
              </a:ext>
            </a:extLst>
          </a:blip>
          <a:stretch>
            <a:fillRect/>
          </a:stretch>
        </p:blipFill>
        <p:spPr>
          <a:xfrm>
            <a:off x="8184975" y="5824841"/>
            <a:ext cx="1179615" cy="804558"/>
          </a:xfrm>
          <a:prstGeom prst="rect">
            <a:avLst/>
          </a:prstGeom>
        </p:spPr>
      </p:pic>
      <p:pic>
        <p:nvPicPr>
          <p:cNvPr id="5" name="Picture 4"/>
          <p:cNvPicPr>
            <a:picLocks noChangeAspect="1"/>
          </p:cNvPicPr>
          <p:nvPr/>
        </p:nvPicPr>
        <p:blipFill rotWithShape="1">
          <a:blip r:embed="rId13" cstate="email">
            <a:extLst>
              <a:ext uri="{28A0092B-C50C-407E-A947-70E740481C1C}">
                <a14:useLocalDpi xmlns:a14="http://schemas.microsoft.com/office/drawing/2010/main" val="0"/>
              </a:ext>
            </a:extLst>
          </a:blip>
          <a:srcRect l="2012" t="56752" r="2108"/>
          <a:stretch/>
        </p:blipFill>
        <p:spPr>
          <a:xfrm>
            <a:off x="8208739" y="6216917"/>
            <a:ext cx="1129193" cy="347403"/>
          </a:xfrm>
          <a:prstGeom prst="rect">
            <a:avLst/>
          </a:prstGeom>
        </p:spPr>
      </p:pic>
      <p:grpSp>
        <p:nvGrpSpPr>
          <p:cNvPr id="13" name="Group 12"/>
          <p:cNvGrpSpPr/>
          <p:nvPr/>
        </p:nvGrpSpPr>
        <p:grpSpPr>
          <a:xfrm>
            <a:off x="4734323" y="2333562"/>
            <a:ext cx="664753" cy="1263852"/>
            <a:chOff x="5623032" y="2159482"/>
            <a:chExt cx="664753" cy="1263852"/>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val="0"/>
                </a:ext>
              </a:extLst>
            </a:blip>
            <a:srcRect l="14274" t="3631" r="54716" b="4827"/>
            <a:stretch/>
          </p:blipFill>
          <p:spPr>
            <a:xfrm>
              <a:off x="5623032" y="2159482"/>
              <a:ext cx="664753" cy="1263852"/>
            </a:xfrm>
            <a:prstGeom prst="rect">
              <a:avLst/>
            </a:prstGeom>
          </p:spPr>
        </p:pic>
        <p:pic>
          <p:nvPicPr>
            <p:cNvPr id="11" name="Picture 10"/>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5671960" y="2303192"/>
              <a:ext cx="547490" cy="971795"/>
            </a:xfrm>
            <a:prstGeom prst="rect">
              <a:avLst/>
            </a:prstGeom>
          </p:spPr>
        </p:pic>
      </p:grpSp>
      <p:pic>
        <p:nvPicPr>
          <p:cNvPr id="15" name="Picture 14"/>
          <p:cNvPicPr>
            <a:picLocks noChangeAspect="1"/>
          </p:cNvPicPr>
          <p:nvPr/>
        </p:nvPicPr>
        <p:blipFill>
          <a:blip r:embed="rId16" cstate="email">
            <a:extLst>
              <a:ext uri="{28A0092B-C50C-407E-A947-70E740481C1C}">
                <a14:useLocalDpi xmlns:a14="http://schemas.microsoft.com/office/drawing/2010/main" val="0"/>
              </a:ext>
            </a:extLst>
          </a:blip>
          <a:stretch>
            <a:fillRect/>
          </a:stretch>
        </p:blipFill>
        <p:spPr>
          <a:xfrm>
            <a:off x="6919507" y="5473805"/>
            <a:ext cx="1238810" cy="1087400"/>
          </a:xfrm>
          <a:prstGeom prst="rect">
            <a:avLst/>
          </a:prstGeom>
        </p:spPr>
      </p:pic>
    </p:spTree>
    <p:extLst>
      <p:ext uri="{BB962C8B-B14F-4D97-AF65-F5344CB8AC3E}">
        <p14:creationId xmlns:p14="http://schemas.microsoft.com/office/powerpoint/2010/main" val="2869233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Lock Bluetooth Lock Box</a:t>
            </a:r>
          </a:p>
        </p:txBody>
      </p:sp>
      <p:sp>
        <p:nvSpPr>
          <p:cNvPr id="4" name="TextBox 3"/>
          <p:cNvSpPr txBox="1"/>
          <p:nvPr/>
        </p:nvSpPr>
        <p:spPr>
          <a:xfrm>
            <a:off x="4263887" y="3150704"/>
            <a:ext cx="1818861" cy="400110"/>
          </a:xfrm>
          <a:prstGeom prst="rect">
            <a:avLst/>
          </a:prstGeom>
          <a:noFill/>
        </p:spPr>
        <p:txBody>
          <a:bodyPr wrap="square" rtlCol="0">
            <a:spAutoFit/>
          </a:bodyPr>
          <a:lstStyle/>
          <a:p>
            <a:r>
              <a:rPr lang="en-US" dirty="0" smtClean="0"/>
              <a:t>Video Page</a:t>
            </a:r>
            <a:endParaRPr lang="en-US" dirty="0"/>
          </a:p>
        </p:txBody>
      </p:sp>
    </p:spTree>
    <p:extLst>
      <p:ext uri="{BB962C8B-B14F-4D97-AF65-F5344CB8AC3E}">
        <p14:creationId xmlns:p14="http://schemas.microsoft.com/office/powerpoint/2010/main" val="547416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a:spLocks noChangeArrowheads="1"/>
          </p:cNvSpPr>
          <p:nvPr/>
        </p:nvSpPr>
        <p:spPr bwMode="auto">
          <a:xfrm>
            <a:off x="334077" y="1105207"/>
            <a:ext cx="91426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Clr>
                <a:srgbClr val="FF6600"/>
              </a:buClr>
              <a:buSzPct val="115000"/>
              <a:buFont typeface="Wingdings" pitchFamily="2" charset="2"/>
              <a:buChar char="§"/>
              <a:defRPr sz="2400">
                <a:solidFill>
                  <a:srgbClr val="000000"/>
                </a:solidFill>
                <a:latin typeface="Arial" pitchFamily="34" charset="0"/>
              </a:defRPr>
            </a:lvl1pPr>
            <a:lvl2pPr eaLnBrk="0" hangingPunct="0">
              <a:spcBef>
                <a:spcPct val="20000"/>
              </a:spcBef>
              <a:buClr>
                <a:schemeClr val="tx1"/>
              </a:buClr>
              <a:buSzPct val="115000"/>
              <a:buFont typeface="Wingdings" pitchFamily="2" charset="2"/>
              <a:buChar char="§"/>
              <a:defRPr sz="2200">
                <a:solidFill>
                  <a:srgbClr val="000000"/>
                </a:solidFill>
                <a:latin typeface="Arial" pitchFamily="34" charset="0"/>
              </a:defRPr>
            </a:lvl2pPr>
            <a:lvl3pPr marL="1143000" indent="-228600" eaLnBrk="0" hangingPunct="0">
              <a:spcBef>
                <a:spcPct val="20000"/>
              </a:spcBef>
              <a:buSzPct val="115000"/>
              <a:buFont typeface="Wingdings" pitchFamily="2" charset="2"/>
              <a:buChar char="§"/>
              <a:defRPr sz="2000">
                <a:solidFill>
                  <a:srgbClr val="000000"/>
                </a:solidFill>
                <a:latin typeface="Arial" pitchFamily="34" charset="0"/>
              </a:defRPr>
            </a:lvl3pPr>
            <a:lvl4pPr marL="1600200" indent="-228600" eaLnBrk="0" hangingPunct="0">
              <a:spcBef>
                <a:spcPct val="20000"/>
              </a:spcBef>
              <a:buSzPct val="115000"/>
              <a:buFont typeface="Wingdings" pitchFamily="2" charset="2"/>
              <a:buChar char="§"/>
              <a:defRPr>
                <a:solidFill>
                  <a:srgbClr val="000000"/>
                </a:solidFill>
                <a:latin typeface="Arial" pitchFamily="34" charset="0"/>
              </a:defRPr>
            </a:lvl4pPr>
            <a:lvl5pPr marL="2057400" indent="-228600" eaLnBrk="0" hangingPunct="0">
              <a:spcBef>
                <a:spcPct val="20000"/>
              </a:spcBef>
              <a:buSzPct val="115000"/>
              <a:buFont typeface="Wingdings" pitchFamily="2" charset="2"/>
              <a:buChar char="§"/>
              <a:defRPr>
                <a:solidFill>
                  <a:srgbClr val="000000"/>
                </a:solidFill>
                <a:latin typeface="Arial" pitchFamily="34" charset="0"/>
              </a:defRPr>
            </a:lvl5pPr>
            <a:lvl6pPr marL="2514600" indent="-228600" eaLnBrk="0" fontAlgn="base" hangingPunct="0">
              <a:spcBef>
                <a:spcPct val="20000"/>
              </a:spcBef>
              <a:spcAft>
                <a:spcPct val="0"/>
              </a:spcAft>
              <a:buSzPct val="115000"/>
              <a:buFont typeface="Wingdings" pitchFamily="2" charset="2"/>
              <a:buChar char="§"/>
              <a:defRPr>
                <a:solidFill>
                  <a:srgbClr val="000000"/>
                </a:solidFill>
                <a:latin typeface="Arial" pitchFamily="34" charset="0"/>
              </a:defRPr>
            </a:lvl6pPr>
            <a:lvl7pPr marL="2971800" indent="-228600" eaLnBrk="0" fontAlgn="base" hangingPunct="0">
              <a:spcBef>
                <a:spcPct val="20000"/>
              </a:spcBef>
              <a:spcAft>
                <a:spcPct val="0"/>
              </a:spcAft>
              <a:buSzPct val="115000"/>
              <a:buFont typeface="Wingdings" pitchFamily="2" charset="2"/>
              <a:buChar char="§"/>
              <a:defRPr>
                <a:solidFill>
                  <a:srgbClr val="000000"/>
                </a:solidFill>
                <a:latin typeface="Arial" pitchFamily="34" charset="0"/>
              </a:defRPr>
            </a:lvl7pPr>
            <a:lvl8pPr marL="3429000" indent="-228600" eaLnBrk="0" fontAlgn="base" hangingPunct="0">
              <a:spcBef>
                <a:spcPct val="20000"/>
              </a:spcBef>
              <a:spcAft>
                <a:spcPct val="0"/>
              </a:spcAft>
              <a:buSzPct val="115000"/>
              <a:buFont typeface="Wingdings" pitchFamily="2" charset="2"/>
              <a:buChar char="§"/>
              <a:defRPr>
                <a:solidFill>
                  <a:srgbClr val="000000"/>
                </a:solidFill>
                <a:latin typeface="Arial" pitchFamily="34" charset="0"/>
              </a:defRPr>
            </a:lvl8pPr>
            <a:lvl9pPr marL="3886200" indent="-228600" eaLnBrk="0" fontAlgn="base" hangingPunct="0">
              <a:spcBef>
                <a:spcPct val="20000"/>
              </a:spcBef>
              <a:spcAft>
                <a:spcPct val="0"/>
              </a:spcAft>
              <a:buSzPct val="115000"/>
              <a:buFont typeface="Wingdings" pitchFamily="2" charset="2"/>
              <a:buChar char="§"/>
              <a:defRPr>
                <a:solidFill>
                  <a:srgbClr val="000000"/>
                </a:solidFill>
                <a:latin typeface="Arial" pitchFamily="34" charset="0"/>
              </a:defRPr>
            </a:lvl9pPr>
          </a:lstStyle>
          <a:p>
            <a:pPr marL="61913" lvl="1">
              <a:spcBef>
                <a:spcPct val="50000"/>
              </a:spcBef>
              <a:buClr>
                <a:srgbClr val="000099"/>
              </a:buClr>
              <a:buSzTx/>
              <a:buFontTx/>
              <a:buNone/>
            </a:pPr>
            <a:r>
              <a:rPr lang="en-US" altLang="en-US" sz="2000" b="1" dirty="0" smtClean="0">
                <a:solidFill>
                  <a:schemeClr val="accent6"/>
                </a:solidFill>
                <a:latin typeface="Arial Narrow" panose="020B0606020202030204" pitchFamily="34" charset="0"/>
              </a:rPr>
              <a:t>The Key is </a:t>
            </a:r>
            <a:r>
              <a:rPr lang="en-US" altLang="en-US" sz="2000" b="1" dirty="0">
                <a:solidFill>
                  <a:schemeClr val="accent6"/>
                </a:solidFill>
                <a:latin typeface="Arial Narrow" panose="020B0606020202030204" pitchFamily="34" charset="0"/>
              </a:rPr>
              <a:t>Y</a:t>
            </a:r>
            <a:r>
              <a:rPr lang="en-US" altLang="en-US" sz="2000" b="1" dirty="0" smtClean="0">
                <a:solidFill>
                  <a:schemeClr val="accent6"/>
                </a:solidFill>
                <a:latin typeface="Arial Narrow" panose="020B0606020202030204" pitchFamily="34" charset="0"/>
              </a:rPr>
              <a:t>our Smartphone</a:t>
            </a:r>
            <a:endParaRPr lang="en-US" altLang="en-US" sz="2000" b="1" dirty="0">
              <a:solidFill>
                <a:schemeClr val="accent6"/>
              </a:solidFill>
              <a:latin typeface="Arial Narrow" panose="020B0606020202030204" pitchFamily="34" charset="0"/>
            </a:endParaRPr>
          </a:p>
        </p:txBody>
      </p:sp>
      <p:sp>
        <p:nvSpPr>
          <p:cNvPr id="11" name="Title 1"/>
          <p:cNvSpPr>
            <a:spLocks noGrp="1"/>
          </p:cNvSpPr>
          <p:nvPr>
            <p:ph type="title"/>
          </p:nvPr>
        </p:nvSpPr>
        <p:spPr>
          <a:xfrm>
            <a:off x="600075" y="465138"/>
            <a:ext cx="9067800" cy="379412"/>
          </a:xfrm>
        </p:spPr>
        <p:txBody>
          <a:bodyPr/>
          <a:lstStyle/>
          <a:p>
            <a:r>
              <a:rPr lang="en-US" dirty="0"/>
              <a:t>Master Lock Bluetooth Lock Box</a:t>
            </a:r>
            <a:endParaRPr lang="en-US" altLang="en-US" dirty="0" smtClean="0"/>
          </a:p>
        </p:txBody>
      </p:sp>
      <p:pic>
        <p:nvPicPr>
          <p:cNvPr id="13314" name="Picture 2" descr="I:\LOWES\MDS IMAGES\00071649293023_5441D.jp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a:stretch/>
        </p:blipFill>
        <p:spPr bwMode="auto">
          <a:xfrm>
            <a:off x="2635310" y="3150491"/>
            <a:ext cx="2117759" cy="3036987"/>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I:\LOWES\MDS IMAGES\00071649293023_5440D.jpg"/>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516765" y="1919169"/>
            <a:ext cx="2117759" cy="4268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rotWithShape="1">
          <a:blip r:embed="rId4" cstate="email">
            <a:extLst>
              <a:ext uri="{28A0092B-C50C-407E-A947-70E740481C1C}">
                <a14:useLocalDpi xmlns:a14="http://schemas.microsoft.com/office/drawing/2010/main" val="0"/>
              </a:ext>
            </a:extLst>
          </a:blip>
          <a:srcRect l="30311"/>
          <a:stretch/>
        </p:blipFill>
        <p:spPr>
          <a:xfrm>
            <a:off x="8364685" y="5325795"/>
            <a:ext cx="1238021" cy="1368027"/>
          </a:xfrm>
          <a:prstGeom prst="rect">
            <a:avLst/>
          </a:prstGeom>
        </p:spPr>
      </p:pic>
      <p:sp>
        <p:nvSpPr>
          <p:cNvPr id="18" name="TextBox 17"/>
          <p:cNvSpPr txBox="1"/>
          <p:nvPr/>
        </p:nvSpPr>
        <p:spPr>
          <a:xfrm>
            <a:off x="747926" y="6241083"/>
            <a:ext cx="1737591" cy="683024"/>
          </a:xfrm>
          <a:prstGeom prst="rect">
            <a:avLst/>
          </a:prstGeom>
          <a:noFill/>
        </p:spPr>
        <p:txBody>
          <a:bodyPr lIns="82058" tIns="41029" rIns="82058" bIns="41029">
            <a:spAutoFit/>
          </a:bodyPr>
          <a:lstStyle/>
          <a:p>
            <a:pPr algn="ctr">
              <a:defRPr/>
            </a:pPr>
            <a:r>
              <a:rPr lang="en-US" sz="1300" b="1" dirty="0" smtClean="0"/>
              <a:t>Portable</a:t>
            </a:r>
          </a:p>
          <a:p>
            <a:pPr algn="ctr">
              <a:defRPr/>
            </a:pPr>
            <a:r>
              <a:rPr lang="en-US" sz="1300" b="1" dirty="0" smtClean="0"/>
              <a:t>5440D</a:t>
            </a:r>
          </a:p>
          <a:p>
            <a:pPr algn="ctr">
              <a:defRPr/>
            </a:pPr>
            <a:r>
              <a:rPr lang="en-US" sz="1300" b="1" dirty="0" smtClean="0"/>
              <a:t>List Price $172.50</a:t>
            </a:r>
            <a:endParaRPr lang="en-US" sz="1300" b="1" dirty="0"/>
          </a:p>
        </p:txBody>
      </p:sp>
      <p:sp>
        <p:nvSpPr>
          <p:cNvPr id="19" name="TextBox 18"/>
          <p:cNvSpPr txBox="1"/>
          <p:nvPr/>
        </p:nvSpPr>
        <p:spPr>
          <a:xfrm>
            <a:off x="2910805" y="6258096"/>
            <a:ext cx="1437409" cy="683024"/>
          </a:xfrm>
          <a:prstGeom prst="rect">
            <a:avLst/>
          </a:prstGeom>
          <a:noFill/>
        </p:spPr>
        <p:txBody>
          <a:bodyPr lIns="82058" tIns="41029" rIns="82058" bIns="41029">
            <a:spAutoFit/>
          </a:bodyPr>
          <a:lstStyle/>
          <a:p>
            <a:pPr algn="ctr">
              <a:defRPr/>
            </a:pPr>
            <a:r>
              <a:rPr lang="en-US" sz="1300" b="1" dirty="0" smtClean="0"/>
              <a:t>Wall Mount</a:t>
            </a:r>
          </a:p>
          <a:p>
            <a:pPr algn="ctr">
              <a:defRPr/>
            </a:pPr>
            <a:r>
              <a:rPr lang="en-US" sz="1300" b="1" dirty="0" smtClean="0"/>
              <a:t>5441D</a:t>
            </a:r>
          </a:p>
          <a:p>
            <a:pPr algn="ctr">
              <a:defRPr/>
            </a:pPr>
            <a:r>
              <a:rPr lang="en-US" sz="1300" b="1" dirty="0" smtClean="0"/>
              <a:t>List Price $162.50</a:t>
            </a:r>
            <a:endParaRPr lang="en-US" sz="1300" b="1" dirty="0"/>
          </a:p>
        </p:txBody>
      </p:sp>
      <p:sp>
        <p:nvSpPr>
          <p:cNvPr id="13" name="Text Box 2"/>
          <p:cNvSpPr txBox="1">
            <a:spLocks noChangeArrowheads="1"/>
          </p:cNvSpPr>
          <p:nvPr/>
        </p:nvSpPr>
        <p:spPr bwMode="auto">
          <a:xfrm>
            <a:off x="4582391" y="1094779"/>
            <a:ext cx="5476009" cy="529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000">
                <a:solidFill>
                  <a:schemeClr val="tx1"/>
                </a:solidFill>
                <a:latin typeface="Times New Roman" pitchFamily="18" charset="0"/>
                <a:cs typeface="Arial" pitchFamily="34" charset="0"/>
              </a:defRPr>
            </a:lvl1pPr>
            <a:lvl2pPr marL="568325" indent="-111125"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marL="457200" lvl="1" indent="0" eaLnBrk="1" hangingPunct="1">
              <a:buClr>
                <a:schemeClr val="bg1">
                  <a:lumMod val="50000"/>
                </a:schemeClr>
              </a:buClr>
              <a:buSzPct val="150000"/>
              <a:defRPr/>
            </a:pPr>
            <a:r>
              <a:rPr lang="en-US" sz="1300" b="1" dirty="0" smtClean="0">
                <a:latin typeface="+mn-lt"/>
              </a:rPr>
              <a:t>Open and Manage Lock Boxes with Smartphone</a:t>
            </a:r>
          </a:p>
          <a:p>
            <a:pPr marL="742950" lvl="1" indent="-285750" eaLnBrk="1" hangingPunct="1">
              <a:buClr>
                <a:schemeClr val="bg1">
                  <a:lumMod val="50000"/>
                </a:schemeClr>
              </a:buClr>
              <a:buSzPct val="150000"/>
              <a:buFont typeface="Arial" panose="020B0604020202020204" pitchFamily="34" charset="0"/>
              <a:buChar char="•"/>
              <a:defRPr/>
            </a:pPr>
            <a:r>
              <a:rPr lang="en-US" sz="1300" dirty="0" smtClean="0">
                <a:latin typeface="+mn-lt"/>
              </a:rPr>
              <a:t>Use the free Master Lock Vault eLocks app</a:t>
            </a:r>
          </a:p>
          <a:p>
            <a:pPr marL="742950" lvl="1" indent="-285750" eaLnBrk="1" hangingPunct="1">
              <a:buClr>
                <a:schemeClr val="bg1">
                  <a:lumMod val="50000"/>
                </a:schemeClr>
              </a:buClr>
              <a:buSzPct val="150000"/>
              <a:buFont typeface="Arial" panose="020B0604020202020204" pitchFamily="34" charset="0"/>
              <a:buChar char="•"/>
              <a:defRPr/>
            </a:pPr>
            <a:r>
              <a:rPr lang="en-US" sz="1300" dirty="0" smtClean="0">
                <a:latin typeface="+mn-lt"/>
              </a:rPr>
              <a:t>Schedule access now and in the future</a:t>
            </a:r>
          </a:p>
          <a:p>
            <a:pPr marL="742950" lvl="1" indent="-285750" eaLnBrk="1" hangingPunct="1">
              <a:buClr>
                <a:schemeClr val="bg1">
                  <a:lumMod val="50000"/>
                </a:schemeClr>
              </a:buClr>
              <a:buSzPct val="150000"/>
              <a:buFont typeface="Arial" panose="020B0604020202020204" pitchFamily="34" charset="0"/>
              <a:buChar char="•"/>
              <a:defRPr/>
            </a:pPr>
            <a:r>
              <a:rPr lang="en-US" sz="1300" dirty="0" smtClean="0">
                <a:latin typeface="+mn-lt"/>
              </a:rPr>
              <a:t>Provide permanent or temporary access</a:t>
            </a:r>
          </a:p>
          <a:p>
            <a:pPr marL="457200" lvl="1" indent="0" eaLnBrk="1" hangingPunct="1">
              <a:buClr>
                <a:schemeClr val="bg1">
                  <a:lumMod val="50000"/>
                </a:schemeClr>
              </a:buClr>
              <a:buSzPct val="150000"/>
              <a:defRPr/>
            </a:pPr>
            <a:endParaRPr lang="en-US" sz="1300" b="1" dirty="0" smtClean="0">
              <a:latin typeface="+mn-lt"/>
            </a:endParaRPr>
          </a:p>
          <a:p>
            <a:pPr marL="457200" lvl="1" indent="0" eaLnBrk="1" hangingPunct="1">
              <a:buClr>
                <a:schemeClr val="bg1">
                  <a:lumMod val="50000"/>
                </a:schemeClr>
              </a:buClr>
              <a:buSzPct val="150000"/>
              <a:defRPr/>
            </a:pPr>
            <a:r>
              <a:rPr lang="en-US" sz="1300" b="1" dirty="0" smtClean="0">
                <a:latin typeface="+mn-lt"/>
              </a:rPr>
              <a:t>Convenience</a:t>
            </a:r>
          </a:p>
          <a:p>
            <a:pPr marL="742950" lvl="1" indent="-285750" eaLnBrk="1" hangingPunct="1">
              <a:buClr>
                <a:schemeClr val="bg1">
                  <a:lumMod val="50000"/>
                </a:schemeClr>
              </a:buClr>
              <a:buSzPct val="150000"/>
              <a:buFont typeface="Arial" panose="020B0604020202020204" pitchFamily="34" charset="0"/>
              <a:buChar char="•"/>
              <a:defRPr/>
            </a:pPr>
            <a:r>
              <a:rPr lang="en-US" sz="1300" dirty="0" smtClean="0">
                <a:latin typeface="+mn-lt"/>
              </a:rPr>
              <a:t>Easy to use and access with no need for secondary key card</a:t>
            </a:r>
          </a:p>
          <a:p>
            <a:pPr marL="742950" lvl="1" indent="-285750" eaLnBrk="1" hangingPunct="1">
              <a:buClr>
                <a:schemeClr val="bg1">
                  <a:lumMod val="50000"/>
                </a:schemeClr>
              </a:buClr>
              <a:buSzPct val="150000"/>
              <a:buFont typeface="Arial" panose="020B0604020202020204" pitchFamily="34" charset="0"/>
              <a:buChar char="•"/>
              <a:defRPr/>
            </a:pPr>
            <a:r>
              <a:rPr lang="en-US" sz="1300" dirty="0" smtClean="0">
                <a:latin typeface="+mn-lt"/>
              </a:rPr>
              <a:t>Grant or revoke access to an individual without affecting other authorized users</a:t>
            </a:r>
          </a:p>
          <a:p>
            <a:pPr marL="742950" lvl="1" indent="-285750" eaLnBrk="1" hangingPunct="1">
              <a:buClr>
                <a:schemeClr val="bg1">
                  <a:lumMod val="50000"/>
                </a:schemeClr>
              </a:buClr>
              <a:buSzPct val="150000"/>
              <a:buFont typeface="Arial" panose="020B0604020202020204" pitchFamily="34" charset="0"/>
              <a:buChar char="•"/>
              <a:defRPr/>
            </a:pPr>
            <a:r>
              <a:rPr lang="en-US" sz="1300" dirty="0" smtClean="0">
                <a:latin typeface="+mn-lt"/>
              </a:rPr>
              <a:t>Large storage capacity for keys and key cards</a:t>
            </a:r>
          </a:p>
          <a:p>
            <a:pPr marL="742950" lvl="1" indent="-285750" eaLnBrk="1" hangingPunct="1">
              <a:buClr>
                <a:schemeClr val="bg1">
                  <a:lumMod val="50000"/>
                </a:schemeClr>
              </a:buClr>
              <a:buSzPct val="150000"/>
              <a:buFont typeface="Arial" panose="020B0604020202020204" pitchFamily="34" charset="0"/>
              <a:buChar char="•"/>
              <a:defRPr/>
            </a:pPr>
            <a:r>
              <a:rPr lang="en-US" sz="1300" dirty="0" smtClean="0">
                <a:latin typeface="+mn-lt"/>
              </a:rPr>
              <a:t>Easy to replace, long-life battery (CR123A)</a:t>
            </a:r>
          </a:p>
          <a:p>
            <a:pPr marL="457200" lvl="1" indent="0" eaLnBrk="1" hangingPunct="1">
              <a:buClr>
                <a:schemeClr val="bg1">
                  <a:lumMod val="50000"/>
                </a:schemeClr>
              </a:buClr>
              <a:buSzPct val="150000"/>
              <a:defRPr/>
            </a:pPr>
            <a:endParaRPr lang="en-US" sz="1300" b="1" dirty="0" smtClean="0">
              <a:latin typeface="+mn-lt"/>
            </a:endParaRPr>
          </a:p>
          <a:p>
            <a:pPr marL="457200" lvl="1" indent="0" eaLnBrk="1" hangingPunct="1">
              <a:buClr>
                <a:schemeClr val="bg1">
                  <a:lumMod val="50000"/>
                </a:schemeClr>
              </a:buClr>
              <a:buSzPct val="150000"/>
              <a:defRPr/>
            </a:pPr>
            <a:r>
              <a:rPr lang="en-US" sz="1300" b="1" dirty="0" smtClean="0">
                <a:latin typeface="+mn-lt"/>
              </a:rPr>
              <a:t>Optional Manual Code Access Via Keypad When a Smartphone is Not Available</a:t>
            </a:r>
          </a:p>
          <a:p>
            <a:pPr marL="457200" lvl="1" indent="0" eaLnBrk="1" hangingPunct="1">
              <a:buClr>
                <a:schemeClr val="bg1">
                  <a:lumMod val="50000"/>
                </a:schemeClr>
              </a:buClr>
              <a:buSzPct val="150000"/>
              <a:defRPr/>
            </a:pPr>
            <a:endParaRPr lang="en-US" sz="1300" b="1" dirty="0" smtClean="0">
              <a:latin typeface="+mn-lt"/>
            </a:endParaRPr>
          </a:p>
          <a:p>
            <a:pPr marL="457200" lvl="1" indent="0" eaLnBrk="1" hangingPunct="1">
              <a:buClr>
                <a:schemeClr val="bg1">
                  <a:lumMod val="50000"/>
                </a:schemeClr>
              </a:buClr>
              <a:buSzPct val="150000"/>
              <a:defRPr/>
            </a:pPr>
            <a:r>
              <a:rPr lang="en-US" sz="1300" b="1" dirty="0" smtClean="0">
                <a:latin typeface="+mn-lt"/>
              </a:rPr>
              <a:t>Use the App or the Web to Track Usage</a:t>
            </a:r>
          </a:p>
          <a:p>
            <a:pPr marL="457200" lvl="1" indent="0" eaLnBrk="1" hangingPunct="1">
              <a:buClr>
                <a:schemeClr val="bg1">
                  <a:lumMod val="50000"/>
                </a:schemeClr>
              </a:buClr>
              <a:buSzPct val="150000"/>
              <a:defRPr/>
            </a:pPr>
            <a:endParaRPr lang="en-US" sz="1300" b="1" dirty="0" smtClean="0">
              <a:latin typeface="+mn-lt"/>
            </a:endParaRPr>
          </a:p>
          <a:p>
            <a:pPr marL="457200" lvl="1" indent="0" eaLnBrk="1" hangingPunct="1">
              <a:buClr>
                <a:schemeClr val="bg1">
                  <a:lumMod val="50000"/>
                </a:schemeClr>
              </a:buClr>
              <a:buSzPct val="150000"/>
              <a:defRPr/>
            </a:pPr>
            <a:r>
              <a:rPr lang="en-US" sz="1300" b="1" dirty="0" smtClean="0">
                <a:latin typeface="+mn-lt"/>
              </a:rPr>
              <a:t>Security and Durability</a:t>
            </a:r>
          </a:p>
          <a:p>
            <a:pPr marL="742950" lvl="1" indent="-285750" eaLnBrk="1" hangingPunct="1">
              <a:buClr>
                <a:schemeClr val="bg1">
                  <a:lumMod val="50000"/>
                </a:schemeClr>
              </a:buClr>
              <a:buSzPct val="150000"/>
              <a:buFont typeface="Arial" panose="020B0604020202020204" pitchFamily="34" charset="0"/>
              <a:buChar char="•"/>
              <a:defRPr/>
            </a:pPr>
            <a:r>
              <a:rPr lang="en-US" sz="1300" dirty="0" smtClean="0">
                <a:latin typeface="+mn-lt"/>
              </a:rPr>
              <a:t>Solid Body with protective coating prevents scratches</a:t>
            </a:r>
          </a:p>
          <a:p>
            <a:pPr marL="742950" lvl="1" indent="-285750" eaLnBrk="1" hangingPunct="1">
              <a:buClr>
                <a:schemeClr val="bg1">
                  <a:lumMod val="50000"/>
                </a:schemeClr>
              </a:buClr>
              <a:buSzPct val="150000"/>
              <a:buFont typeface="Arial" panose="020B0604020202020204" pitchFamily="34" charset="0"/>
              <a:buChar char="•"/>
              <a:defRPr/>
            </a:pPr>
            <a:r>
              <a:rPr lang="en-US" sz="1300" dirty="0" smtClean="0">
                <a:latin typeface="+mn-lt"/>
              </a:rPr>
              <a:t>Weather resistant to -40°</a:t>
            </a:r>
          </a:p>
          <a:p>
            <a:pPr marL="457200" lvl="1" indent="0" eaLnBrk="1" hangingPunct="1">
              <a:buClr>
                <a:schemeClr val="bg1">
                  <a:lumMod val="50000"/>
                </a:schemeClr>
              </a:buClr>
              <a:buSzPct val="150000"/>
              <a:defRPr/>
            </a:pPr>
            <a:endParaRPr lang="en-US" sz="1300" b="1" dirty="0" smtClean="0">
              <a:latin typeface="+mn-lt"/>
            </a:endParaRPr>
          </a:p>
          <a:p>
            <a:pPr marL="457200" lvl="1" indent="0" eaLnBrk="1" hangingPunct="1">
              <a:buClr>
                <a:schemeClr val="bg1">
                  <a:lumMod val="50000"/>
                </a:schemeClr>
              </a:buClr>
              <a:buSzPct val="150000"/>
              <a:defRPr/>
            </a:pPr>
            <a:r>
              <a:rPr lang="en-US" sz="1300" b="1" dirty="0" smtClean="0">
                <a:latin typeface="+mn-lt"/>
              </a:rPr>
              <a:t>Value</a:t>
            </a:r>
          </a:p>
          <a:p>
            <a:pPr marL="742950" lvl="1" indent="-285750" eaLnBrk="1" hangingPunct="1">
              <a:buClr>
                <a:schemeClr val="bg1">
                  <a:lumMod val="50000"/>
                </a:schemeClr>
              </a:buClr>
              <a:buSzPct val="150000"/>
              <a:buFont typeface="Arial" panose="020B0604020202020204" pitchFamily="34" charset="0"/>
              <a:buChar char="•"/>
              <a:defRPr/>
            </a:pPr>
            <a:r>
              <a:rPr lang="en-US" sz="1300" dirty="0" smtClean="0">
                <a:latin typeface="+mn-lt"/>
              </a:rPr>
              <a:t>No monthly data package or shared access fees</a:t>
            </a:r>
          </a:p>
          <a:p>
            <a:pPr marL="742950" lvl="1" indent="-285750" eaLnBrk="1" hangingPunct="1">
              <a:buClr>
                <a:schemeClr val="bg1">
                  <a:lumMod val="50000"/>
                </a:schemeClr>
              </a:buClr>
              <a:buSzPct val="150000"/>
              <a:buFont typeface="Arial" panose="020B0604020202020204" pitchFamily="34" charset="0"/>
              <a:buChar char="•"/>
              <a:defRPr/>
            </a:pPr>
            <a:r>
              <a:rPr lang="en-US" sz="1300" dirty="0" smtClean="0">
                <a:latin typeface="+mn-lt"/>
              </a:rPr>
              <a:t>No activation or monthly usage fees </a:t>
            </a:r>
          </a:p>
          <a:p>
            <a:pPr marL="742950" lvl="1" indent="-285750" eaLnBrk="1" hangingPunct="1">
              <a:buClr>
                <a:schemeClr val="bg1">
                  <a:lumMod val="50000"/>
                </a:schemeClr>
              </a:buClr>
              <a:buSzPct val="150000"/>
              <a:buFont typeface="Arial" panose="020B0604020202020204" pitchFamily="34" charset="0"/>
              <a:buChar char="•"/>
              <a:defRPr/>
            </a:pPr>
            <a:r>
              <a:rPr lang="en-US" sz="1300" dirty="0" smtClean="0">
                <a:latin typeface="+mn-lt"/>
              </a:rPr>
              <a:t>No long-term contracts</a:t>
            </a:r>
          </a:p>
          <a:p>
            <a:pPr marL="231775" indent="0" eaLnBrk="1" hangingPunct="1">
              <a:buClr>
                <a:schemeClr val="bg1">
                  <a:lumMod val="50000"/>
                </a:schemeClr>
              </a:buClr>
              <a:buSzPct val="150000"/>
              <a:defRPr/>
            </a:pPr>
            <a:endParaRPr lang="en-US" sz="1300" b="1" dirty="0">
              <a:latin typeface="+mn-lt"/>
            </a:endParaRPr>
          </a:p>
        </p:txBody>
      </p:sp>
      <p:sp>
        <p:nvSpPr>
          <p:cNvPr id="16" name="Rectangle 15"/>
          <p:cNvSpPr/>
          <p:nvPr/>
        </p:nvSpPr>
        <p:spPr>
          <a:xfrm>
            <a:off x="7318316" y="6639881"/>
            <a:ext cx="2231188" cy="307777"/>
          </a:xfrm>
          <a:prstGeom prst="rect">
            <a:avLst/>
          </a:prstGeom>
          <a:noFill/>
        </p:spPr>
        <p:txBody>
          <a:bodyPr wrap="none" lIns="91440" tIns="45720" rIns="91440" bIns="45720">
            <a:spAutoFit/>
          </a:bodyPr>
          <a:lstStyle/>
          <a:p>
            <a:pPr algn="ctr"/>
            <a:r>
              <a:rPr lang="en-US" sz="1400" b="1" dirty="0"/>
              <a:t>Available</a:t>
            </a:r>
            <a:r>
              <a:rPr lang="en-US" sz="1400" b="1" cap="none" spc="0" dirty="0" smtClean="0">
                <a:ln w="0"/>
                <a:effectLst>
                  <a:outerShdw blurRad="38100" dist="25400" dir="5400000" algn="ctr" rotWithShape="0">
                    <a:srgbClr val="6E747A">
                      <a:alpha val="43000"/>
                    </a:srgbClr>
                  </a:outerShdw>
                </a:effectLst>
              </a:rPr>
              <a:t> </a:t>
            </a:r>
            <a:r>
              <a:rPr lang="en-US" sz="1400" b="1" dirty="0"/>
              <a:t>to Ship May 1, 2017</a:t>
            </a:r>
          </a:p>
        </p:txBody>
      </p:sp>
      <p:grpSp>
        <p:nvGrpSpPr>
          <p:cNvPr id="14" name="Group 13"/>
          <p:cNvGrpSpPr/>
          <p:nvPr/>
        </p:nvGrpSpPr>
        <p:grpSpPr>
          <a:xfrm>
            <a:off x="7924335" y="5801934"/>
            <a:ext cx="440350" cy="771087"/>
            <a:chOff x="5623032" y="2159482"/>
            <a:chExt cx="664753" cy="1263852"/>
          </a:xfrm>
        </p:grpSpPr>
        <p:pic>
          <p:nvPicPr>
            <p:cNvPr id="15" name="Picture 14"/>
            <p:cNvPicPr>
              <a:picLocks noChangeAspect="1"/>
            </p:cNvPicPr>
            <p:nvPr/>
          </p:nvPicPr>
          <p:blipFill rotWithShape="1">
            <a:blip r:embed="rId5" cstate="email">
              <a:extLst>
                <a:ext uri="{28A0092B-C50C-407E-A947-70E740481C1C}">
                  <a14:useLocalDpi xmlns:a14="http://schemas.microsoft.com/office/drawing/2010/main" val="0"/>
                </a:ext>
              </a:extLst>
            </a:blip>
            <a:srcRect l="14274" t="3631" r="54716" b="4827"/>
            <a:stretch/>
          </p:blipFill>
          <p:spPr>
            <a:xfrm>
              <a:off x="5623032" y="2159482"/>
              <a:ext cx="664753" cy="1263852"/>
            </a:xfrm>
            <a:prstGeom prst="rect">
              <a:avLst/>
            </a:prstGeom>
          </p:spPr>
        </p:pic>
        <p:pic>
          <p:nvPicPr>
            <p:cNvPr id="17" name="Picture 16"/>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671960" y="2303192"/>
              <a:ext cx="547490" cy="971795"/>
            </a:xfrm>
            <a:prstGeom prst="rect">
              <a:avLst/>
            </a:prstGeom>
          </p:spPr>
        </p:pic>
      </p:grpSp>
    </p:spTree>
    <p:extLst>
      <p:ext uri="{BB962C8B-B14F-4D97-AF65-F5344CB8AC3E}">
        <p14:creationId xmlns:p14="http://schemas.microsoft.com/office/powerpoint/2010/main" val="4162769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298627050"/>
              </p:ext>
            </p:extLst>
          </p:nvPr>
        </p:nvGraphicFramePr>
        <p:xfrm>
          <a:off x="219072" y="2538111"/>
          <a:ext cx="7115177" cy="4389120"/>
        </p:xfrm>
        <a:graphic>
          <a:graphicData uri="http://schemas.openxmlformats.org/drawingml/2006/table">
            <a:tbl>
              <a:tblPr firstRow="1" bandRow="1">
                <a:tableStyleId>{073A0DAA-6AF3-43AB-8588-CEC1D06C72B9}</a:tableStyleId>
              </a:tblPr>
              <a:tblGrid>
                <a:gridCol w="1123449"/>
                <a:gridCol w="1497932"/>
                <a:gridCol w="1497932"/>
                <a:gridCol w="1497932"/>
                <a:gridCol w="1497932"/>
              </a:tblGrid>
              <a:tr h="388620">
                <a:tc>
                  <a:txBody>
                    <a:bodyPr/>
                    <a:lstStyle/>
                    <a:p>
                      <a:pPr algn="ctr"/>
                      <a:endParaRPr lang="en-US" sz="1300" b="1" dirty="0"/>
                    </a:p>
                  </a:txBody>
                  <a:tcPr/>
                </a:tc>
                <a:tc>
                  <a:txBody>
                    <a:bodyPr/>
                    <a:lstStyle/>
                    <a:p>
                      <a:pPr algn="ctr"/>
                      <a:r>
                        <a:rPr lang="en-US" sz="1300" dirty="0" smtClean="0"/>
                        <a:t>Master Lock </a:t>
                      </a:r>
                      <a:endParaRPr lang="en-US" sz="1300" dirty="0"/>
                    </a:p>
                  </a:txBody>
                  <a:tcPr/>
                </a:tc>
                <a:tc>
                  <a:txBody>
                    <a:bodyPr/>
                    <a:lstStyle/>
                    <a:p>
                      <a:pPr algn="ctr"/>
                      <a:r>
                        <a:rPr lang="en-US" sz="1300" dirty="0" smtClean="0"/>
                        <a:t>iBox</a:t>
                      </a:r>
                      <a:endParaRPr lang="en-US" sz="1300" dirty="0"/>
                    </a:p>
                  </a:txBody>
                  <a:tcPr/>
                </a:tc>
                <a:tc>
                  <a:txBody>
                    <a:bodyPr/>
                    <a:lstStyle/>
                    <a:p>
                      <a:pPr algn="ctr"/>
                      <a:r>
                        <a:rPr lang="en-US" sz="1300" dirty="0" smtClean="0"/>
                        <a:t>iBox BT</a:t>
                      </a:r>
                      <a:endParaRPr lang="en-US" sz="1300" dirty="0"/>
                    </a:p>
                  </a:txBody>
                  <a:tcPr/>
                </a:tc>
                <a:tc>
                  <a:txBody>
                    <a:bodyPr/>
                    <a:lstStyle/>
                    <a:p>
                      <a:pPr algn="ctr"/>
                      <a:r>
                        <a:rPr lang="en-US" sz="1300" dirty="0" smtClean="0"/>
                        <a:t>iBox</a:t>
                      </a:r>
                      <a:r>
                        <a:rPr lang="en-US" sz="1300" baseline="0" dirty="0" smtClean="0"/>
                        <a:t> BT LE</a:t>
                      </a:r>
                      <a:endParaRPr lang="en-US" sz="1300" dirty="0"/>
                    </a:p>
                  </a:txBody>
                  <a:tcPr/>
                </a:tc>
              </a:tr>
              <a:tr h="388620">
                <a:tc>
                  <a:txBody>
                    <a:bodyPr/>
                    <a:lstStyle/>
                    <a:p>
                      <a:pPr algn="ctr"/>
                      <a:r>
                        <a:rPr lang="en-US" sz="1100" b="1" dirty="0" smtClean="0"/>
                        <a:t>Access</a:t>
                      </a:r>
                      <a:endParaRPr lang="en-US" sz="1100" b="1" dirty="0"/>
                    </a:p>
                  </a:txBody>
                  <a:tcPr/>
                </a:tc>
                <a:tc>
                  <a:txBody>
                    <a:bodyPr/>
                    <a:lstStyle/>
                    <a:p>
                      <a:pPr marL="0" indent="0" algn="ctr">
                        <a:buFont typeface="+mj-lt"/>
                        <a:buAutoNum type="arabicPeriod"/>
                      </a:pPr>
                      <a:r>
                        <a:rPr lang="en-US" sz="1000" b="1" dirty="0" smtClean="0"/>
                        <a:t>No Adapter Needed</a:t>
                      </a:r>
                    </a:p>
                    <a:p>
                      <a:pPr marL="0" indent="0" algn="ctr">
                        <a:buFont typeface="+mj-lt"/>
                        <a:buAutoNum type="arabicPeriod"/>
                      </a:pPr>
                      <a:r>
                        <a:rPr lang="en-US" sz="1000" b="1" dirty="0" smtClean="0"/>
                        <a:t>No PIN code needed when using phone</a:t>
                      </a:r>
                    </a:p>
                    <a:p>
                      <a:pPr marL="0" marR="0" indent="0" algn="ctr" defTabSz="1018824" rtl="0" eaLnBrk="1" fontAlgn="auto" latinLnBrk="0" hangingPunct="1">
                        <a:lnSpc>
                          <a:spcPct val="100000"/>
                        </a:lnSpc>
                        <a:spcBef>
                          <a:spcPts val="0"/>
                        </a:spcBef>
                        <a:spcAft>
                          <a:spcPts val="0"/>
                        </a:spcAft>
                        <a:buClrTx/>
                        <a:buSzTx/>
                        <a:buFont typeface="+mj-lt"/>
                        <a:buAutoNum type="arabicPeriod"/>
                        <a:tabLst/>
                        <a:defRPr/>
                      </a:pPr>
                      <a:r>
                        <a:rPr lang="en-US" sz="1000" b="1" dirty="0" smtClean="0"/>
                        <a:t>Access time </a:t>
                      </a:r>
                      <a:r>
                        <a:rPr lang="en-US" sz="1000" b="1" dirty="0" smtClean="0">
                          <a:latin typeface="Arial Narrow" panose="020B0606020202030204" pitchFamily="34" charset="0"/>
                        </a:rPr>
                        <a:t>≈5 seconds</a:t>
                      </a:r>
                    </a:p>
                    <a:p>
                      <a:pPr marL="0" marR="0" indent="0" algn="ctr" defTabSz="1018824" rtl="0" eaLnBrk="1" fontAlgn="auto" latinLnBrk="0" hangingPunct="1">
                        <a:lnSpc>
                          <a:spcPct val="100000"/>
                        </a:lnSpc>
                        <a:spcBef>
                          <a:spcPts val="0"/>
                        </a:spcBef>
                        <a:spcAft>
                          <a:spcPts val="0"/>
                        </a:spcAft>
                        <a:buClrTx/>
                        <a:buSzTx/>
                        <a:buFont typeface="+mj-lt"/>
                        <a:buAutoNum type="arabicPeriod"/>
                        <a:tabLst/>
                        <a:defRPr/>
                      </a:pPr>
                      <a:r>
                        <a:rPr lang="en-US" sz="1000" b="1" dirty="0" smtClean="0">
                          <a:latin typeface="Arial Narrow" panose="020B0606020202030204" pitchFamily="34" charset="0"/>
                        </a:rPr>
                        <a:t>Grant permanent access</a:t>
                      </a:r>
                    </a:p>
                    <a:p>
                      <a:pPr marL="0" marR="0" indent="0" algn="ctr" defTabSz="1018824" rtl="0" eaLnBrk="1" fontAlgn="auto" latinLnBrk="0" hangingPunct="1">
                        <a:lnSpc>
                          <a:spcPct val="100000"/>
                        </a:lnSpc>
                        <a:spcBef>
                          <a:spcPts val="0"/>
                        </a:spcBef>
                        <a:spcAft>
                          <a:spcPts val="0"/>
                        </a:spcAft>
                        <a:buClrTx/>
                        <a:buSzTx/>
                        <a:buFont typeface="+mj-lt"/>
                        <a:buAutoNum type="arabicPeriod"/>
                        <a:tabLst/>
                        <a:defRPr/>
                      </a:pPr>
                      <a:r>
                        <a:rPr lang="en-US" sz="1000" b="1" dirty="0" smtClean="0">
                          <a:latin typeface="Arial Narrow" panose="020B0606020202030204" pitchFamily="34" charset="0"/>
                        </a:rPr>
                        <a:t>“Jump” option in case of dead battery</a:t>
                      </a:r>
                    </a:p>
                    <a:p>
                      <a:pPr marL="0" marR="0" indent="0" algn="ctr" defTabSz="1018824" rtl="0" eaLnBrk="1" fontAlgn="auto" latinLnBrk="0" hangingPunct="1">
                        <a:lnSpc>
                          <a:spcPct val="100000"/>
                        </a:lnSpc>
                        <a:spcBef>
                          <a:spcPts val="0"/>
                        </a:spcBef>
                        <a:spcAft>
                          <a:spcPts val="0"/>
                        </a:spcAft>
                        <a:buClrTx/>
                        <a:buSzTx/>
                        <a:buFont typeface="+mj-lt"/>
                        <a:buAutoNum type="arabicPeriod"/>
                        <a:tabLst/>
                        <a:defRPr/>
                      </a:pPr>
                      <a:r>
                        <a:rPr lang="en-US" sz="1000" b="1" dirty="0" smtClean="0">
                          <a:latin typeface="Arial Narrow" panose="020B0606020202030204" pitchFamily="34" charset="0"/>
                        </a:rPr>
                        <a:t>Backup codes saved on vault</a:t>
                      </a:r>
                    </a:p>
                    <a:p>
                      <a:pPr marL="0" marR="0" indent="0" algn="ctr" defTabSz="1018824" rtl="0" eaLnBrk="1" fontAlgn="auto" latinLnBrk="0" hangingPunct="1">
                        <a:lnSpc>
                          <a:spcPct val="100000"/>
                        </a:lnSpc>
                        <a:spcBef>
                          <a:spcPts val="0"/>
                        </a:spcBef>
                        <a:spcAft>
                          <a:spcPts val="0"/>
                        </a:spcAft>
                        <a:buClrTx/>
                        <a:buSzTx/>
                        <a:buFont typeface="+mj-lt"/>
                        <a:buAutoNum type="arabicPeriod"/>
                        <a:tabLst/>
                        <a:defRPr/>
                      </a:pPr>
                      <a:r>
                        <a:rPr lang="en-US" sz="1000" b="1" kern="1200" dirty="0" smtClean="0">
                          <a:solidFill>
                            <a:schemeClr val="dk1"/>
                          </a:solidFill>
                          <a:latin typeface="Arial Narrow" panose="020B0606020202030204" pitchFamily="34" charset="0"/>
                          <a:ea typeface="+mn-ea"/>
                          <a:cs typeface="+mn-cs"/>
                        </a:rPr>
                        <a:t>Optional manual code access via keypad when a smartphone is not available</a:t>
                      </a:r>
                    </a:p>
                  </a:txBody>
                  <a:tcPr/>
                </a:tc>
                <a:tc>
                  <a:txBody>
                    <a:bodyPr/>
                    <a:lstStyle/>
                    <a:p>
                      <a:pPr marL="0" indent="0" algn="ctr">
                        <a:buFont typeface="+mj-lt"/>
                        <a:buAutoNum type="arabicPeriod"/>
                      </a:pPr>
                      <a:r>
                        <a:rPr lang="en-US" sz="1000" dirty="0" smtClean="0"/>
                        <a:t>Requires</a:t>
                      </a:r>
                      <a:r>
                        <a:rPr lang="en-US" sz="1000" baseline="0" dirty="0" smtClean="0"/>
                        <a:t> FOB or eKey Adapter</a:t>
                      </a:r>
                    </a:p>
                    <a:p>
                      <a:pPr marL="0" indent="0" algn="ctr">
                        <a:buFont typeface="+mj-lt"/>
                        <a:buAutoNum type="arabicPeriod"/>
                      </a:pPr>
                      <a:r>
                        <a:rPr lang="en-US" sz="1000" baseline="0" dirty="0" smtClean="0"/>
                        <a:t>Must enter PIN code</a:t>
                      </a:r>
                    </a:p>
                    <a:p>
                      <a:pPr marL="0" marR="0" indent="0" algn="ctr" defTabSz="1018824" rtl="0" eaLnBrk="1" fontAlgn="auto" latinLnBrk="0" hangingPunct="1">
                        <a:lnSpc>
                          <a:spcPct val="100000"/>
                        </a:lnSpc>
                        <a:spcBef>
                          <a:spcPts val="0"/>
                        </a:spcBef>
                        <a:spcAft>
                          <a:spcPts val="0"/>
                        </a:spcAft>
                        <a:buClrTx/>
                        <a:buSzTx/>
                        <a:buFont typeface="+mj-lt"/>
                        <a:buAutoNum type="arabicPeriod"/>
                        <a:tabLst/>
                        <a:defRPr/>
                      </a:pPr>
                      <a:r>
                        <a:rPr lang="en-US" sz="1000" dirty="0" smtClean="0"/>
                        <a:t>Access time </a:t>
                      </a:r>
                      <a:r>
                        <a:rPr lang="en-US" sz="1000" dirty="0" smtClean="0">
                          <a:latin typeface="Arial Narrow" panose="020B0606020202030204" pitchFamily="34" charset="0"/>
                        </a:rPr>
                        <a:t>≈30 seconds</a:t>
                      </a:r>
                    </a:p>
                    <a:p>
                      <a:pPr marL="0" marR="0" indent="0" algn="ctr" defTabSz="1018824" rtl="0" eaLnBrk="1" fontAlgn="auto" latinLnBrk="0" hangingPunct="1">
                        <a:lnSpc>
                          <a:spcPct val="100000"/>
                        </a:lnSpc>
                        <a:spcBef>
                          <a:spcPts val="0"/>
                        </a:spcBef>
                        <a:spcAft>
                          <a:spcPts val="0"/>
                        </a:spcAft>
                        <a:buClrTx/>
                        <a:buSzTx/>
                        <a:buFont typeface="+mj-lt"/>
                        <a:buAutoNum type="arabicPeriod"/>
                        <a:tabLst/>
                        <a:defRPr/>
                      </a:pPr>
                      <a:r>
                        <a:rPr lang="en-US" sz="1000" dirty="0" smtClean="0">
                          <a:latin typeface="Arial Narrow" panose="020B0606020202030204" pitchFamily="34" charset="0"/>
                        </a:rPr>
                        <a:t>Cannot grant permanent access</a:t>
                      </a:r>
                    </a:p>
                    <a:p>
                      <a:pPr marL="0" marR="0" indent="0" algn="ctr" defTabSz="1018824" rtl="0" eaLnBrk="1" fontAlgn="auto" latinLnBrk="0" hangingPunct="1">
                        <a:lnSpc>
                          <a:spcPct val="100000"/>
                        </a:lnSpc>
                        <a:spcBef>
                          <a:spcPts val="0"/>
                        </a:spcBef>
                        <a:spcAft>
                          <a:spcPts val="0"/>
                        </a:spcAft>
                        <a:buClrTx/>
                        <a:buSzTx/>
                        <a:buFont typeface="+mj-lt"/>
                        <a:buAutoNum type="arabicPeriod"/>
                        <a:tabLst/>
                        <a:defRPr/>
                      </a:pPr>
                      <a:r>
                        <a:rPr lang="en-US" sz="1000" dirty="0" smtClean="0">
                          <a:latin typeface="Arial Narrow" panose="020B0606020202030204" pitchFamily="34" charset="0"/>
                        </a:rPr>
                        <a:t>No “jump” option in case of dead battery</a:t>
                      </a:r>
                      <a:endParaRPr lang="en-US" sz="1000" dirty="0" smtClean="0"/>
                    </a:p>
                    <a:p>
                      <a:pPr marL="0" indent="0" algn="ctr">
                        <a:buFont typeface="+mj-lt"/>
                        <a:buAutoNum type="arabicPeriod"/>
                      </a:pPr>
                      <a:r>
                        <a:rPr lang="en-US" sz="1000" dirty="0" smtClean="0"/>
                        <a:t>No back up codes &amp; no key pad</a:t>
                      </a:r>
                      <a:endParaRPr lang="en-US" sz="1000" dirty="0"/>
                    </a:p>
                  </a:txBody>
                  <a:tcPr/>
                </a:tc>
                <a:tc>
                  <a:txBody>
                    <a:bodyPr/>
                    <a:lstStyle/>
                    <a:p>
                      <a:pPr marL="0" marR="0" indent="0" algn="ctr" defTabSz="1018824" rtl="0" eaLnBrk="1" fontAlgn="auto" latinLnBrk="0" hangingPunct="1">
                        <a:lnSpc>
                          <a:spcPct val="100000"/>
                        </a:lnSpc>
                        <a:spcBef>
                          <a:spcPts val="0"/>
                        </a:spcBef>
                        <a:spcAft>
                          <a:spcPts val="0"/>
                        </a:spcAft>
                        <a:buClrTx/>
                        <a:buSzTx/>
                        <a:buFont typeface="+mj-lt"/>
                        <a:buAutoNum type="arabicPeriod"/>
                        <a:tabLst/>
                        <a:defRPr/>
                      </a:pPr>
                      <a:r>
                        <a:rPr lang="en-US" sz="1000" dirty="0" smtClean="0"/>
                        <a:t>Requires</a:t>
                      </a:r>
                      <a:r>
                        <a:rPr lang="en-US" sz="1000" baseline="0" dirty="0" smtClean="0"/>
                        <a:t> FOB or eKey Adapter</a:t>
                      </a:r>
                    </a:p>
                    <a:p>
                      <a:pPr marL="0" marR="0" indent="0" algn="ctr" defTabSz="1018824" rtl="0" eaLnBrk="1" fontAlgn="auto" latinLnBrk="0" hangingPunct="1">
                        <a:lnSpc>
                          <a:spcPct val="100000"/>
                        </a:lnSpc>
                        <a:spcBef>
                          <a:spcPts val="0"/>
                        </a:spcBef>
                        <a:spcAft>
                          <a:spcPts val="0"/>
                        </a:spcAft>
                        <a:buClrTx/>
                        <a:buSzTx/>
                        <a:buFont typeface="+mj-lt"/>
                        <a:buAutoNum type="arabicPeriod"/>
                        <a:tabLst/>
                        <a:defRPr/>
                      </a:pPr>
                      <a:r>
                        <a:rPr lang="en-US" sz="1000" baseline="0" dirty="0" smtClean="0"/>
                        <a:t>Must enter PIN code</a:t>
                      </a:r>
                    </a:p>
                    <a:p>
                      <a:pPr marL="0" marR="0" indent="0" algn="ctr" defTabSz="1018824" rtl="0" eaLnBrk="1" fontAlgn="auto" latinLnBrk="0" hangingPunct="1">
                        <a:lnSpc>
                          <a:spcPct val="100000"/>
                        </a:lnSpc>
                        <a:spcBef>
                          <a:spcPts val="0"/>
                        </a:spcBef>
                        <a:spcAft>
                          <a:spcPts val="0"/>
                        </a:spcAft>
                        <a:buClrTx/>
                        <a:buSzTx/>
                        <a:buFont typeface="+mj-lt"/>
                        <a:buAutoNum type="arabicPeriod"/>
                        <a:tabLst/>
                        <a:defRPr/>
                      </a:pPr>
                      <a:r>
                        <a:rPr lang="en-US" sz="1000" dirty="0" smtClean="0"/>
                        <a:t>Access time </a:t>
                      </a:r>
                      <a:r>
                        <a:rPr lang="en-US" sz="1000" dirty="0" smtClean="0">
                          <a:latin typeface="Arial Narrow" panose="020B0606020202030204" pitchFamily="34" charset="0"/>
                        </a:rPr>
                        <a:t>≈30 seconds</a:t>
                      </a:r>
                      <a:endParaRPr lang="en-US" sz="1000" dirty="0" smtClean="0"/>
                    </a:p>
                    <a:p>
                      <a:pPr marL="0" marR="0" indent="0" algn="ctr" defTabSz="1018824" rtl="0" eaLnBrk="1" fontAlgn="auto" latinLnBrk="0" hangingPunct="1">
                        <a:lnSpc>
                          <a:spcPct val="100000"/>
                        </a:lnSpc>
                        <a:spcBef>
                          <a:spcPts val="0"/>
                        </a:spcBef>
                        <a:spcAft>
                          <a:spcPts val="0"/>
                        </a:spcAft>
                        <a:buClrTx/>
                        <a:buSzTx/>
                        <a:buFont typeface="+mj-lt"/>
                        <a:buAutoNum type="arabicPeriod"/>
                        <a:tabLst/>
                        <a:defRPr/>
                      </a:pPr>
                      <a:r>
                        <a:rPr lang="en-US" sz="1000" dirty="0" smtClean="0">
                          <a:latin typeface="Arial Narrow" panose="020B0606020202030204" pitchFamily="34" charset="0"/>
                        </a:rPr>
                        <a:t>Cannot grant permanent access</a:t>
                      </a:r>
                      <a:endParaRPr lang="en-US" sz="1000" dirty="0" smtClean="0"/>
                    </a:p>
                    <a:p>
                      <a:pPr marL="0" marR="0" indent="0" algn="ctr" defTabSz="1018824" rtl="0" eaLnBrk="1" fontAlgn="auto" latinLnBrk="0" hangingPunct="1">
                        <a:lnSpc>
                          <a:spcPct val="100000"/>
                        </a:lnSpc>
                        <a:spcBef>
                          <a:spcPts val="0"/>
                        </a:spcBef>
                        <a:spcAft>
                          <a:spcPts val="0"/>
                        </a:spcAft>
                        <a:buClrTx/>
                        <a:buSzTx/>
                        <a:buFont typeface="+mj-lt"/>
                        <a:buAutoNum type="arabicPeriod"/>
                        <a:tabLst/>
                        <a:defRPr/>
                      </a:pPr>
                      <a:r>
                        <a:rPr lang="en-US" sz="1000" dirty="0" smtClean="0">
                          <a:latin typeface="Arial Narrow" panose="020B0606020202030204" pitchFamily="34" charset="0"/>
                        </a:rPr>
                        <a:t>No “jump” option in case of dead battery</a:t>
                      </a:r>
                    </a:p>
                    <a:p>
                      <a:pPr marL="0" marR="0" indent="0" algn="ctr" defTabSz="1018824" rtl="0" eaLnBrk="1" fontAlgn="auto" latinLnBrk="0" hangingPunct="1">
                        <a:lnSpc>
                          <a:spcPct val="100000"/>
                        </a:lnSpc>
                        <a:spcBef>
                          <a:spcPts val="0"/>
                        </a:spcBef>
                        <a:spcAft>
                          <a:spcPts val="0"/>
                        </a:spcAft>
                        <a:buClrTx/>
                        <a:buSzTx/>
                        <a:buFont typeface="+mj-lt"/>
                        <a:buAutoNum type="arabicPeriod"/>
                        <a:tabLst/>
                        <a:defRPr/>
                      </a:pPr>
                      <a:r>
                        <a:rPr lang="en-US" sz="1000" dirty="0" smtClean="0">
                          <a:latin typeface="Arial Narrow" panose="020B0606020202030204" pitchFamily="34" charset="0"/>
                        </a:rPr>
                        <a:t>No back up codes </a:t>
                      </a:r>
                      <a:r>
                        <a:rPr lang="en-US" sz="1000" dirty="0" smtClean="0"/>
                        <a:t>&amp; no key pad</a:t>
                      </a:r>
                    </a:p>
                  </a:txBody>
                  <a:tcPr/>
                </a:tc>
                <a:tc>
                  <a:txBody>
                    <a:bodyPr/>
                    <a:lstStyle/>
                    <a:p>
                      <a:pPr marL="0" indent="0" algn="ctr">
                        <a:buFont typeface="+mj-lt"/>
                        <a:buAutoNum type="arabicPeriod"/>
                      </a:pPr>
                      <a:r>
                        <a:rPr lang="en-US" sz="1000" dirty="0" smtClean="0"/>
                        <a:t>No Adapter Needed </a:t>
                      </a:r>
                    </a:p>
                    <a:p>
                      <a:pPr marL="0" indent="0" algn="ctr">
                        <a:buFont typeface="+mj-lt"/>
                        <a:buAutoNum type="arabicPeriod"/>
                      </a:pPr>
                      <a:r>
                        <a:rPr lang="en-US" sz="1000" dirty="0" smtClean="0"/>
                        <a:t>Must enter PIN code</a:t>
                      </a:r>
                    </a:p>
                    <a:p>
                      <a:pPr marL="0" indent="0" algn="ctr">
                        <a:buFont typeface="+mj-lt"/>
                        <a:buAutoNum type="arabicPeriod"/>
                      </a:pPr>
                      <a:r>
                        <a:rPr lang="en-US" sz="1000" dirty="0" smtClean="0"/>
                        <a:t>Access time </a:t>
                      </a:r>
                      <a:r>
                        <a:rPr lang="en-US" sz="1000" dirty="0" smtClean="0">
                          <a:latin typeface="Arial Narrow" panose="020B0606020202030204" pitchFamily="34" charset="0"/>
                        </a:rPr>
                        <a:t>≈30 seconds</a:t>
                      </a:r>
                    </a:p>
                    <a:p>
                      <a:pPr marL="0" marR="0" indent="0" algn="ctr" defTabSz="1018824" rtl="0" eaLnBrk="1" fontAlgn="auto" latinLnBrk="0" hangingPunct="1">
                        <a:lnSpc>
                          <a:spcPct val="100000"/>
                        </a:lnSpc>
                        <a:spcBef>
                          <a:spcPts val="0"/>
                        </a:spcBef>
                        <a:spcAft>
                          <a:spcPts val="0"/>
                        </a:spcAft>
                        <a:buClrTx/>
                        <a:buSzTx/>
                        <a:buFont typeface="+mj-lt"/>
                        <a:buAutoNum type="arabicPeriod"/>
                        <a:tabLst/>
                        <a:defRPr/>
                      </a:pPr>
                      <a:r>
                        <a:rPr lang="en-US" sz="1000" dirty="0" smtClean="0">
                          <a:latin typeface="Arial Narrow" panose="020B0606020202030204" pitchFamily="34" charset="0"/>
                        </a:rPr>
                        <a:t>Cannot grant permanent access</a:t>
                      </a:r>
                      <a:endParaRPr lang="en-US" sz="1000" dirty="0" smtClean="0"/>
                    </a:p>
                    <a:p>
                      <a:pPr marL="0" marR="0" indent="0" algn="ctr" defTabSz="1018824" rtl="0" eaLnBrk="1" fontAlgn="auto" latinLnBrk="0" hangingPunct="1">
                        <a:lnSpc>
                          <a:spcPct val="100000"/>
                        </a:lnSpc>
                        <a:spcBef>
                          <a:spcPts val="0"/>
                        </a:spcBef>
                        <a:spcAft>
                          <a:spcPts val="0"/>
                        </a:spcAft>
                        <a:buClrTx/>
                        <a:buSzTx/>
                        <a:buFont typeface="+mj-lt"/>
                        <a:buAutoNum type="arabicPeriod"/>
                        <a:tabLst/>
                        <a:defRPr/>
                      </a:pPr>
                      <a:r>
                        <a:rPr lang="en-US" sz="1000" dirty="0" smtClean="0">
                          <a:latin typeface="Arial Narrow" panose="020B0606020202030204" pitchFamily="34" charset="0"/>
                        </a:rPr>
                        <a:t>No “jump” option in case of dead battery</a:t>
                      </a:r>
                    </a:p>
                    <a:p>
                      <a:pPr marL="0" marR="0" indent="0" algn="ctr" defTabSz="1018824" rtl="0" eaLnBrk="1" fontAlgn="auto" latinLnBrk="0" hangingPunct="1">
                        <a:lnSpc>
                          <a:spcPct val="100000"/>
                        </a:lnSpc>
                        <a:spcBef>
                          <a:spcPts val="0"/>
                        </a:spcBef>
                        <a:spcAft>
                          <a:spcPts val="0"/>
                        </a:spcAft>
                        <a:buClrTx/>
                        <a:buSzTx/>
                        <a:buFont typeface="+mj-lt"/>
                        <a:buAutoNum type="arabicPeriod"/>
                        <a:tabLst/>
                        <a:defRPr/>
                      </a:pPr>
                      <a:r>
                        <a:rPr lang="en-US" sz="1000" dirty="0" smtClean="0">
                          <a:latin typeface="Arial Narrow" panose="020B0606020202030204" pitchFamily="34" charset="0"/>
                        </a:rPr>
                        <a:t>No back up codes </a:t>
                      </a:r>
                      <a:r>
                        <a:rPr lang="en-US" sz="1000" dirty="0" smtClean="0"/>
                        <a:t>&amp; no key pad</a:t>
                      </a:r>
                    </a:p>
                    <a:p>
                      <a:pPr marL="0" indent="0" algn="ctr">
                        <a:buFont typeface="+mj-lt"/>
                        <a:buAutoNum type="arabicPeriod"/>
                      </a:pPr>
                      <a:endParaRPr lang="en-US" sz="1000" dirty="0"/>
                    </a:p>
                  </a:txBody>
                  <a:tcPr/>
                </a:tc>
              </a:tr>
              <a:tr h="233664">
                <a:tc>
                  <a:txBody>
                    <a:bodyPr/>
                    <a:lstStyle/>
                    <a:p>
                      <a:pPr algn="ctr"/>
                      <a:r>
                        <a:rPr lang="en-US" sz="1100" b="1" baseline="0" dirty="0" smtClean="0"/>
                        <a:t>Purchase Price</a:t>
                      </a:r>
                      <a:endParaRPr lang="en-US" sz="1100" b="1" dirty="0"/>
                    </a:p>
                  </a:txBody>
                  <a:tcPr/>
                </a:tc>
                <a:tc>
                  <a:txBody>
                    <a:bodyPr/>
                    <a:lstStyle/>
                    <a:p>
                      <a:pPr algn="ctr"/>
                      <a:r>
                        <a:rPr lang="en-US" sz="1000" dirty="0" smtClean="0"/>
                        <a:t>$99</a:t>
                      </a:r>
                      <a:endParaRPr lang="en-US" sz="1000" dirty="0"/>
                    </a:p>
                  </a:txBody>
                  <a:tcPr/>
                </a:tc>
                <a:tc>
                  <a:txBody>
                    <a:bodyPr/>
                    <a:lstStyle/>
                    <a:p>
                      <a:pPr algn="ctr"/>
                      <a:r>
                        <a:rPr lang="en-US" sz="1000" dirty="0" smtClean="0">
                          <a:latin typeface="Arial Narrow" panose="020B0606020202030204" pitchFamily="34" charset="0"/>
                        </a:rPr>
                        <a:t>≈</a:t>
                      </a:r>
                      <a:r>
                        <a:rPr lang="en-US" sz="1000" dirty="0" smtClean="0"/>
                        <a:t>$89</a:t>
                      </a:r>
                      <a:endParaRPr lang="en-US" sz="1000" dirty="0"/>
                    </a:p>
                  </a:txBody>
                  <a:tcPr/>
                </a:tc>
                <a:tc>
                  <a:txBody>
                    <a:bodyPr/>
                    <a:lstStyle/>
                    <a:p>
                      <a:pPr algn="ctr"/>
                      <a:r>
                        <a:rPr lang="en-US" sz="1000" dirty="0" smtClean="0">
                          <a:latin typeface="Arial Narrow" panose="020B0606020202030204" pitchFamily="34" charset="0"/>
                        </a:rPr>
                        <a:t>≈</a:t>
                      </a:r>
                      <a:r>
                        <a:rPr lang="en-US" sz="1000" dirty="0" smtClean="0"/>
                        <a:t>$102</a:t>
                      </a:r>
                      <a:endParaRPr lang="en-US" sz="1000" dirty="0"/>
                    </a:p>
                  </a:txBody>
                  <a:tcPr/>
                </a:tc>
                <a:tc>
                  <a:txBody>
                    <a:bodyPr/>
                    <a:lstStyle/>
                    <a:p>
                      <a:pPr algn="ctr"/>
                      <a:r>
                        <a:rPr lang="en-US" sz="1000" dirty="0" smtClean="0">
                          <a:latin typeface="Arial Narrow" panose="020B0606020202030204" pitchFamily="34" charset="0"/>
                        </a:rPr>
                        <a:t>≈</a:t>
                      </a:r>
                      <a:r>
                        <a:rPr lang="en-US" sz="1000" dirty="0" smtClean="0"/>
                        <a:t>$116</a:t>
                      </a:r>
                      <a:endParaRPr lang="en-US" sz="1000" dirty="0"/>
                    </a:p>
                  </a:txBody>
                  <a:tcPr/>
                </a:tc>
              </a:tr>
              <a:tr h="388620">
                <a:tc>
                  <a:txBody>
                    <a:bodyPr/>
                    <a:lstStyle/>
                    <a:p>
                      <a:pPr algn="ctr"/>
                      <a:r>
                        <a:rPr lang="en-US" sz="1100" b="1" dirty="0" smtClean="0"/>
                        <a:t>Additional</a:t>
                      </a:r>
                      <a:r>
                        <a:rPr lang="en-US" sz="1100" b="1" baseline="0" dirty="0" smtClean="0"/>
                        <a:t> Hardware Costs</a:t>
                      </a:r>
                      <a:endParaRPr lang="en-US" sz="1100" b="1" dirty="0"/>
                    </a:p>
                  </a:txBody>
                  <a:tcPr/>
                </a:tc>
                <a:tc>
                  <a:txBody>
                    <a:bodyPr/>
                    <a:lstStyle/>
                    <a:p>
                      <a:pPr algn="ctr"/>
                      <a:r>
                        <a:rPr lang="en-US" sz="1000" b="1" dirty="0" smtClean="0"/>
                        <a:t>None</a:t>
                      </a:r>
                      <a:endParaRPr lang="en-US" sz="1000" b="1" dirty="0"/>
                    </a:p>
                  </a:txBody>
                  <a:tcPr/>
                </a:tc>
                <a:tc>
                  <a:txBody>
                    <a:bodyPr/>
                    <a:lstStyle/>
                    <a:p>
                      <a:pPr algn="ctr"/>
                      <a:r>
                        <a:rPr lang="en-US" sz="1000" dirty="0" smtClean="0"/>
                        <a:t>eKey</a:t>
                      </a:r>
                      <a:r>
                        <a:rPr lang="en-US" sz="1000" baseline="0" dirty="0" smtClean="0"/>
                        <a:t> </a:t>
                      </a:r>
                      <a:r>
                        <a:rPr lang="en-US" sz="1000" dirty="0" smtClean="0">
                          <a:latin typeface="Arial Narrow" panose="020B0606020202030204" pitchFamily="34" charset="0"/>
                        </a:rPr>
                        <a:t>≈</a:t>
                      </a:r>
                      <a:r>
                        <a:rPr lang="en-US" sz="1000" baseline="0" dirty="0" smtClean="0"/>
                        <a:t>$50</a:t>
                      </a:r>
                    </a:p>
                    <a:p>
                      <a:pPr algn="ctr"/>
                      <a:endParaRPr lang="en-US" sz="1000" dirty="0"/>
                    </a:p>
                  </a:txBody>
                  <a:tcPr/>
                </a:tc>
                <a:tc>
                  <a:txBody>
                    <a:bodyPr/>
                    <a:lstStyle/>
                    <a:p>
                      <a:pPr algn="ctr"/>
                      <a:r>
                        <a:rPr lang="en-US" sz="1000" dirty="0" smtClean="0"/>
                        <a:t>eKey</a:t>
                      </a:r>
                      <a:r>
                        <a:rPr lang="en-US" sz="1000" baseline="0" dirty="0" smtClean="0"/>
                        <a:t> </a:t>
                      </a:r>
                      <a:r>
                        <a:rPr lang="en-US" sz="1000" dirty="0" smtClean="0">
                          <a:latin typeface="Arial Narrow" panose="020B0606020202030204" pitchFamily="34" charset="0"/>
                        </a:rPr>
                        <a:t>≈</a:t>
                      </a:r>
                      <a:r>
                        <a:rPr lang="en-US" sz="1000" baseline="0" dirty="0" smtClean="0"/>
                        <a:t>$50</a:t>
                      </a:r>
                    </a:p>
                  </a:txBody>
                  <a:tcPr/>
                </a:tc>
                <a:tc>
                  <a:txBody>
                    <a:bodyPr/>
                    <a:lstStyle/>
                    <a:p>
                      <a:pPr algn="ctr"/>
                      <a:r>
                        <a:rPr lang="en-US" sz="1000" dirty="0" smtClean="0"/>
                        <a:t>None</a:t>
                      </a:r>
                      <a:endParaRPr lang="en-US" sz="1000" dirty="0"/>
                    </a:p>
                  </a:txBody>
                  <a:tcPr/>
                </a:tc>
              </a:tr>
              <a:tr h="388620">
                <a:tc>
                  <a:txBody>
                    <a:bodyPr/>
                    <a:lstStyle/>
                    <a:p>
                      <a:pPr algn="ctr"/>
                      <a:r>
                        <a:rPr lang="en-US" sz="1100" b="1" dirty="0" smtClean="0"/>
                        <a:t>Additional</a:t>
                      </a:r>
                      <a:r>
                        <a:rPr lang="en-US" sz="1100" b="1" baseline="0" dirty="0" smtClean="0"/>
                        <a:t> Data Costs</a:t>
                      </a:r>
                      <a:endParaRPr lang="en-US" sz="1100" b="1" dirty="0"/>
                    </a:p>
                  </a:txBody>
                  <a:tcPr/>
                </a:tc>
                <a:tc>
                  <a:txBody>
                    <a:bodyPr/>
                    <a:lstStyle/>
                    <a:p>
                      <a:pPr algn="ctr"/>
                      <a:r>
                        <a:rPr lang="en-US" sz="1000" b="1" dirty="0" smtClean="0"/>
                        <a:t>None</a:t>
                      </a:r>
                      <a:endParaRPr lang="en-US" sz="1000" b="1" dirty="0"/>
                    </a:p>
                  </a:txBody>
                  <a:tcPr/>
                </a:tc>
                <a:tc>
                  <a:txBody>
                    <a:bodyPr/>
                    <a:lstStyle/>
                    <a:p>
                      <a:pPr algn="ctr"/>
                      <a:r>
                        <a:rPr lang="en-US" sz="1000" dirty="0" smtClean="0"/>
                        <a:t>eKey Service </a:t>
                      </a:r>
                      <a:r>
                        <a:rPr lang="en-US" sz="1000" dirty="0" smtClean="0">
                          <a:latin typeface="Arial Narrow" panose="020B0606020202030204" pitchFamily="34" charset="0"/>
                        </a:rPr>
                        <a:t>≈</a:t>
                      </a:r>
                      <a:r>
                        <a:rPr lang="en-US" sz="1000" dirty="0" smtClean="0"/>
                        <a:t>$23/mo</a:t>
                      </a:r>
                      <a:r>
                        <a:rPr lang="en-US" sz="1000" baseline="0" dirty="0" smtClean="0"/>
                        <a:t> </a:t>
                      </a:r>
                      <a:r>
                        <a:rPr lang="en-US" sz="1000" dirty="0" smtClean="0">
                          <a:latin typeface="Arial Narrow" panose="020B0606020202030204" pitchFamily="34" charset="0"/>
                        </a:rPr>
                        <a:t>≈</a:t>
                      </a:r>
                      <a:r>
                        <a:rPr lang="en-US" sz="1000" baseline="0" dirty="0" smtClean="0"/>
                        <a:t>$50 activation</a:t>
                      </a:r>
                      <a:endParaRPr lang="en-US" sz="1000" dirty="0"/>
                    </a:p>
                  </a:txBody>
                  <a:tcPr/>
                </a:tc>
                <a:tc>
                  <a:txBody>
                    <a:bodyPr/>
                    <a:lstStyle/>
                    <a:p>
                      <a:pPr algn="ctr"/>
                      <a:r>
                        <a:rPr lang="en-US" sz="1000" dirty="0" smtClean="0"/>
                        <a:t>eKey Service</a:t>
                      </a:r>
                      <a:r>
                        <a:rPr lang="en-US" sz="1000" dirty="0" smtClean="0">
                          <a:latin typeface="Arial Narrow" panose="020B0606020202030204" pitchFamily="34" charset="0"/>
                        </a:rPr>
                        <a:t>≈</a:t>
                      </a:r>
                      <a:r>
                        <a:rPr lang="en-US" sz="1000" dirty="0" smtClean="0"/>
                        <a:t> $23/mo</a:t>
                      </a:r>
                      <a:r>
                        <a:rPr lang="en-US" sz="1000" baseline="0" dirty="0" smtClean="0"/>
                        <a:t> </a:t>
                      </a:r>
                      <a:r>
                        <a:rPr lang="en-US" sz="1000" dirty="0" smtClean="0">
                          <a:latin typeface="Arial Narrow" panose="020B0606020202030204" pitchFamily="34" charset="0"/>
                        </a:rPr>
                        <a:t>≈</a:t>
                      </a:r>
                      <a:r>
                        <a:rPr lang="en-US" sz="1000" baseline="0" dirty="0" smtClean="0"/>
                        <a:t>$50 activation</a:t>
                      </a:r>
                      <a:endParaRPr lang="en-US" sz="1000" dirty="0"/>
                    </a:p>
                  </a:txBody>
                  <a:tcPr/>
                </a:tc>
                <a:tc>
                  <a:txBody>
                    <a:bodyPr/>
                    <a:lstStyle/>
                    <a:p>
                      <a:pPr marL="0" marR="0" indent="0" algn="ctr" defTabSz="1018824" rtl="0" eaLnBrk="1" fontAlgn="auto" latinLnBrk="0" hangingPunct="1">
                        <a:lnSpc>
                          <a:spcPct val="100000"/>
                        </a:lnSpc>
                        <a:spcBef>
                          <a:spcPts val="0"/>
                        </a:spcBef>
                        <a:spcAft>
                          <a:spcPts val="0"/>
                        </a:spcAft>
                        <a:buClrTx/>
                        <a:buSzTx/>
                        <a:buFontTx/>
                        <a:buNone/>
                        <a:tabLst/>
                        <a:defRPr/>
                      </a:pPr>
                      <a:r>
                        <a:rPr lang="en-US" sz="1000" dirty="0" smtClean="0">
                          <a:latin typeface="Arial Narrow" panose="020B0606020202030204" pitchFamily="34" charset="0"/>
                        </a:rPr>
                        <a:t>≈</a:t>
                      </a:r>
                      <a:r>
                        <a:rPr lang="en-US" sz="1000" baseline="0" dirty="0" smtClean="0"/>
                        <a:t>$50 activation</a:t>
                      </a:r>
                      <a:endParaRPr lang="en-US" sz="1000" dirty="0" smtClean="0"/>
                    </a:p>
                  </a:txBody>
                  <a:tcPr/>
                </a:tc>
              </a:tr>
              <a:tr h="388620">
                <a:tc>
                  <a:txBody>
                    <a:bodyPr/>
                    <a:lstStyle/>
                    <a:p>
                      <a:pPr algn="ctr"/>
                      <a:r>
                        <a:rPr lang="en-US" sz="1100" b="1" dirty="0" smtClean="0"/>
                        <a:t>Grant Access</a:t>
                      </a:r>
                      <a:endParaRPr lang="en-US" sz="1100" b="1" dirty="0"/>
                    </a:p>
                  </a:txBody>
                  <a:tcPr/>
                </a:tc>
                <a:tc>
                  <a:txBody>
                    <a:bodyPr/>
                    <a:lstStyle/>
                    <a:p>
                      <a:pPr algn="ctr"/>
                      <a:r>
                        <a:rPr lang="en-US" sz="1000" b="1" dirty="0" smtClean="0"/>
                        <a:t>Share</a:t>
                      </a:r>
                      <a:r>
                        <a:rPr lang="en-US" sz="1000" b="1" baseline="0" dirty="0" smtClean="0"/>
                        <a:t> with anyone</a:t>
                      </a:r>
                      <a:endParaRPr lang="en-US" sz="1000" b="1" dirty="0"/>
                    </a:p>
                  </a:txBody>
                  <a:tcPr/>
                </a:tc>
                <a:tc>
                  <a:txBody>
                    <a:bodyPr/>
                    <a:lstStyle/>
                    <a:p>
                      <a:pPr algn="ctr"/>
                      <a:r>
                        <a:rPr lang="en-US" sz="1000" dirty="0" smtClean="0"/>
                        <a:t>Key Holders Only</a:t>
                      </a:r>
                      <a:endParaRPr lang="en-US" sz="1000" dirty="0"/>
                    </a:p>
                  </a:txBody>
                  <a:tcPr/>
                </a:tc>
                <a:tc>
                  <a:txBody>
                    <a:bodyPr/>
                    <a:lstStyle/>
                    <a:p>
                      <a:pPr algn="ctr"/>
                      <a:r>
                        <a:rPr lang="en-US" sz="1000" dirty="0" smtClean="0"/>
                        <a:t>Key Holders Only</a:t>
                      </a:r>
                      <a:endParaRPr lang="en-US" sz="1000" dirty="0"/>
                    </a:p>
                  </a:txBody>
                  <a:tcPr/>
                </a:tc>
                <a:tc>
                  <a:txBody>
                    <a:bodyPr/>
                    <a:lstStyle/>
                    <a:p>
                      <a:pPr algn="ctr"/>
                      <a:r>
                        <a:rPr lang="en-US" sz="1000" dirty="0" smtClean="0"/>
                        <a:t>Key Holders Only</a:t>
                      </a:r>
                      <a:endParaRPr lang="en-US" sz="1000" dirty="0"/>
                    </a:p>
                  </a:txBody>
                  <a:tcPr/>
                </a:tc>
              </a:tr>
              <a:tr h="388620">
                <a:tc>
                  <a:txBody>
                    <a:bodyPr/>
                    <a:lstStyle/>
                    <a:p>
                      <a:pPr algn="ctr"/>
                      <a:r>
                        <a:rPr lang="en-US" sz="1100" b="1" dirty="0" smtClean="0"/>
                        <a:t>Distribution Model</a:t>
                      </a:r>
                      <a:endParaRPr lang="en-US" sz="1100" b="1" dirty="0"/>
                    </a:p>
                  </a:txBody>
                  <a:tcPr/>
                </a:tc>
                <a:tc>
                  <a:txBody>
                    <a:bodyPr/>
                    <a:lstStyle/>
                    <a:p>
                      <a:pPr algn="ctr"/>
                      <a:r>
                        <a:rPr lang="en-US" sz="1000" b="1" dirty="0" smtClean="0"/>
                        <a:t>National</a:t>
                      </a:r>
                      <a:r>
                        <a:rPr lang="en-US" sz="1000" b="1" baseline="0" dirty="0" smtClean="0"/>
                        <a:t> Distribution</a:t>
                      </a:r>
                      <a:endParaRPr lang="en-US" sz="1000" b="1" dirty="0"/>
                    </a:p>
                  </a:txBody>
                  <a:tcPr/>
                </a:tc>
                <a:tc>
                  <a:txBody>
                    <a:bodyPr/>
                    <a:lstStyle/>
                    <a:p>
                      <a:pPr algn="ctr"/>
                      <a:r>
                        <a:rPr lang="en-US" sz="1000" dirty="0" smtClean="0"/>
                        <a:t>Restrictive Association Contracts</a:t>
                      </a:r>
                      <a:endParaRPr lang="en-US" sz="1000" dirty="0"/>
                    </a:p>
                  </a:txBody>
                  <a:tcPr/>
                </a:tc>
                <a:tc>
                  <a:txBody>
                    <a:bodyPr/>
                    <a:lstStyle/>
                    <a:p>
                      <a:pPr marL="0" marR="0" indent="0" algn="ctr" defTabSz="1018824" rtl="0" eaLnBrk="1" fontAlgn="auto" latinLnBrk="0" hangingPunct="1">
                        <a:lnSpc>
                          <a:spcPct val="100000"/>
                        </a:lnSpc>
                        <a:spcBef>
                          <a:spcPts val="0"/>
                        </a:spcBef>
                        <a:spcAft>
                          <a:spcPts val="0"/>
                        </a:spcAft>
                        <a:buClrTx/>
                        <a:buSzTx/>
                        <a:buFontTx/>
                        <a:buNone/>
                        <a:tabLst/>
                        <a:defRPr/>
                      </a:pPr>
                      <a:r>
                        <a:rPr lang="en-US" sz="1000" dirty="0" smtClean="0"/>
                        <a:t>Restrictive Association Contracts</a:t>
                      </a:r>
                    </a:p>
                  </a:txBody>
                  <a:tcPr/>
                </a:tc>
                <a:tc>
                  <a:txBody>
                    <a:bodyPr/>
                    <a:lstStyle/>
                    <a:p>
                      <a:pPr marL="0" marR="0" indent="0" algn="ctr" defTabSz="1018824" rtl="0" eaLnBrk="1" fontAlgn="auto" latinLnBrk="0" hangingPunct="1">
                        <a:lnSpc>
                          <a:spcPct val="100000"/>
                        </a:lnSpc>
                        <a:spcBef>
                          <a:spcPts val="0"/>
                        </a:spcBef>
                        <a:spcAft>
                          <a:spcPts val="0"/>
                        </a:spcAft>
                        <a:buClrTx/>
                        <a:buSzTx/>
                        <a:buFontTx/>
                        <a:buNone/>
                        <a:tabLst/>
                        <a:defRPr/>
                      </a:pPr>
                      <a:r>
                        <a:rPr lang="en-US" sz="1000" dirty="0" smtClean="0"/>
                        <a:t>Restrictive Association Contracts</a:t>
                      </a:r>
                    </a:p>
                  </a:txBody>
                  <a:tcPr/>
                </a:tc>
              </a:tr>
            </a:tbl>
          </a:graphicData>
        </a:graphic>
      </p:graphicFrame>
      <p:sp>
        <p:nvSpPr>
          <p:cNvPr id="2" name="Title 1"/>
          <p:cNvSpPr>
            <a:spLocks noGrp="1"/>
          </p:cNvSpPr>
          <p:nvPr>
            <p:ph type="title"/>
          </p:nvPr>
        </p:nvSpPr>
        <p:spPr/>
        <p:txBody>
          <a:bodyPr/>
          <a:lstStyle/>
          <a:p>
            <a:r>
              <a:rPr lang="en-US" dirty="0"/>
              <a:t>Master Lock Bluetooth Lock Box</a:t>
            </a:r>
          </a:p>
        </p:txBody>
      </p:sp>
      <p:sp>
        <p:nvSpPr>
          <p:cNvPr id="3" name="Text Placeholder 2"/>
          <p:cNvSpPr>
            <a:spLocks noGrp="1"/>
          </p:cNvSpPr>
          <p:nvPr>
            <p:ph type="body" sz="quarter" idx="12"/>
          </p:nvPr>
        </p:nvSpPr>
        <p:spPr/>
        <p:txBody>
          <a:bodyPr>
            <a:normAutofit/>
          </a:bodyPr>
          <a:lstStyle/>
          <a:p>
            <a:pPr marL="61913" lvl="1" eaLnBrk="0" hangingPunct="0">
              <a:spcBef>
                <a:spcPct val="50000"/>
              </a:spcBef>
              <a:buClr>
                <a:srgbClr val="000099"/>
              </a:buClr>
            </a:pPr>
            <a:r>
              <a:rPr lang="en-US" b="1" dirty="0">
                <a:solidFill>
                  <a:schemeClr val="accent6"/>
                </a:solidFill>
              </a:rPr>
              <a:t>Master Lock Bluetooth Lock Box vs. Supra</a:t>
            </a:r>
          </a:p>
        </p:txBody>
      </p:sp>
      <p:sp>
        <p:nvSpPr>
          <p:cNvPr id="5" name="Text Placeholder 4"/>
          <p:cNvSpPr>
            <a:spLocks noGrp="1"/>
          </p:cNvSpPr>
          <p:nvPr>
            <p:ph type="body" sz="quarter" idx="18"/>
          </p:nvPr>
        </p:nvSpPr>
        <p:spPr>
          <a:xfrm>
            <a:off x="7334250" y="1815298"/>
            <a:ext cx="2628900" cy="4965821"/>
          </a:xfrm>
        </p:spPr>
        <p:txBody>
          <a:bodyPr>
            <a:normAutofit/>
          </a:bodyPr>
          <a:lstStyle/>
          <a:p>
            <a:pPr marL="0" indent="0">
              <a:buNone/>
            </a:pPr>
            <a:r>
              <a:rPr lang="en-US" sz="1400" dirty="0" smtClean="0"/>
              <a:t>Master Lock Bluetooth Lock Box Advantages</a:t>
            </a:r>
          </a:p>
          <a:p>
            <a:r>
              <a:rPr lang="en-US" sz="1400" b="1" dirty="0" smtClean="0"/>
              <a:t>No ongoing cost of ownership</a:t>
            </a:r>
          </a:p>
          <a:p>
            <a:pPr lvl="1"/>
            <a:r>
              <a:rPr lang="en-US" sz="1400" dirty="0" smtClean="0"/>
              <a:t>Supra monthly data fees</a:t>
            </a:r>
          </a:p>
          <a:p>
            <a:pPr lvl="1"/>
            <a:r>
              <a:rPr lang="en-US" sz="1400" dirty="0" smtClean="0"/>
              <a:t>Supra key activation fees</a:t>
            </a:r>
          </a:p>
          <a:p>
            <a:r>
              <a:rPr lang="en-US" sz="1400" dirty="0" smtClean="0"/>
              <a:t>Access</a:t>
            </a:r>
          </a:p>
          <a:p>
            <a:pPr lvl="1"/>
            <a:r>
              <a:rPr lang="en-US" sz="1400" dirty="0" smtClean="0"/>
              <a:t>Master Lock is easier and faster</a:t>
            </a:r>
          </a:p>
          <a:p>
            <a:pPr lvl="1"/>
            <a:r>
              <a:rPr lang="en-US" sz="1400" b="1" dirty="0" smtClean="0"/>
              <a:t>Supra limits access to member key holders only</a:t>
            </a:r>
          </a:p>
          <a:p>
            <a:r>
              <a:rPr lang="en-US" sz="1400" b="1" dirty="0" smtClean="0"/>
              <a:t>Master Lock does not require long and expensive contracts</a:t>
            </a:r>
          </a:p>
          <a:p>
            <a:pPr lvl="1"/>
            <a:r>
              <a:rPr lang="en-US" sz="1400" dirty="0" smtClean="0"/>
              <a:t>Supra requires multi-year restrictive and costly contracts</a:t>
            </a:r>
          </a:p>
          <a:p>
            <a:pPr marL="0" indent="0">
              <a:buNone/>
            </a:pPr>
            <a:endParaRPr lang="en-US" sz="1400" dirty="0"/>
          </a:p>
        </p:txBody>
      </p:sp>
      <p:pic>
        <p:nvPicPr>
          <p:cNvPr id="6" name="Picture 2" descr="I:\LOWES\MDS IMAGES\00071649293023_5441D.jp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a:stretch/>
        </p:blipFill>
        <p:spPr bwMode="auto">
          <a:xfrm>
            <a:off x="7395746" y="5648140"/>
            <a:ext cx="543758" cy="7797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I:\LOWES\MDS IMAGES\00071649293023_5440D.jpg"/>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1808425" y="1565002"/>
            <a:ext cx="459187" cy="92548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Box"/>
          <p:cNvPicPr>
            <a:picLocks noChangeAspect="1" noChangeArrowheads="1"/>
          </p:cNvPicPr>
          <p:nvPr/>
        </p:nvPicPr>
        <p:blipFill>
          <a:blip r:embed="rId4" cstate="email">
            <a:extLst>
              <a:ext uri="{BEBA8EAE-BF5A-486C-A8C5-ECC9F3942E4B}">
                <a14:imgProps xmlns:a14="http://schemas.microsoft.com/office/drawing/2010/main">
                  <a14:imgLayer r:embed="rId5">
                    <a14:imgEffect>
                      <a14:backgroundRemoval t="968" b="95968" l="28806" r="70896"/>
                    </a14:imgEffect>
                  </a14:imgLayer>
                </a14:imgProps>
              </a:ext>
              <a:ext uri="{28A0092B-C50C-407E-A947-70E740481C1C}">
                <a14:useLocalDpi xmlns:a14="http://schemas.microsoft.com/office/drawing/2010/main" val="0"/>
              </a:ext>
            </a:extLst>
          </a:blip>
          <a:srcRect/>
          <a:stretch>
            <a:fillRect/>
          </a:stretch>
        </p:blipFill>
        <p:spPr bwMode="auto">
          <a:xfrm>
            <a:off x="5864438" y="1656960"/>
            <a:ext cx="1031662" cy="9546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Supra-iBox-Real-Estate-Deprogrammed-Single-Lockbox-Used"/>
          <p:cNvPicPr>
            <a:picLocks noChangeAspect="1" noChangeArrowheads="1"/>
          </p:cNvPicPr>
          <p:nvPr/>
        </p:nvPicPr>
        <p:blipFill>
          <a:blip r:embed="rId6" cstate="email">
            <a:extLst>
              <a:ext uri="{BEBA8EAE-BF5A-486C-A8C5-ECC9F3942E4B}">
                <a14:imgProps xmlns:a14="http://schemas.microsoft.com/office/drawing/2010/main">
                  <a14:imgLayer r:embed="rId7">
                    <a14:imgEffect>
                      <a14:backgroundRemoval t="2000" b="96200" l="20113" r="81020"/>
                    </a14:imgEffect>
                  </a14:imgLayer>
                </a14:imgProps>
              </a:ext>
              <a:ext uri="{28A0092B-C50C-407E-A947-70E740481C1C}">
                <a14:useLocalDpi xmlns:a14="http://schemas.microsoft.com/office/drawing/2010/main" val="0"/>
              </a:ext>
            </a:extLst>
          </a:blip>
          <a:srcRect/>
          <a:stretch>
            <a:fillRect/>
          </a:stretch>
        </p:blipFill>
        <p:spPr bwMode="auto">
          <a:xfrm>
            <a:off x="3202127" y="1685270"/>
            <a:ext cx="625823" cy="88643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Box"/>
          <p:cNvPicPr>
            <a:picLocks noChangeAspect="1" noChangeArrowheads="1"/>
          </p:cNvPicPr>
          <p:nvPr/>
        </p:nvPicPr>
        <p:blipFill>
          <a:blip r:embed="rId8" cstate="email">
            <a:extLst>
              <a:ext uri="{BEBA8EAE-BF5A-486C-A8C5-ECC9F3942E4B}">
                <a14:imgProps xmlns:a14="http://schemas.microsoft.com/office/drawing/2010/main">
                  <a14:imgLayer r:embed="rId9">
                    <a14:imgEffect>
                      <a14:backgroundRemoval t="968" b="95968" l="28806" r="70896"/>
                    </a14:imgEffect>
                  </a14:imgLayer>
                </a14:imgProps>
              </a:ext>
              <a:ext uri="{28A0092B-C50C-407E-A947-70E740481C1C}">
                <a14:useLocalDpi xmlns:a14="http://schemas.microsoft.com/office/drawing/2010/main" val="0"/>
              </a:ext>
            </a:extLst>
          </a:blip>
          <a:srcRect/>
          <a:stretch>
            <a:fillRect/>
          </a:stretch>
        </p:blipFill>
        <p:spPr bwMode="auto">
          <a:xfrm>
            <a:off x="4421779" y="1644802"/>
            <a:ext cx="1031662" cy="9546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40103" y="6440752"/>
            <a:ext cx="3318372" cy="276999"/>
          </a:xfrm>
          <a:prstGeom prst="rect">
            <a:avLst/>
          </a:prstGeom>
          <a:noFill/>
        </p:spPr>
        <p:txBody>
          <a:bodyPr wrap="square" rtlCol="0">
            <a:spAutoFit/>
          </a:bodyPr>
          <a:lstStyle/>
          <a:p>
            <a:r>
              <a:rPr lang="en-US" sz="1200" dirty="0" smtClean="0"/>
              <a:t>Master Lock wall mount version also available.</a:t>
            </a:r>
            <a:endParaRPr lang="en-US" sz="1200" dirty="0"/>
          </a:p>
        </p:txBody>
      </p:sp>
    </p:spTree>
    <p:extLst>
      <p:ext uri="{BB962C8B-B14F-4D97-AF65-F5344CB8AC3E}">
        <p14:creationId xmlns:p14="http://schemas.microsoft.com/office/powerpoint/2010/main" val="2171046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Lock Bluetooth Lock Box</a:t>
            </a:r>
          </a:p>
        </p:txBody>
      </p:sp>
      <p:sp>
        <p:nvSpPr>
          <p:cNvPr id="8" name="Text Placeholder 4"/>
          <p:cNvSpPr>
            <a:spLocks noGrp="1"/>
          </p:cNvSpPr>
          <p:nvPr>
            <p:ph type="body" sz="quarter" idx="18"/>
          </p:nvPr>
        </p:nvSpPr>
        <p:spPr>
          <a:xfrm>
            <a:off x="5838825" y="1691473"/>
            <a:ext cx="3302000" cy="4965821"/>
          </a:xfrm>
        </p:spPr>
        <p:txBody>
          <a:bodyPr vert="horz" lIns="0" tIns="0" rIns="0" bIns="0" rtlCol="0">
            <a:normAutofit/>
          </a:bodyPr>
          <a:lstStyle/>
          <a:p>
            <a:pPr marL="0" indent="0">
              <a:buNone/>
            </a:pPr>
            <a:r>
              <a:rPr lang="en-US" sz="1400" dirty="0"/>
              <a:t>Master Lock </a:t>
            </a:r>
            <a:r>
              <a:rPr lang="en-US" sz="1400" dirty="0" smtClean="0"/>
              <a:t>Bluetooth </a:t>
            </a:r>
            <a:r>
              <a:rPr lang="en-US" sz="1400" dirty="0"/>
              <a:t>Lock Box Advantages</a:t>
            </a:r>
          </a:p>
          <a:p>
            <a:pPr>
              <a:buSzPct val="150000"/>
              <a:buFont typeface="Arial" panose="020B0604020202020204" pitchFamily="34" charset="0"/>
              <a:buChar char="•"/>
            </a:pPr>
            <a:r>
              <a:rPr lang="en-US" sz="1400" b="1" dirty="0"/>
              <a:t>No ongoing cost of ownership</a:t>
            </a:r>
          </a:p>
          <a:p>
            <a:pPr lvl="1"/>
            <a:r>
              <a:rPr lang="en-US" sz="1400" dirty="0"/>
              <a:t>SentriLock annual system fees</a:t>
            </a:r>
          </a:p>
          <a:p>
            <a:pPr lvl="1"/>
            <a:r>
              <a:rPr lang="en-US" sz="1400" dirty="0"/>
              <a:t>SentriLock activation fees</a:t>
            </a:r>
          </a:p>
          <a:p>
            <a:r>
              <a:rPr lang="en-US" sz="1400" dirty="0"/>
              <a:t>Access</a:t>
            </a:r>
          </a:p>
          <a:p>
            <a:pPr lvl="1"/>
            <a:r>
              <a:rPr lang="en-US" sz="1400" dirty="0"/>
              <a:t>Master Lock is easier and faster</a:t>
            </a:r>
          </a:p>
          <a:p>
            <a:pPr lvl="1"/>
            <a:r>
              <a:rPr lang="en-US" sz="1400" b="1" dirty="0" smtClean="0"/>
              <a:t>SentriLock </a:t>
            </a:r>
            <a:r>
              <a:rPr lang="en-US" sz="1400" b="1" dirty="0"/>
              <a:t>limits access to member card </a:t>
            </a:r>
            <a:r>
              <a:rPr lang="en-US" sz="1400" b="1" dirty="0" smtClean="0"/>
              <a:t>holders or short term guest access</a:t>
            </a:r>
            <a:endParaRPr lang="en-US" sz="1400" b="1" dirty="0"/>
          </a:p>
          <a:p>
            <a:pPr>
              <a:buSzPct val="150000"/>
              <a:buFont typeface="Arial" panose="020B0604020202020204" pitchFamily="34" charset="0"/>
              <a:buChar char="•"/>
            </a:pPr>
            <a:r>
              <a:rPr lang="en-US" sz="1400" dirty="0"/>
              <a:t>Master Lock does not require long and expensive contracts</a:t>
            </a:r>
          </a:p>
          <a:p>
            <a:pPr lvl="1"/>
            <a:r>
              <a:rPr lang="en-US" sz="1400" b="1" dirty="0"/>
              <a:t>SentriLock requires multi-year restrictive and costly contracts</a:t>
            </a:r>
          </a:p>
          <a:p>
            <a:pPr marL="0" indent="0">
              <a:buNone/>
            </a:pPr>
            <a:endParaRPr lang="en-US" sz="1400" dirty="0"/>
          </a:p>
        </p:txBody>
      </p:sp>
      <p:pic>
        <p:nvPicPr>
          <p:cNvPr id="10" name="Picture 3" descr="I:\LOWES\MDS IMAGES\00071649293023_5440D.jp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a:stretch/>
        </p:blipFill>
        <p:spPr bwMode="auto">
          <a:xfrm>
            <a:off x="2299951" y="1681124"/>
            <a:ext cx="543758" cy="1095935"/>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11"/>
          <p:cNvSpPr>
            <a:spLocks noGrp="1"/>
          </p:cNvSpPr>
          <p:nvPr>
            <p:ph type="body" sz="quarter" idx="12"/>
          </p:nvPr>
        </p:nvSpPr>
        <p:spPr>
          <a:xfrm>
            <a:off x="924401" y="1167810"/>
            <a:ext cx="8216424" cy="456988"/>
          </a:xfrm>
        </p:spPr>
        <p:txBody>
          <a:bodyPr/>
          <a:lstStyle/>
          <a:p>
            <a:pPr marL="61913" lvl="1" eaLnBrk="0" hangingPunct="0">
              <a:spcBef>
                <a:spcPct val="50000"/>
              </a:spcBef>
              <a:buClr>
                <a:srgbClr val="000099"/>
              </a:buClr>
            </a:pPr>
            <a:r>
              <a:rPr lang="en-US" b="1" dirty="0">
                <a:solidFill>
                  <a:schemeClr val="accent6"/>
                </a:solidFill>
              </a:rPr>
              <a:t>Master Lock Bluetooth Lock Box vs. SentriLock</a:t>
            </a:r>
          </a:p>
          <a:p>
            <a:endParaRPr lang="en-US" dirty="0">
              <a:solidFill>
                <a:schemeClr val="accent5">
                  <a:lumMod val="75000"/>
                </a:schemeClr>
              </a:solidFill>
            </a:endParaRPr>
          </a:p>
        </p:txBody>
      </p:sp>
      <p:pic>
        <p:nvPicPr>
          <p:cNvPr id="2050" name="Picture 2" descr="SentriLock announced it will debut REALTOR(R) Lockbox NXT Wireless, the industry's first truly wireless lockbox, at this week's annual NATIONAL ASSOCIATION OF REALTORS(R) Conference &amp; Expo. (Photo: Business Wir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63118" y="1570694"/>
            <a:ext cx="873473" cy="13167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1679598858"/>
              </p:ext>
            </p:extLst>
          </p:nvPr>
        </p:nvGraphicFramePr>
        <p:xfrm>
          <a:off x="219073" y="2757186"/>
          <a:ext cx="5305427" cy="3901440"/>
        </p:xfrm>
        <a:graphic>
          <a:graphicData uri="http://schemas.openxmlformats.org/drawingml/2006/table">
            <a:tbl>
              <a:tblPr firstRow="1" bandRow="1">
                <a:tableStyleId>{073A0DAA-6AF3-43AB-8588-CEC1D06C72B9}</a:tableStyleId>
              </a:tblPr>
              <a:tblGrid>
                <a:gridCol w="1162545"/>
                <a:gridCol w="2374406"/>
                <a:gridCol w="1768476"/>
              </a:tblGrid>
              <a:tr h="388620">
                <a:tc>
                  <a:txBody>
                    <a:bodyPr/>
                    <a:lstStyle/>
                    <a:p>
                      <a:pPr algn="ctr"/>
                      <a:endParaRPr lang="en-US" sz="1300" b="1" dirty="0"/>
                    </a:p>
                  </a:txBody>
                  <a:tcPr/>
                </a:tc>
                <a:tc>
                  <a:txBody>
                    <a:bodyPr/>
                    <a:lstStyle/>
                    <a:p>
                      <a:pPr algn="ctr"/>
                      <a:r>
                        <a:rPr lang="en-US" sz="1300" dirty="0" smtClean="0"/>
                        <a:t>Master Lock </a:t>
                      </a:r>
                      <a:endParaRPr lang="en-US" sz="1300" dirty="0"/>
                    </a:p>
                  </a:txBody>
                  <a:tcPr/>
                </a:tc>
                <a:tc>
                  <a:txBody>
                    <a:bodyPr/>
                    <a:lstStyle/>
                    <a:p>
                      <a:pPr algn="ctr"/>
                      <a:r>
                        <a:rPr lang="en-US" sz="1300" dirty="0" smtClean="0"/>
                        <a:t>NXT</a:t>
                      </a:r>
                      <a:endParaRPr lang="en-US" sz="1300" dirty="0"/>
                    </a:p>
                  </a:txBody>
                  <a:tcPr/>
                </a:tc>
              </a:tr>
              <a:tr h="388620">
                <a:tc>
                  <a:txBody>
                    <a:bodyPr/>
                    <a:lstStyle/>
                    <a:p>
                      <a:pPr algn="ctr"/>
                      <a:r>
                        <a:rPr lang="en-US" sz="1100" b="1" dirty="0" smtClean="0"/>
                        <a:t>Access</a:t>
                      </a:r>
                      <a:endParaRPr lang="en-US" sz="1100" b="1" dirty="0"/>
                    </a:p>
                  </a:txBody>
                  <a:tcPr/>
                </a:tc>
                <a:tc>
                  <a:txBody>
                    <a:bodyPr/>
                    <a:lstStyle/>
                    <a:p>
                      <a:pPr marL="0" indent="0" algn="ctr">
                        <a:buFont typeface="+mj-lt"/>
                        <a:buAutoNum type="arabicPeriod"/>
                      </a:pPr>
                      <a:r>
                        <a:rPr lang="en-US" sz="1000" b="1" dirty="0" smtClean="0"/>
                        <a:t>No Adapter Needed</a:t>
                      </a:r>
                    </a:p>
                    <a:p>
                      <a:pPr marL="0" indent="0" algn="ctr">
                        <a:buFont typeface="+mj-lt"/>
                        <a:buAutoNum type="arabicPeriod"/>
                      </a:pPr>
                      <a:r>
                        <a:rPr lang="en-US" sz="1000" b="1" dirty="0" smtClean="0"/>
                        <a:t>No PIN code needed when using phone</a:t>
                      </a:r>
                    </a:p>
                    <a:p>
                      <a:pPr marL="0" marR="0" indent="0" algn="ctr" defTabSz="1018824" rtl="0" eaLnBrk="1" fontAlgn="auto" latinLnBrk="0" hangingPunct="1">
                        <a:lnSpc>
                          <a:spcPct val="100000"/>
                        </a:lnSpc>
                        <a:spcBef>
                          <a:spcPts val="0"/>
                        </a:spcBef>
                        <a:spcAft>
                          <a:spcPts val="0"/>
                        </a:spcAft>
                        <a:buClrTx/>
                        <a:buSzTx/>
                        <a:buFont typeface="+mj-lt"/>
                        <a:buAutoNum type="arabicPeriod"/>
                        <a:tabLst/>
                        <a:defRPr/>
                      </a:pPr>
                      <a:r>
                        <a:rPr lang="en-US" sz="1000" b="1" dirty="0" smtClean="0"/>
                        <a:t>Access time </a:t>
                      </a:r>
                      <a:r>
                        <a:rPr lang="en-US" sz="1000" b="1" dirty="0" smtClean="0">
                          <a:latin typeface="Arial Narrow" panose="020B0606020202030204" pitchFamily="34" charset="0"/>
                        </a:rPr>
                        <a:t>≈5 seconds</a:t>
                      </a:r>
                    </a:p>
                    <a:p>
                      <a:pPr marL="0" marR="0" indent="0" algn="ctr" defTabSz="1018824" rtl="0" eaLnBrk="1" fontAlgn="auto" latinLnBrk="0" hangingPunct="1">
                        <a:lnSpc>
                          <a:spcPct val="100000"/>
                        </a:lnSpc>
                        <a:spcBef>
                          <a:spcPts val="0"/>
                        </a:spcBef>
                        <a:spcAft>
                          <a:spcPts val="0"/>
                        </a:spcAft>
                        <a:buClrTx/>
                        <a:buSzTx/>
                        <a:buFont typeface="+mj-lt"/>
                        <a:buAutoNum type="arabicPeriod"/>
                        <a:tabLst/>
                        <a:defRPr/>
                      </a:pPr>
                      <a:r>
                        <a:rPr lang="en-US" sz="1000" b="1" dirty="0" smtClean="0">
                          <a:latin typeface="Arial Narrow" panose="020B0606020202030204" pitchFamily="34" charset="0"/>
                        </a:rPr>
                        <a:t>Grant permanent access</a:t>
                      </a:r>
                    </a:p>
                    <a:p>
                      <a:pPr marL="0" marR="0" indent="0" algn="ctr" defTabSz="1018824" rtl="0" eaLnBrk="1" fontAlgn="auto" latinLnBrk="0" hangingPunct="1">
                        <a:lnSpc>
                          <a:spcPct val="100000"/>
                        </a:lnSpc>
                        <a:spcBef>
                          <a:spcPts val="0"/>
                        </a:spcBef>
                        <a:spcAft>
                          <a:spcPts val="0"/>
                        </a:spcAft>
                        <a:buClrTx/>
                        <a:buSzTx/>
                        <a:buFont typeface="+mj-lt"/>
                        <a:buAutoNum type="arabicPeriod"/>
                        <a:tabLst/>
                        <a:defRPr/>
                      </a:pPr>
                      <a:r>
                        <a:rPr lang="en-US" sz="1000" b="1" dirty="0" smtClean="0">
                          <a:latin typeface="Arial Narrow" panose="020B0606020202030204" pitchFamily="34" charset="0"/>
                        </a:rPr>
                        <a:t>“Jump” option in case of dead battery</a:t>
                      </a:r>
                    </a:p>
                    <a:p>
                      <a:pPr marL="0" marR="0" indent="0" algn="ctr" defTabSz="1018824" rtl="0" eaLnBrk="1" fontAlgn="auto" latinLnBrk="0" hangingPunct="1">
                        <a:lnSpc>
                          <a:spcPct val="100000"/>
                        </a:lnSpc>
                        <a:spcBef>
                          <a:spcPts val="0"/>
                        </a:spcBef>
                        <a:spcAft>
                          <a:spcPts val="0"/>
                        </a:spcAft>
                        <a:buClrTx/>
                        <a:buSzTx/>
                        <a:buFont typeface="+mj-lt"/>
                        <a:buAutoNum type="arabicPeriod"/>
                        <a:tabLst/>
                        <a:defRPr/>
                      </a:pPr>
                      <a:r>
                        <a:rPr lang="en-US" sz="1000" b="1" dirty="0" smtClean="0">
                          <a:latin typeface="Arial Narrow" panose="020B0606020202030204" pitchFamily="34" charset="0"/>
                        </a:rPr>
                        <a:t>Backup codes saved on vault</a:t>
                      </a:r>
                    </a:p>
                    <a:p>
                      <a:pPr marL="0" marR="0" indent="0" algn="ctr" defTabSz="1018824" rtl="0" eaLnBrk="1" fontAlgn="auto" latinLnBrk="0" hangingPunct="1">
                        <a:lnSpc>
                          <a:spcPct val="100000"/>
                        </a:lnSpc>
                        <a:spcBef>
                          <a:spcPts val="0"/>
                        </a:spcBef>
                        <a:spcAft>
                          <a:spcPts val="0"/>
                        </a:spcAft>
                        <a:buClrTx/>
                        <a:buSzTx/>
                        <a:buFont typeface="+mj-lt"/>
                        <a:buAutoNum type="arabicPeriod"/>
                        <a:tabLst/>
                        <a:defRPr/>
                      </a:pPr>
                      <a:r>
                        <a:rPr lang="en-US" sz="1000" b="1" kern="1200" dirty="0" smtClean="0">
                          <a:solidFill>
                            <a:schemeClr val="dk1"/>
                          </a:solidFill>
                          <a:latin typeface="Arial Narrow" panose="020B0606020202030204" pitchFamily="34" charset="0"/>
                          <a:ea typeface="+mn-ea"/>
                          <a:cs typeface="+mn-cs"/>
                        </a:rPr>
                        <a:t>Optional manual code access via keypad when a smartphone is not available</a:t>
                      </a:r>
                    </a:p>
                  </a:txBody>
                  <a:tcPr/>
                </a:tc>
                <a:tc>
                  <a:txBody>
                    <a:bodyPr/>
                    <a:lstStyle/>
                    <a:p>
                      <a:pPr marL="0" indent="0" algn="ctr">
                        <a:buFont typeface="+mj-lt"/>
                        <a:buAutoNum type="arabicPeriod"/>
                      </a:pPr>
                      <a:r>
                        <a:rPr lang="en-US" sz="1000" dirty="0" smtClean="0"/>
                        <a:t>Requires Key Card</a:t>
                      </a:r>
                      <a:endParaRPr lang="en-US" sz="1000" baseline="0" dirty="0" smtClean="0"/>
                    </a:p>
                    <a:p>
                      <a:pPr marL="0" indent="0" algn="ctr">
                        <a:buFont typeface="+mj-lt"/>
                        <a:buAutoNum type="arabicPeriod"/>
                      </a:pPr>
                      <a:r>
                        <a:rPr lang="en-US" sz="1000" baseline="0" dirty="0" smtClean="0"/>
                        <a:t>Must enter PIN code</a:t>
                      </a:r>
                    </a:p>
                    <a:p>
                      <a:pPr marL="0" marR="0" indent="0" algn="ctr" defTabSz="1018824" rtl="0" eaLnBrk="1" fontAlgn="auto" latinLnBrk="0" hangingPunct="1">
                        <a:lnSpc>
                          <a:spcPct val="100000"/>
                        </a:lnSpc>
                        <a:spcBef>
                          <a:spcPts val="0"/>
                        </a:spcBef>
                        <a:spcAft>
                          <a:spcPts val="0"/>
                        </a:spcAft>
                        <a:buClrTx/>
                        <a:buSzTx/>
                        <a:buFont typeface="+mj-lt"/>
                        <a:buAutoNum type="arabicPeriod"/>
                        <a:tabLst/>
                        <a:defRPr/>
                      </a:pPr>
                      <a:r>
                        <a:rPr lang="en-US" sz="1000" dirty="0" smtClean="0"/>
                        <a:t>Access time </a:t>
                      </a:r>
                      <a:r>
                        <a:rPr lang="en-US" sz="1000" dirty="0" smtClean="0">
                          <a:latin typeface="Arial Narrow" panose="020B0606020202030204" pitchFamily="34" charset="0"/>
                        </a:rPr>
                        <a:t>≈30 seconds</a:t>
                      </a:r>
                    </a:p>
                    <a:p>
                      <a:pPr marL="0" marR="0" indent="0" algn="ctr" defTabSz="1018824" rtl="0" eaLnBrk="1" fontAlgn="auto" latinLnBrk="0" hangingPunct="1">
                        <a:lnSpc>
                          <a:spcPct val="100000"/>
                        </a:lnSpc>
                        <a:spcBef>
                          <a:spcPts val="0"/>
                        </a:spcBef>
                        <a:spcAft>
                          <a:spcPts val="0"/>
                        </a:spcAft>
                        <a:buClrTx/>
                        <a:buSzTx/>
                        <a:buFont typeface="+mj-lt"/>
                        <a:buAutoNum type="arabicPeriod"/>
                        <a:tabLst/>
                        <a:defRPr/>
                      </a:pPr>
                      <a:r>
                        <a:rPr lang="en-US" sz="1000" dirty="0" smtClean="0">
                          <a:latin typeface="Arial Narrow" panose="020B0606020202030204" pitchFamily="34" charset="0"/>
                        </a:rPr>
                        <a:t>Cannot grant permanent access</a:t>
                      </a:r>
                    </a:p>
                    <a:p>
                      <a:pPr marL="0" indent="0" algn="ctr">
                        <a:buFont typeface="+mj-lt"/>
                        <a:buAutoNum type="arabicPeriod"/>
                      </a:pPr>
                      <a:r>
                        <a:rPr lang="en-US" sz="1000" dirty="0" smtClean="0"/>
                        <a:t>No back up codes</a:t>
                      </a:r>
                      <a:endParaRPr lang="en-US" sz="1000" dirty="0"/>
                    </a:p>
                  </a:txBody>
                  <a:tcPr/>
                </a:tc>
              </a:tr>
              <a:tr h="235569">
                <a:tc>
                  <a:txBody>
                    <a:bodyPr/>
                    <a:lstStyle/>
                    <a:p>
                      <a:pPr algn="ctr"/>
                      <a:r>
                        <a:rPr lang="en-US" sz="1100" b="1" dirty="0" smtClean="0"/>
                        <a:t>Purchase Price</a:t>
                      </a:r>
                      <a:endParaRPr lang="en-US" sz="1100" b="1" dirty="0"/>
                    </a:p>
                  </a:txBody>
                  <a:tcPr/>
                </a:tc>
                <a:tc>
                  <a:txBody>
                    <a:bodyPr/>
                    <a:lstStyle/>
                    <a:p>
                      <a:pPr algn="ctr"/>
                      <a:r>
                        <a:rPr lang="en-US" sz="1000" dirty="0" smtClean="0"/>
                        <a:t>$99</a:t>
                      </a:r>
                      <a:endParaRPr lang="en-US" sz="1000" dirty="0"/>
                    </a:p>
                  </a:txBody>
                  <a:tcPr/>
                </a:tc>
                <a:tc>
                  <a:txBody>
                    <a:bodyPr/>
                    <a:lstStyle/>
                    <a:p>
                      <a:pPr algn="ctr"/>
                      <a:r>
                        <a:rPr lang="en-US" sz="1000" dirty="0" smtClean="0">
                          <a:latin typeface="Arial Narrow" panose="020B0606020202030204" pitchFamily="34" charset="0"/>
                        </a:rPr>
                        <a:t>≈</a:t>
                      </a:r>
                      <a:r>
                        <a:rPr lang="en-US" sz="1000" dirty="0" smtClean="0"/>
                        <a:t>$70-90</a:t>
                      </a:r>
                      <a:endParaRPr lang="en-US" sz="1000" dirty="0"/>
                    </a:p>
                  </a:txBody>
                  <a:tcPr/>
                </a:tc>
              </a:tr>
              <a:tr h="388620">
                <a:tc>
                  <a:txBody>
                    <a:bodyPr/>
                    <a:lstStyle/>
                    <a:p>
                      <a:pPr algn="ctr"/>
                      <a:r>
                        <a:rPr lang="en-US" sz="1100" b="1" dirty="0" smtClean="0"/>
                        <a:t>Additional</a:t>
                      </a:r>
                      <a:r>
                        <a:rPr lang="en-US" sz="1100" b="1" baseline="0" dirty="0" smtClean="0"/>
                        <a:t> Hardware Costs</a:t>
                      </a:r>
                      <a:endParaRPr lang="en-US" sz="1100" b="1" dirty="0"/>
                    </a:p>
                  </a:txBody>
                  <a:tcPr/>
                </a:tc>
                <a:tc>
                  <a:txBody>
                    <a:bodyPr/>
                    <a:lstStyle/>
                    <a:p>
                      <a:pPr algn="ctr"/>
                      <a:r>
                        <a:rPr lang="en-US" sz="1000" b="1" dirty="0" smtClean="0"/>
                        <a:t>None</a:t>
                      </a:r>
                      <a:endParaRPr lang="en-US" sz="1000" b="1" dirty="0"/>
                    </a:p>
                  </a:txBody>
                  <a:tcPr/>
                </a:tc>
                <a:tc>
                  <a:txBody>
                    <a:bodyPr/>
                    <a:lstStyle/>
                    <a:p>
                      <a:pPr algn="ctr"/>
                      <a:r>
                        <a:rPr lang="en-US" sz="1000" dirty="0" smtClean="0"/>
                        <a:t>Key Card</a:t>
                      </a:r>
                      <a:r>
                        <a:rPr lang="en-US" sz="1000" baseline="0" dirty="0" smtClean="0"/>
                        <a:t> </a:t>
                      </a:r>
                      <a:r>
                        <a:rPr lang="en-US" sz="1000" dirty="0" smtClean="0">
                          <a:latin typeface="Arial Narrow" panose="020B0606020202030204" pitchFamily="34" charset="0"/>
                        </a:rPr>
                        <a:t>≈</a:t>
                      </a:r>
                      <a:r>
                        <a:rPr lang="en-US" sz="1000" baseline="0" dirty="0" smtClean="0"/>
                        <a:t>$20</a:t>
                      </a:r>
                    </a:p>
                    <a:p>
                      <a:pPr algn="ctr"/>
                      <a:r>
                        <a:rPr lang="en-US" sz="1000" baseline="0" dirty="0" smtClean="0"/>
                        <a:t>Activation </a:t>
                      </a:r>
                      <a:r>
                        <a:rPr lang="en-US" sz="1000" dirty="0" smtClean="0">
                          <a:latin typeface="Arial Narrow" panose="020B0606020202030204" pitchFamily="34" charset="0"/>
                        </a:rPr>
                        <a:t>≈</a:t>
                      </a:r>
                      <a:r>
                        <a:rPr lang="en-US" sz="1000" baseline="0" dirty="0" smtClean="0"/>
                        <a:t>$50</a:t>
                      </a:r>
                    </a:p>
                    <a:p>
                      <a:pPr algn="ctr"/>
                      <a:r>
                        <a:rPr lang="en-US" sz="1000" baseline="0" dirty="0" smtClean="0"/>
                        <a:t>Reader </a:t>
                      </a:r>
                      <a:r>
                        <a:rPr lang="en-US" sz="1000" dirty="0" smtClean="0">
                          <a:latin typeface="Arial Narrow" panose="020B0606020202030204" pitchFamily="34" charset="0"/>
                        </a:rPr>
                        <a:t>≈</a:t>
                      </a:r>
                      <a:r>
                        <a:rPr lang="en-US" sz="1000" baseline="0" dirty="0" smtClean="0"/>
                        <a:t>$55</a:t>
                      </a:r>
                    </a:p>
                    <a:p>
                      <a:pPr algn="ctr"/>
                      <a:r>
                        <a:rPr lang="en-US" sz="1000" baseline="0" dirty="0" smtClean="0"/>
                        <a:t>Activation </a:t>
                      </a:r>
                      <a:r>
                        <a:rPr lang="en-US" sz="1000" dirty="0" smtClean="0">
                          <a:latin typeface="Arial Narrow" panose="020B0606020202030204" pitchFamily="34" charset="0"/>
                        </a:rPr>
                        <a:t>≈</a:t>
                      </a:r>
                      <a:r>
                        <a:rPr lang="en-US" sz="1000" baseline="0" dirty="0" smtClean="0"/>
                        <a:t>$50</a:t>
                      </a:r>
                      <a:endParaRPr lang="en-US" sz="1000" dirty="0"/>
                    </a:p>
                  </a:txBody>
                  <a:tcPr/>
                </a:tc>
              </a:tr>
              <a:tr h="388620">
                <a:tc>
                  <a:txBody>
                    <a:bodyPr/>
                    <a:lstStyle/>
                    <a:p>
                      <a:pPr algn="ctr"/>
                      <a:r>
                        <a:rPr lang="en-US" sz="1100" b="1" dirty="0" smtClean="0"/>
                        <a:t>Additional</a:t>
                      </a:r>
                      <a:r>
                        <a:rPr lang="en-US" sz="1100" b="1" baseline="0" dirty="0" smtClean="0"/>
                        <a:t> Data Costs</a:t>
                      </a:r>
                      <a:endParaRPr lang="en-US" sz="1100" b="1" dirty="0"/>
                    </a:p>
                  </a:txBody>
                  <a:tcPr/>
                </a:tc>
                <a:tc>
                  <a:txBody>
                    <a:bodyPr/>
                    <a:lstStyle/>
                    <a:p>
                      <a:pPr algn="ctr"/>
                      <a:r>
                        <a:rPr lang="en-US" sz="1000" b="1" dirty="0" smtClean="0"/>
                        <a:t>None</a:t>
                      </a:r>
                      <a:endParaRPr lang="en-US" sz="1000" b="1" dirty="0"/>
                    </a:p>
                  </a:txBody>
                  <a:tcPr/>
                </a:tc>
                <a:tc>
                  <a:txBody>
                    <a:bodyPr/>
                    <a:lstStyle/>
                    <a:p>
                      <a:pPr algn="ctr"/>
                      <a:r>
                        <a:rPr lang="en-US" sz="1000" dirty="0" smtClean="0"/>
                        <a:t>System Fee </a:t>
                      </a:r>
                      <a:r>
                        <a:rPr lang="en-US" sz="1000" dirty="0" smtClean="0">
                          <a:latin typeface="Arial Narrow" panose="020B0606020202030204" pitchFamily="34" charset="0"/>
                        </a:rPr>
                        <a:t>≈</a:t>
                      </a:r>
                      <a:r>
                        <a:rPr lang="en-US" sz="1000" dirty="0" smtClean="0"/>
                        <a:t>$137/yr</a:t>
                      </a:r>
                      <a:endParaRPr lang="en-US" sz="1000" dirty="0"/>
                    </a:p>
                  </a:txBody>
                  <a:tcPr/>
                </a:tc>
              </a:tr>
              <a:tr h="388620">
                <a:tc>
                  <a:txBody>
                    <a:bodyPr/>
                    <a:lstStyle/>
                    <a:p>
                      <a:pPr algn="ctr"/>
                      <a:r>
                        <a:rPr lang="en-US" sz="1100" b="1" dirty="0" smtClean="0"/>
                        <a:t>Credentials</a:t>
                      </a:r>
                      <a:endParaRPr lang="en-US" sz="1100" b="1" dirty="0"/>
                    </a:p>
                  </a:txBody>
                  <a:tcPr/>
                </a:tc>
                <a:tc>
                  <a:txBody>
                    <a:bodyPr/>
                    <a:lstStyle/>
                    <a:p>
                      <a:pPr algn="ctr"/>
                      <a:r>
                        <a:rPr lang="en-US" sz="1000" b="1" dirty="0" smtClean="0"/>
                        <a:t>Share</a:t>
                      </a:r>
                      <a:r>
                        <a:rPr lang="en-US" sz="1000" b="1" baseline="0" dirty="0" smtClean="0"/>
                        <a:t> with anyone</a:t>
                      </a:r>
                      <a:endParaRPr lang="en-US" sz="1000" b="1" dirty="0"/>
                    </a:p>
                  </a:txBody>
                  <a:tcPr/>
                </a:tc>
                <a:tc>
                  <a:txBody>
                    <a:bodyPr/>
                    <a:lstStyle/>
                    <a:p>
                      <a:pPr algn="ctr"/>
                      <a:r>
                        <a:rPr lang="en-US" sz="1000" dirty="0" smtClean="0"/>
                        <a:t>Key Holders Only</a:t>
                      </a:r>
                      <a:endParaRPr lang="en-US" sz="1000" dirty="0"/>
                    </a:p>
                  </a:txBody>
                  <a:tcPr/>
                </a:tc>
              </a:tr>
              <a:tr h="388620">
                <a:tc>
                  <a:txBody>
                    <a:bodyPr/>
                    <a:lstStyle/>
                    <a:p>
                      <a:pPr algn="ctr"/>
                      <a:r>
                        <a:rPr lang="en-US" sz="1100" b="1" dirty="0" smtClean="0"/>
                        <a:t>Distribution Model</a:t>
                      </a:r>
                      <a:endParaRPr lang="en-US" sz="1100" b="1" dirty="0"/>
                    </a:p>
                  </a:txBody>
                  <a:tcPr/>
                </a:tc>
                <a:tc>
                  <a:txBody>
                    <a:bodyPr/>
                    <a:lstStyle/>
                    <a:p>
                      <a:pPr algn="ctr"/>
                      <a:r>
                        <a:rPr lang="en-US" sz="1000" b="1" dirty="0" smtClean="0"/>
                        <a:t>National</a:t>
                      </a:r>
                      <a:r>
                        <a:rPr lang="en-US" sz="1000" b="1" baseline="0" dirty="0" smtClean="0"/>
                        <a:t> Distribution</a:t>
                      </a:r>
                      <a:endParaRPr lang="en-US" sz="1000" b="1" dirty="0"/>
                    </a:p>
                  </a:txBody>
                  <a:tcPr/>
                </a:tc>
                <a:tc>
                  <a:txBody>
                    <a:bodyPr/>
                    <a:lstStyle/>
                    <a:p>
                      <a:pPr algn="ctr"/>
                      <a:r>
                        <a:rPr lang="en-US" sz="1000" dirty="0" smtClean="0"/>
                        <a:t>Restrictive Association Contracts</a:t>
                      </a:r>
                      <a:endParaRPr lang="en-US" sz="1000" dirty="0"/>
                    </a:p>
                  </a:txBody>
                  <a:tcPr/>
                </a:tc>
              </a:tr>
            </a:tbl>
          </a:graphicData>
        </a:graphic>
      </p:graphicFrame>
      <p:pic>
        <p:nvPicPr>
          <p:cNvPr id="11" name="Picture 2" descr="I:\LOWES\MDS IMAGES\00071649293023_5441D.jpg"/>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a:stretch/>
        </p:blipFill>
        <p:spPr bwMode="auto">
          <a:xfrm>
            <a:off x="6196270" y="5817870"/>
            <a:ext cx="543758" cy="77978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740028" y="6380295"/>
            <a:ext cx="3318372" cy="276999"/>
          </a:xfrm>
          <a:prstGeom prst="rect">
            <a:avLst/>
          </a:prstGeom>
          <a:noFill/>
        </p:spPr>
        <p:txBody>
          <a:bodyPr wrap="square" rtlCol="0">
            <a:spAutoFit/>
          </a:bodyPr>
          <a:lstStyle/>
          <a:p>
            <a:r>
              <a:rPr lang="en-US" sz="1200" dirty="0" smtClean="0"/>
              <a:t>Master Lock wall mount version also available.</a:t>
            </a:r>
            <a:endParaRPr lang="en-US" sz="1200" dirty="0"/>
          </a:p>
        </p:txBody>
      </p:sp>
    </p:spTree>
    <p:extLst>
      <p:ext uri="{BB962C8B-B14F-4D97-AF65-F5344CB8AC3E}">
        <p14:creationId xmlns:p14="http://schemas.microsoft.com/office/powerpoint/2010/main" val="846773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NEW_TMLC_THEME">
  <a:themeElements>
    <a:clrScheme name="TMLC_TEMPLATE_COLORS_0316">
      <a:dk1>
        <a:srgbClr val="000000"/>
      </a:dk1>
      <a:lt1>
        <a:srgbClr val="FFFFFF"/>
      </a:lt1>
      <a:dk2>
        <a:srgbClr val="000000"/>
      </a:dk2>
      <a:lt2>
        <a:srgbClr val="FFFFFF"/>
      </a:lt2>
      <a:accent1>
        <a:srgbClr val="E0232E"/>
      </a:accent1>
      <a:accent2>
        <a:srgbClr val="797979"/>
      </a:accent2>
      <a:accent3>
        <a:srgbClr val="FDD900"/>
      </a:accent3>
      <a:accent4>
        <a:srgbClr val="C9C9C9"/>
      </a:accent4>
      <a:accent5>
        <a:srgbClr val="0297DD"/>
      </a:accent5>
      <a:accent6>
        <a:srgbClr val="144E85"/>
      </a:accent6>
      <a:hlink>
        <a:srgbClr val="DF011F"/>
      </a:hlink>
      <a:folHlink>
        <a:srgbClr val="811121"/>
      </a:folHlink>
    </a:clrScheme>
    <a:fontScheme name="Arial Narrow Master Lock Theme Fo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MLC_Template_2016_FNL_English [Read-Only]" id="{627D8C6D-91F9-43E7-99C7-A6A6EEC9A769}" vid="{CFBC5465-8A76-4907-A970-94B6A80627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E725862FC61248B8D2086CC28AD7C8" ma:contentTypeVersion="0" ma:contentTypeDescription="Create a new document." ma:contentTypeScope="" ma:versionID="1055794604fe6f798c9a9ee37c5f4398">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43CE42C-0346-468A-BD31-9FB5BBABD6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BEF62C6-354C-49B4-A211-A25F72410C6E}">
  <ds:schemaRefs>
    <ds:schemaRef ds:uri="http://schemas.microsoft.com/sharepoint/v3/contenttype/forms"/>
  </ds:schemaRefs>
</ds:datastoreItem>
</file>

<file path=customXml/itemProps3.xml><?xml version="1.0" encoding="utf-8"?>
<ds:datastoreItem xmlns:ds="http://schemas.openxmlformats.org/officeDocument/2006/customXml" ds:itemID="{AE6BD7B9-47C0-4B16-AF3C-E02CB41CCBAA}">
  <ds:schemaRefs>
    <ds:schemaRef ds:uri="http://purl.org/dc/elements/1.1/"/>
    <ds:schemaRef ds:uri="http://schemas.openxmlformats.org/package/2006/metadata/core-properties"/>
    <ds:schemaRef ds:uri="http://www.w3.org/XML/1998/namespace"/>
    <ds:schemaRef ds:uri="http://purl.org/dc/dcmitype/"/>
    <ds:schemaRef ds:uri="http://schemas.microsoft.com/office/2006/documentManagement/typ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TMLC_Template_2016_FNL_English</Template>
  <TotalTime>4586</TotalTime>
  <Words>3333</Words>
  <Application>Microsoft Office PowerPoint</Application>
  <PresentationFormat>Custom</PresentationFormat>
  <Paragraphs>537</Paragraphs>
  <Slides>32</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1" baseType="lpstr">
      <vt:lpstr>Arial</vt:lpstr>
      <vt:lpstr>Arial Narrow</vt:lpstr>
      <vt:lpstr>Calibri</vt:lpstr>
      <vt:lpstr>Helvetica</vt:lpstr>
      <vt:lpstr>Helvetica LT Std Cond</vt:lpstr>
      <vt:lpstr>Tahoma</vt:lpstr>
      <vt:lpstr>Wingdings</vt:lpstr>
      <vt:lpstr>NEW_TMLC_THEME</vt:lpstr>
      <vt:lpstr>Worksheet</vt:lpstr>
      <vt:lpstr>Master Lock Bluetooth Lock Boxes</vt:lpstr>
      <vt:lpstr>Lock Box Market</vt:lpstr>
      <vt:lpstr>Lock Box Market Overview - US</vt:lpstr>
      <vt:lpstr>Master Lock Bluetooth Lock Box</vt:lpstr>
      <vt:lpstr>Master Lock Bluetooth Lock Box</vt:lpstr>
      <vt:lpstr>Master Lock Bluetooth Lock Box</vt:lpstr>
      <vt:lpstr>Master Lock Bluetooth Lock Box</vt:lpstr>
      <vt:lpstr>Master Lock Bluetooth Lock Box</vt:lpstr>
      <vt:lpstr>Master Lock Bluetooth Lock Box</vt:lpstr>
      <vt:lpstr>Master Lock Bluetooth Lock Box</vt:lpstr>
      <vt:lpstr>Real Estate Sales</vt:lpstr>
      <vt:lpstr>Rental Property</vt:lpstr>
      <vt:lpstr>Vacation Property</vt:lpstr>
      <vt:lpstr>Job Site</vt:lpstr>
      <vt:lpstr>Home</vt:lpstr>
      <vt:lpstr>Commercial Property</vt:lpstr>
      <vt:lpstr>Product Setup data</vt:lpstr>
      <vt:lpstr>Bluetooth Lock Box Set-Up Data</vt:lpstr>
      <vt:lpstr>Bluetooth Lock Box Set-Up Data</vt:lpstr>
      <vt:lpstr>User Support</vt:lpstr>
      <vt:lpstr>Master Lock Bluetooth Lock Box </vt:lpstr>
      <vt:lpstr>faqs</vt:lpstr>
      <vt:lpstr>FAQ</vt:lpstr>
      <vt:lpstr>FAQ</vt:lpstr>
      <vt:lpstr>FAQ</vt:lpstr>
      <vt:lpstr>FAQ</vt:lpstr>
      <vt:lpstr>FAQ</vt:lpstr>
      <vt:lpstr>Trouble shooting</vt:lpstr>
      <vt:lpstr>Troubleshooting</vt:lpstr>
      <vt:lpstr>Trouble Shooting</vt:lpstr>
      <vt:lpstr>PowerPoint Presentation</vt:lpstr>
      <vt:lpstr>Trouble Shooting</vt:lpstr>
    </vt:vector>
  </TitlesOfParts>
  <Company>Master Lock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Lock Bluetooth Lock Boxes</dc:title>
  <dc:creator>Robertson, Barron</dc:creator>
  <cp:lastModifiedBy>Henson, James</cp:lastModifiedBy>
  <cp:revision>60</cp:revision>
  <cp:lastPrinted>2017-04-19T15:53:11Z</cp:lastPrinted>
  <dcterms:created xsi:type="dcterms:W3CDTF">2017-04-12T15:57:17Z</dcterms:created>
  <dcterms:modified xsi:type="dcterms:W3CDTF">2017-05-16T16:13:31Z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0x0101003EE725862FC61248B8D2086CC28AD7C8</vt:lpwstr>
  </property>
</Properties>
</file>